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Teko"/>
      <p:regular r:id="rId31"/>
      <p:bold r:id="rId32"/>
    </p:embeddedFont>
    <p:embeddedFont>
      <p:font typeface="Proxima Nova"/>
      <p:regular r:id="rId33"/>
      <p:bold r:id="rId34"/>
      <p:italic r:id="rId35"/>
      <p:boldItalic r:id="rId36"/>
    </p:embeddedFont>
    <p:embeddedFont>
      <p:font typeface="Fira Sans Extra Condensed Medium"/>
      <p:regular r:id="rId37"/>
      <p:bold r:id="rId38"/>
      <p:italic r:id="rId39"/>
      <p:boldItalic r:id="rId40"/>
    </p:embeddedFont>
    <p:embeddedFont>
      <p:font typeface="Fira Sans Condensed Medium"/>
      <p:regular r:id="rId41"/>
      <p:bold r:id="rId42"/>
      <p:italic r:id="rId43"/>
      <p:boldItalic r:id="rId44"/>
    </p:embeddedFont>
    <p:embeddedFont>
      <p:font typeface="Nanum Gothic Coding"/>
      <p:regular r:id="rId45"/>
      <p:bold r:id="rId46"/>
    </p:embeddedFont>
    <p:embeddedFont>
      <p:font typeface="Proxima Nova Semibold"/>
      <p:regular r:id="rId47"/>
      <p:bold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0" roundtripDataSignature="AMtx7mit2k1yzCpZUwIr0zlFPI1u6FZx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7CAD8D8-1AD2-4A13-B7AE-4F27601FA356}">
  <a:tblStyle styleId="{87CAD8D8-1AD2-4A13-B7AE-4F27601FA35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Medium-boldItalic.fntdata"/><Relationship Id="rId42" Type="http://schemas.openxmlformats.org/officeDocument/2006/relationships/font" Target="fonts/FiraSansCondensedMedium-bold.fntdata"/><Relationship Id="rId41" Type="http://schemas.openxmlformats.org/officeDocument/2006/relationships/font" Target="fonts/FiraSansCondensedMedium-regular.fntdata"/><Relationship Id="rId44" Type="http://schemas.openxmlformats.org/officeDocument/2006/relationships/font" Target="fonts/FiraSansCondensedMedium-boldItalic.fntdata"/><Relationship Id="rId43" Type="http://schemas.openxmlformats.org/officeDocument/2006/relationships/font" Target="fonts/FiraSansCondensedMedium-italic.fntdata"/><Relationship Id="rId46" Type="http://schemas.openxmlformats.org/officeDocument/2006/relationships/font" Target="fonts/NanumGothicCoding-bold.fntdata"/><Relationship Id="rId45" Type="http://schemas.openxmlformats.org/officeDocument/2006/relationships/font" Target="fonts/NanumGothicCoding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ProximaNovaSemibold-bold.fntdata"/><Relationship Id="rId47" Type="http://schemas.openxmlformats.org/officeDocument/2006/relationships/font" Target="fonts/ProximaNovaSemibold-regular.fntdata"/><Relationship Id="rId49" Type="http://schemas.openxmlformats.org/officeDocument/2006/relationships/font" Target="fonts/ProximaNovaSemibold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Teko-regular.fntdata"/><Relationship Id="rId30" Type="http://schemas.openxmlformats.org/officeDocument/2006/relationships/slide" Target="slides/slide24.xml"/><Relationship Id="rId33" Type="http://schemas.openxmlformats.org/officeDocument/2006/relationships/font" Target="fonts/ProximaNova-regular.fntdata"/><Relationship Id="rId32" Type="http://schemas.openxmlformats.org/officeDocument/2006/relationships/font" Target="fonts/Teko-bold.fntdata"/><Relationship Id="rId35" Type="http://schemas.openxmlformats.org/officeDocument/2006/relationships/font" Target="fonts/ProximaNova-italic.fntdata"/><Relationship Id="rId34" Type="http://schemas.openxmlformats.org/officeDocument/2006/relationships/font" Target="fonts/ProximaNova-bold.fntdata"/><Relationship Id="rId37" Type="http://schemas.openxmlformats.org/officeDocument/2006/relationships/font" Target="fonts/FiraSansExtraCondensedMedium-regular.fntdata"/><Relationship Id="rId36" Type="http://schemas.openxmlformats.org/officeDocument/2006/relationships/font" Target="fonts/ProximaNova-boldItalic.fntdata"/><Relationship Id="rId39" Type="http://schemas.openxmlformats.org/officeDocument/2006/relationships/font" Target="fonts/FiraSansExtraCondensedMedium-italic.fntdata"/><Relationship Id="rId38" Type="http://schemas.openxmlformats.org/officeDocument/2006/relationships/font" Target="fonts/FiraSansExtraCondensedMedium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4" name="Google Shape;15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8" name="Google Shape;156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8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0" name="Google Shape;190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7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9" name="Google Shape;192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5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7" name="Google Shape;19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gb42587efb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4" name="Google Shape;1944;gb42587ef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6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gb42587efb1_0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8" name="Google Shape;1998;gb42587efb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gb42587efb1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3" name="Google Shape;2333;gb42587efb1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8" name="Shape 2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9" name="Google Shape;256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0" name="Google Shape;257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7" name="Shape 2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8" name="Google Shape;261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9" name="Google Shape;261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7" name="Shape 2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" name="Google Shape;289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9" name="Google Shape;289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7" name="Shape 3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8" name="Google Shape;317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9" name="Google Shape;317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7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9" name="Google Shape;345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7" name="Shape 3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8" name="Google Shape;373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9" name="Google Shape;373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7" name="Shape 4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8" name="Google Shape;401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9" name="Google Shape;401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5" name="Google Shape;5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0" name="Google Shape;8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0" name="Google Shape;10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0" name="Google Shape;12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0" name="Google Shape;14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3"/>
          <p:cNvSpPr/>
          <p:nvPr/>
        </p:nvSpPr>
        <p:spPr>
          <a:xfrm>
            <a:off x="722417" y="665933"/>
            <a:ext cx="5632453" cy="2127741"/>
          </a:xfrm>
          <a:custGeom>
            <a:rect b="b" l="l" r="r" t="t"/>
            <a:pathLst>
              <a:path extrusionOk="0" h="46508" w="69455">
                <a:moveTo>
                  <a:pt x="0" y="1"/>
                </a:moveTo>
                <a:lnTo>
                  <a:pt x="0" y="46508"/>
                </a:lnTo>
                <a:lnTo>
                  <a:pt x="69455" y="46508"/>
                </a:lnTo>
                <a:lnTo>
                  <a:pt x="69455" y="42224"/>
                </a:lnTo>
                <a:lnTo>
                  <a:pt x="4628" y="1"/>
                </a:lnTo>
                <a:close/>
              </a:path>
            </a:pathLst>
          </a:custGeom>
          <a:solidFill>
            <a:srgbClr val="A4C1FF">
              <a:alpha val="3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3"/>
          <p:cNvSpPr/>
          <p:nvPr/>
        </p:nvSpPr>
        <p:spPr>
          <a:xfrm>
            <a:off x="796588" y="571999"/>
            <a:ext cx="5642100" cy="2127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3"/>
          <p:cNvSpPr/>
          <p:nvPr/>
        </p:nvSpPr>
        <p:spPr>
          <a:xfrm>
            <a:off x="950150" y="867025"/>
            <a:ext cx="873905" cy="1063885"/>
          </a:xfrm>
          <a:custGeom>
            <a:rect b="b" l="l" r="r" t="t"/>
            <a:pathLst>
              <a:path extrusionOk="0" h="18512" w="18512">
                <a:moveTo>
                  <a:pt x="1" y="1"/>
                </a:moveTo>
                <a:lnTo>
                  <a:pt x="1" y="18512"/>
                </a:lnTo>
                <a:lnTo>
                  <a:pt x="18512" y="18512"/>
                </a:lnTo>
                <a:lnTo>
                  <a:pt x="1851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3"/>
          <p:cNvSpPr/>
          <p:nvPr/>
        </p:nvSpPr>
        <p:spPr>
          <a:xfrm>
            <a:off x="950150" y="2187024"/>
            <a:ext cx="301398" cy="301432"/>
          </a:xfrm>
          <a:custGeom>
            <a:rect b="b" l="l" r="r" t="t"/>
            <a:pathLst>
              <a:path extrusionOk="0" h="8722" w="8721">
                <a:moveTo>
                  <a:pt x="0" y="1"/>
                </a:moveTo>
                <a:lnTo>
                  <a:pt x="0" y="8721"/>
                </a:lnTo>
                <a:lnTo>
                  <a:pt x="8720" y="8721"/>
                </a:lnTo>
                <a:lnTo>
                  <a:pt x="87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3"/>
          <p:cNvSpPr/>
          <p:nvPr/>
        </p:nvSpPr>
        <p:spPr>
          <a:xfrm>
            <a:off x="1495989" y="2187024"/>
            <a:ext cx="301398" cy="301432"/>
          </a:xfrm>
          <a:custGeom>
            <a:rect b="b" l="l" r="r" t="t"/>
            <a:pathLst>
              <a:path extrusionOk="0" h="8722" w="8721">
                <a:moveTo>
                  <a:pt x="1" y="1"/>
                </a:moveTo>
                <a:lnTo>
                  <a:pt x="1" y="8721"/>
                </a:lnTo>
                <a:lnTo>
                  <a:pt x="8721" y="8721"/>
                </a:lnTo>
                <a:lnTo>
                  <a:pt x="872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3"/>
          <p:cNvSpPr/>
          <p:nvPr/>
        </p:nvSpPr>
        <p:spPr>
          <a:xfrm>
            <a:off x="2041862" y="2187024"/>
            <a:ext cx="301398" cy="301432"/>
          </a:xfrm>
          <a:custGeom>
            <a:rect b="b" l="l" r="r" t="t"/>
            <a:pathLst>
              <a:path extrusionOk="0" h="8722" w="8721">
                <a:moveTo>
                  <a:pt x="0" y="1"/>
                </a:moveTo>
                <a:lnTo>
                  <a:pt x="0" y="8721"/>
                </a:lnTo>
                <a:lnTo>
                  <a:pt x="8720" y="8721"/>
                </a:lnTo>
                <a:lnTo>
                  <a:pt x="87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3"/>
          <p:cNvSpPr/>
          <p:nvPr/>
        </p:nvSpPr>
        <p:spPr>
          <a:xfrm>
            <a:off x="962947" y="646974"/>
            <a:ext cx="78000" cy="7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3"/>
          <p:cNvSpPr/>
          <p:nvPr/>
        </p:nvSpPr>
        <p:spPr>
          <a:xfrm>
            <a:off x="1074688" y="646974"/>
            <a:ext cx="78000" cy="7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17;p23"/>
          <p:cNvCxnSpPr/>
          <p:nvPr/>
        </p:nvCxnSpPr>
        <p:spPr>
          <a:xfrm>
            <a:off x="796604" y="794175"/>
            <a:ext cx="5650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23"/>
          <p:cNvSpPr/>
          <p:nvPr/>
        </p:nvSpPr>
        <p:spPr>
          <a:xfrm>
            <a:off x="1186426" y="646974"/>
            <a:ext cx="78000" cy="7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23"/>
          <p:cNvGrpSpPr/>
          <p:nvPr/>
        </p:nvGrpSpPr>
        <p:grpSpPr>
          <a:xfrm>
            <a:off x="2028900" y="875350"/>
            <a:ext cx="1621800" cy="517425"/>
            <a:chOff x="2028900" y="875350"/>
            <a:chExt cx="1621800" cy="517425"/>
          </a:xfrm>
        </p:grpSpPr>
        <p:cxnSp>
          <p:nvCxnSpPr>
            <p:cNvPr id="20" name="Google Shape;20;p23"/>
            <p:cNvCxnSpPr/>
            <p:nvPr/>
          </p:nvCxnSpPr>
          <p:spPr>
            <a:xfrm>
              <a:off x="2028900" y="875350"/>
              <a:ext cx="1621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23"/>
            <p:cNvCxnSpPr/>
            <p:nvPr/>
          </p:nvCxnSpPr>
          <p:spPr>
            <a:xfrm>
              <a:off x="2028900" y="1047825"/>
              <a:ext cx="1621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23"/>
            <p:cNvCxnSpPr/>
            <p:nvPr/>
          </p:nvCxnSpPr>
          <p:spPr>
            <a:xfrm>
              <a:off x="2028900" y="1220300"/>
              <a:ext cx="1621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" name="Google Shape;23;p23"/>
            <p:cNvCxnSpPr/>
            <p:nvPr/>
          </p:nvCxnSpPr>
          <p:spPr>
            <a:xfrm>
              <a:off x="2028900" y="1392775"/>
              <a:ext cx="828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4" name="Google Shape;24;p23"/>
          <p:cNvSpPr txBox="1"/>
          <p:nvPr>
            <p:ph type="ctrTitle"/>
          </p:nvPr>
        </p:nvSpPr>
        <p:spPr>
          <a:xfrm>
            <a:off x="1173900" y="819525"/>
            <a:ext cx="4900500" cy="16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7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5" name="Google Shape;25;p23"/>
          <p:cNvSpPr txBox="1"/>
          <p:nvPr>
            <p:ph idx="1" type="subTitle"/>
          </p:nvPr>
        </p:nvSpPr>
        <p:spPr>
          <a:xfrm>
            <a:off x="760725" y="2932325"/>
            <a:ext cx="26523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32"/>
          <p:cNvGrpSpPr/>
          <p:nvPr/>
        </p:nvGrpSpPr>
        <p:grpSpPr>
          <a:xfrm>
            <a:off x="1937362" y="586918"/>
            <a:ext cx="5269279" cy="2221666"/>
            <a:chOff x="1937362" y="586918"/>
            <a:chExt cx="5269279" cy="2221666"/>
          </a:xfrm>
        </p:grpSpPr>
        <p:sp>
          <p:nvSpPr>
            <p:cNvPr id="139" name="Google Shape;139;p32"/>
            <p:cNvSpPr/>
            <p:nvPr/>
          </p:nvSpPr>
          <p:spPr>
            <a:xfrm>
              <a:off x="1937362" y="680843"/>
              <a:ext cx="5092788" cy="2127741"/>
            </a:xfrm>
            <a:custGeom>
              <a:rect b="b" l="l" r="r" t="t"/>
              <a:pathLst>
                <a:path extrusionOk="0" h="46508" w="69455">
                  <a:moveTo>
                    <a:pt x="0" y="1"/>
                  </a:moveTo>
                  <a:lnTo>
                    <a:pt x="0" y="46508"/>
                  </a:lnTo>
                  <a:lnTo>
                    <a:pt x="69455" y="46508"/>
                  </a:lnTo>
                  <a:lnTo>
                    <a:pt x="69455" y="42224"/>
                  </a:lnTo>
                  <a:lnTo>
                    <a:pt x="4628" y="1"/>
                  </a:lnTo>
                  <a:close/>
                </a:path>
              </a:pathLst>
            </a:custGeom>
            <a:solidFill>
              <a:srgbClr val="A4C1FF">
                <a:alpha val="3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2"/>
            <p:cNvSpPr/>
            <p:nvPr/>
          </p:nvSpPr>
          <p:spPr>
            <a:xfrm>
              <a:off x="2011537" y="586918"/>
              <a:ext cx="5181600" cy="21276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1" name="Google Shape;141;p32"/>
            <p:cNvGrpSpPr/>
            <p:nvPr/>
          </p:nvGrpSpPr>
          <p:grpSpPr>
            <a:xfrm>
              <a:off x="2011541" y="741831"/>
              <a:ext cx="5195100" cy="147201"/>
              <a:chOff x="2011541" y="741831"/>
              <a:chExt cx="5195100" cy="147201"/>
            </a:xfrm>
          </p:grpSpPr>
          <p:sp>
            <p:nvSpPr>
              <p:cNvPr id="142" name="Google Shape;142;p32"/>
              <p:cNvSpPr/>
              <p:nvPr/>
            </p:nvSpPr>
            <p:spPr>
              <a:xfrm>
                <a:off x="2177885" y="741831"/>
                <a:ext cx="78000" cy="7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32"/>
              <p:cNvSpPr/>
              <p:nvPr/>
            </p:nvSpPr>
            <p:spPr>
              <a:xfrm>
                <a:off x="2289626" y="741831"/>
                <a:ext cx="78000" cy="7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4" name="Google Shape;144;p32"/>
              <p:cNvCxnSpPr/>
              <p:nvPr/>
            </p:nvCxnSpPr>
            <p:spPr>
              <a:xfrm>
                <a:off x="2011541" y="889032"/>
                <a:ext cx="519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45" name="Google Shape;145;p32"/>
              <p:cNvSpPr/>
              <p:nvPr/>
            </p:nvSpPr>
            <p:spPr>
              <a:xfrm>
                <a:off x="2401363" y="741831"/>
                <a:ext cx="78000" cy="7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6" name="Google Shape;146;p32"/>
          <p:cNvSpPr txBox="1"/>
          <p:nvPr>
            <p:ph hasCustomPrompt="1" type="title"/>
          </p:nvPr>
        </p:nvSpPr>
        <p:spPr>
          <a:xfrm>
            <a:off x="1950875" y="798703"/>
            <a:ext cx="5242200" cy="1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7" name="Google Shape;147;p32"/>
          <p:cNvSpPr txBox="1"/>
          <p:nvPr>
            <p:ph idx="1" type="body"/>
          </p:nvPr>
        </p:nvSpPr>
        <p:spPr>
          <a:xfrm>
            <a:off x="2937375" y="3378175"/>
            <a:ext cx="32691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48" name="Google Shape;148;p32"/>
          <p:cNvGrpSpPr/>
          <p:nvPr/>
        </p:nvGrpSpPr>
        <p:grpSpPr>
          <a:xfrm rot="2700000">
            <a:off x="480744" y="4208292"/>
            <a:ext cx="701302" cy="591865"/>
            <a:chOff x="5495733" y="3271125"/>
            <a:chExt cx="1159990" cy="978975"/>
          </a:xfrm>
        </p:grpSpPr>
        <p:sp>
          <p:nvSpPr>
            <p:cNvPr id="149" name="Google Shape;149;p32"/>
            <p:cNvSpPr/>
            <p:nvPr/>
          </p:nvSpPr>
          <p:spPr>
            <a:xfrm rot="1394850">
              <a:off x="5924709" y="3308199"/>
              <a:ext cx="228548" cy="228548"/>
            </a:xfrm>
            <a:custGeom>
              <a:rect b="b" l="l" r="r" t="t"/>
              <a:pathLst>
                <a:path extrusionOk="0" h="9142" w="9142">
                  <a:moveTo>
                    <a:pt x="4592" y="2909"/>
                  </a:moveTo>
                  <a:cubicBezTo>
                    <a:pt x="4705" y="2909"/>
                    <a:pt x="4820" y="2921"/>
                    <a:pt x="4934" y="2946"/>
                  </a:cubicBezTo>
                  <a:cubicBezTo>
                    <a:pt x="6349" y="3252"/>
                    <a:pt x="6732" y="5126"/>
                    <a:pt x="5508" y="5929"/>
                  </a:cubicBezTo>
                  <a:cubicBezTo>
                    <a:pt x="5223" y="6116"/>
                    <a:pt x="4917" y="6199"/>
                    <a:pt x="4620" y="6199"/>
                  </a:cubicBezTo>
                  <a:cubicBezTo>
                    <a:pt x="3640" y="6199"/>
                    <a:pt x="2749" y="5294"/>
                    <a:pt x="2984" y="4208"/>
                  </a:cubicBezTo>
                  <a:cubicBezTo>
                    <a:pt x="3150" y="3443"/>
                    <a:pt x="3837" y="2909"/>
                    <a:pt x="4592" y="2909"/>
                  </a:cubicBezTo>
                  <a:close/>
                  <a:moveTo>
                    <a:pt x="4743" y="1"/>
                  </a:moveTo>
                  <a:lnTo>
                    <a:pt x="4360" y="842"/>
                  </a:lnTo>
                  <a:cubicBezTo>
                    <a:pt x="4054" y="881"/>
                    <a:pt x="3710" y="919"/>
                    <a:pt x="3404" y="1034"/>
                  </a:cubicBezTo>
                  <a:lnTo>
                    <a:pt x="2754" y="383"/>
                  </a:lnTo>
                  <a:lnTo>
                    <a:pt x="1492" y="1225"/>
                  </a:lnTo>
                  <a:lnTo>
                    <a:pt x="1798" y="2104"/>
                  </a:lnTo>
                  <a:cubicBezTo>
                    <a:pt x="1568" y="2334"/>
                    <a:pt x="1377" y="2602"/>
                    <a:pt x="1224" y="2908"/>
                  </a:cubicBezTo>
                  <a:lnTo>
                    <a:pt x="306" y="2908"/>
                  </a:lnTo>
                  <a:lnTo>
                    <a:pt x="0" y="4399"/>
                  </a:lnTo>
                  <a:lnTo>
                    <a:pt x="842" y="4782"/>
                  </a:lnTo>
                  <a:cubicBezTo>
                    <a:pt x="842" y="5088"/>
                    <a:pt x="918" y="5432"/>
                    <a:pt x="995" y="5738"/>
                  </a:cubicBezTo>
                  <a:lnTo>
                    <a:pt x="345" y="6388"/>
                  </a:lnTo>
                  <a:lnTo>
                    <a:pt x="1186" y="7688"/>
                  </a:lnTo>
                  <a:lnTo>
                    <a:pt x="2066" y="7344"/>
                  </a:lnTo>
                  <a:cubicBezTo>
                    <a:pt x="2295" y="7574"/>
                    <a:pt x="2601" y="7765"/>
                    <a:pt x="2869" y="7918"/>
                  </a:cubicBezTo>
                  <a:lnTo>
                    <a:pt x="2869" y="8836"/>
                  </a:lnTo>
                  <a:lnTo>
                    <a:pt x="4360" y="9142"/>
                  </a:lnTo>
                  <a:lnTo>
                    <a:pt x="4743" y="8339"/>
                  </a:lnTo>
                  <a:cubicBezTo>
                    <a:pt x="5087" y="8300"/>
                    <a:pt x="5393" y="8224"/>
                    <a:pt x="5699" y="8147"/>
                  </a:cubicBezTo>
                  <a:lnTo>
                    <a:pt x="6387" y="8798"/>
                  </a:lnTo>
                  <a:lnTo>
                    <a:pt x="7650" y="7956"/>
                  </a:lnTo>
                  <a:lnTo>
                    <a:pt x="7344" y="7076"/>
                  </a:lnTo>
                  <a:cubicBezTo>
                    <a:pt x="7573" y="6847"/>
                    <a:pt x="7764" y="6579"/>
                    <a:pt x="7917" y="6273"/>
                  </a:cubicBezTo>
                  <a:lnTo>
                    <a:pt x="8835" y="6273"/>
                  </a:lnTo>
                  <a:lnTo>
                    <a:pt x="9141" y="4782"/>
                  </a:lnTo>
                  <a:lnTo>
                    <a:pt x="8300" y="4399"/>
                  </a:lnTo>
                  <a:cubicBezTo>
                    <a:pt x="8300" y="4055"/>
                    <a:pt x="8223" y="3749"/>
                    <a:pt x="8109" y="3443"/>
                  </a:cubicBezTo>
                  <a:lnTo>
                    <a:pt x="8759" y="2793"/>
                  </a:lnTo>
                  <a:lnTo>
                    <a:pt x="7917" y="1493"/>
                  </a:lnTo>
                  <a:lnTo>
                    <a:pt x="7076" y="1799"/>
                  </a:lnTo>
                  <a:cubicBezTo>
                    <a:pt x="6808" y="1607"/>
                    <a:pt x="6540" y="1416"/>
                    <a:pt x="6234" y="1263"/>
                  </a:cubicBezTo>
                  <a:lnTo>
                    <a:pt x="6234" y="345"/>
                  </a:lnTo>
                  <a:lnTo>
                    <a:pt x="474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32"/>
            <p:cNvSpPr/>
            <p:nvPr/>
          </p:nvSpPr>
          <p:spPr>
            <a:xfrm rot="1394850">
              <a:off x="5923606" y="3307022"/>
              <a:ext cx="229498" cy="231423"/>
            </a:xfrm>
            <a:custGeom>
              <a:rect b="b" l="l" r="r" t="t"/>
              <a:pathLst>
                <a:path extrusionOk="0" h="9257" w="9180">
                  <a:moveTo>
                    <a:pt x="4743" y="1"/>
                  </a:moveTo>
                  <a:lnTo>
                    <a:pt x="4743" y="39"/>
                  </a:lnTo>
                  <a:lnTo>
                    <a:pt x="4360" y="880"/>
                  </a:lnTo>
                  <a:lnTo>
                    <a:pt x="4398" y="880"/>
                  </a:lnTo>
                  <a:cubicBezTo>
                    <a:pt x="4065" y="880"/>
                    <a:pt x="3731" y="952"/>
                    <a:pt x="3432" y="1061"/>
                  </a:cubicBezTo>
                  <a:lnTo>
                    <a:pt x="3432" y="1061"/>
                  </a:lnTo>
                  <a:lnTo>
                    <a:pt x="2792" y="421"/>
                  </a:lnTo>
                  <a:lnTo>
                    <a:pt x="1606" y="1378"/>
                  </a:lnTo>
                  <a:lnTo>
                    <a:pt x="1912" y="2257"/>
                  </a:lnTo>
                  <a:cubicBezTo>
                    <a:pt x="1759" y="2448"/>
                    <a:pt x="1606" y="2640"/>
                    <a:pt x="1492" y="2869"/>
                  </a:cubicBezTo>
                  <a:cubicBezTo>
                    <a:pt x="1606" y="2640"/>
                    <a:pt x="1759" y="2448"/>
                    <a:pt x="1951" y="2257"/>
                  </a:cubicBezTo>
                  <a:lnTo>
                    <a:pt x="1645" y="1416"/>
                  </a:lnTo>
                  <a:lnTo>
                    <a:pt x="2884" y="590"/>
                  </a:lnTo>
                  <a:lnTo>
                    <a:pt x="2884" y="590"/>
                  </a:lnTo>
                  <a:lnTo>
                    <a:pt x="3519" y="1225"/>
                  </a:lnTo>
                  <a:cubicBezTo>
                    <a:pt x="3825" y="1110"/>
                    <a:pt x="4169" y="1072"/>
                    <a:pt x="4475" y="1033"/>
                  </a:cubicBezTo>
                  <a:cubicBezTo>
                    <a:pt x="4627" y="768"/>
                    <a:pt x="4741" y="503"/>
                    <a:pt x="4892" y="200"/>
                  </a:cubicBezTo>
                  <a:lnTo>
                    <a:pt x="4892" y="200"/>
                  </a:lnTo>
                  <a:lnTo>
                    <a:pt x="6349" y="536"/>
                  </a:lnTo>
                  <a:lnTo>
                    <a:pt x="6311" y="498"/>
                  </a:lnTo>
                  <a:lnTo>
                    <a:pt x="6311" y="345"/>
                  </a:lnTo>
                  <a:lnTo>
                    <a:pt x="6272" y="345"/>
                  </a:lnTo>
                  <a:lnTo>
                    <a:pt x="4781" y="1"/>
                  </a:lnTo>
                  <a:close/>
                  <a:moveTo>
                    <a:pt x="1492" y="2869"/>
                  </a:moveTo>
                  <a:cubicBezTo>
                    <a:pt x="1453" y="2907"/>
                    <a:pt x="1415" y="2946"/>
                    <a:pt x="1377" y="3022"/>
                  </a:cubicBezTo>
                  <a:lnTo>
                    <a:pt x="1492" y="2869"/>
                  </a:lnTo>
                  <a:close/>
                  <a:moveTo>
                    <a:pt x="6311" y="1263"/>
                  </a:moveTo>
                  <a:lnTo>
                    <a:pt x="6311" y="1416"/>
                  </a:lnTo>
                  <a:cubicBezTo>
                    <a:pt x="6617" y="1569"/>
                    <a:pt x="6884" y="1760"/>
                    <a:pt x="7114" y="1990"/>
                  </a:cubicBezTo>
                  <a:lnTo>
                    <a:pt x="7963" y="1657"/>
                  </a:lnTo>
                  <a:lnTo>
                    <a:pt x="7963" y="1657"/>
                  </a:lnTo>
                  <a:cubicBezTo>
                    <a:pt x="8219" y="2060"/>
                    <a:pt x="8475" y="2463"/>
                    <a:pt x="8731" y="2900"/>
                  </a:cubicBezTo>
                  <a:lnTo>
                    <a:pt x="8731" y="2900"/>
                  </a:lnTo>
                  <a:lnTo>
                    <a:pt x="8452" y="3213"/>
                  </a:lnTo>
                  <a:lnTo>
                    <a:pt x="8744" y="2922"/>
                  </a:lnTo>
                  <a:lnTo>
                    <a:pt x="8744" y="2922"/>
                  </a:lnTo>
                  <a:cubicBezTo>
                    <a:pt x="8749" y="2930"/>
                    <a:pt x="8754" y="2938"/>
                    <a:pt x="8758" y="2946"/>
                  </a:cubicBezTo>
                  <a:lnTo>
                    <a:pt x="8758" y="2907"/>
                  </a:lnTo>
                  <a:lnTo>
                    <a:pt x="8797" y="2869"/>
                  </a:lnTo>
                  <a:lnTo>
                    <a:pt x="8797" y="2831"/>
                  </a:lnTo>
                  <a:lnTo>
                    <a:pt x="8797" y="2793"/>
                  </a:lnTo>
                  <a:lnTo>
                    <a:pt x="7994" y="1531"/>
                  </a:lnTo>
                  <a:lnTo>
                    <a:pt x="7994" y="1492"/>
                  </a:lnTo>
                  <a:lnTo>
                    <a:pt x="7955" y="1492"/>
                  </a:lnTo>
                  <a:lnTo>
                    <a:pt x="7104" y="1788"/>
                  </a:lnTo>
                  <a:lnTo>
                    <a:pt x="7104" y="1788"/>
                  </a:lnTo>
                  <a:cubicBezTo>
                    <a:pt x="6876" y="1563"/>
                    <a:pt x="6575" y="1376"/>
                    <a:pt x="6311" y="1263"/>
                  </a:cubicBezTo>
                  <a:close/>
                  <a:moveTo>
                    <a:pt x="8452" y="3213"/>
                  </a:moveTo>
                  <a:lnTo>
                    <a:pt x="8157" y="3509"/>
                  </a:lnTo>
                  <a:lnTo>
                    <a:pt x="8157" y="3509"/>
                  </a:lnTo>
                  <a:cubicBezTo>
                    <a:pt x="8153" y="3500"/>
                    <a:pt x="8150" y="3490"/>
                    <a:pt x="8147" y="3481"/>
                  </a:cubicBezTo>
                  <a:lnTo>
                    <a:pt x="8147" y="3519"/>
                  </a:lnTo>
                  <a:lnTo>
                    <a:pt x="8157" y="3509"/>
                  </a:lnTo>
                  <a:lnTo>
                    <a:pt x="8157" y="3509"/>
                  </a:lnTo>
                  <a:cubicBezTo>
                    <a:pt x="8160" y="3518"/>
                    <a:pt x="8163" y="3527"/>
                    <a:pt x="8166" y="3535"/>
                  </a:cubicBezTo>
                  <a:lnTo>
                    <a:pt x="8166" y="3535"/>
                  </a:lnTo>
                  <a:lnTo>
                    <a:pt x="8452" y="3213"/>
                  </a:lnTo>
                  <a:close/>
                  <a:moveTo>
                    <a:pt x="344" y="2946"/>
                  </a:moveTo>
                  <a:cubicBezTo>
                    <a:pt x="297" y="3182"/>
                    <a:pt x="235" y="3462"/>
                    <a:pt x="168" y="3786"/>
                  </a:cubicBezTo>
                  <a:lnTo>
                    <a:pt x="168" y="3786"/>
                  </a:lnTo>
                  <a:cubicBezTo>
                    <a:pt x="240" y="3478"/>
                    <a:pt x="299" y="3211"/>
                    <a:pt x="344" y="2984"/>
                  </a:cubicBezTo>
                  <a:lnTo>
                    <a:pt x="1300" y="2984"/>
                  </a:lnTo>
                  <a:lnTo>
                    <a:pt x="1262" y="2946"/>
                  </a:lnTo>
                  <a:close/>
                  <a:moveTo>
                    <a:pt x="168" y="3786"/>
                  </a:moveTo>
                  <a:cubicBezTo>
                    <a:pt x="118" y="3997"/>
                    <a:pt x="62" y="4227"/>
                    <a:pt x="0" y="4476"/>
                  </a:cubicBezTo>
                  <a:lnTo>
                    <a:pt x="842" y="4858"/>
                  </a:lnTo>
                  <a:cubicBezTo>
                    <a:pt x="878" y="5183"/>
                    <a:pt x="914" y="5474"/>
                    <a:pt x="1014" y="5795"/>
                  </a:cubicBezTo>
                  <a:lnTo>
                    <a:pt x="1014" y="5795"/>
                  </a:lnTo>
                  <a:lnTo>
                    <a:pt x="1033" y="5776"/>
                  </a:lnTo>
                  <a:cubicBezTo>
                    <a:pt x="956" y="5432"/>
                    <a:pt x="880" y="5126"/>
                    <a:pt x="880" y="4820"/>
                  </a:cubicBezTo>
                  <a:lnTo>
                    <a:pt x="45" y="4402"/>
                  </a:lnTo>
                  <a:lnTo>
                    <a:pt x="45" y="4402"/>
                  </a:lnTo>
                  <a:cubicBezTo>
                    <a:pt x="87" y="4182"/>
                    <a:pt x="128" y="3976"/>
                    <a:pt x="168" y="3786"/>
                  </a:cubicBezTo>
                  <a:close/>
                  <a:moveTo>
                    <a:pt x="383" y="6388"/>
                  </a:moveTo>
                  <a:lnTo>
                    <a:pt x="383" y="6426"/>
                  </a:lnTo>
                  <a:lnTo>
                    <a:pt x="398" y="6411"/>
                  </a:lnTo>
                  <a:lnTo>
                    <a:pt x="398" y="6411"/>
                  </a:lnTo>
                  <a:lnTo>
                    <a:pt x="383" y="6388"/>
                  </a:lnTo>
                  <a:close/>
                  <a:moveTo>
                    <a:pt x="1014" y="5795"/>
                  </a:moveTo>
                  <a:lnTo>
                    <a:pt x="398" y="6411"/>
                  </a:lnTo>
                  <a:lnTo>
                    <a:pt x="398" y="6411"/>
                  </a:lnTo>
                  <a:lnTo>
                    <a:pt x="413" y="643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6" y="5833"/>
                    <a:pt x="1030" y="5843"/>
                    <a:pt x="1033" y="5852"/>
                  </a:cubicBezTo>
                  <a:lnTo>
                    <a:pt x="1033" y="581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0" y="5814"/>
                    <a:pt x="1017" y="5804"/>
                    <a:pt x="1014" y="5795"/>
                  </a:cubicBezTo>
                  <a:close/>
                  <a:moveTo>
                    <a:pt x="8166" y="3535"/>
                  </a:moveTo>
                  <a:lnTo>
                    <a:pt x="8147" y="3558"/>
                  </a:lnTo>
                  <a:cubicBezTo>
                    <a:pt x="8223" y="3864"/>
                    <a:pt x="8300" y="4208"/>
                    <a:pt x="8300" y="4514"/>
                  </a:cubicBezTo>
                  <a:lnTo>
                    <a:pt x="9135" y="4894"/>
                  </a:lnTo>
                  <a:lnTo>
                    <a:pt x="9135" y="4894"/>
                  </a:lnTo>
                  <a:cubicBezTo>
                    <a:pt x="9061" y="5366"/>
                    <a:pt x="8953" y="5839"/>
                    <a:pt x="8844" y="6311"/>
                  </a:cubicBezTo>
                  <a:lnTo>
                    <a:pt x="7841" y="6311"/>
                  </a:lnTo>
                  <a:lnTo>
                    <a:pt x="7841" y="6350"/>
                  </a:lnTo>
                  <a:cubicBezTo>
                    <a:pt x="7688" y="6617"/>
                    <a:pt x="7496" y="6885"/>
                    <a:pt x="7305" y="7153"/>
                  </a:cubicBezTo>
                  <a:lnTo>
                    <a:pt x="7305" y="7191"/>
                  </a:lnTo>
                  <a:cubicBezTo>
                    <a:pt x="7416" y="7449"/>
                    <a:pt x="7491" y="7742"/>
                    <a:pt x="7599" y="8003"/>
                  </a:cubicBezTo>
                  <a:lnTo>
                    <a:pt x="7599" y="8003"/>
                  </a:lnTo>
                  <a:lnTo>
                    <a:pt x="6372" y="8820"/>
                  </a:lnTo>
                  <a:lnTo>
                    <a:pt x="5737" y="8185"/>
                  </a:lnTo>
                  <a:cubicBezTo>
                    <a:pt x="5431" y="8262"/>
                    <a:pt x="5087" y="8338"/>
                    <a:pt x="4781" y="8338"/>
                  </a:cubicBezTo>
                  <a:lnTo>
                    <a:pt x="4743" y="8338"/>
                  </a:lnTo>
                  <a:lnTo>
                    <a:pt x="4363" y="9173"/>
                  </a:lnTo>
                  <a:lnTo>
                    <a:pt x="4363" y="9173"/>
                  </a:lnTo>
                  <a:lnTo>
                    <a:pt x="2945" y="8882"/>
                  </a:lnTo>
                  <a:lnTo>
                    <a:pt x="2945" y="8882"/>
                  </a:lnTo>
                  <a:lnTo>
                    <a:pt x="2945" y="7994"/>
                  </a:lnTo>
                  <a:lnTo>
                    <a:pt x="2945" y="7956"/>
                  </a:lnTo>
                  <a:lnTo>
                    <a:pt x="2907" y="7956"/>
                  </a:lnTo>
                  <a:cubicBezTo>
                    <a:pt x="2639" y="7803"/>
                    <a:pt x="2371" y="7650"/>
                    <a:pt x="2104" y="7420"/>
                  </a:cubicBezTo>
                  <a:lnTo>
                    <a:pt x="1255" y="7716"/>
                  </a:lnTo>
                  <a:lnTo>
                    <a:pt x="1255" y="7716"/>
                  </a:lnTo>
                  <a:lnTo>
                    <a:pt x="413" y="6434"/>
                  </a:lnTo>
                  <a:lnTo>
                    <a:pt x="383" y="6464"/>
                  </a:lnTo>
                  <a:lnTo>
                    <a:pt x="1224" y="7765"/>
                  </a:lnTo>
                  <a:lnTo>
                    <a:pt x="2075" y="7469"/>
                  </a:lnTo>
                  <a:lnTo>
                    <a:pt x="2075" y="7469"/>
                  </a:lnTo>
                  <a:cubicBezTo>
                    <a:pt x="2304" y="7694"/>
                    <a:pt x="2605" y="7882"/>
                    <a:pt x="2907" y="8032"/>
                  </a:cubicBezTo>
                  <a:lnTo>
                    <a:pt x="2907" y="8912"/>
                  </a:lnTo>
                  <a:lnTo>
                    <a:pt x="2907" y="8950"/>
                  </a:lnTo>
                  <a:lnTo>
                    <a:pt x="2945" y="8950"/>
                  </a:lnTo>
                  <a:lnTo>
                    <a:pt x="4437" y="9256"/>
                  </a:lnTo>
                  <a:cubicBezTo>
                    <a:pt x="4590" y="8989"/>
                    <a:pt x="4704" y="8683"/>
                    <a:pt x="4857" y="8415"/>
                  </a:cubicBezTo>
                  <a:lnTo>
                    <a:pt x="4819" y="8415"/>
                  </a:lnTo>
                  <a:cubicBezTo>
                    <a:pt x="5116" y="8378"/>
                    <a:pt x="5449" y="8341"/>
                    <a:pt x="5748" y="8234"/>
                  </a:cubicBezTo>
                  <a:lnTo>
                    <a:pt x="5748" y="8234"/>
                  </a:lnTo>
                  <a:lnTo>
                    <a:pt x="6370" y="8821"/>
                  </a:lnTo>
                  <a:lnTo>
                    <a:pt x="6370" y="8821"/>
                  </a:lnTo>
                  <a:lnTo>
                    <a:pt x="6349" y="8836"/>
                  </a:lnTo>
                  <a:lnTo>
                    <a:pt x="6385" y="8836"/>
                  </a:lnTo>
                  <a:lnTo>
                    <a:pt x="6425" y="8874"/>
                  </a:lnTo>
                  <a:lnTo>
                    <a:pt x="6464" y="8874"/>
                  </a:lnTo>
                  <a:lnTo>
                    <a:pt x="7764" y="8032"/>
                  </a:lnTo>
                  <a:lnTo>
                    <a:pt x="7764" y="7994"/>
                  </a:lnTo>
                  <a:lnTo>
                    <a:pt x="7468" y="7180"/>
                  </a:lnTo>
                  <a:lnTo>
                    <a:pt x="7468" y="7180"/>
                  </a:lnTo>
                  <a:cubicBezTo>
                    <a:pt x="7683" y="6927"/>
                    <a:pt x="7865" y="6674"/>
                    <a:pt x="8012" y="6388"/>
                  </a:cubicBezTo>
                  <a:lnTo>
                    <a:pt x="8873" y="6388"/>
                  </a:lnTo>
                  <a:lnTo>
                    <a:pt x="8873" y="6350"/>
                  </a:lnTo>
                  <a:cubicBezTo>
                    <a:pt x="8988" y="5852"/>
                    <a:pt x="9103" y="5355"/>
                    <a:pt x="9179" y="4858"/>
                  </a:cubicBezTo>
                  <a:lnTo>
                    <a:pt x="9179" y="4820"/>
                  </a:lnTo>
                  <a:lnTo>
                    <a:pt x="8338" y="4437"/>
                  </a:lnTo>
                  <a:lnTo>
                    <a:pt x="8338" y="4476"/>
                  </a:lnTo>
                  <a:cubicBezTo>
                    <a:pt x="8338" y="4151"/>
                    <a:pt x="8270" y="3827"/>
                    <a:pt x="8166" y="3535"/>
                  </a:cubicBezTo>
                  <a:close/>
                </a:path>
              </a:pathLst>
            </a:custGeom>
            <a:solidFill>
              <a:srgbClr val="407BFF"/>
            </a:solidFill>
            <a:ln cap="flat" cmpd="sng" w="9525">
              <a:solidFill>
                <a:srgbClr val="407B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2"/>
            <p:cNvSpPr/>
            <p:nvPr/>
          </p:nvSpPr>
          <p:spPr>
            <a:xfrm rot="1394850">
              <a:off x="6110428" y="3704786"/>
              <a:ext cx="471396" cy="471421"/>
            </a:xfrm>
            <a:custGeom>
              <a:rect b="b" l="l" r="r" t="t"/>
              <a:pathLst>
                <a:path extrusionOk="0" h="18857" w="18856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solidFill>
              <a:srgbClr val="A4C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2"/>
            <p:cNvSpPr/>
            <p:nvPr/>
          </p:nvSpPr>
          <p:spPr>
            <a:xfrm rot="1394912">
              <a:off x="5541379" y="3654666"/>
              <a:ext cx="291161" cy="291177"/>
            </a:xfrm>
            <a:custGeom>
              <a:rect b="b" l="l" r="r" t="t"/>
              <a:pathLst>
                <a:path extrusionOk="0" h="18857" w="18856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" name="Google Shape;153;p32"/>
          <p:cNvGrpSpPr/>
          <p:nvPr/>
        </p:nvGrpSpPr>
        <p:grpSpPr>
          <a:xfrm>
            <a:off x="8153468" y="337159"/>
            <a:ext cx="541058" cy="638888"/>
            <a:chOff x="8226513" y="2012350"/>
            <a:chExt cx="644500" cy="761125"/>
          </a:xfrm>
        </p:grpSpPr>
        <p:sp>
          <p:nvSpPr>
            <p:cNvPr id="154" name="Google Shape;154;p32"/>
            <p:cNvSpPr/>
            <p:nvPr/>
          </p:nvSpPr>
          <p:spPr>
            <a:xfrm>
              <a:off x="8646288" y="2547800"/>
              <a:ext cx="223775" cy="224725"/>
            </a:xfrm>
            <a:custGeom>
              <a:rect b="b" l="l" r="r" t="t"/>
              <a:pathLst>
                <a:path extrusionOk="0" h="8989" w="8951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2"/>
            <p:cNvSpPr/>
            <p:nvPr/>
          </p:nvSpPr>
          <p:spPr>
            <a:xfrm>
              <a:off x="8644363" y="2547800"/>
              <a:ext cx="226650" cy="225675"/>
            </a:xfrm>
            <a:custGeom>
              <a:rect b="b" l="l" r="r" t="t"/>
              <a:pathLst>
                <a:path extrusionOk="0" h="9027" w="9066">
                  <a:moveTo>
                    <a:pt x="2198" y="1118"/>
                  </a:moveTo>
                  <a:cubicBezTo>
                    <a:pt x="2221" y="1264"/>
                    <a:pt x="2239" y="1402"/>
                    <a:pt x="2257" y="1530"/>
                  </a:cubicBezTo>
                  <a:cubicBezTo>
                    <a:pt x="2066" y="1683"/>
                    <a:pt x="1875" y="1836"/>
                    <a:pt x="1722" y="2027"/>
                  </a:cubicBezTo>
                  <a:cubicBezTo>
                    <a:pt x="1684" y="2104"/>
                    <a:pt x="1607" y="2142"/>
                    <a:pt x="1607" y="2180"/>
                  </a:cubicBezTo>
                  <a:lnTo>
                    <a:pt x="1722" y="2066"/>
                  </a:lnTo>
                  <a:cubicBezTo>
                    <a:pt x="1913" y="1874"/>
                    <a:pt x="2066" y="1683"/>
                    <a:pt x="2296" y="1530"/>
                  </a:cubicBezTo>
                  <a:cubicBezTo>
                    <a:pt x="2257" y="1413"/>
                    <a:pt x="2228" y="1276"/>
                    <a:pt x="2198" y="1118"/>
                  </a:cubicBezTo>
                  <a:close/>
                  <a:moveTo>
                    <a:pt x="1607" y="2180"/>
                  </a:moveTo>
                  <a:lnTo>
                    <a:pt x="1607" y="2180"/>
                  </a:lnTo>
                  <a:cubicBezTo>
                    <a:pt x="1569" y="2219"/>
                    <a:pt x="1569" y="2257"/>
                    <a:pt x="1569" y="2257"/>
                  </a:cubicBezTo>
                  <a:lnTo>
                    <a:pt x="1607" y="2180"/>
                  </a:lnTo>
                  <a:close/>
                  <a:moveTo>
                    <a:pt x="575" y="2104"/>
                  </a:moveTo>
                  <a:lnTo>
                    <a:pt x="1" y="3557"/>
                  </a:lnTo>
                  <a:lnTo>
                    <a:pt x="39" y="3582"/>
                  </a:lnTo>
                  <a:lnTo>
                    <a:pt x="39" y="3595"/>
                  </a:lnTo>
                  <a:lnTo>
                    <a:pt x="44" y="3585"/>
                  </a:lnTo>
                  <a:lnTo>
                    <a:pt x="536" y="3905"/>
                  </a:lnTo>
                  <a:lnTo>
                    <a:pt x="51" y="3566"/>
                  </a:lnTo>
                  <a:lnTo>
                    <a:pt x="613" y="2180"/>
                  </a:lnTo>
                  <a:lnTo>
                    <a:pt x="1301" y="2257"/>
                  </a:lnTo>
                  <a:lnTo>
                    <a:pt x="1454" y="2257"/>
                  </a:lnTo>
                  <a:lnTo>
                    <a:pt x="1263" y="2219"/>
                  </a:lnTo>
                  <a:lnTo>
                    <a:pt x="575" y="2104"/>
                  </a:lnTo>
                  <a:close/>
                  <a:moveTo>
                    <a:pt x="536" y="3905"/>
                  </a:moveTo>
                  <a:lnTo>
                    <a:pt x="765" y="4065"/>
                  </a:lnTo>
                  <a:lnTo>
                    <a:pt x="765" y="4065"/>
                  </a:lnTo>
                  <a:cubicBezTo>
                    <a:pt x="765" y="4061"/>
                    <a:pt x="766" y="4058"/>
                    <a:pt x="766" y="4054"/>
                  </a:cubicBezTo>
                  <a:lnTo>
                    <a:pt x="536" y="3905"/>
                  </a:lnTo>
                  <a:close/>
                  <a:moveTo>
                    <a:pt x="7574" y="6770"/>
                  </a:moveTo>
                  <a:lnTo>
                    <a:pt x="7608" y="6776"/>
                  </a:lnTo>
                  <a:lnTo>
                    <a:pt x="7608" y="6776"/>
                  </a:lnTo>
                  <a:cubicBezTo>
                    <a:pt x="7610" y="6774"/>
                    <a:pt x="7611" y="6772"/>
                    <a:pt x="7612" y="6770"/>
                  </a:cubicBezTo>
                  <a:close/>
                  <a:moveTo>
                    <a:pt x="7608" y="6776"/>
                  </a:moveTo>
                  <a:cubicBezTo>
                    <a:pt x="7606" y="6780"/>
                    <a:pt x="7603" y="6784"/>
                    <a:pt x="7601" y="6788"/>
                  </a:cubicBezTo>
                  <a:lnTo>
                    <a:pt x="7601" y="6788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7608" y="6776"/>
                  </a:lnTo>
                  <a:close/>
                  <a:moveTo>
                    <a:pt x="3481" y="0"/>
                  </a:moveTo>
                  <a:lnTo>
                    <a:pt x="2105" y="612"/>
                  </a:lnTo>
                  <a:lnTo>
                    <a:pt x="2105" y="650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45" y="821"/>
                    <a:pt x="2172" y="977"/>
                    <a:pt x="2198" y="1118"/>
                  </a:cubicBezTo>
                  <a:lnTo>
                    <a:pt x="2198" y="1118"/>
                  </a:lnTo>
                  <a:cubicBezTo>
                    <a:pt x="2175" y="970"/>
                    <a:pt x="2148" y="813"/>
                    <a:pt x="2112" y="647"/>
                  </a:cubicBezTo>
                  <a:lnTo>
                    <a:pt x="2112" y="647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09" y="636"/>
                    <a:pt x="2107" y="624"/>
                    <a:pt x="2105" y="612"/>
                  </a:cubicBezTo>
                  <a:lnTo>
                    <a:pt x="2105" y="612"/>
                  </a:lnTo>
                  <a:cubicBezTo>
                    <a:pt x="2107" y="624"/>
                    <a:pt x="2110" y="636"/>
                    <a:pt x="2112" y="647"/>
                  </a:cubicBezTo>
                  <a:lnTo>
                    <a:pt x="2112" y="647"/>
                  </a:lnTo>
                  <a:lnTo>
                    <a:pt x="3490" y="89"/>
                  </a:lnTo>
                  <a:lnTo>
                    <a:pt x="3490" y="89"/>
                  </a:lnTo>
                  <a:lnTo>
                    <a:pt x="4017" y="803"/>
                  </a:lnTo>
                  <a:cubicBezTo>
                    <a:pt x="4189" y="784"/>
                    <a:pt x="4361" y="775"/>
                    <a:pt x="4528" y="775"/>
                  </a:cubicBezTo>
                  <a:cubicBezTo>
                    <a:pt x="4696" y="775"/>
                    <a:pt x="4858" y="784"/>
                    <a:pt x="5011" y="803"/>
                  </a:cubicBezTo>
                  <a:lnTo>
                    <a:pt x="5049" y="803"/>
                  </a:lnTo>
                  <a:lnTo>
                    <a:pt x="5568" y="62"/>
                  </a:lnTo>
                  <a:lnTo>
                    <a:pt x="5568" y="62"/>
                  </a:lnTo>
                  <a:lnTo>
                    <a:pt x="6921" y="596"/>
                  </a:lnTo>
                  <a:lnTo>
                    <a:pt x="6921" y="596"/>
                  </a:lnTo>
                  <a:cubicBezTo>
                    <a:pt x="6883" y="893"/>
                    <a:pt x="6846" y="1156"/>
                    <a:pt x="6809" y="1492"/>
                  </a:cubicBezTo>
                  <a:cubicBezTo>
                    <a:pt x="7038" y="1683"/>
                    <a:pt x="7306" y="1913"/>
                    <a:pt x="7497" y="2180"/>
                  </a:cubicBezTo>
                  <a:lnTo>
                    <a:pt x="7535" y="2180"/>
                  </a:lnTo>
                  <a:lnTo>
                    <a:pt x="8379" y="2034"/>
                  </a:lnTo>
                  <a:lnTo>
                    <a:pt x="8379" y="2034"/>
                  </a:lnTo>
                  <a:lnTo>
                    <a:pt x="8863" y="3450"/>
                  </a:lnTo>
                  <a:lnTo>
                    <a:pt x="8109" y="3978"/>
                  </a:lnTo>
                  <a:lnTo>
                    <a:pt x="8109" y="4016"/>
                  </a:lnTo>
                  <a:cubicBezTo>
                    <a:pt x="8147" y="4322"/>
                    <a:pt x="8147" y="4666"/>
                    <a:pt x="8109" y="5011"/>
                  </a:cubicBezTo>
                  <a:cubicBezTo>
                    <a:pt x="8373" y="5199"/>
                    <a:pt x="8599" y="5350"/>
                    <a:pt x="8862" y="5537"/>
                  </a:cubicBezTo>
                  <a:lnTo>
                    <a:pt x="8862" y="5537"/>
                  </a:lnTo>
                  <a:lnTo>
                    <a:pt x="8319" y="6877"/>
                  </a:lnTo>
                  <a:lnTo>
                    <a:pt x="8319" y="6877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8312" y="6893"/>
                  </a:lnTo>
                  <a:lnTo>
                    <a:pt x="8312" y="6893"/>
                  </a:lnTo>
                  <a:lnTo>
                    <a:pt x="8300" y="6923"/>
                  </a:lnTo>
                  <a:lnTo>
                    <a:pt x="8348" y="6899"/>
                  </a:lnTo>
                  <a:lnTo>
                    <a:pt x="8348" y="6899"/>
                  </a:lnTo>
                  <a:lnTo>
                    <a:pt x="8492" y="6923"/>
                  </a:lnTo>
                  <a:lnTo>
                    <a:pt x="8530" y="6923"/>
                  </a:lnTo>
                  <a:lnTo>
                    <a:pt x="8530" y="6885"/>
                  </a:lnTo>
                  <a:cubicBezTo>
                    <a:pt x="8721" y="6426"/>
                    <a:pt x="8912" y="5928"/>
                    <a:pt x="9065" y="5469"/>
                  </a:cubicBezTo>
                  <a:lnTo>
                    <a:pt x="9065" y="5431"/>
                  </a:lnTo>
                  <a:cubicBezTo>
                    <a:pt x="8799" y="5241"/>
                    <a:pt x="8533" y="5089"/>
                    <a:pt x="8305" y="4899"/>
                  </a:cubicBezTo>
                  <a:lnTo>
                    <a:pt x="8305" y="4899"/>
                  </a:lnTo>
                  <a:cubicBezTo>
                    <a:pt x="8337" y="4613"/>
                    <a:pt x="8337" y="4294"/>
                    <a:pt x="8304" y="3975"/>
                  </a:cubicBezTo>
                  <a:lnTo>
                    <a:pt x="8304" y="3975"/>
                  </a:lnTo>
                  <a:lnTo>
                    <a:pt x="9027" y="3442"/>
                  </a:lnTo>
                  <a:lnTo>
                    <a:pt x="9065" y="3442"/>
                  </a:lnTo>
                  <a:lnTo>
                    <a:pt x="9065" y="3404"/>
                  </a:lnTo>
                  <a:lnTo>
                    <a:pt x="8453" y="2027"/>
                  </a:lnTo>
                  <a:lnTo>
                    <a:pt x="8453" y="1989"/>
                  </a:lnTo>
                  <a:lnTo>
                    <a:pt x="8415" y="1989"/>
                  </a:lnTo>
                  <a:lnTo>
                    <a:pt x="7569" y="2136"/>
                  </a:lnTo>
                  <a:lnTo>
                    <a:pt x="7569" y="2136"/>
                  </a:lnTo>
                  <a:cubicBezTo>
                    <a:pt x="7343" y="1873"/>
                    <a:pt x="7116" y="1647"/>
                    <a:pt x="6853" y="1458"/>
                  </a:cubicBezTo>
                  <a:lnTo>
                    <a:pt x="6853" y="1458"/>
                  </a:lnTo>
                  <a:lnTo>
                    <a:pt x="7000" y="574"/>
                  </a:lnTo>
                  <a:lnTo>
                    <a:pt x="7000" y="536"/>
                  </a:lnTo>
                  <a:lnTo>
                    <a:pt x="6962" y="536"/>
                  </a:lnTo>
                  <a:lnTo>
                    <a:pt x="5508" y="0"/>
                  </a:lnTo>
                  <a:lnTo>
                    <a:pt x="4976" y="723"/>
                  </a:lnTo>
                  <a:lnTo>
                    <a:pt x="4976" y="723"/>
                  </a:lnTo>
                  <a:cubicBezTo>
                    <a:pt x="4815" y="707"/>
                    <a:pt x="4656" y="698"/>
                    <a:pt x="4500" y="698"/>
                  </a:cubicBezTo>
                  <a:cubicBezTo>
                    <a:pt x="4332" y="698"/>
                    <a:pt x="4170" y="708"/>
                    <a:pt x="4017" y="727"/>
                  </a:cubicBezTo>
                  <a:lnTo>
                    <a:pt x="3481" y="0"/>
                  </a:lnTo>
                  <a:close/>
                  <a:moveTo>
                    <a:pt x="765" y="4065"/>
                  </a:moveTo>
                  <a:cubicBezTo>
                    <a:pt x="729" y="4394"/>
                    <a:pt x="728" y="4723"/>
                    <a:pt x="762" y="5052"/>
                  </a:cubicBezTo>
                  <a:lnTo>
                    <a:pt x="762" y="5052"/>
                  </a:lnTo>
                  <a:lnTo>
                    <a:pt x="39" y="5584"/>
                  </a:lnTo>
                  <a:lnTo>
                    <a:pt x="39" y="5622"/>
                  </a:lnTo>
                  <a:lnTo>
                    <a:pt x="613" y="6999"/>
                  </a:lnTo>
                  <a:lnTo>
                    <a:pt x="613" y="7038"/>
                  </a:lnTo>
                  <a:lnTo>
                    <a:pt x="651" y="7038"/>
                  </a:lnTo>
                  <a:lnTo>
                    <a:pt x="1535" y="6890"/>
                  </a:lnTo>
                  <a:lnTo>
                    <a:pt x="1535" y="6890"/>
                  </a:lnTo>
                  <a:cubicBezTo>
                    <a:pt x="1724" y="7116"/>
                    <a:pt x="1949" y="7378"/>
                    <a:pt x="2248" y="7567"/>
                  </a:cubicBezTo>
                  <a:lnTo>
                    <a:pt x="2248" y="7567"/>
                  </a:lnTo>
                  <a:cubicBezTo>
                    <a:pt x="2181" y="7818"/>
                    <a:pt x="2144" y="8100"/>
                    <a:pt x="2109" y="8416"/>
                  </a:cubicBezTo>
                  <a:lnTo>
                    <a:pt x="2109" y="8416"/>
                  </a:lnTo>
                  <a:lnTo>
                    <a:pt x="2105" y="8414"/>
                  </a:lnTo>
                  <a:lnTo>
                    <a:pt x="2108" y="8418"/>
                  </a:lnTo>
                  <a:lnTo>
                    <a:pt x="2108" y="8418"/>
                  </a:lnTo>
                  <a:cubicBezTo>
                    <a:pt x="2107" y="8430"/>
                    <a:pt x="2106" y="8441"/>
                    <a:pt x="2105" y="8453"/>
                  </a:cubicBezTo>
                  <a:lnTo>
                    <a:pt x="2105" y="8491"/>
                  </a:lnTo>
                  <a:lnTo>
                    <a:pt x="3558" y="9026"/>
                  </a:lnTo>
                  <a:lnTo>
                    <a:pt x="3596" y="9026"/>
                  </a:lnTo>
                  <a:lnTo>
                    <a:pt x="4126" y="8269"/>
                  </a:lnTo>
                  <a:lnTo>
                    <a:pt x="4126" y="8269"/>
                  </a:lnTo>
                  <a:cubicBezTo>
                    <a:pt x="4275" y="8283"/>
                    <a:pt x="4423" y="8290"/>
                    <a:pt x="4571" y="8290"/>
                  </a:cubicBezTo>
                  <a:cubicBezTo>
                    <a:pt x="4732" y="8290"/>
                    <a:pt x="4892" y="8282"/>
                    <a:pt x="5052" y="8265"/>
                  </a:cubicBezTo>
                  <a:lnTo>
                    <a:pt x="5052" y="8265"/>
                  </a:lnTo>
                  <a:lnTo>
                    <a:pt x="5575" y="8937"/>
                  </a:lnTo>
                  <a:lnTo>
                    <a:pt x="5575" y="8937"/>
                  </a:lnTo>
                  <a:lnTo>
                    <a:pt x="5547" y="8950"/>
                  </a:lnTo>
                  <a:lnTo>
                    <a:pt x="5585" y="8950"/>
                  </a:lnTo>
                  <a:lnTo>
                    <a:pt x="5623" y="8988"/>
                  </a:lnTo>
                  <a:lnTo>
                    <a:pt x="5661" y="8988"/>
                  </a:lnTo>
                  <a:lnTo>
                    <a:pt x="7038" y="8414"/>
                  </a:lnTo>
                  <a:lnTo>
                    <a:pt x="7076" y="8414"/>
                  </a:lnTo>
                  <a:lnTo>
                    <a:pt x="7076" y="8376"/>
                  </a:lnTo>
                  <a:cubicBezTo>
                    <a:pt x="7040" y="8082"/>
                    <a:pt x="6968" y="7788"/>
                    <a:pt x="6928" y="7493"/>
                  </a:cubicBezTo>
                  <a:lnTo>
                    <a:pt x="6928" y="7493"/>
                  </a:lnTo>
                  <a:cubicBezTo>
                    <a:pt x="7189" y="7306"/>
                    <a:pt x="7413" y="7083"/>
                    <a:pt x="7601" y="6788"/>
                  </a:cubicBezTo>
                  <a:lnTo>
                    <a:pt x="7601" y="6788"/>
                  </a:lnTo>
                  <a:lnTo>
                    <a:pt x="7459" y="6770"/>
                  </a:lnTo>
                  <a:lnTo>
                    <a:pt x="7421" y="6770"/>
                  </a:lnTo>
                  <a:cubicBezTo>
                    <a:pt x="7229" y="6999"/>
                    <a:pt x="7000" y="7267"/>
                    <a:pt x="6732" y="7458"/>
                  </a:cubicBezTo>
                  <a:lnTo>
                    <a:pt x="6732" y="7497"/>
                  </a:lnTo>
                  <a:lnTo>
                    <a:pt x="6876" y="8359"/>
                  </a:lnTo>
                  <a:lnTo>
                    <a:pt x="6876" y="8359"/>
                  </a:lnTo>
                  <a:lnTo>
                    <a:pt x="5576" y="8937"/>
                  </a:lnTo>
                  <a:lnTo>
                    <a:pt x="5576" y="8937"/>
                  </a:lnTo>
                  <a:cubicBezTo>
                    <a:pt x="5398" y="8690"/>
                    <a:pt x="5222" y="8475"/>
                    <a:pt x="5076" y="8263"/>
                  </a:cubicBezTo>
                  <a:lnTo>
                    <a:pt x="5076" y="8263"/>
                  </a:lnTo>
                  <a:cubicBezTo>
                    <a:pt x="5080" y="8262"/>
                    <a:pt x="5084" y="8262"/>
                    <a:pt x="5088" y="8261"/>
                  </a:cubicBezTo>
                  <a:lnTo>
                    <a:pt x="5075" y="8261"/>
                  </a:lnTo>
                  <a:cubicBezTo>
                    <a:pt x="5067" y="8249"/>
                    <a:pt x="5058" y="8236"/>
                    <a:pt x="5049" y="8223"/>
                  </a:cubicBezTo>
                  <a:lnTo>
                    <a:pt x="5049" y="8185"/>
                  </a:lnTo>
                  <a:lnTo>
                    <a:pt x="5011" y="8185"/>
                  </a:lnTo>
                  <a:cubicBezTo>
                    <a:pt x="4858" y="8204"/>
                    <a:pt x="4696" y="8214"/>
                    <a:pt x="4528" y="8214"/>
                  </a:cubicBezTo>
                  <a:cubicBezTo>
                    <a:pt x="4361" y="8214"/>
                    <a:pt x="4189" y="8204"/>
                    <a:pt x="4017" y="8185"/>
                  </a:cubicBezTo>
                  <a:lnTo>
                    <a:pt x="4017" y="8223"/>
                  </a:lnTo>
                  <a:cubicBezTo>
                    <a:pt x="3832" y="8482"/>
                    <a:pt x="3647" y="8705"/>
                    <a:pt x="3497" y="8927"/>
                  </a:cubicBezTo>
                  <a:lnTo>
                    <a:pt x="3497" y="8927"/>
                  </a:lnTo>
                  <a:lnTo>
                    <a:pt x="2146" y="8430"/>
                  </a:lnTo>
                  <a:lnTo>
                    <a:pt x="2146" y="8430"/>
                  </a:lnTo>
                  <a:cubicBezTo>
                    <a:pt x="2183" y="8129"/>
                    <a:pt x="2221" y="7796"/>
                    <a:pt x="2296" y="7535"/>
                  </a:cubicBezTo>
                  <a:lnTo>
                    <a:pt x="2296" y="7497"/>
                  </a:lnTo>
                  <a:cubicBezTo>
                    <a:pt x="2028" y="7305"/>
                    <a:pt x="1760" y="7076"/>
                    <a:pt x="1569" y="6846"/>
                  </a:cubicBezTo>
                  <a:lnTo>
                    <a:pt x="687" y="6993"/>
                  </a:lnTo>
                  <a:lnTo>
                    <a:pt x="687" y="6993"/>
                  </a:lnTo>
                  <a:cubicBezTo>
                    <a:pt x="504" y="6519"/>
                    <a:pt x="287" y="6080"/>
                    <a:pt x="102" y="5642"/>
                  </a:cubicBezTo>
                  <a:lnTo>
                    <a:pt x="102" y="5642"/>
                  </a:lnTo>
                  <a:lnTo>
                    <a:pt x="804" y="5087"/>
                  </a:lnTo>
                  <a:cubicBezTo>
                    <a:pt x="766" y="4743"/>
                    <a:pt x="766" y="4399"/>
                    <a:pt x="804" y="4093"/>
                  </a:cubicBezTo>
                  <a:lnTo>
                    <a:pt x="765" y="4065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2"/>
            <p:cNvSpPr/>
            <p:nvPr/>
          </p:nvSpPr>
          <p:spPr>
            <a:xfrm>
              <a:off x="8450288" y="2015225"/>
              <a:ext cx="375775" cy="376750"/>
            </a:xfrm>
            <a:custGeom>
              <a:rect b="b" l="l" r="r" t="t"/>
              <a:pathLst>
                <a:path extrusionOk="0" h="15070" w="15031">
                  <a:moveTo>
                    <a:pt x="7535" y="4655"/>
                  </a:moveTo>
                  <a:cubicBezTo>
                    <a:pt x="7879" y="4655"/>
                    <a:pt x="8228" y="4720"/>
                    <a:pt x="8567" y="4858"/>
                  </a:cubicBezTo>
                  <a:cubicBezTo>
                    <a:pt x="10824" y="5775"/>
                    <a:pt x="10862" y="8950"/>
                    <a:pt x="8605" y="9906"/>
                  </a:cubicBezTo>
                  <a:cubicBezTo>
                    <a:pt x="8242" y="10063"/>
                    <a:pt x="7876" y="10134"/>
                    <a:pt x="7523" y="10134"/>
                  </a:cubicBezTo>
                  <a:cubicBezTo>
                    <a:pt x="5721" y="10134"/>
                    <a:pt x="4243" y="8274"/>
                    <a:pt x="5010" y="6387"/>
                  </a:cubicBezTo>
                  <a:cubicBezTo>
                    <a:pt x="5418" y="5311"/>
                    <a:pt x="6444" y="4655"/>
                    <a:pt x="7535" y="4655"/>
                  </a:cubicBezTo>
                  <a:close/>
                  <a:moveTo>
                    <a:pt x="9103" y="0"/>
                  </a:moveTo>
                  <a:lnTo>
                    <a:pt x="8261" y="1301"/>
                  </a:lnTo>
                  <a:cubicBezTo>
                    <a:pt x="7974" y="1262"/>
                    <a:pt x="7687" y="1243"/>
                    <a:pt x="7405" y="1243"/>
                  </a:cubicBezTo>
                  <a:cubicBezTo>
                    <a:pt x="7123" y="1243"/>
                    <a:pt x="6846" y="1262"/>
                    <a:pt x="6578" y="1301"/>
                  </a:cubicBezTo>
                  <a:lnTo>
                    <a:pt x="5660" y="77"/>
                  </a:lnTo>
                  <a:lnTo>
                    <a:pt x="3327" y="1071"/>
                  </a:lnTo>
                  <a:lnTo>
                    <a:pt x="3595" y="2601"/>
                  </a:lnTo>
                  <a:cubicBezTo>
                    <a:pt x="3176" y="2944"/>
                    <a:pt x="2795" y="3325"/>
                    <a:pt x="2452" y="3781"/>
                  </a:cubicBezTo>
                  <a:lnTo>
                    <a:pt x="2452" y="3781"/>
                  </a:lnTo>
                  <a:lnTo>
                    <a:pt x="956" y="3557"/>
                  </a:lnTo>
                  <a:lnTo>
                    <a:pt x="0" y="5928"/>
                  </a:lnTo>
                  <a:lnTo>
                    <a:pt x="1224" y="6808"/>
                  </a:lnTo>
                  <a:cubicBezTo>
                    <a:pt x="1147" y="7344"/>
                    <a:pt x="1147" y="7917"/>
                    <a:pt x="1262" y="8453"/>
                  </a:cubicBezTo>
                  <a:lnTo>
                    <a:pt x="0" y="9371"/>
                  </a:lnTo>
                  <a:lnTo>
                    <a:pt x="1033" y="11704"/>
                  </a:lnTo>
                  <a:lnTo>
                    <a:pt x="2524" y="11436"/>
                  </a:lnTo>
                  <a:cubicBezTo>
                    <a:pt x="2868" y="11857"/>
                    <a:pt x="3289" y="12239"/>
                    <a:pt x="3710" y="12583"/>
                  </a:cubicBezTo>
                  <a:lnTo>
                    <a:pt x="3480" y="14113"/>
                  </a:lnTo>
                  <a:lnTo>
                    <a:pt x="5890" y="15069"/>
                  </a:lnTo>
                  <a:lnTo>
                    <a:pt x="6731" y="13807"/>
                  </a:lnTo>
                  <a:cubicBezTo>
                    <a:pt x="6969" y="13823"/>
                    <a:pt x="7200" y="13832"/>
                    <a:pt x="7430" y="13832"/>
                  </a:cubicBezTo>
                  <a:cubicBezTo>
                    <a:pt x="7755" y="13832"/>
                    <a:pt x="8078" y="13814"/>
                    <a:pt x="8414" y="13769"/>
                  </a:cubicBezTo>
                  <a:lnTo>
                    <a:pt x="9332" y="15031"/>
                  </a:lnTo>
                  <a:lnTo>
                    <a:pt x="11665" y="13998"/>
                  </a:lnTo>
                  <a:lnTo>
                    <a:pt x="11359" y="12507"/>
                  </a:lnTo>
                  <a:cubicBezTo>
                    <a:pt x="11818" y="12163"/>
                    <a:pt x="12201" y="11742"/>
                    <a:pt x="12545" y="11321"/>
                  </a:cubicBezTo>
                  <a:lnTo>
                    <a:pt x="14075" y="11551"/>
                  </a:lnTo>
                  <a:lnTo>
                    <a:pt x="15031" y="9141"/>
                  </a:lnTo>
                  <a:lnTo>
                    <a:pt x="13730" y="8300"/>
                  </a:lnTo>
                  <a:cubicBezTo>
                    <a:pt x="13807" y="7726"/>
                    <a:pt x="13807" y="7152"/>
                    <a:pt x="13730" y="6617"/>
                  </a:cubicBezTo>
                  <a:lnTo>
                    <a:pt x="14954" y="5699"/>
                  </a:lnTo>
                  <a:lnTo>
                    <a:pt x="13960" y="3366"/>
                  </a:lnTo>
                  <a:lnTo>
                    <a:pt x="12430" y="3634"/>
                  </a:lnTo>
                  <a:cubicBezTo>
                    <a:pt x="12086" y="3213"/>
                    <a:pt x="11703" y="2830"/>
                    <a:pt x="11244" y="2486"/>
                  </a:cubicBezTo>
                  <a:lnTo>
                    <a:pt x="11474" y="956"/>
                  </a:lnTo>
                  <a:lnTo>
                    <a:pt x="9103" y="0"/>
                  </a:lnTo>
                  <a:close/>
                </a:path>
              </a:pathLst>
            </a:custGeom>
            <a:solidFill>
              <a:srgbClr val="A4C1FF">
                <a:alpha val="8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2"/>
            <p:cNvSpPr/>
            <p:nvPr/>
          </p:nvSpPr>
          <p:spPr>
            <a:xfrm>
              <a:off x="8450288" y="2012350"/>
              <a:ext cx="378650" cy="380575"/>
            </a:xfrm>
            <a:custGeom>
              <a:rect b="b" l="l" r="r" t="t"/>
              <a:pathLst>
                <a:path extrusionOk="0" h="15223" w="15146">
                  <a:moveTo>
                    <a:pt x="2677" y="3519"/>
                  </a:moveTo>
                  <a:lnTo>
                    <a:pt x="2626" y="3590"/>
                  </a:lnTo>
                  <a:lnTo>
                    <a:pt x="2626" y="3590"/>
                  </a:lnTo>
                  <a:cubicBezTo>
                    <a:pt x="2643" y="3568"/>
                    <a:pt x="2660" y="3545"/>
                    <a:pt x="2677" y="3519"/>
                  </a:cubicBezTo>
                  <a:close/>
                  <a:moveTo>
                    <a:pt x="2626" y="3590"/>
                  </a:moveTo>
                  <a:lnTo>
                    <a:pt x="2626" y="3590"/>
                  </a:lnTo>
                  <a:cubicBezTo>
                    <a:pt x="2569" y="3666"/>
                    <a:pt x="2516" y="3719"/>
                    <a:pt x="2486" y="3749"/>
                  </a:cubicBezTo>
                  <a:cubicBezTo>
                    <a:pt x="2451" y="3783"/>
                    <a:pt x="2448" y="3818"/>
                    <a:pt x="2419" y="3853"/>
                  </a:cubicBezTo>
                  <a:lnTo>
                    <a:pt x="2419" y="3853"/>
                  </a:lnTo>
                  <a:cubicBezTo>
                    <a:pt x="2414" y="3846"/>
                    <a:pt x="2410" y="3838"/>
                    <a:pt x="2410" y="3825"/>
                  </a:cubicBezTo>
                  <a:lnTo>
                    <a:pt x="2104" y="3787"/>
                  </a:lnTo>
                  <a:lnTo>
                    <a:pt x="956" y="3596"/>
                  </a:lnTo>
                  <a:cubicBezTo>
                    <a:pt x="947" y="3621"/>
                    <a:pt x="937" y="3646"/>
                    <a:pt x="927" y="3672"/>
                  </a:cubicBezTo>
                  <a:lnTo>
                    <a:pt x="918" y="3672"/>
                  </a:lnTo>
                  <a:lnTo>
                    <a:pt x="927" y="3674"/>
                  </a:lnTo>
                  <a:lnTo>
                    <a:pt x="927" y="3674"/>
                  </a:lnTo>
                  <a:cubicBezTo>
                    <a:pt x="701" y="4275"/>
                    <a:pt x="403" y="5051"/>
                    <a:pt x="0" y="5967"/>
                  </a:cubicBezTo>
                  <a:lnTo>
                    <a:pt x="0" y="6005"/>
                  </a:lnTo>
                  <a:lnTo>
                    <a:pt x="38" y="6005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432" y="5058"/>
                    <a:pt x="729" y="4277"/>
                    <a:pt x="954" y="3678"/>
                  </a:cubicBezTo>
                  <a:lnTo>
                    <a:pt x="954" y="3678"/>
                  </a:lnTo>
                  <a:lnTo>
                    <a:pt x="2065" y="3863"/>
                  </a:lnTo>
                  <a:lnTo>
                    <a:pt x="2371" y="3902"/>
                  </a:lnTo>
                  <a:lnTo>
                    <a:pt x="2448" y="3902"/>
                  </a:lnTo>
                  <a:cubicBezTo>
                    <a:pt x="2448" y="3876"/>
                    <a:pt x="2431" y="3868"/>
                    <a:pt x="2419" y="3853"/>
                  </a:cubicBezTo>
                  <a:lnTo>
                    <a:pt x="2419" y="3853"/>
                  </a:lnTo>
                  <a:cubicBezTo>
                    <a:pt x="2454" y="3819"/>
                    <a:pt x="2486" y="3787"/>
                    <a:pt x="2486" y="3787"/>
                  </a:cubicBezTo>
                  <a:lnTo>
                    <a:pt x="2626" y="3590"/>
                  </a:lnTo>
                  <a:close/>
                  <a:moveTo>
                    <a:pt x="9064" y="1"/>
                  </a:moveTo>
                  <a:lnTo>
                    <a:pt x="9026" y="39"/>
                  </a:lnTo>
                  <a:cubicBezTo>
                    <a:pt x="8721" y="496"/>
                    <a:pt x="8455" y="915"/>
                    <a:pt x="8150" y="1296"/>
                  </a:cubicBezTo>
                  <a:lnTo>
                    <a:pt x="8150" y="1296"/>
                  </a:lnTo>
                  <a:cubicBezTo>
                    <a:pt x="7938" y="1283"/>
                    <a:pt x="7731" y="1276"/>
                    <a:pt x="7524" y="1276"/>
                  </a:cubicBezTo>
                  <a:cubicBezTo>
                    <a:pt x="7210" y="1276"/>
                    <a:pt x="6899" y="1293"/>
                    <a:pt x="6575" y="1335"/>
                  </a:cubicBezTo>
                  <a:lnTo>
                    <a:pt x="6575" y="1335"/>
                  </a:lnTo>
                  <a:lnTo>
                    <a:pt x="5660" y="115"/>
                  </a:lnTo>
                  <a:lnTo>
                    <a:pt x="5660" y="77"/>
                  </a:lnTo>
                  <a:lnTo>
                    <a:pt x="3289" y="1110"/>
                  </a:lnTo>
                  <a:cubicBezTo>
                    <a:pt x="3404" y="1722"/>
                    <a:pt x="3480" y="2219"/>
                    <a:pt x="3557" y="2639"/>
                  </a:cubicBezTo>
                  <a:cubicBezTo>
                    <a:pt x="3251" y="2907"/>
                    <a:pt x="2945" y="3175"/>
                    <a:pt x="2677" y="3519"/>
                  </a:cubicBezTo>
                  <a:cubicBezTo>
                    <a:pt x="2983" y="3213"/>
                    <a:pt x="3251" y="2945"/>
                    <a:pt x="3595" y="2678"/>
                  </a:cubicBezTo>
                  <a:cubicBezTo>
                    <a:pt x="3520" y="2265"/>
                    <a:pt x="3445" y="1779"/>
                    <a:pt x="3334" y="1183"/>
                  </a:cubicBezTo>
                  <a:lnTo>
                    <a:pt x="3334" y="1183"/>
                  </a:lnTo>
                  <a:lnTo>
                    <a:pt x="5631" y="204"/>
                  </a:lnTo>
                  <a:lnTo>
                    <a:pt x="6578" y="1492"/>
                  </a:lnTo>
                  <a:lnTo>
                    <a:pt x="6655" y="1492"/>
                  </a:lnTo>
                  <a:cubicBezTo>
                    <a:pt x="6923" y="1454"/>
                    <a:pt x="7200" y="1435"/>
                    <a:pt x="7477" y="1435"/>
                  </a:cubicBezTo>
                  <a:cubicBezTo>
                    <a:pt x="7754" y="1435"/>
                    <a:pt x="8032" y="1454"/>
                    <a:pt x="8299" y="1492"/>
                  </a:cubicBezTo>
                  <a:lnTo>
                    <a:pt x="8338" y="1492"/>
                  </a:lnTo>
                  <a:lnTo>
                    <a:pt x="8338" y="1454"/>
                  </a:lnTo>
                  <a:lnTo>
                    <a:pt x="9201" y="216"/>
                  </a:lnTo>
                  <a:lnTo>
                    <a:pt x="11465" y="1129"/>
                  </a:lnTo>
                  <a:lnTo>
                    <a:pt x="11465" y="1129"/>
                  </a:lnTo>
                  <a:cubicBezTo>
                    <a:pt x="11391" y="1607"/>
                    <a:pt x="11316" y="2086"/>
                    <a:pt x="11206" y="2601"/>
                  </a:cubicBezTo>
                  <a:lnTo>
                    <a:pt x="11206" y="2639"/>
                  </a:lnTo>
                  <a:lnTo>
                    <a:pt x="11244" y="2678"/>
                  </a:lnTo>
                  <a:cubicBezTo>
                    <a:pt x="11703" y="2984"/>
                    <a:pt x="12086" y="3404"/>
                    <a:pt x="12430" y="3825"/>
                  </a:cubicBezTo>
                  <a:lnTo>
                    <a:pt x="12468" y="3863"/>
                  </a:lnTo>
                  <a:lnTo>
                    <a:pt x="12506" y="3863"/>
                  </a:lnTo>
                  <a:lnTo>
                    <a:pt x="13944" y="3569"/>
                  </a:lnTo>
                  <a:lnTo>
                    <a:pt x="13944" y="3569"/>
                  </a:lnTo>
                  <a:cubicBezTo>
                    <a:pt x="14272" y="4300"/>
                    <a:pt x="14600" y="5064"/>
                    <a:pt x="14929" y="5795"/>
                  </a:cubicBezTo>
                  <a:lnTo>
                    <a:pt x="14929" y="5795"/>
                  </a:lnTo>
                  <a:lnTo>
                    <a:pt x="13730" y="6694"/>
                  </a:lnTo>
                  <a:lnTo>
                    <a:pt x="13692" y="6732"/>
                  </a:lnTo>
                  <a:lnTo>
                    <a:pt x="13692" y="6770"/>
                  </a:lnTo>
                  <a:cubicBezTo>
                    <a:pt x="13769" y="7306"/>
                    <a:pt x="13769" y="7879"/>
                    <a:pt x="13692" y="8415"/>
                  </a:cubicBezTo>
                  <a:lnTo>
                    <a:pt x="13692" y="8453"/>
                  </a:lnTo>
                  <a:lnTo>
                    <a:pt x="13730" y="8491"/>
                  </a:lnTo>
                  <a:lnTo>
                    <a:pt x="14938" y="9296"/>
                  </a:lnTo>
                  <a:lnTo>
                    <a:pt x="14031" y="11582"/>
                  </a:lnTo>
                  <a:lnTo>
                    <a:pt x="14031" y="11582"/>
                  </a:lnTo>
                  <a:lnTo>
                    <a:pt x="12583" y="11360"/>
                  </a:lnTo>
                  <a:lnTo>
                    <a:pt x="12506" y="11360"/>
                  </a:lnTo>
                  <a:lnTo>
                    <a:pt x="12506" y="11398"/>
                  </a:lnTo>
                  <a:cubicBezTo>
                    <a:pt x="12162" y="11819"/>
                    <a:pt x="11780" y="12239"/>
                    <a:pt x="11359" y="12583"/>
                  </a:cubicBezTo>
                  <a:lnTo>
                    <a:pt x="11321" y="12622"/>
                  </a:lnTo>
                  <a:lnTo>
                    <a:pt x="11321" y="12660"/>
                  </a:lnTo>
                  <a:cubicBezTo>
                    <a:pt x="11394" y="13137"/>
                    <a:pt x="11503" y="13650"/>
                    <a:pt x="11579" y="14096"/>
                  </a:cubicBezTo>
                  <a:lnTo>
                    <a:pt x="11579" y="14096"/>
                  </a:lnTo>
                  <a:lnTo>
                    <a:pt x="9352" y="15082"/>
                  </a:lnTo>
                  <a:lnTo>
                    <a:pt x="9352" y="15082"/>
                  </a:lnTo>
                  <a:lnTo>
                    <a:pt x="8491" y="13846"/>
                  </a:lnTo>
                  <a:lnTo>
                    <a:pt x="8452" y="13807"/>
                  </a:lnTo>
                  <a:lnTo>
                    <a:pt x="8414" y="13807"/>
                  </a:lnTo>
                  <a:cubicBezTo>
                    <a:pt x="8101" y="13852"/>
                    <a:pt x="7774" y="13871"/>
                    <a:pt x="7449" y="13871"/>
                  </a:cubicBezTo>
                  <a:cubicBezTo>
                    <a:pt x="7220" y="13871"/>
                    <a:pt x="6991" y="13861"/>
                    <a:pt x="6770" y="13846"/>
                  </a:cubicBezTo>
                  <a:lnTo>
                    <a:pt x="6731" y="13846"/>
                  </a:lnTo>
                  <a:lnTo>
                    <a:pt x="6693" y="13884"/>
                  </a:lnTo>
                  <a:lnTo>
                    <a:pt x="5851" y="15092"/>
                  </a:lnTo>
                  <a:lnTo>
                    <a:pt x="3566" y="14171"/>
                  </a:lnTo>
                  <a:lnTo>
                    <a:pt x="3566" y="14171"/>
                  </a:lnTo>
                  <a:cubicBezTo>
                    <a:pt x="3639" y="13690"/>
                    <a:pt x="3713" y="13178"/>
                    <a:pt x="3786" y="12736"/>
                  </a:cubicBezTo>
                  <a:lnTo>
                    <a:pt x="3786" y="12660"/>
                  </a:lnTo>
                  <a:lnTo>
                    <a:pt x="3748" y="12660"/>
                  </a:lnTo>
                  <a:cubicBezTo>
                    <a:pt x="3327" y="12316"/>
                    <a:pt x="2907" y="11933"/>
                    <a:pt x="2601" y="11513"/>
                  </a:cubicBezTo>
                  <a:lnTo>
                    <a:pt x="2563" y="11474"/>
                  </a:lnTo>
                  <a:lnTo>
                    <a:pt x="2524" y="11474"/>
                  </a:lnTo>
                  <a:lnTo>
                    <a:pt x="1050" y="11732"/>
                  </a:lnTo>
                  <a:lnTo>
                    <a:pt x="1050" y="11732"/>
                  </a:lnTo>
                  <a:lnTo>
                    <a:pt x="101" y="9505"/>
                  </a:lnTo>
                  <a:lnTo>
                    <a:pt x="1300" y="8606"/>
                  </a:lnTo>
                  <a:lnTo>
                    <a:pt x="1339" y="8606"/>
                  </a:lnTo>
                  <a:lnTo>
                    <a:pt x="1339" y="8568"/>
                  </a:lnTo>
                  <a:cubicBezTo>
                    <a:pt x="1262" y="8032"/>
                    <a:pt x="1224" y="7459"/>
                    <a:pt x="1300" y="6923"/>
                  </a:cubicBezTo>
                  <a:lnTo>
                    <a:pt x="1300" y="6885"/>
                  </a:lnTo>
                  <a:lnTo>
                    <a:pt x="1300" y="6847"/>
                  </a:lnTo>
                  <a:cubicBezTo>
                    <a:pt x="1299" y="6858"/>
                    <a:pt x="1297" y="6870"/>
                    <a:pt x="1296" y="6881"/>
                  </a:cubicBezTo>
                  <a:lnTo>
                    <a:pt x="1296" y="6881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58" y="6031"/>
                    <a:pt x="54" y="6041"/>
                    <a:pt x="50" y="6051"/>
                  </a:cubicBezTo>
                  <a:lnTo>
                    <a:pt x="50" y="6051"/>
                  </a:lnTo>
                  <a:lnTo>
                    <a:pt x="38" y="6043"/>
                  </a:lnTo>
                  <a:lnTo>
                    <a:pt x="38" y="6082"/>
                  </a:lnTo>
                  <a:cubicBezTo>
                    <a:pt x="42" y="6071"/>
                    <a:pt x="46" y="6061"/>
                    <a:pt x="50" y="6051"/>
                  </a:cubicBezTo>
                  <a:lnTo>
                    <a:pt x="50" y="6051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96" y="6882"/>
                    <a:pt x="1296" y="6881"/>
                    <a:pt x="1296" y="6881"/>
                  </a:cubicBezTo>
                  <a:lnTo>
                    <a:pt x="1296" y="6881"/>
                  </a:lnTo>
                  <a:lnTo>
                    <a:pt x="1300" y="6885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26" y="7395"/>
                    <a:pt x="1226" y="7943"/>
                    <a:pt x="1296" y="8457"/>
                  </a:cubicBezTo>
                  <a:lnTo>
                    <a:pt x="1296" y="8457"/>
                  </a:lnTo>
                  <a:lnTo>
                    <a:pt x="77" y="9371"/>
                  </a:lnTo>
                  <a:lnTo>
                    <a:pt x="38" y="9409"/>
                  </a:lnTo>
                  <a:lnTo>
                    <a:pt x="38" y="9447"/>
                  </a:lnTo>
                  <a:cubicBezTo>
                    <a:pt x="339" y="10162"/>
                    <a:pt x="677" y="10913"/>
                    <a:pt x="1015" y="11738"/>
                  </a:cubicBezTo>
                  <a:lnTo>
                    <a:pt x="1015" y="11738"/>
                  </a:lnTo>
                  <a:lnTo>
                    <a:pt x="994" y="11742"/>
                  </a:lnTo>
                  <a:lnTo>
                    <a:pt x="1023" y="11756"/>
                  </a:lnTo>
                  <a:lnTo>
                    <a:pt x="1023" y="11756"/>
                  </a:lnTo>
                  <a:cubicBezTo>
                    <a:pt x="1026" y="11764"/>
                    <a:pt x="1029" y="11772"/>
                    <a:pt x="1033" y="11780"/>
                  </a:cubicBezTo>
                  <a:lnTo>
                    <a:pt x="1033" y="11819"/>
                  </a:lnTo>
                  <a:lnTo>
                    <a:pt x="1071" y="11819"/>
                  </a:lnTo>
                  <a:lnTo>
                    <a:pt x="2534" y="11563"/>
                  </a:lnTo>
                  <a:lnTo>
                    <a:pt x="2534" y="11563"/>
                  </a:lnTo>
                  <a:cubicBezTo>
                    <a:pt x="2865" y="11965"/>
                    <a:pt x="3266" y="12368"/>
                    <a:pt x="3703" y="12702"/>
                  </a:cubicBezTo>
                  <a:lnTo>
                    <a:pt x="3703" y="12702"/>
                  </a:lnTo>
                  <a:cubicBezTo>
                    <a:pt x="3629" y="13152"/>
                    <a:pt x="3555" y="13671"/>
                    <a:pt x="3480" y="14190"/>
                  </a:cubicBezTo>
                  <a:lnTo>
                    <a:pt x="3480" y="14228"/>
                  </a:lnTo>
                  <a:lnTo>
                    <a:pt x="3519" y="14228"/>
                  </a:lnTo>
                  <a:lnTo>
                    <a:pt x="5890" y="15184"/>
                  </a:lnTo>
                  <a:lnTo>
                    <a:pt x="5928" y="15222"/>
                  </a:lnTo>
                  <a:lnTo>
                    <a:pt x="5966" y="15146"/>
                  </a:lnTo>
                  <a:lnTo>
                    <a:pt x="6815" y="13928"/>
                  </a:lnTo>
                  <a:lnTo>
                    <a:pt x="6815" y="13928"/>
                  </a:lnTo>
                  <a:cubicBezTo>
                    <a:pt x="7057" y="13959"/>
                    <a:pt x="7292" y="13975"/>
                    <a:pt x="7527" y="13975"/>
                  </a:cubicBezTo>
                  <a:cubicBezTo>
                    <a:pt x="7811" y="13975"/>
                    <a:pt x="8094" y="13951"/>
                    <a:pt x="8386" y="13897"/>
                  </a:cubicBezTo>
                  <a:lnTo>
                    <a:pt x="8386" y="13897"/>
                  </a:lnTo>
                  <a:lnTo>
                    <a:pt x="9294" y="15108"/>
                  </a:lnTo>
                  <a:lnTo>
                    <a:pt x="9332" y="15184"/>
                  </a:lnTo>
                  <a:lnTo>
                    <a:pt x="9370" y="15146"/>
                  </a:lnTo>
                  <a:lnTo>
                    <a:pt x="11742" y="14152"/>
                  </a:lnTo>
                  <a:lnTo>
                    <a:pt x="11780" y="14113"/>
                  </a:lnTo>
                  <a:lnTo>
                    <a:pt x="11780" y="14037"/>
                  </a:lnTo>
                  <a:cubicBezTo>
                    <a:pt x="11705" y="13590"/>
                    <a:pt x="11595" y="13071"/>
                    <a:pt x="11518" y="12585"/>
                  </a:cubicBezTo>
                  <a:lnTo>
                    <a:pt x="11518" y="12585"/>
                  </a:lnTo>
                  <a:cubicBezTo>
                    <a:pt x="11910" y="12259"/>
                    <a:pt x="12300" y="11868"/>
                    <a:pt x="12626" y="11443"/>
                  </a:cubicBezTo>
                  <a:lnTo>
                    <a:pt x="12626" y="11443"/>
                  </a:lnTo>
                  <a:lnTo>
                    <a:pt x="14002" y="11654"/>
                  </a:lnTo>
                  <a:lnTo>
                    <a:pt x="14002" y="11654"/>
                  </a:lnTo>
                  <a:lnTo>
                    <a:pt x="13998" y="11666"/>
                  </a:lnTo>
                  <a:lnTo>
                    <a:pt x="14008" y="11655"/>
                  </a:lnTo>
                  <a:lnTo>
                    <a:pt x="14008" y="11655"/>
                  </a:lnTo>
                  <a:lnTo>
                    <a:pt x="14075" y="11666"/>
                  </a:lnTo>
                  <a:lnTo>
                    <a:pt x="14151" y="11666"/>
                  </a:lnTo>
                  <a:lnTo>
                    <a:pt x="14189" y="11627"/>
                  </a:lnTo>
                  <a:cubicBezTo>
                    <a:pt x="14495" y="10786"/>
                    <a:pt x="14801" y="10021"/>
                    <a:pt x="15145" y="9218"/>
                  </a:cubicBezTo>
                  <a:lnTo>
                    <a:pt x="15145" y="9180"/>
                  </a:lnTo>
                  <a:lnTo>
                    <a:pt x="15069" y="9141"/>
                  </a:lnTo>
                  <a:lnTo>
                    <a:pt x="13848" y="8290"/>
                  </a:lnTo>
                  <a:lnTo>
                    <a:pt x="13848" y="8290"/>
                  </a:lnTo>
                  <a:cubicBezTo>
                    <a:pt x="13882" y="7748"/>
                    <a:pt x="13881" y="7207"/>
                    <a:pt x="13813" y="6700"/>
                  </a:cubicBezTo>
                  <a:lnTo>
                    <a:pt x="13813" y="6700"/>
                  </a:lnTo>
                  <a:lnTo>
                    <a:pt x="15031" y="5814"/>
                  </a:lnTo>
                  <a:lnTo>
                    <a:pt x="15069" y="5776"/>
                  </a:lnTo>
                  <a:lnTo>
                    <a:pt x="15069" y="5737"/>
                  </a:lnTo>
                  <a:cubicBezTo>
                    <a:pt x="14687" y="4934"/>
                    <a:pt x="14381" y="4131"/>
                    <a:pt x="14036" y="3366"/>
                  </a:cubicBezTo>
                  <a:lnTo>
                    <a:pt x="13998" y="3328"/>
                  </a:lnTo>
                  <a:lnTo>
                    <a:pt x="13960" y="3328"/>
                  </a:lnTo>
                  <a:lnTo>
                    <a:pt x="12496" y="3621"/>
                  </a:lnTo>
                  <a:lnTo>
                    <a:pt x="12496" y="3621"/>
                  </a:lnTo>
                  <a:cubicBezTo>
                    <a:pt x="12156" y="3208"/>
                    <a:pt x="11744" y="2796"/>
                    <a:pt x="11331" y="2457"/>
                  </a:cubicBezTo>
                  <a:lnTo>
                    <a:pt x="11331" y="2457"/>
                  </a:lnTo>
                  <a:cubicBezTo>
                    <a:pt x="11404" y="1979"/>
                    <a:pt x="11477" y="1470"/>
                    <a:pt x="11550" y="995"/>
                  </a:cubicBezTo>
                  <a:lnTo>
                    <a:pt x="11550" y="957"/>
                  </a:lnTo>
                  <a:lnTo>
                    <a:pt x="11474" y="957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A4C1FF">
                <a:alpha val="8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2"/>
            <p:cNvSpPr/>
            <p:nvPr/>
          </p:nvSpPr>
          <p:spPr>
            <a:xfrm>
              <a:off x="8226513" y="2459388"/>
              <a:ext cx="223775" cy="224725"/>
            </a:xfrm>
            <a:custGeom>
              <a:rect b="b" l="l" r="r" t="t"/>
              <a:pathLst>
                <a:path extrusionOk="0" h="8989" w="8951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ONLY_2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33"/>
          <p:cNvGrpSpPr/>
          <p:nvPr/>
        </p:nvGrpSpPr>
        <p:grpSpPr>
          <a:xfrm>
            <a:off x="644025" y="2201325"/>
            <a:ext cx="2243100" cy="2403746"/>
            <a:chOff x="644025" y="2201325"/>
            <a:chExt cx="2243100" cy="2403746"/>
          </a:xfrm>
        </p:grpSpPr>
        <p:sp>
          <p:nvSpPr>
            <p:cNvPr id="161" name="Google Shape;161;p33"/>
            <p:cNvSpPr/>
            <p:nvPr/>
          </p:nvSpPr>
          <p:spPr>
            <a:xfrm>
              <a:off x="644025" y="2271971"/>
              <a:ext cx="2166900" cy="2333100"/>
            </a:xfrm>
            <a:prstGeom prst="rect">
              <a:avLst/>
            </a:prstGeom>
            <a:solidFill>
              <a:srgbClr val="A4C1FF">
                <a:alpha val="3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3"/>
            <p:cNvSpPr/>
            <p:nvPr/>
          </p:nvSpPr>
          <p:spPr>
            <a:xfrm>
              <a:off x="720225" y="2201325"/>
              <a:ext cx="2166900" cy="23331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3" name="Google Shape;163;p33"/>
            <p:cNvCxnSpPr/>
            <p:nvPr/>
          </p:nvCxnSpPr>
          <p:spPr>
            <a:xfrm>
              <a:off x="701750" y="2857500"/>
              <a:ext cx="2145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4" name="Google Shape;164;p33"/>
          <p:cNvGrpSpPr/>
          <p:nvPr/>
        </p:nvGrpSpPr>
        <p:grpSpPr>
          <a:xfrm>
            <a:off x="3412350" y="2201325"/>
            <a:ext cx="2243100" cy="2403746"/>
            <a:chOff x="3412350" y="2201325"/>
            <a:chExt cx="2243100" cy="2403746"/>
          </a:xfrm>
        </p:grpSpPr>
        <p:sp>
          <p:nvSpPr>
            <p:cNvPr id="165" name="Google Shape;165;p33"/>
            <p:cNvSpPr/>
            <p:nvPr/>
          </p:nvSpPr>
          <p:spPr>
            <a:xfrm>
              <a:off x="3412350" y="2271971"/>
              <a:ext cx="2166900" cy="2333100"/>
            </a:xfrm>
            <a:prstGeom prst="rect">
              <a:avLst/>
            </a:prstGeom>
            <a:solidFill>
              <a:srgbClr val="A4C1FF">
                <a:alpha val="3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3"/>
            <p:cNvSpPr/>
            <p:nvPr/>
          </p:nvSpPr>
          <p:spPr>
            <a:xfrm>
              <a:off x="3488550" y="2201325"/>
              <a:ext cx="2166900" cy="23331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7" name="Google Shape;167;p33"/>
            <p:cNvCxnSpPr/>
            <p:nvPr/>
          </p:nvCxnSpPr>
          <p:spPr>
            <a:xfrm>
              <a:off x="3499500" y="2857500"/>
              <a:ext cx="2145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8" name="Google Shape;168;p33"/>
          <p:cNvGrpSpPr/>
          <p:nvPr/>
        </p:nvGrpSpPr>
        <p:grpSpPr>
          <a:xfrm>
            <a:off x="6180675" y="2201325"/>
            <a:ext cx="2261575" cy="2403746"/>
            <a:chOff x="6180675" y="2201325"/>
            <a:chExt cx="2261575" cy="2403746"/>
          </a:xfrm>
        </p:grpSpPr>
        <p:sp>
          <p:nvSpPr>
            <p:cNvPr id="169" name="Google Shape;169;p33"/>
            <p:cNvSpPr/>
            <p:nvPr/>
          </p:nvSpPr>
          <p:spPr>
            <a:xfrm>
              <a:off x="6180675" y="2271971"/>
              <a:ext cx="2166900" cy="2333100"/>
            </a:xfrm>
            <a:prstGeom prst="rect">
              <a:avLst/>
            </a:prstGeom>
            <a:solidFill>
              <a:srgbClr val="A4C1FF">
                <a:alpha val="3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3"/>
            <p:cNvSpPr/>
            <p:nvPr/>
          </p:nvSpPr>
          <p:spPr>
            <a:xfrm>
              <a:off x="6256875" y="2201325"/>
              <a:ext cx="2166900" cy="23331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1" name="Google Shape;171;p33"/>
            <p:cNvCxnSpPr/>
            <p:nvPr/>
          </p:nvCxnSpPr>
          <p:spPr>
            <a:xfrm>
              <a:off x="6249550" y="2857500"/>
              <a:ext cx="2192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2" name="Google Shape;172;p33"/>
          <p:cNvSpPr txBox="1"/>
          <p:nvPr>
            <p:ph idx="1" type="subTitle"/>
          </p:nvPr>
        </p:nvSpPr>
        <p:spPr>
          <a:xfrm>
            <a:off x="865200" y="2928925"/>
            <a:ext cx="18180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73" name="Google Shape;173;p33"/>
          <p:cNvSpPr txBox="1"/>
          <p:nvPr>
            <p:ph idx="2" type="subTitle"/>
          </p:nvPr>
        </p:nvSpPr>
        <p:spPr>
          <a:xfrm>
            <a:off x="3560725" y="2928925"/>
            <a:ext cx="2022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74" name="Google Shape;174;p33"/>
          <p:cNvSpPr txBox="1"/>
          <p:nvPr>
            <p:ph type="ctrTitle"/>
          </p:nvPr>
        </p:nvSpPr>
        <p:spPr>
          <a:xfrm>
            <a:off x="1044600" y="2372550"/>
            <a:ext cx="14592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75" name="Google Shape;175;p33"/>
          <p:cNvSpPr txBox="1"/>
          <p:nvPr>
            <p:ph idx="3" type="ctrTitle"/>
          </p:nvPr>
        </p:nvSpPr>
        <p:spPr>
          <a:xfrm>
            <a:off x="3824075" y="2372550"/>
            <a:ext cx="1495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76" name="Google Shape;176;p33"/>
          <p:cNvSpPr txBox="1"/>
          <p:nvPr>
            <p:ph idx="4" type="subTitle"/>
          </p:nvPr>
        </p:nvSpPr>
        <p:spPr>
          <a:xfrm>
            <a:off x="6460800" y="2928925"/>
            <a:ext cx="18180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77" name="Google Shape;177;p33"/>
          <p:cNvSpPr txBox="1"/>
          <p:nvPr>
            <p:ph idx="5" type="ctrTitle"/>
          </p:nvPr>
        </p:nvSpPr>
        <p:spPr>
          <a:xfrm>
            <a:off x="6460800" y="2372550"/>
            <a:ext cx="18180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78" name="Google Shape;178;p33"/>
          <p:cNvSpPr txBox="1"/>
          <p:nvPr>
            <p:ph idx="6"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34"/>
          <p:cNvGrpSpPr/>
          <p:nvPr/>
        </p:nvGrpSpPr>
        <p:grpSpPr>
          <a:xfrm>
            <a:off x="635850" y="1570475"/>
            <a:ext cx="5770726" cy="2595113"/>
            <a:chOff x="635850" y="1570475"/>
            <a:chExt cx="5770726" cy="2595113"/>
          </a:xfrm>
        </p:grpSpPr>
        <p:sp>
          <p:nvSpPr>
            <p:cNvPr id="181" name="Google Shape;181;p34"/>
            <p:cNvSpPr/>
            <p:nvPr/>
          </p:nvSpPr>
          <p:spPr>
            <a:xfrm>
              <a:off x="635850" y="1680200"/>
              <a:ext cx="5622382" cy="2485388"/>
            </a:xfrm>
            <a:custGeom>
              <a:rect b="b" l="l" r="r" t="t"/>
              <a:pathLst>
                <a:path extrusionOk="0" h="46508" w="69455">
                  <a:moveTo>
                    <a:pt x="0" y="1"/>
                  </a:moveTo>
                  <a:lnTo>
                    <a:pt x="0" y="46508"/>
                  </a:lnTo>
                  <a:lnTo>
                    <a:pt x="69455" y="46508"/>
                  </a:lnTo>
                  <a:lnTo>
                    <a:pt x="69455" y="42224"/>
                  </a:lnTo>
                  <a:lnTo>
                    <a:pt x="4628" y="1"/>
                  </a:lnTo>
                  <a:close/>
                </a:path>
              </a:pathLst>
            </a:custGeom>
            <a:solidFill>
              <a:srgbClr val="A4C1FF">
                <a:alpha val="3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4"/>
            <p:cNvSpPr/>
            <p:nvPr/>
          </p:nvSpPr>
          <p:spPr>
            <a:xfrm>
              <a:off x="722476" y="1570475"/>
              <a:ext cx="5684100" cy="24852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4"/>
            <p:cNvSpPr/>
            <p:nvPr/>
          </p:nvSpPr>
          <p:spPr>
            <a:xfrm>
              <a:off x="916799" y="1658053"/>
              <a:ext cx="91200" cy="8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4"/>
            <p:cNvSpPr/>
            <p:nvPr/>
          </p:nvSpPr>
          <p:spPr>
            <a:xfrm>
              <a:off x="1047324" y="1658053"/>
              <a:ext cx="91200" cy="8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5" name="Google Shape;185;p34"/>
            <p:cNvCxnSpPr/>
            <p:nvPr/>
          </p:nvCxnSpPr>
          <p:spPr>
            <a:xfrm>
              <a:off x="722493" y="1829998"/>
              <a:ext cx="5669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6" name="Google Shape;186;p34"/>
            <p:cNvSpPr/>
            <p:nvPr/>
          </p:nvSpPr>
          <p:spPr>
            <a:xfrm>
              <a:off x="1177844" y="1658053"/>
              <a:ext cx="91200" cy="8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683825" y="1914950"/>
            <a:ext cx="54828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 Slab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8" name="Google Shape;188;p34"/>
          <p:cNvSpPr txBox="1"/>
          <p:nvPr>
            <p:ph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1" name="Google Shape;191;p3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2" name="Google Shape;192;p3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13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4"/>
          <p:cNvSpPr txBox="1"/>
          <p:nvPr>
            <p:ph idx="1" type="body"/>
          </p:nvPr>
        </p:nvSpPr>
        <p:spPr>
          <a:xfrm>
            <a:off x="720000" y="1357150"/>
            <a:ext cx="5140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/>
        </p:txBody>
      </p:sp>
      <p:grpSp>
        <p:nvGrpSpPr>
          <p:cNvPr id="29" name="Google Shape;29;p24"/>
          <p:cNvGrpSpPr/>
          <p:nvPr/>
        </p:nvGrpSpPr>
        <p:grpSpPr>
          <a:xfrm rot="6300244">
            <a:off x="289224" y="324158"/>
            <a:ext cx="701224" cy="591799"/>
            <a:chOff x="5495733" y="3271125"/>
            <a:chExt cx="1159990" cy="978975"/>
          </a:xfrm>
        </p:grpSpPr>
        <p:sp>
          <p:nvSpPr>
            <p:cNvPr id="30" name="Google Shape;30;p24"/>
            <p:cNvSpPr/>
            <p:nvPr/>
          </p:nvSpPr>
          <p:spPr>
            <a:xfrm rot="1394850">
              <a:off x="5924709" y="3308199"/>
              <a:ext cx="228548" cy="228548"/>
            </a:xfrm>
            <a:custGeom>
              <a:rect b="b" l="l" r="r" t="t"/>
              <a:pathLst>
                <a:path extrusionOk="0" h="9142" w="9142">
                  <a:moveTo>
                    <a:pt x="4592" y="2909"/>
                  </a:moveTo>
                  <a:cubicBezTo>
                    <a:pt x="4705" y="2909"/>
                    <a:pt x="4820" y="2921"/>
                    <a:pt x="4934" y="2946"/>
                  </a:cubicBezTo>
                  <a:cubicBezTo>
                    <a:pt x="6349" y="3252"/>
                    <a:pt x="6732" y="5126"/>
                    <a:pt x="5508" y="5929"/>
                  </a:cubicBezTo>
                  <a:cubicBezTo>
                    <a:pt x="5223" y="6116"/>
                    <a:pt x="4917" y="6199"/>
                    <a:pt x="4620" y="6199"/>
                  </a:cubicBezTo>
                  <a:cubicBezTo>
                    <a:pt x="3640" y="6199"/>
                    <a:pt x="2749" y="5294"/>
                    <a:pt x="2984" y="4208"/>
                  </a:cubicBezTo>
                  <a:cubicBezTo>
                    <a:pt x="3150" y="3443"/>
                    <a:pt x="3837" y="2909"/>
                    <a:pt x="4592" y="2909"/>
                  </a:cubicBezTo>
                  <a:close/>
                  <a:moveTo>
                    <a:pt x="4743" y="1"/>
                  </a:moveTo>
                  <a:lnTo>
                    <a:pt x="4360" y="842"/>
                  </a:lnTo>
                  <a:cubicBezTo>
                    <a:pt x="4054" y="881"/>
                    <a:pt x="3710" y="919"/>
                    <a:pt x="3404" y="1034"/>
                  </a:cubicBezTo>
                  <a:lnTo>
                    <a:pt x="2754" y="383"/>
                  </a:lnTo>
                  <a:lnTo>
                    <a:pt x="1492" y="1225"/>
                  </a:lnTo>
                  <a:lnTo>
                    <a:pt x="1798" y="2104"/>
                  </a:lnTo>
                  <a:cubicBezTo>
                    <a:pt x="1568" y="2334"/>
                    <a:pt x="1377" y="2602"/>
                    <a:pt x="1224" y="2908"/>
                  </a:cubicBezTo>
                  <a:lnTo>
                    <a:pt x="306" y="2908"/>
                  </a:lnTo>
                  <a:lnTo>
                    <a:pt x="0" y="4399"/>
                  </a:lnTo>
                  <a:lnTo>
                    <a:pt x="842" y="4782"/>
                  </a:lnTo>
                  <a:cubicBezTo>
                    <a:pt x="842" y="5088"/>
                    <a:pt x="918" y="5432"/>
                    <a:pt x="995" y="5738"/>
                  </a:cubicBezTo>
                  <a:lnTo>
                    <a:pt x="345" y="6388"/>
                  </a:lnTo>
                  <a:lnTo>
                    <a:pt x="1186" y="7688"/>
                  </a:lnTo>
                  <a:lnTo>
                    <a:pt x="2066" y="7344"/>
                  </a:lnTo>
                  <a:cubicBezTo>
                    <a:pt x="2295" y="7574"/>
                    <a:pt x="2601" y="7765"/>
                    <a:pt x="2869" y="7918"/>
                  </a:cubicBezTo>
                  <a:lnTo>
                    <a:pt x="2869" y="8836"/>
                  </a:lnTo>
                  <a:lnTo>
                    <a:pt x="4360" y="9142"/>
                  </a:lnTo>
                  <a:lnTo>
                    <a:pt x="4743" y="8339"/>
                  </a:lnTo>
                  <a:cubicBezTo>
                    <a:pt x="5087" y="8300"/>
                    <a:pt x="5393" y="8224"/>
                    <a:pt x="5699" y="8147"/>
                  </a:cubicBezTo>
                  <a:lnTo>
                    <a:pt x="6387" y="8798"/>
                  </a:lnTo>
                  <a:lnTo>
                    <a:pt x="7650" y="7956"/>
                  </a:lnTo>
                  <a:lnTo>
                    <a:pt x="7344" y="7076"/>
                  </a:lnTo>
                  <a:cubicBezTo>
                    <a:pt x="7573" y="6847"/>
                    <a:pt x="7764" y="6579"/>
                    <a:pt x="7917" y="6273"/>
                  </a:cubicBezTo>
                  <a:lnTo>
                    <a:pt x="8835" y="6273"/>
                  </a:lnTo>
                  <a:lnTo>
                    <a:pt x="9141" y="4782"/>
                  </a:lnTo>
                  <a:lnTo>
                    <a:pt x="8300" y="4399"/>
                  </a:lnTo>
                  <a:cubicBezTo>
                    <a:pt x="8300" y="4055"/>
                    <a:pt x="8223" y="3749"/>
                    <a:pt x="8109" y="3443"/>
                  </a:cubicBezTo>
                  <a:lnTo>
                    <a:pt x="8759" y="2793"/>
                  </a:lnTo>
                  <a:lnTo>
                    <a:pt x="7917" y="1493"/>
                  </a:lnTo>
                  <a:lnTo>
                    <a:pt x="7076" y="1799"/>
                  </a:lnTo>
                  <a:cubicBezTo>
                    <a:pt x="6808" y="1607"/>
                    <a:pt x="6540" y="1416"/>
                    <a:pt x="6234" y="1263"/>
                  </a:cubicBezTo>
                  <a:lnTo>
                    <a:pt x="6234" y="345"/>
                  </a:lnTo>
                  <a:lnTo>
                    <a:pt x="474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4"/>
            <p:cNvSpPr/>
            <p:nvPr/>
          </p:nvSpPr>
          <p:spPr>
            <a:xfrm rot="1394850">
              <a:off x="5923606" y="3307022"/>
              <a:ext cx="229498" cy="231423"/>
            </a:xfrm>
            <a:custGeom>
              <a:rect b="b" l="l" r="r" t="t"/>
              <a:pathLst>
                <a:path extrusionOk="0" h="9257" w="9180">
                  <a:moveTo>
                    <a:pt x="4743" y="1"/>
                  </a:moveTo>
                  <a:lnTo>
                    <a:pt x="4743" y="39"/>
                  </a:lnTo>
                  <a:lnTo>
                    <a:pt x="4360" y="880"/>
                  </a:lnTo>
                  <a:lnTo>
                    <a:pt x="4398" y="880"/>
                  </a:lnTo>
                  <a:cubicBezTo>
                    <a:pt x="4065" y="880"/>
                    <a:pt x="3731" y="952"/>
                    <a:pt x="3432" y="1061"/>
                  </a:cubicBezTo>
                  <a:lnTo>
                    <a:pt x="3432" y="1061"/>
                  </a:lnTo>
                  <a:lnTo>
                    <a:pt x="2792" y="421"/>
                  </a:lnTo>
                  <a:lnTo>
                    <a:pt x="1606" y="1378"/>
                  </a:lnTo>
                  <a:lnTo>
                    <a:pt x="1912" y="2257"/>
                  </a:lnTo>
                  <a:cubicBezTo>
                    <a:pt x="1759" y="2448"/>
                    <a:pt x="1606" y="2640"/>
                    <a:pt x="1492" y="2869"/>
                  </a:cubicBezTo>
                  <a:cubicBezTo>
                    <a:pt x="1606" y="2640"/>
                    <a:pt x="1759" y="2448"/>
                    <a:pt x="1951" y="2257"/>
                  </a:cubicBezTo>
                  <a:lnTo>
                    <a:pt x="1645" y="1416"/>
                  </a:lnTo>
                  <a:lnTo>
                    <a:pt x="2884" y="590"/>
                  </a:lnTo>
                  <a:lnTo>
                    <a:pt x="2884" y="590"/>
                  </a:lnTo>
                  <a:lnTo>
                    <a:pt x="3519" y="1225"/>
                  </a:lnTo>
                  <a:cubicBezTo>
                    <a:pt x="3825" y="1110"/>
                    <a:pt x="4169" y="1072"/>
                    <a:pt x="4475" y="1033"/>
                  </a:cubicBezTo>
                  <a:cubicBezTo>
                    <a:pt x="4627" y="768"/>
                    <a:pt x="4741" y="503"/>
                    <a:pt x="4892" y="200"/>
                  </a:cubicBezTo>
                  <a:lnTo>
                    <a:pt x="4892" y="200"/>
                  </a:lnTo>
                  <a:lnTo>
                    <a:pt x="6349" y="536"/>
                  </a:lnTo>
                  <a:lnTo>
                    <a:pt x="6311" y="498"/>
                  </a:lnTo>
                  <a:lnTo>
                    <a:pt x="6311" y="345"/>
                  </a:lnTo>
                  <a:lnTo>
                    <a:pt x="6272" y="345"/>
                  </a:lnTo>
                  <a:lnTo>
                    <a:pt x="4781" y="1"/>
                  </a:lnTo>
                  <a:close/>
                  <a:moveTo>
                    <a:pt x="1492" y="2869"/>
                  </a:moveTo>
                  <a:cubicBezTo>
                    <a:pt x="1453" y="2907"/>
                    <a:pt x="1415" y="2946"/>
                    <a:pt x="1377" y="3022"/>
                  </a:cubicBezTo>
                  <a:lnTo>
                    <a:pt x="1492" y="2869"/>
                  </a:lnTo>
                  <a:close/>
                  <a:moveTo>
                    <a:pt x="6311" y="1263"/>
                  </a:moveTo>
                  <a:lnTo>
                    <a:pt x="6311" y="1416"/>
                  </a:lnTo>
                  <a:cubicBezTo>
                    <a:pt x="6617" y="1569"/>
                    <a:pt x="6884" y="1760"/>
                    <a:pt x="7114" y="1990"/>
                  </a:cubicBezTo>
                  <a:lnTo>
                    <a:pt x="7963" y="1657"/>
                  </a:lnTo>
                  <a:lnTo>
                    <a:pt x="7963" y="1657"/>
                  </a:lnTo>
                  <a:cubicBezTo>
                    <a:pt x="8219" y="2060"/>
                    <a:pt x="8475" y="2463"/>
                    <a:pt x="8731" y="2900"/>
                  </a:cubicBezTo>
                  <a:lnTo>
                    <a:pt x="8731" y="2900"/>
                  </a:lnTo>
                  <a:lnTo>
                    <a:pt x="8452" y="3213"/>
                  </a:lnTo>
                  <a:lnTo>
                    <a:pt x="8744" y="2922"/>
                  </a:lnTo>
                  <a:lnTo>
                    <a:pt x="8744" y="2922"/>
                  </a:lnTo>
                  <a:cubicBezTo>
                    <a:pt x="8749" y="2930"/>
                    <a:pt x="8754" y="2938"/>
                    <a:pt x="8758" y="2946"/>
                  </a:cubicBezTo>
                  <a:lnTo>
                    <a:pt x="8758" y="2907"/>
                  </a:lnTo>
                  <a:lnTo>
                    <a:pt x="8797" y="2869"/>
                  </a:lnTo>
                  <a:lnTo>
                    <a:pt x="8797" y="2831"/>
                  </a:lnTo>
                  <a:lnTo>
                    <a:pt x="8797" y="2793"/>
                  </a:lnTo>
                  <a:lnTo>
                    <a:pt x="7994" y="1531"/>
                  </a:lnTo>
                  <a:lnTo>
                    <a:pt x="7994" y="1492"/>
                  </a:lnTo>
                  <a:lnTo>
                    <a:pt x="7955" y="1492"/>
                  </a:lnTo>
                  <a:lnTo>
                    <a:pt x="7104" y="1788"/>
                  </a:lnTo>
                  <a:lnTo>
                    <a:pt x="7104" y="1788"/>
                  </a:lnTo>
                  <a:cubicBezTo>
                    <a:pt x="6876" y="1563"/>
                    <a:pt x="6575" y="1376"/>
                    <a:pt x="6311" y="1263"/>
                  </a:cubicBezTo>
                  <a:close/>
                  <a:moveTo>
                    <a:pt x="8452" y="3213"/>
                  </a:moveTo>
                  <a:lnTo>
                    <a:pt x="8157" y="3509"/>
                  </a:lnTo>
                  <a:lnTo>
                    <a:pt x="8157" y="3509"/>
                  </a:lnTo>
                  <a:cubicBezTo>
                    <a:pt x="8153" y="3500"/>
                    <a:pt x="8150" y="3490"/>
                    <a:pt x="8147" y="3481"/>
                  </a:cubicBezTo>
                  <a:lnTo>
                    <a:pt x="8147" y="3519"/>
                  </a:lnTo>
                  <a:lnTo>
                    <a:pt x="8157" y="3509"/>
                  </a:lnTo>
                  <a:lnTo>
                    <a:pt x="8157" y="3509"/>
                  </a:lnTo>
                  <a:cubicBezTo>
                    <a:pt x="8160" y="3518"/>
                    <a:pt x="8163" y="3527"/>
                    <a:pt x="8166" y="3535"/>
                  </a:cubicBezTo>
                  <a:lnTo>
                    <a:pt x="8166" y="3535"/>
                  </a:lnTo>
                  <a:lnTo>
                    <a:pt x="8452" y="3213"/>
                  </a:lnTo>
                  <a:close/>
                  <a:moveTo>
                    <a:pt x="344" y="2946"/>
                  </a:moveTo>
                  <a:cubicBezTo>
                    <a:pt x="297" y="3182"/>
                    <a:pt x="235" y="3462"/>
                    <a:pt x="168" y="3786"/>
                  </a:cubicBezTo>
                  <a:lnTo>
                    <a:pt x="168" y="3786"/>
                  </a:lnTo>
                  <a:cubicBezTo>
                    <a:pt x="240" y="3478"/>
                    <a:pt x="299" y="3211"/>
                    <a:pt x="344" y="2984"/>
                  </a:cubicBezTo>
                  <a:lnTo>
                    <a:pt x="1300" y="2984"/>
                  </a:lnTo>
                  <a:lnTo>
                    <a:pt x="1262" y="2946"/>
                  </a:lnTo>
                  <a:close/>
                  <a:moveTo>
                    <a:pt x="168" y="3786"/>
                  </a:moveTo>
                  <a:cubicBezTo>
                    <a:pt x="118" y="3997"/>
                    <a:pt x="62" y="4227"/>
                    <a:pt x="0" y="4476"/>
                  </a:cubicBezTo>
                  <a:lnTo>
                    <a:pt x="842" y="4858"/>
                  </a:lnTo>
                  <a:cubicBezTo>
                    <a:pt x="878" y="5183"/>
                    <a:pt x="914" y="5474"/>
                    <a:pt x="1014" y="5795"/>
                  </a:cubicBezTo>
                  <a:lnTo>
                    <a:pt x="1014" y="5795"/>
                  </a:lnTo>
                  <a:lnTo>
                    <a:pt x="1033" y="5776"/>
                  </a:lnTo>
                  <a:cubicBezTo>
                    <a:pt x="956" y="5432"/>
                    <a:pt x="880" y="5126"/>
                    <a:pt x="880" y="4820"/>
                  </a:cubicBezTo>
                  <a:lnTo>
                    <a:pt x="45" y="4402"/>
                  </a:lnTo>
                  <a:lnTo>
                    <a:pt x="45" y="4402"/>
                  </a:lnTo>
                  <a:cubicBezTo>
                    <a:pt x="87" y="4182"/>
                    <a:pt x="128" y="3976"/>
                    <a:pt x="168" y="3786"/>
                  </a:cubicBezTo>
                  <a:close/>
                  <a:moveTo>
                    <a:pt x="383" y="6388"/>
                  </a:moveTo>
                  <a:lnTo>
                    <a:pt x="383" y="6426"/>
                  </a:lnTo>
                  <a:lnTo>
                    <a:pt x="398" y="6411"/>
                  </a:lnTo>
                  <a:lnTo>
                    <a:pt x="398" y="6411"/>
                  </a:lnTo>
                  <a:lnTo>
                    <a:pt x="383" y="6388"/>
                  </a:lnTo>
                  <a:close/>
                  <a:moveTo>
                    <a:pt x="1014" y="5795"/>
                  </a:moveTo>
                  <a:lnTo>
                    <a:pt x="398" y="6411"/>
                  </a:lnTo>
                  <a:lnTo>
                    <a:pt x="398" y="6411"/>
                  </a:lnTo>
                  <a:lnTo>
                    <a:pt x="413" y="643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6" y="5833"/>
                    <a:pt x="1030" y="5843"/>
                    <a:pt x="1033" y="5852"/>
                  </a:cubicBezTo>
                  <a:lnTo>
                    <a:pt x="1033" y="581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0" y="5814"/>
                    <a:pt x="1017" y="5804"/>
                    <a:pt x="1014" y="5795"/>
                  </a:cubicBezTo>
                  <a:close/>
                  <a:moveTo>
                    <a:pt x="8166" y="3535"/>
                  </a:moveTo>
                  <a:lnTo>
                    <a:pt x="8147" y="3558"/>
                  </a:lnTo>
                  <a:cubicBezTo>
                    <a:pt x="8223" y="3864"/>
                    <a:pt x="8300" y="4208"/>
                    <a:pt x="8300" y="4514"/>
                  </a:cubicBezTo>
                  <a:lnTo>
                    <a:pt x="9135" y="4894"/>
                  </a:lnTo>
                  <a:lnTo>
                    <a:pt x="9135" y="4894"/>
                  </a:lnTo>
                  <a:cubicBezTo>
                    <a:pt x="9061" y="5366"/>
                    <a:pt x="8953" y="5839"/>
                    <a:pt x="8844" y="6311"/>
                  </a:cubicBezTo>
                  <a:lnTo>
                    <a:pt x="7841" y="6311"/>
                  </a:lnTo>
                  <a:lnTo>
                    <a:pt x="7841" y="6350"/>
                  </a:lnTo>
                  <a:cubicBezTo>
                    <a:pt x="7688" y="6617"/>
                    <a:pt x="7496" y="6885"/>
                    <a:pt x="7305" y="7153"/>
                  </a:cubicBezTo>
                  <a:lnTo>
                    <a:pt x="7305" y="7191"/>
                  </a:lnTo>
                  <a:cubicBezTo>
                    <a:pt x="7416" y="7449"/>
                    <a:pt x="7491" y="7742"/>
                    <a:pt x="7599" y="8003"/>
                  </a:cubicBezTo>
                  <a:lnTo>
                    <a:pt x="7599" y="8003"/>
                  </a:lnTo>
                  <a:lnTo>
                    <a:pt x="6372" y="8820"/>
                  </a:lnTo>
                  <a:lnTo>
                    <a:pt x="5737" y="8185"/>
                  </a:lnTo>
                  <a:cubicBezTo>
                    <a:pt x="5431" y="8262"/>
                    <a:pt x="5087" y="8338"/>
                    <a:pt x="4781" y="8338"/>
                  </a:cubicBezTo>
                  <a:lnTo>
                    <a:pt x="4743" y="8338"/>
                  </a:lnTo>
                  <a:lnTo>
                    <a:pt x="4363" y="9173"/>
                  </a:lnTo>
                  <a:lnTo>
                    <a:pt x="4363" y="9173"/>
                  </a:lnTo>
                  <a:lnTo>
                    <a:pt x="2945" y="8882"/>
                  </a:lnTo>
                  <a:lnTo>
                    <a:pt x="2945" y="8882"/>
                  </a:lnTo>
                  <a:lnTo>
                    <a:pt x="2945" y="7994"/>
                  </a:lnTo>
                  <a:lnTo>
                    <a:pt x="2945" y="7956"/>
                  </a:lnTo>
                  <a:lnTo>
                    <a:pt x="2907" y="7956"/>
                  </a:lnTo>
                  <a:cubicBezTo>
                    <a:pt x="2639" y="7803"/>
                    <a:pt x="2371" y="7650"/>
                    <a:pt x="2104" y="7420"/>
                  </a:cubicBezTo>
                  <a:lnTo>
                    <a:pt x="1255" y="7716"/>
                  </a:lnTo>
                  <a:lnTo>
                    <a:pt x="1255" y="7716"/>
                  </a:lnTo>
                  <a:lnTo>
                    <a:pt x="413" y="6434"/>
                  </a:lnTo>
                  <a:lnTo>
                    <a:pt x="383" y="6464"/>
                  </a:lnTo>
                  <a:lnTo>
                    <a:pt x="1224" y="7765"/>
                  </a:lnTo>
                  <a:lnTo>
                    <a:pt x="2075" y="7469"/>
                  </a:lnTo>
                  <a:lnTo>
                    <a:pt x="2075" y="7469"/>
                  </a:lnTo>
                  <a:cubicBezTo>
                    <a:pt x="2304" y="7694"/>
                    <a:pt x="2605" y="7882"/>
                    <a:pt x="2907" y="8032"/>
                  </a:cubicBezTo>
                  <a:lnTo>
                    <a:pt x="2907" y="8912"/>
                  </a:lnTo>
                  <a:lnTo>
                    <a:pt x="2907" y="8950"/>
                  </a:lnTo>
                  <a:lnTo>
                    <a:pt x="2945" y="8950"/>
                  </a:lnTo>
                  <a:lnTo>
                    <a:pt x="4437" y="9256"/>
                  </a:lnTo>
                  <a:cubicBezTo>
                    <a:pt x="4590" y="8989"/>
                    <a:pt x="4704" y="8683"/>
                    <a:pt x="4857" y="8415"/>
                  </a:cubicBezTo>
                  <a:lnTo>
                    <a:pt x="4819" y="8415"/>
                  </a:lnTo>
                  <a:cubicBezTo>
                    <a:pt x="5116" y="8378"/>
                    <a:pt x="5449" y="8341"/>
                    <a:pt x="5748" y="8234"/>
                  </a:cubicBezTo>
                  <a:lnTo>
                    <a:pt x="5748" y="8234"/>
                  </a:lnTo>
                  <a:lnTo>
                    <a:pt x="6370" y="8821"/>
                  </a:lnTo>
                  <a:lnTo>
                    <a:pt x="6370" y="8821"/>
                  </a:lnTo>
                  <a:lnTo>
                    <a:pt x="6349" y="8836"/>
                  </a:lnTo>
                  <a:lnTo>
                    <a:pt x="6385" y="8836"/>
                  </a:lnTo>
                  <a:lnTo>
                    <a:pt x="6425" y="8874"/>
                  </a:lnTo>
                  <a:lnTo>
                    <a:pt x="6464" y="8874"/>
                  </a:lnTo>
                  <a:lnTo>
                    <a:pt x="7764" y="8032"/>
                  </a:lnTo>
                  <a:lnTo>
                    <a:pt x="7764" y="7994"/>
                  </a:lnTo>
                  <a:lnTo>
                    <a:pt x="7468" y="7180"/>
                  </a:lnTo>
                  <a:lnTo>
                    <a:pt x="7468" y="7180"/>
                  </a:lnTo>
                  <a:cubicBezTo>
                    <a:pt x="7683" y="6927"/>
                    <a:pt x="7865" y="6674"/>
                    <a:pt x="8012" y="6388"/>
                  </a:cubicBezTo>
                  <a:lnTo>
                    <a:pt x="8873" y="6388"/>
                  </a:lnTo>
                  <a:lnTo>
                    <a:pt x="8873" y="6350"/>
                  </a:lnTo>
                  <a:cubicBezTo>
                    <a:pt x="8988" y="5852"/>
                    <a:pt x="9103" y="5355"/>
                    <a:pt x="9179" y="4858"/>
                  </a:cubicBezTo>
                  <a:lnTo>
                    <a:pt x="9179" y="4820"/>
                  </a:lnTo>
                  <a:lnTo>
                    <a:pt x="8338" y="4437"/>
                  </a:lnTo>
                  <a:lnTo>
                    <a:pt x="8338" y="4476"/>
                  </a:lnTo>
                  <a:cubicBezTo>
                    <a:pt x="8338" y="4151"/>
                    <a:pt x="8270" y="3827"/>
                    <a:pt x="8166" y="3535"/>
                  </a:cubicBezTo>
                  <a:close/>
                </a:path>
              </a:pathLst>
            </a:custGeom>
            <a:solidFill>
              <a:srgbClr val="407BFF"/>
            </a:solidFill>
            <a:ln cap="flat" cmpd="sng" w="9525">
              <a:solidFill>
                <a:srgbClr val="407B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4"/>
            <p:cNvSpPr/>
            <p:nvPr/>
          </p:nvSpPr>
          <p:spPr>
            <a:xfrm rot="1394850">
              <a:off x="6110428" y="3704786"/>
              <a:ext cx="471396" cy="471421"/>
            </a:xfrm>
            <a:custGeom>
              <a:rect b="b" l="l" r="r" t="t"/>
              <a:pathLst>
                <a:path extrusionOk="0" h="18857" w="18856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solidFill>
              <a:srgbClr val="A4C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4"/>
            <p:cNvSpPr/>
            <p:nvPr/>
          </p:nvSpPr>
          <p:spPr>
            <a:xfrm rot="1394912">
              <a:off x="5541379" y="3654666"/>
              <a:ext cx="291161" cy="291177"/>
            </a:xfrm>
            <a:custGeom>
              <a:rect b="b" l="l" r="r" t="t"/>
              <a:pathLst>
                <a:path extrusionOk="0" h="18857" w="18856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" name="Google Shape;34;p24"/>
          <p:cNvGrpSpPr/>
          <p:nvPr/>
        </p:nvGrpSpPr>
        <p:grpSpPr>
          <a:xfrm>
            <a:off x="7972743" y="4222609"/>
            <a:ext cx="541058" cy="638888"/>
            <a:chOff x="8226513" y="2012350"/>
            <a:chExt cx="644500" cy="761125"/>
          </a:xfrm>
        </p:grpSpPr>
        <p:sp>
          <p:nvSpPr>
            <p:cNvPr id="35" name="Google Shape;35;p24"/>
            <p:cNvSpPr/>
            <p:nvPr/>
          </p:nvSpPr>
          <p:spPr>
            <a:xfrm>
              <a:off x="8646288" y="2547800"/>
              <a:ext cx="223775" cy="224725"/>
            </a:xfrm>
            <a:custGeom>
              <a:rect b="b" l="l" r="r" t="t"/>
              <a:pathLst>
                <a:path extrusionOk="0" h="8989" w="8951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4"/>
            <p:cNvSpPr/>
            <p:nvPr/>
          </p:nvSpPr>
          <p:spPr>
            <a:xfrm>
              <a:off x="8644363" y="2547800"/>
              <a:ext cx="226650" cy="225675"/>
            </a:xfrm>
            <a:custGeom>
              <a:rect b="b" l="l" r="r" t="t"/>
              <a:pathLst>
                <a:path extrusionOk="0" h="9027" w="9066">
                  <a:moveTo>
                    <a:pt x="2198" y="1118"/>
                  </a:moveTo>
                  <a:cubicBezTo>
                    <a:pt x="2221" y="1264"/>
                    <a:pt x="2239" y="1402"/>
                    <a:pt x="2257" y="1530"/>
                  </a:cubicBezTo>
                  <a:cubicBezTo>
                    <a:pt x="2066" y="1683"/>
                    <a:pt x="1875" y="1836"/>
                    <a:pt x="1722" y="2027"/>
                  </a:cubicBezTo>
                  <a:cubicBezTo>
                    <a:pt x="1684" y="2104"/>
                    <a:pt x="1607" y="2142"/>
                    <a:pt x="1607" y="2180"/>
                  </a:cubicBezTo>
                  <a:lnTo>
                    <a:pt x="1722" y="2066"/>
                  </a:lnTo>
                  <a:cubicBezTo>
                    <a:pt x="1913" y="1874"/>
                    <a:pt x="2066" y="1683"/>
                    <a:pt x="2296" y="1530"/>
                  </a:cubicBezTo>
                  <a:cubicBezTo>
                    <a:pt x="2257" y="1413"/>
                    <a:pt x="2228" y="1276"/>
                    <a:pt x="2198" y="1118"/>
                  </a:cubicBezTo>
                  <a:close/>
                  <a:moveTo>
                    <a:pt x="1607" y="2180"/>
                  </a:moveTo>
                  <a:lnTo>
                    <a:pt x="1607" y="2180"/>
                  </a:lnTo>
                  <a:cubicBezTo>
                    <a:pt x="1569" y="2219"/>
                    <a:pt x="1569" y="2257"/>
                    <a:pt x="1569" y="2257"/>
                  </a:cubicBezTo>
                  <a:lnTo>
                    <a:pt x="1607" y="2180"/>
                  </a:lnTo>
                  <a:close/>
                  <a:moveTo>
                    <a:pt x="575" y="2104"/>
                  </a:moveTo>
                  <a:lnTo>
                    <a:pt x="1" y="3557"/>
                  </a:lnTo>
                  <a:lnTo>
                    <a:pt x="39" y="3582"/>
                  </a:lnTo>
                  <a:lnTo>
                    <a:pt x="39" y="3595"/>
                  </a:lnTo>
                  <a:lnTo>
                    <a:pt x="44" y="3585"/>
                  </a:lnTo>
                  <a:lnTo>
                    <a:pt x="536" y="3905"/>
                  </a:lnTo>
                  <a:lnTo>
                    <a:pt x="51" y="3566"/>
                  </a:lnTo>
                  <a:lnTo>
                    <a:pt x="613" y="2180"/>
                  </a:lnTo>
                  <a:lnTo>
                    <a:pt x="1301" y="2257"/>
                  </a:lnTo>
                  <a:lnTo>
                    <a:pt x="1454" y="2257"/>
                  </a:lnTo>
                  <a:lnTo>
                    <a:pt x="1263" y="2219"/>
                  </a:lnTo>
                  <a:lnTo>
                    <a:pt x="575" y="2104"/>
                  </a:lnTo>
                  <a:close/>
                  <a:moveTo>
                    <a:pt x="536" y="3905"/>
                  </a:moveTo>
                  <a:lnTo>
                    <a:pt x="765" y="4065"/>
                  </a:lnTo>
                  <a:lnTo>
                    <a:pt x="765" y="4065"/>
                  </a:lnTo>
                  <a:cubicBezTo>
                    <a:pt x="765" y="4061"/>
                    <a:pt x="766" y="4058"/>
                    <a:pt x="766" y="4054"/>
                  </a:cubicBezTo>
                  <a:lnTo>
                    <a:pt x="536" y="3905"/>
                  </a:lnTo>
                  <a:close/>
                  <a:moveTo>
                    <a:pt x="7574" y="6770"/>
                  </a:moveTo>
                  <a:lnTo>
                    <a:pt x="7608" y="6776"/>
                  </a:lnTo>
                  <a:lnTo>
                    <a:pt x="7608" y="6776"/>
                  </a:lnTo>
                  <a:cubicBezTo>
                    <a:pt x="7610" y="6774"/>
                    <a:pt x="7611" y="6772"/>
                    <a:pt x="7612" y="6770"/>
                  </a:cubicBezTo>
                  <a:close/>
                  <a:moveTo>
                    <a:pt x="7608" y="6776"/>
                  </a:moveTo>
                  <a:cubicBezTo>
                    <a:pt x="7606" y="6780"/>
                    <a:pt x="7603" y="6784"/>
                    <a:pt x="7601" y="6788"/>
                  </a:cubicBezTo>
                  <a:lnTo>
                    <a:pt x="7601" y="6788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7608" y="6776"/>
                  </a:lnTo>
                  <a:close/>
                  <a:moveTo>
                    <a:pt x="3481" y="0"/>
                  </a:moveTo>
                  <a:lnTo>
                    <a:pt x="2105" y="612"/>
                  </a:lnTo>
                  <a:lnTo>
                    <a:pt x="2105" y="650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45" y="821"/>
                    <a:pt x="2172" y="977"/>
                    <a:pt x="2198" y="1118"/>
                  </a:cubicBezTo>
                  <a:lnTo>
                    <a:pt x="2198" y="1118"/>
                  </a:lnTo>
                  <a:cubicBezTo>
                    <a:pt x="2175" y="970"/>
                    <a:pt x="2148" y="813"/>
                    <a:pt x="2112" y="647"/>
                  </a:cubicBezTo>
                  <a:lnTo>
                    <a:pt x="2112" y="647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09" y="636"/>
                    <a:pt x="2107" y="624"/>
                    <a:pt x="2105" y="612"/>
                  </a:cubicBezTo>
                  <a:lnTo>
                    <a:pt x="2105" y="612"/>
                  </a:lnTo>
                  <a:cubicBezTo>
                    <a:pt x="2107" y="624"/>
                    <a:pt x="2110" y="636"/>
                    <a:pt x="2112" y="647"/>
                  </a:cubicBezTo>
                  <a:lnTo>
                    <a:pt x="2112" y="647"/>
                  </a:lnTo>
                  <a:lnTo>
                    <a:pt x="3490" y="89"/>
                  </a:lnTo>
                  <a:lnTo>
                    <a:pt x="3490" y="89"/>
                  </a:lnTo>
                  <a:lnTo>
                    <a:pt x="4017" y="803"/>
                  </a:lnTo>
                  <a:cubicBezTo>
                    <a:pt x="4189" y="784"/>
                    <a:pt x="4361" y="775"/>
                    <a:pt x="4528" y="775"/>
                  </a:cubicBezTo>
                  <a:cubicBezTo>
                    <a:pt x="4696" y="775"/>
                    <a:pt x="4858" y="784"/>
                    <a:pt x="5011" y="803"/>
                  </a:cubicBezTo>
                  <a:lnTo>
                    <a:pt x="5049" y="803"/>
                  </a:lnTo>
                  <a:lnTo>
                    <a:pt x="5568" y="62"/>
                  </a:lnTo>
                  <a:lnTo>
                    <a:pt x="5568" y="62"/>
                  </a:lnTo>
                  <a:lnTo>
                    <a:pt x="6921" y="596"/>
                  </a:lnTo>
                  <a:lnTo>
                    <a:pt x="6921" y="596"/>
                  </a:lnTo>
                  <a:cubicBezTo>
                    <a:pt x="6883" y="893"/>
                    <a:pt x="6846" y="1156"/>
                    <a:pt x="6809" y="1492"/>
                  </a:cubicBezTo>
                  <a:cubicBezTo>
                    <a:pt x="7038" y="1683"/>
                    <a:pt x="7306" y="1913"/>
                    <a:pt x="7497" y="2180"/>
                  </a:cubicBezTo>
                  <a:lnTo>
                    <a:pt x="7535" y="2180"/>
                  </a:lnTo>
                  <a:lnTo>
                    <a:pt x="8379" y="2034"/>
                  </a:lnTo>
                  <a:lnTo>
                    <a:pt x="8379" y="2034"/>
                  </a:lnTo>
                  <a:lnTo>
                    <a:pt x="8863" y="3450"/>
                  </a:lnTo>
                  <a:lnTo>
                    <a:pt x="8109" y="3978"/>
                  </a:lnTo>
                  <a:lnTo>
                    <a:pt x="8109" y="4016"/>
                  </a:lnTo>
                  <a:cubicBezTo>
                    <a:pt x="8147" y="4322"/>
                    <a:pt x="8147" y="4666"/>
                    <a:pt x="8109" y="5011"/>
                  </a:cubicBezTo>
                  <a:cubicBezTo>
                    <a:pt x="8373" y="5199"/>
                    <a:pt x="8599" y="5350"/>
                    <a:pt x="8862" y="5537"/>
                  </a:cubicBezTo>
                  <a:lnTo>
                    <a:pt x="8862" y="5537"/>
                  </a:lnTo>
                  <a:lnTo>
                    <a:pt x="8319" y="6877"/>
                  </a:lnTo>
                  <a:lnTo>
                    <a:pt x="8319" y="6877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8312" y="6893"/>
                  </a:lnTo>
                  <a:lnTo>
                    <a:pt x="8312" y="6893"/>
                  </a:lnTo>
                  <a:lnTo>
                    <a:pt x="8300" y="6923"/>
                  </a:lnTo>
                  <a:lnTo>
                    <a:pt x="8348" y="6899"/>
                  </a:lnTo>
                  <a:lnTo>
                    <a:pt x="8348" y="6899"/>
                  </a:lnTo>
                  <a:lnTo>
                    <a:pt x="8492" y="6923"/>
                  </a:lnTo>
                  <a:lnTo>
                    <a:pt x="8530" y="6923"/>
                  </a:lnTo>
                  <a:lnTo>
                    <a:pt x="8530" y="6885"/>
                  </a:lnTo>
                  <a:cubicBezTo>
                    <a:pt x="8721" y="6426"/>
                    <a:pt x="8912" y="5928"/>
                    <a:pt x="9065" y="5469"/>
                  </a:cubicBezTo>
                  <a:lnTo>
                    <a:pt x="9065" y="5431"/>
                  </a:lnTo>
                  <a:cubicBezTo>
                    <a:pt x="8799" y="5241"/>
                    <a:pt x="8533" y="5089"/>
                    <a:pt x="8305" y="4899"/>
                  </a:cubicBezTo>
                  <a:lnTo>
                    <a:pt x="8305" y="4899"/>
                  </a:lnTo>
                  <a:cubicBezTo>
                    <a:pt x="8337" y="4613"/>
                    <a:pt x="8337" y="4294"/>
                    <a:pt x="8304" y="3975"/>
                  </a:cubicBezTo>
                  <a:lnTo>
                    <a:pt x="8304" y="3975"/>
                  </a:lnTo>
                  <a:lnTo>
                    <a:pt x="9027" y="3442"/>
                  </a:lnTo>
                  <a:lnTo>
                    <a:pt x="9065" y="3442"/>
                  </a:lnTo>
                  <a:lnTo>
                    <a:pt x="9065" y="3404"/>
                  </a:lnTo>
                  <a:lnTo>
                    <a:pt x="8453" y="2027"/>
                  </a:lnTo>
                  <a:lnTo>
                    <a:pt x="8453" y="1989"/>
                  </a:lnTo>
                  <a:lnTo>
                    <a:pt x="8415" y="1989"/>
                  </a:lnTo>
                  <a:lnTo>
                    <a:pt x="7569" y="2136"/>
                  </a:lnTo>
                  <a:lnTo>
                    <a:pt x="7569" y="2136"/>
                  </a:lnTo>
                  <a:cubicBezTo>
                    <a:pt x="7343" y="1873"/>
                    <a:pt x="7116" y="1647"/>
                    <a:pt x="6853" y="1458"/>
                  </a:cubicBezTo>
                  <a:lnTo>
                    <a:pt x="6853" y="1458"/>
                  </a:lnTo>
                  <a:lnTo>
                    <a:pt x="7000" y="574"/>
                  </a:lnTo>
                  <a:lnTo>
                    <a:pt x="7000" y="536"/>
                  </a:lnTo>
                  <a:lnTo>
                    <a:pt x="6962" y="536"/>
                  </a:lnTo>
                  <a:lnTo>
                    <a:pt x="5508" y="0"/>
                  </a:lnTo>
                  <a:lnTo>
                    <a:pt x="4976" y="723"/>
                  </a:lnTo>
                  <a:lnTo>
                    <a:pt x="4976" y="723"/>
                  </a:lnTo>
                  <a:cubicBezTo>
                    <a:pt x="4815" y="707"/>
                    <a:pt x="4656" y="698"/>
                    <a:pt x="4500" y="698"/>
                  </a:cubicBezTo>
                  <a:cubicBezTo>
                    <a:pt x="4332" y="698"/>
                    <a:pt x="4170" y="708"/>
                    <a:pt x="4017" y="727"/>
                  </a:cubicBezTo>
                  <a:lnTo>
                    <a:pt x="3481" y="0"/>
                  </a:lnTo>
                  <a:close/>
                  <a:moveTo>
                    <a:pt x="765" y="4065"/>
                  </a:moveTo>
                  <a:cubicBezTo>
                    <a:pt x="729" y="4394"/>
                    <a:pt x="728" y="4723"/>
                    <a:pt x="762" y="5052"/>
                  </a:cubicBezTo>
                  <a:lnTo>
                    <a:pt x="762" y="5052"/>
                  </a:lnTo>
                  <a:lnTo>
                    <a:pt x="39" y="5584"/>
                  </a:lnTo>
                  <a:lnTo>
                    <a:pt x="39" y="5622"/>
                  </a:lnTo>
                  <a:lnTo>
                    <a:pt x="613" y="6999"/>
                  </a:lnTo>
                  <a:lnTo>
                    <a:pt x="613" y="7038"/>
                  </a:lnTo>
                  <a:lnTo>
                    <a:pt x="651" y="7038"/>
                  </a:lnTo>
                  <a:lnTo>
                    <a:pt x="1535" y="6890"/>
                  </a:lnTo>
                  <a:lnTo>
                    <a:pt x="1535" y="6890"/>
                  </a:lnTo>
                  <a:cubicBezTo>
                    <a:pt x="1724" y="7116"/>
                    <a:pt x="1949" y="7378"/>
                    <a:pt x="2248" y="7567"/>
                  </a:cubicBezTo>
                  <a:lnTo>
                    <a:pt x="2248" y="7567"/>
                  </a:lnTo>
                  <a:cubicBezTo>
                    <a:pt x="2181" y="7818"/>
                    <a:pt x="2144" y="8100"/>
                    <a:pt x="2109" y="8416"/>
                  </a:cubicBezTo>
                  <a:lnTo>
                    <a:pt x="2109" y="8416"/>
                  </a:lnTo>
                  <a:lnTo>
                    <a:pt x="2105" y="8414"/>
                  </a:lnTo>
                  <a:lnTo>
                    <a:pt x="2108" y="8418"/>
                  </a:lnTo>
                  <a:lnTo>
                    <a:pt x="2108" y="8418"/>
                  </a:lnTo>
                  <a:cubicBezTo>
                    <a:pt x="2107" y="8430"/>
                    <a:pt x="2106" y="8441"/>
                    <a:pt x="2105" y="8453"/>
                  </a:cubicBezTo>
                  <a:lnTo>
                    <a:pt x="2105" y="8491"/>
                  </a:lnTo>
                  <a:lnTo>
                    <a:pt x="3558" y="9026"/>
                  </a:lnTo>
                  <a:lnTo>
                    <a:pt x="3596" y="9026"/>
                  </a:lnTo>
                  <a:lnTo>
                    <a:pt x="4126" y="8269"/>
                  </a:lnTo>
                  <a:lnTo>
                    <a:pt x="4126" y="8269"/>
                  </a:lnTo>
                  <a:cubicBezTo>
                    <a:pt x="4275" y="8283"/>
                    <a:pt x="4423" y="8290"/>
                    <a:pt x="4571" y="8290"/>
                  </a:cubicBezTo>
                  <a:cubicBezTo>
                    <a:pt x="4732" y="8290"/>
                    <a:pt x="4892" y="8282"/>
                    <a:pt x="5052" y="8265"/>
                  </a:cubicBezTo>
                  <a:lnTo>
                    <a:pt x="5052" y="8265"/>
                  </a:lnTo>
                  <a:lnTo>
                    <a:pt x="5575" y="8937"/>
                  </a:lnTo>
                  <a:lnTo>
                    <a:pt x="5575" y="8937"/>
                  </a:lnTo>
                  <a:lnTo>
                    <a:pt x="5547" y="8950"/>
                  </a:lnTo>
                  <a:lnTo>
                    <a:pt x="5585" y="8950"/>
                  </a:lnTo>
                  <a:lnTo>
                    <a:pt x="5623" y="8988"/>
                  </a:lnTo>
                  <a:lnTo>
                    <a:pt x="5661" y="8988"/>
                  </a:lnTo>
                  <a:lnTo>
                    <a:pt x="7038" y="8414"/>
                  </a:lnTo>
                  <a:lnTo>
                    <a:pt x="7076" y="8414"/>
                  </a:lnTo>
                  <a:lnTo>
                    <a:pt x="7076" y="8376"/>
                  </a:lnTo>
                  <a:cubicBezTo>
                    <a:pt x="7040" y="8082"/>
                    <a:pt x="6968" y="7788"/>
                    <a:pt x="6928" y="7493"/>
                  </a:cubicBezTo>
                  <a:lnTo>
                    <a:pt x="6928" y="7493"/>
                  </a:lnTo>
                  <a:cubicBezTo>
                    <a:pt x="7189" y="7306"/>
                    <a:pt x="7413" y="7083"/>
                    <a:pt x="7601" y="6788"/>
                  </a:cubicBezTo>
                  <a:lnTo>
                    <a:pt x="7601" y="6788"/>
                  </a:lnTo>
                  <a:lnTo>
                    <a:pt x="7459" y="6770"/>
                  </a:lnTo>
                  <a:lnTo>
                    <a:pt x="7421" y="6770"/>
                  </a:lnTo>
                  <a:cubicBezTo>
                    <a:pt x="7229" y="6999"/>
                    <a:pt x="7000" y="7267"/>
                    <a:pt x="6732" y="7458"/>
                  </a:cubicBezTo>
                  <a:lnTo>
                    <a:pt x="6732" y="7497"/>
                  </a:lnTo>
                  <a:lnTo>
                    <a:pt x="6876" y="8359"/>
                  </a:lnTo>
                  <a:lnTo>
                    <a:pt x="6876" y="8359"/>
                  </a:lnTo>
                  <a:lnTo>
                    <a:pt x="5576" y="8937"/>
                  </a:lnTo>
                  <a:lnTo>
                    <a:pt x="5576" y="8937"/>
                  </a:lnTo>
                  <a:cubicBezTo>
                    <a:pt x="5398" y="8690"/>
                    <a:pt x="5222" y="8475"/>
                    <a:pt x="5076" y="8263"/>
                  </a:cubicBezTo>
                  <a:lnTo>
                    <a:pt x="5076" y="8263"/>
                  </a:lnTo>
                  <a:cubicBezTo>
                    <a:pt x="5080" y="8262"/>
                    <a:pt x="5084" y="8262"/>
                    <a:pt x="5088" y="8261"/>
                  </a:cubicBezTo>
                  <a:lnTo>
                    <a:pt x="5075" y="8261"/>
                  </a:lnTo>
                  <a:cubicBezTo>
                    <a:pt x="5067" y="8249"/>
                    <a:pt x="5058" y="8236"/>
                    <a:pt x="5049" y="8223"/>
                  </a:cubicBezTo>
                  <a:lnTo>
                    <a:pt x="5049" y="8185"/>
                  </a:lnTo>
                  <a:lnTo>
                    <a:pt x="5011" y="8185"/>
                  </a:lnTo>
                  <a:cubicBezTo>
                    <a:pt x="4858" y="8204"/>
                    <a:pt x="4696" y="8214"/>
                    <a:pt x="4528" y="8214"/>
                  </a:cubicBezTo>
                  <a:cubicBezTo>
                    <a:pt x="4361" y="8214"/>
                    <a:pt x="4189" y="8204"/>
                    <a:pt x="4017" y="8185"/>
                  </a:cubicBezTo>
                  <a:lnTo>
                    <a:pt x="4017" y="8223"/>
                  </a:lnTo>
                  <a:cubicBezTo>
                    <a:pt x="3832" y="8482"/>
                    <a:pt x="3647" y="8705"/>
                    <a:pt x="3497" y="8927"/>
                  </a:cubicBezTo>
                  <a:lnTo>
                    <a:pt x="3497" y="8927"/>
                  </a:lnTo>
                  <a:lnTo>
                    <a:pt x="2146" y="8430"/>
                  </a:lnTo>
                  <a:lnTo>
                    <a:pt x="2146" y="8430"/>
                  </a:lnTo>
                  <a:cubicBezTo>
                    <a:pt x="2183" y="8129"/>
                    <a:pt x="2221" y="7796"/>
                    <a:pt x="2296" y="7535"/>
                  </a:cubicBezTo>
                  <a:lnTo>
                    <a:pt x="2296" y="7497"/>
                  </a:lnTo>
                  <a:cubicBezTo>
                    <a:pt x="2028" y="7305"/>
                    <a:pt x="1760" y="7076"/>
                    <a:pt x="1569" y="6846"/>
                  </a:cubicBezTo>
                  <a:lnTo>
                    <a:pt x="687" y="6993"/>
                  </a:lnTo>
                  <a:lnTo>
                    <a:pt x="687" y="6993"/>
                  </a:lnTo>
                  <a:cubicBezTo>
                    <a:pt x="504" y="6519"/>
                    <a:pt x="287" y="6080"/>
                    <a:pt x="102" y="5642"/>
                  </a:cubicBezTo>
                  <a:lnTo>
                    <a:pt x="102" y="5642"/>
                  </a:lnTo>
                  <a:lnTo>
                    <a:pt x="804" y="5087"/>
                  </a:lnTo>
                  <a:cubicBezTo>
                    <a:pt x="766" y="4743"/>
                    <a:pt x="766" y="4399"/>
                    <a:pt x="804" y="4093"/>
                  </a:cubicBezTo>
                  <a:lnTo>
                    <a:pt x="765" y="4065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4"/>
            <p:cNvSpPr/>
            <p:nvPr/>
          </p:nvSpPr>
          <p:spPr>
            <a:xfrm>
              <a:off x="8450288" y="2015225"/>
              <a:ext cx="375775" cy="376750"/>
            </a:xfrm>
            <a:custGeom>
              <a:rect b="b" l="l" r="r" t="t"/>
              <a:pathLst>
                <a:path extrusionOk="0" h="15070" w="15031">
                  <a:moveTo>
                    <a:pt x="7535" y="4655"/>
                  </a:moveTo>
                  <a:cubicBezTo>
                    <a:pt x="7879" y="4655"/>
                    <a:pt x="8228" y="4720"/>
                    <a:pt x="8567" y="4858"/>
                  </a:cubicBezTo>
                  <a:cubicBezTo>
                    <a:pt x="10824" y="5775"/>
                    <a:pt x="10862" y="8950"/>
                    <a:pt x="8605" y="9906"/>
                  </a:cubicBezTo>
                  <a:cubicBezTo>
                    <a:pt x="8242" y="10063"/>
                    <a:pt x="7876" y="10134"/>
                    <a:pt x="7523" y="10134"/>
                  </a:cubicBezTo>
                  <a:cubicBezTo>
                    <a:pt x="5721" y="10134"/>
                    <a:pt x="4243" y="8274"/>
                    <a:pt x="5010" y="6387"/>
                  </a:cubicBezTo>
                  <a:cubicBezTo>
                    <a:pt x="5418" y="5311"/>
                    <a:pt x="6444" y="4655"/>
                    <a:pt x="7535" y="4655"/>
                  </a:cubicBezTo>
                  <a:close/>
                  <a:moveTo>
                    <a:pt x="9103" y="0"/>
                  </a:moveTo>
                  <a:lnTo>
                    <a:pt x="8261" y="1301"/>
                  </a:lnTo>
                  <a:cubicBezTo>
                    <a:pt x="7974" y="1262"/>
                    <a:pt x="7687" y="1243"/>
                    <a:pt x="7405" y="1243"/>
                  </a:cubicBezTo>
                  <a:cubicBezTo>
                    <a:pt x="7123" y="1243"/>
                    <a:pt x="6846" y="1262"/>
                    <a:pt x="6578" y="1301"/>
                  </a:cubicBezTo>
                  <a:lnTo>
                    <a:pt x="5660" y="77"/>
                  </a:lnTo>
                  <a:lnTo>
                    <a:pt x="3327" y="1071"/>
                  </a:lnTo>
                  <a:lnTo>
                    <a:pt x="3595" y="2601"/>
                  </a:lnTo>
                  <a:cubicBezTo>
                    <a:pt x="3176" y="2944"/>
                    <a:pt x="2795" y="3325"/>
                    <a:pt x="2452" y="3781"/>
                  </a:cubicBezTo>
                  <a:lnTo>
                    <a:pt x="2452" y="3781"/>
                  </a:lnTo>
                  <a:lnTo>
                    <a:pt x="956" y="3557"/>
                  </a:lnTo>
                  <a:lnTo>
                    <a:pt x="0" y="5928"/>
                  </a:lnTo>
                  <a:lnTo>
                    <a:pt x="1224" y="6808"/>
                  </a:lnTo>
                  <a:cubicBezTo>
                    <a:pt x="1147" y="7344"/>
                    <a:pt x="1147" y="7917"/>
                    <a:pt x="1262" y="8453"/>
                  </a:cubicBezTo>
                  <a:lnTo>
                    <a:pt x="0" y="9371"/>
                  </a:lnTo>
                  <a:lnTo>
                    <a:pt x="1033" y="11704"/>
                  </a:lnTo>
                  <a:lnTo>
                    <a:pt x="2524" y="11436"/>
                  </a:lnTo>
                  <a:cubicBezTo>
                    <a:pt x="2868" y="11857"/>
                    <a:pt x="3289" y="12239"/>
                    <a:pt x="3710" y="12583"/>
                  </a:cubicBezTo>
                  <a:lnTo>
                    <a:pt x="3480" y="14113"/>
                  </a:lnTo>
                  <a:lnTo>
                    <a:pt x="5890" y="15069"/>
                  </a:lnTo>
                  <a:lnTo>
                    <a:pt x="6731" y="13807"/>
                  </a:lnTo>
                  <a:cubicBezTo>
                    <a:pt x="6969" y="13823"/>
                    <a:pt x="7200" y="13832"/>
                    <a:pt x="7430" y="13832"/>
                  </a:cubicBezTo>
                  <a:cubicBezTo>
                    <a:pt x="7755" y="13832"/>
                    <a:pt x="8078" y="13814"/>
                    <a:pt x="8414" y="13769"/>
                  </a:cubicBezTo>
                  <a:lnTo>
                    <a:pt x="9332" y="15031"/>
                  </a:lnTo>
                  <a:lnTo>
                    <a:pt x="11665" y="13998"/>
                  </a:lnTo>
                  <a:lnTo>
                    <a:pt x="11359" y="12507"/>
                  </a:lnTo>
                  <a:cubicBezTo>
                    <a:pt x="11818" y="12163"/>
                    <a:pt x="12201" y="11742"/>
                    <a:pt x="12545" y="11321"/>
                  </a:cubicBezTo>
                  <a:lnTo>
                    <a:pt x="14075" y="11551"/>
                  </a:lnTo>
                  <a:lnTo>
                    <a:pt x="15031" y="9141"/>
                  </a:lnTo>
                  <a:lnTo>
                    <a:pt x="13730" y="8300"/>
                  </a:lnTo>
                  <a:cubicBezTo>
                    <a:pt x="13807" y="7726"/>
                    <a:pt x="13807" y="7152"/>
                    <a:pt x="13730" y="6617"/>
                  </a:cubicBezTo>
                  <a:lnTo>
                    <a:pt x="14954" y="5699"/>
                  </a:lnTo>
                  <a:lnTo>
                    <a:pt x="13960" y="3366"/>
                  </a:lnTo>
                  <a:lnTo>
                    <a:pt x="12430" y="3634"/>
                  </a:lnTo>
                  <a:cubicBezTo>
                    <a:pt x="12086" y="3213"/>
                    <a:pt x="11703" y="2830"/>
                    <a:pt x="11244" y="2486"/>
                  </a:cubicBezTo>
                  <a:lnTo>
                    <a:pt x="11474" y="956"/>
                  </a:lnTo>
                  <a:lnTo>
                    <a:pt x="9103" y="0"/>
                  </a:lnTo>
                  <a:close/>
                </a:path>
              </a:pathLst>
            </a:custGeom>
            <a:solidFill>
              <a:srgbClr val="A4C1FF">
                <a:alpha val="8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4"/>
            <p:cNvSpPr/>
            <p:nvPr/>
          </p:nvSpPr>
          <p:spPr>
            <a:xfrm>
              <a:off x="8450288" y="2012350"/>
              <a:ext cx="378650" cy="380575"/>
            </a:xfrm>
            <a:custGeom>
              <a:rect b="b" l="l" r="r" t="t"/>
              <a:pathLst>
                <a:path extrusionOk="0" h="15223" w="15146">
                  <a:moveTo>
                    <a:pt x="2677" y="3519"/>
                  </a:moveTo>
                  <a:lnTo>
                    <a:pt x="2626" y="3590"/>
                  </a:lnTo>
                  <a:lnTo>
                    <a:pt x="2626" y="3590"/>
                  </a:lnTo>
                  <a:cubicBezTo>
                    <a:pt x="2643" y="3568"/>
                    <a:pt x="2660" y="3545"/>
                    <a:pt x="2677" y="3519"/>
                  </a:cubicBezTo>
                  <a:close/>
                  <a:moveTo>
                    <a:pt x="2626" y="3590"/>
                  </a:moveTo>
                  <a:lnTo>
                    <a:pt x="2626" y="3590"/>
                  </a:lnTo>
                  <a:cubicBezTo>
                    <a:pt x="2569" y="3666"/>
                    <a:pt x="2516" y="3719"/>
                    <a:pt x="2486" y="3749"/>
                  </a:cubicBezTo>
                  <a:cubicBezTo>
                    <a:pt x="2451" y="3783"/>
                    <a:pt x="2448" y="3818"/>
                    <a:pt x="2419" y="3853"/>
                  </a:cubicBezTo>
                  <a:lnTo>
                    <a:pt x="2419" y="3853"/>
                  </a:lnTo>
                  <a:cubicBezTo>
                    <a:pt x="2414" y="3846"/>
                    <a:pt x="2410" y="3838"/>
                    <a:pt x="2410" y="3825"/>
                  </a:cubicBezTo>
                  <a:lnTo>
                    <a:pt x="2104" y="3787"/>
                  </a:lnTo>
                  <a:lnTo>
                    <a:pt x="956" y="3596"/>
                  </a:lnTo>
                  <a:cubicBezTo>
                    <a:pt x="947" y="3621"/>
                    <a:pt x="937" y="3646"/>
                    <a:pt x="927" y="3672"/>
                  </a:cubicBezTo>
                  <a:lnTo>
                    <a:pt x="918" y="3672"/>
                  </a:lnTo>
                  <a:lnTo>
                    <a:pt x="927" y="3674"/>
                  </a:lnTo>
                  <a:lnTo>
                    <a:pt x="927" y="3674"/>
                  </a:lnTo>
                  <a:cubicBezTo>
                    <a:pt x="701" y="4275"/>
                    <a:pt x="403" y="5051"/>
                    <a:pt x="0" y="5967"/>
                  </a:cubicBezTo>
                  <a:lnTo>
                    <a:pt x="0" y="6005"/>
                  </a:lnTo>
                  <a:lnTo>
                    <a:pt x="38" y="6005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432" y="5058"/>
                    <a:pt x="729" y="4277"/>
                    <a:pt x="954" y="3678"/>
                  </a:cubicBezTo>
                  <a:lnTo>
                    <a:pt x="954" y="3678"/>
                  </a:lnTo>
                  <a:lnTo>
                    <a:pt x="2065" y="3863"/>
                  </a:lnTo>
                  <a:lnTo>
                    <a:pt x="2371" y="3902"/>
                  </a:lnTo>
                  <a:lnTo>
                    <a:pt x="2448" y="3902"/>
                  </a:lnTo>
                  <a:cubicBezTo>
                    <a:pt x="2448" y="3876"/>
                    <a:pt x="2431" y="3868"/>
                    <a:pt x="2419" y="3853"/>
                  </a:cubicBezTo>
                  <a:lnTo>
                    <a:pt x="2419" y="3853"/>
                  </a:lnTo>
                  <a:cubicBezTo>
                    <a:pt x="2454" y="3819"/>
                    <a:pt x="2486" y="3787"/>
                    <a:pt x="2486" y="3787"/>
                  </a:cubicBezTo>
                  <a:lnTo>
                    <a:pt x="2626" y="3590"/>
                  </a:lnTo>
                  <a:close/>
                  <a:moveTo>
                    <a:pt x="9064" y="1"/>
                  </a:moveTo>
                  <a:lnTo>
                    <a:pt x="9026" y="39"/>
                  </a:lnTo>
                  <a:cubicBezTo>
                    <a:pt x="8721" y="496"/>
                    <a:pt x="8455" y="915"/>
                    <a:pt x="8150" y="1296"/>
                  </a:cubicBezTo>
                  <a:lnTo>
                    <a:pt x="8150" y="1296"/>
                  </a:lnTo>
                  <a:cubicBezTo>
                    <a:pt x="7938" y="1283"/>
                    <a:pt x="7731" y="1276"/>
                    <a:pt x="7524" y="1276"/>
                  </a:cubicBezTo>
                  <a:cubicBezTo>
                    <a:pt x="7210" y="1276"/>
                    <a:pt x="6899" y="1293"/>
                    <a:pt x="6575" y="1335"/>
                  </a:cubicBezTo>
                  <a:lnTo>
                    <a:pt x="6575" y="1335"/>
                  </a:lnTo>
                  <a:lnTo>
                    <a:pt x="5660" y="115"/>
                  </a:lnTo>
                  <a:lnTo>
                    <a:pt x="5660" y="77"/>
                  </a:lnTo>
                  <a:lnTo>
                    <a:pt x="3289" y="1110"/>
                  </a:lnTo>
                  <a:cubicBezTo>
                    <a:pt x="3404" y="1722"/>
                    <a:pt x="3480" y="2219"/>
                    <a:pt x="3557" y="2639"/>
                  </a:cubicBezTo>
                  <a:cubicBezTo>
                    <a:pt x="3251" y="2907"/>
                    <a:pt x="2945" y="3175"/>
                    <a:pt x="2677" y="3519"/>
                  </a:cubicBezTo>
                  <a:cubicBezTo>
                    <a:pt x="2983" y="3213"/>
                    <a:pt x="3251" y="2945"/>
                    <a:pt x="3595" y="2678"/>
                  </a:cubicBezTo>
                  <a:cubicBezTo>
                    <a:pt x="3520" y="2265"/>
                    <a:pt x="3445" y="1779"/>
                    <a:pt x="3334" y="1183"/>
                  </a:cubicBezTo>
                  <a:lnTo>
                    <a:pt x="3334" y="1183"/>
                  </a:lnTo>
                  <a:lnTo>
                    <a:pt x="5631" y="204"/>
                  </a:lnTo>
                  <a:lnTo>
                    <a:pt x="6578" y="1492"/>
                  </a:lnTo>
                  <a:lnTo>
                    <a:pt x="6655" y="1492"/>
                  </a:lnTo>
                  <a:cubicBezTo>
                    <a:pt x="6923" y="1454"/>
                    <a:pt x="7200" y="1435"/>
                    <a:pt x="7477" y="1435"/>
                  </a:cubicBezTo>
                  <a:cubicBezTo>
                    <a:pt x="7754" y="1435"/>
                    <a:pt x="8032" y="1454"/>
                    <a:pt x="8299" y="1492"/>
                  </a:cubicBezTo>
                  <a:lnTo>
                    <a:pt x="8338" y="1492"/>
                  </a:lnTo>
                  <a:lnTo>
                    <a:pt x="8338" y="1454"/>
                  </a:lnTo>
                  <a:lnTo>
                    <a:pt x="9201" y="216"/>
                  </a:lnTo>
                  <a:lnTo>
                    <a:pt x="11465" y="1129"/>
                  </a:lnTo>
                  <a:lnTo>
                    <a:pt x="11465" y="1129"/>
                  </a:lnTo>
                  <a:cubicBezTo>
                    <a:pt x="11391" y="1607"/>
                    <a:pt x="11316" y="2086"/>
                    <a:pt x="11206" y="2601"/>
                  </a:cubicBezTo>
                  <a:lnTo>
                    <a:pt x="11206" y="2639"/>
                  </a:lnTo>
                  <a:lnTo>
                    <a:pt x="11244" y="2678"/>
                  </a:lnTo>
                  <a:cubicBezTo>
                    <a:pt x="11703" y="2984"/>
                    <a:pt x="12086" y="3404"/>
                    <a:pt x="12430" y="3825"/>
                  </a:cubicBezTo>
                  <a:lnTo>
                    <a:pt x="12468" y="3863"/>
                  </a:lnTo>
                  <a:lnTo>
                    <a:pt x="12506" y="3863"/>
                  </a:lnTo>
                  <a:lnTo>
                    <a:pt x="13944" y="3569"/>
                  </a:lnTo>
                  <a:lnTo>
                    <a:pt x="13944" y="3569"/>
                  </a:lnTo>
                  <a:cubicBezTo>
                    <a:pt x="14272" y="4300"/>
                    <a:pt x="14600" y="5064"/>
                    <a:pt x="14929" y="5795"/>
                  </a:cubicBezTo>
                  <a:lnTo>
                    <a:pt x="14929" y="5795"/>
                  </a:lnTo>
                  <a:lnTo>
                    <a:pt x="13730" y="6694"/>
                  </a:lnTo>
                  <a:lnTo>
                    <a:pt x="13692" y="6732"/>
                  </a:lnTo>
                  <a:lnTo>
                    <a:pt x="13692" y="6770"/>
                  </a:lnTo>
                  <a:cubicBezTo>
                    <a:pt x="13769" y="7306"/>
                    <a:pt x="13769" y="7879"/>
                    <a:pt x="13692" y="8415"/>
                  </a:cubicBezTo>
                  <a:lnTo>
                    <a:pt x="13692" y="8453"/>
                  </a:lnTo>
                  <a:lnTo>
                    <a:pt x="13730" y="8491"/>
                  </a:lnTo>
                  <a:lnTo>
                    <a:pt x="14938" y="9296"/>
                  </a:lnTo>
                  <a:lnTo>
                    <a:pt x="14031" y="11582"/>
                  </a:lnTo>
                  <a:lnTo>
                    <a:pt x="14031" y="11582"/>
                  </a:lnTo>
                  <a:lnTo>
                    <a:pt x="12583" y="11360"/>
                  </a:lnTo>
                  <a:lnTo>
                    <a:pt x="12506" y="11360"/>
                  </a:lnTo>
                  <a:lnTo>
                    <a:pt x="12506" y="11398"/>
                  </a:lnTo>
                  <a:cubicBezTo>
                    <a:pt x="12162" y="11819"/>
                    <a:pt x="11780" y="12239"/>
                    <a:pt x="11359" y="12583"/>
                  </a:cubicBezTo>
                  <a:lnTo>
                    <a:pt x="11321" y="12622"/>
                  </a:lnTo>
                  <a:lnTo>
                    <a:pt x="11321" y="12660"/>
                  </a:lnTo>
                  <a:cubicBezTo>
                    <a:pt x="11394" y="13137"/>
                    <a:pt x="11503" y="13650"/>
                    <a:pt x="11579" y="14096"/>
                  </a:cubicBezTo>
                  <a:lnTo>
                    <a:pt x="11579" y="14096"/>
                  </a:lnTo>
                  <a:lnTo>
                    <a:pt x="9352" y="15082"/>
                  </a:lnTo>
                  <a:lnTo>
                    <a:pt x="9352" y="15082"/>
                  </a:lnTo>
                  <a:lnTo>
                    <a:pt x="8491" y="13846"/>
                  </a:lnTo>
                  <a:lnTo>
                    <a:pt x="8452" y="13807"/>
                  </a:lnTo>
                  <a:lnTo>
                    <a:pt x="8414" y="13807"/>
                  </a:lnTo>
                  <a:cubicBezTo>
                    <a:pt x="8101" y="13852"/>
                    <a:pt x="7774" y="13871"/>
                    <a:pt x="7449" y="13871"/>
                  </a:cubicBezTo>
                  <a:cubicBezTo>
                    <a:pt x="7220" y="13871"/>
                    <a:pt x="6991" y="13861"/>
                    <a:pt x="6770" y="13846"/>
                  </a:cubicBezTo>
                  <a:lnTo>
                    <a:pt x="6731" y="13846"/>
                  </a:lnTo>
                  <a:lnTo>
                    <a:pt x="6693" y="13884"/>
                  </a:lnTo>
                  <a:lnTo>
                    <a:pt x="5851" y="15092"/>
                  </a:lnTo>
                  <a:lnTo>
                    <a:pt x="3566" y="14171"/>
                  </a:lnTo>
                  <a:lnTo>
                    <a:pt x="3566" y="14171"/>
                  </a:lnTo>
                  <a:cubicBezTo>
                    <a:pt x="3639" y="13690"/>
                    <a:pt x="3713" y="13178"/>
                    <a:pt x="3786" y="12736"/>
                  </a:cubicBezTo>
                  <a:lnTo>
                    <a:pt x="3786" y="12660"/>
                  </a:lnTo>
                  <a:lnTo>
                    <a:pt x="3748" y="12660"/>
                  </a:lnTo>
                  <a:cubicBezTo>
                    <a:pt x="3327" y="12316"/>
                    <a:pt x="2907" y="11933"/>
                    <a:pt x="2601" y="11513"/>
                  </a:cubicBezTo>
                  <a:lnTo>
                    <a:pt x="2563" y="11474"/>
                  </a:lnTo>
                  <a:lnTo>
                    <a:pt x="2524" y="11474"/>
                  </a:lnTo>
                  <a:lnTo>
                    <a:pt x="1050" y="11732"/>
                  </a:lnTo>
                  <a:lnTo>
                    <a:pt x="1050" y="11732"/>
                  </a:lnTo>
                  <a:lnTo>
                    <a:pt x="101" y="9505"/>
                  </a:lnTo>
                  <a:lnTo>
                    <a:pt x="1300" y="8606"/>
                  </a:lnTo>
                  <a:lnTo>
                    <a:pt x="1339" y="8606"/>
                  </a:lnTo>
                  <a:lnTo>
                    <a:pt x="1339" y="8568"/>
                  </a:lnTo>
                  <a:cubicBezTo>
                    <a:pt x="1262" y="8032"/>
                    <a:pt x="1224" y="7459"/>
                    <a:pt x="1300" y="6923"/>
                  </a:cubicBezTo>
                  <a:lnTo>
                    <a:pt x="1300" y="6885"/>
                  </a:lnTo>
                  <a:lnTo>
                    <a:pt x="1300" y="6847"/>
                  </a:lnTo>
                  <a:cubicBezTo>
                    <a:pt x="1299" y="6858"/>
                    <a:pt x="1297" y="6870"/>
                    <a:pt x="1296" y="6881"/>
                  </a:cubicBezTo>
                  <a:lnTo>
                    <a:pt x="1296" y="6881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58" y="6031"/>
                    <a:pt x="54" y="6041"/>
                    <a:pt x="50" y="6051"/>
                  </a:cubicBezTo>
                  <a:lnTo>
                    <a:pt x="50" y="6051"/>
                  </a:lnTo>
                  <a:lnTo>
                    <a:pt x="38" y="6043"/>
                  </a:lnTo>
                  <a:lnTo>
                    <a:pt x="38" y="6082"/>
                  </a:lnTo>
                  <a:cubicBezTo>
                    <a:pt x="42" y="6071"/>
                    <a:pt x="46" y="6061"/>
                    <a:pt x="50" y="6051"/>
                  </a:cubicBezTo>
                  <a:lnTo>
                    <a:pt x="50" y="6051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96" y="6882"/>
                    <a:pt x="1296" y="6881"/>
                    <a:pt x="1296" y="6881"/>
                  </a:cubicBezTo>
                  <a:lnTo>
                    <a:pt x="1296" y="6881"/>
                  </a:lnTo>
                  <a:lnTo>
                    <a:pt x="1300" y="6885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26" y="7395"/>
                    <a:pt x="1226" y="7943"/>
                    <a:pt x="1296" y="8457"/>
                  </a:cubicBezTo>
                  <a:lnTo>
                    <a:pt x="1296" y="8457"/>
                  </a:lnTo>
                  <a:lnTo>
                    <a:pt x="77" y="9371"/>
                  </a:lnTo>
                  <a:lnTo>
                    <a:pt x="38" y="9409"/>
                  </a:lnTo>
                  <a:lnTo>
                    <a:pt x="38" y="9447"/>
                  </a:lnTo>
                  <a:cubicBezTo>
                    <a:pt x="339" y="10162"/>
                    <a:pt x="677" y="10913"/>
                    <a:pt x="1015" y="11738"/>
                  </a:cubicBezTo>
                  <a:lnTo>
                    <a:pt x="1015" y="11738"/>
                  </a:lnTo>
                  <a:lnTo>
                    <a:pt x="994" y="11742"/>
                  </a:lnTo>
                  <a:lnTo>
                    <a:pt x="1023" y="11756"/>
                  </a:lnTo>
                  <a:lnTo>
                    <a:pt x="1023" y="11756"/>
                  </a:lnTo>
                  <a:cubicBezTo>
                    <a:pt x="1026" y="11764"/>
                    <a:pt x="1029" y="11772"/>
                    <a:pt x="1033" y="11780"/>
                  </a:cubicBezTo>
                  <a:lnTo>
                    <a:pt x="1033" y="11819"/>
                  </a:lnTo>
                  <a:lnTo>
                    <a:pt x="1071" y="11819"/>
                  </a:lnTo>
                  <a:lnTo>
                    <a:pt x="2534" y="11563"/>
                  </a:lnTo>
                  <a:lnTo>
                    <a:pt x="2534" y="11563"/>
                  </a:lnTo>
                  <a:cubicBezTo>
                    <a:pt x="2865" y="11965"/>
                    <a:pt x="3266" y="12368"/>
                    <a:pt x="3703" y="12702"/>
                  </a:cubicBezTo>
                  <a:lnTo>
                    <a:pt x="3703" y="12702"/>
                  </a:lnTo>
                  <a:cubicBezTo>
                    <a:pt x="3629" y="13152"/>
                    <a:pt x="3555" y="13671"/>
                    <a:pt x="3480" y="14190"/>
                  </a:cubicBezTo>
                  <a:lnTo>
                    <a:pt x="3480" y="14228"/>
                  </a:lnTo>
                  <a:lnTo>
                    <a:pt x="3519" y="14228"/>
                  </a:lnTo>
                  <a:lnTo>
                    <a:pt x="5890" y="15184"/>
                  </a:lnTo>
                  <a:lnTo>
                    <a:pt x="5928" y="15222"/>
                  </a:lnTo>
                  <a:lnTo>
                    <a:pt x="5966" y="15146"/>
                  </a:lnTo>
                  <a:lnTo>
                    <a:pt x="6815" y="13928"/>
                  </a:lnTo>
                  <a:lnTo>
                    <a:pt x="6815" y="13928"/>
                  </a:lnTo>
                  <a:cubicBezTo>
                    <a:pt x="7057" y="13959"/>
                    <a:pt x="7292" y="13975"/>
                    <a:pt x="7527" y="13975"/>
                  </a:cubicBezTo>
                  <a:cubicBezTo>
                    <a:pt x="7811" y="13975"/>
                    <a:pt x="8094" y="13951"/>
                    <a:pt x="8386" y="13897"/>
                  </a:cubicBezTo>
                  <a:lnTo>
                    <a:pt x="8386" y="13897"/>
                  </a:lnTo>
                  <a:lnTo>
                    <a:pt x="9294" y="15108"/>
                  </a:lnTo>
                  <a:lnTo>
                    <a:pt x="9332" y="15184"/>
                  </a:lnTo>
                  <a:lnTo>
                    <a:pt x="9370" y="15146"/>
                  </a:lnTo>
                  <a:lnTo>
                    <a:pt x="11742" y="14152"/>
                  </a:lnTo>
                  <a:lnTo>
                    <a:pt x="11780" y="14113"/>
                  </a:lnTo>
                  <a:lnTo>
                    <a:pt x="11780" y="14037"/>
                  </a:lnTo>
                  <a:cubicBezTo>
                    <a:pt x="11705" y="13590"/>
                    <a:pt x="11595" y="13071"/>
                    <a:pt x="11518" y="12585"/>
                  </a:cubicBezTo>
                  <a:lnTo>
                    <a:pt x="11518" y="12585"/>
                  </a:lnTo>
                  <a:cubicBezTo>
                    <a:pt x="11910" y="12259"/>
                    <a:pt x="12300" y="11868"/>
                    <a:pt x="12626" y="11443"/>
                  </a:cubicBezTo>
                  <a:lnTo>
                    <a:pt x="12626" y="11443"/>
                  </a:lnTo>
                  <a:lnTo>
                    <a:pt x="14002" y="11654"/>
                  </a:lnTo>
                  <a:lnTo>
                    <a:pt x="14002" y="11654"/>
                  </a:lnTo>
                  <a:lnTo>
                    <a:pt x="13998" y="11666"/>
                  </a:lnTo>
                  <a:lnTo>
                    <a:pt x="14008" y="11655"/>
                  </a:lnTo>
                  <a:lnTo>
                    <a:pt x="14008" y="11655"/>
                  </a:lnTo>
                  <a:lnTo>
                    <a:pt x="14075" y="11666"/>
                  </a:lnTo>
                  <a:lnTo>
                    <a:pt x="14151" y="11666"/>
                  </a:lnTo>
                  <a:lnTo>
                    <a:pt x="14189" y="11627"/>
                  </a:lnTo>
                  <a:cubicBezTo>
                    <a:pt x="14495" y="10786"/>
                    <a:pt x="14801" y="10021"/>
                    <a:pt x="15145" y="9218"/>
                  </a:cubicBezTo>
                  <a:lnTo>
                    <a:pt x="15145" y="9180"/>
                  </a:lnTo>
                  <a:lnTo>
                    <a:pt x="15069" y="9141"/>
                  </a:lnTo>
                  <a:lnTo>
                    <a:pt x="13848" y="8290"/>
                  </a:lnTo>
                  <a:lnTo>
                    <a:pt x="13848" y="8290"/>
                  </a:lnTo>
                  <a:cubicBezTo>
                    <a:pt x="13882" y="7748"/>
                    <a:pt x="13881" y="7207"/>
                    <a:pt x="13813" y="6700"/>
                  </a:cubicBezTo>
                  <a:lnTo>
                    <a:pt x="13813" y="6700"/>
                  </a:lnTo>
                  <a:lnTo>
                    <a:pt x="15031" y="5814"/>
                  </a:lnTo>
                  <a:lnTo>
                    <a:pt x="15069" y="5776"/>
                  </a:lnTo>
                  <a:lnTo>
                    <a:pt x="15069" y="5737"/>
                  </a:lnTo>
                  <a:cubicBezTo>
                    <a:pt x="14687" y="4934"/>
                    <a:pt x="14381" y="4131"/>
                    <a:pt x="14036" y="3366"/>
                  </a:cubicBezTo>
                  <a:lnTo>
                    <a:pt x="13998" y="3328"/>
                  </a:lnTo>
                  <a:lnTo>
                    <a:pt x="13960" y="3328"/>
                  </a:lnTo>
                  <a:lnTo>
                    <a:pt x="12496" y="3621"/>
                  </a:lnTo>
                  <a:lnTo>
                    <a:pt x="12496" y="3621"/>
                  </a:lnTo>
                  <a:cubicBezTo>
                    <a:pt x="12156" y="3208"/>
                    <a:pt x="11744" y="2796"/>
                    <a:pt x="11331" y="2457"/>
                  </a:cubicBezTo>
                  <a:lnTo>
                    <a:pt x="11331" y="2457"/>
                  </a:lnTo>
                  <a:cubicBezTo>
                    <a:pt x="11404" y="1979"/>
                    <a:pt x="11477" y="1470"/>
                    <a:pt x="11550" y="995"/>
                  </a:cubicBezTo>
                  <a:lnTo>
                    <a:pt x="11550" y="957"/>
                  </a:lnTo>
                  <a:lnTo>
                    <a:pt x="11474" y="957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A4C1FF">
                <a:alpha val="8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4"/>
            <p:cNvSpPr/>
            <p:nvPr/>
          </p:nvSpPr>
          <p:spPr>
            <a:xfrm>
              <a:off x="8226513" y="2459388"/>
              <a:ext cx="223775" cy="224725"/>
            </a:xfrm>
            <a:custGeom>
              <a:rect b="b" l="l" r="r" t="t"/>
              <a:pathLst>
                <a:path extrusionOk="0" h="8989" w="8951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4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/>
          <p:nvPr/>
        </p:nvSpPr>
        <p:spPr>
          <a:xfrm>
            <a:off x="632622" y="1185303"/>
            <a:ext cx="6724500" cy="1904400"/>
          </a:xfrm>
          <a:prstGeom prst="rect">
            <a:avLst/>
          </a:prstGeom>
          <a:solidFill>
            <a:srgbClr val="A4C1FF">
              <a:alpha val="380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25"/>
          <p:cNvGrpSpPr/>
          <p:nvPr/>
        </p:nvGrpSpPr>
        <p:grpSpPr>
          <a:xfrm>
            <a:off x="1284050" y="2652875"/>
            <a:ext cx="7138425" cy="2022925"/>
            <a:chOff x="1284050" y="2652875"/>
            <a:chExt cx="7138425" cy="2022925"/>
          </a:xfrm>
        </p:grpSpPr>
        <p:sp>
          <p:nvSpPr>
            <p:cNvPr id="43" name="Google Shape;43;p25"/>
            <p:cNvSpPr/>
            <p:nvPr/>
          </p:nvSpPr>
          <p:spPr>
            <a:xfrm>
              <a:off x="1284050" y="3089700"/>
              <a:ext cx="7050300" cy="1586100"/>
            </a:xfrm>
            <a:prstGeom prst="rect">
              <a:avLst/>
            </a:prstGeom>
            <a:solidFill>
              <a:srgbClr val="A4C1FF">
                <a:alpha val="3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" name="Google Shape;44;p25"/>
            <p:cNvGrpSpPr/>
            <p:nvPr/>
          </p:nvGrpSpPr>
          <p:grpSpPr>
            <a:xfrm>
              <a:off x="1372175" y="2652875"/>
              <a:ext cx="7050300" cy="1951500"/>
              <a:chOff x="702300" y="1123300"/>
              <a:chExt cx="7050300" cy="1951500"/>
            </a:xfrm>
          </p:grpSpPr>
          <p:grpSp>
            <p:nvGrpSpPr>
              <p:cNvPr id="45" name="Google Shape;45;p25"/>
              <p:cNvGrpSpPr/>
              <p:nvPr/>
            </p:nvGrpSpPr>
            <p:grpSpPr>
              <a:xfrm>
                <a:off x="712500" y="1123300"/>
                <a:ext cx="7029900" cy="1951500"/>
                <a:chOff x="712500" y="1123300"/>
                <a:chExt cx="7029900" cy="1951500"/>
              </a:xfrm>
            </p:grpSpPr>
            <p:sp>
              <p:nvSpPr>
                <p:cNvPr id="46" name="Google Shape;46;p25"/>
                <p:cNvSpPr/>
                <p:nvPr/>
              </p:nvSpPr>
              <p:spPr>
                <a:xfrm>
                  <a:off x="712500" y="1123300"/>
                  <a:ext cx="7029900" cy="1951500"/>
                </a:xfrm>
                <a:prstGeom prst="rect">
                  <a:avLst/>
                </a:prstGeom>
                <a:solidFill>
                  <a:schemeClr val="accent2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" name="Google Shape;47;p25"/>
                <p:cNvSpPr/>
                <p:nvPr/>
              </p:nvSpPr>
              <p:spPr>
                <a:xfrm>
                  <a:off x="858600" y="1198100"/>
                  <a:ext cx="108600" cy="108600"/>
                </a:xfrm>
                <a:prstGeom prst="ellipse">
                  <a:avLst/>
                </a:prstGeom>
                <a:solidFill>
                  <a:srgbClr val="FFCFCF"/>
                </a:solidFill>
                <a:ln cap="flat" cmpd="sng" w="9525">
                  <a:solidFill>
                    <a:srgbClr val="FF727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" name="Google Shape;48;p25"/>
                <p:cNvSpPr/>
                <p:nvPr/>
              </p:nvSpPr>
              <p:spPr>
                <a:xfrm>
                  <a:off x="1014675" y="1198100"/>
                  <a:ext cx="108600" cy="108600"/>
                </a:xfrm>
                <a:prstGeom prst="ellipse">
                  <a:avLst/>
                </a:prstGeom>
                <a:solidFill>
                  <a:srgbClr val="FFCFCF"/>
                </a:solidFill>
                <a:ln cap="flat" cmpd="sng" w="9525">
                  <a:solidFill>
                    <a:srgbClr val="FF727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" name="Google Shape;49;p25"/>
                <p:cNvSpPr/>
                <p:nvPr/>
              </p:nvSpPr>
              <p:spPr>
                <a:xfrm>
                  <a:off x="1170750" y="1198100"/>
                  <a:ext cx="108600" cy="108600"/>
                </a:xfrm>
                <a:prstGeom prst="ellipse">
                  <a:avLst/>
                </a:prstGeom>
                <a:solidFill>
                  <a:srgbClr val="FFCFCF"/>
                </a:solidFill>
                <a:ln cap="flat" cmpd="sng" w="9525">
                  <a:solidFill>
                    <a:srgbClr val="FF727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0" name="Google Shape;50;p25"/>
              <p:cNvCxnSpPr/>
              <p:nvPr/>
            </p:nvCxnSpPr>
            <p:spPr>
              <a:xfrm>
                <a:off x="702300" y="1377475"/>
                <a:ext cx="705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51" name="Google Shape;51;p25"/>
          <p:cNvGrpSpPr/>
          <p:nvPr/>
        </p:nvGrpSpPr>
        <p:grpSpPr>
          <a:xfrm>
            <a:off x="702300" y="1047100"/>
            <a:ext cx="7050300" cy="1951500"/>
            <a:chOff x="702300" y="1123300"/>
            <a:chExt cx="7050300" cy="1951500"/>
          </a:xfrm>
        </p:grpSpPr>
        <p:grpSp>
          <p:nvGrpSpPr>
            <p:cNvPr id="52" name="Google Shape;52;p25"/>
            <p:cNvGrpSpPr/>
            <p:nvPr/>
          </p:nvGrpSpPr>
          <p:grpSpPr>
            <a:xfrm>
              <a:off x="712500" y="1123300"/>
              <a:ext cx="7029900" cy="1951500"/>
              <a:chOff x="712500" y="1123300"/>
              <a:chExt cx="7029900" cy="1951500"/>
            </a:xfrm>
          </p:grpSpPr>
          <p:sp>
            <p:nvSpPr>
              <p:cNvPr id="53" name="Google Shape;53;p25"/>
              <p:cNvSpPr/>
              <p:nvPr/>
            </p:nvSpPr>
            <p:spPr>
              <a:xfrm>
                <a:off x="712500" y="1123300"/>
                <a:ext cx="7029900" cy="1951500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25"/>
              <p:cNvSpPr/>
              <p:nvPr/>
            </p:nvSpPr>
            <p:spPr>
              <a:xfrm>
                <a:off x="858600" y="1198100"/>
                <a:ext cx="108600" cy="108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25"/>
              <p:cNvSpPr/>
              <p:nvPr/>
            </p:nvSpPr>
            <p:spPr>
              <a:xfrm>
                <a:off x="1014675" y="1198100"/>
                <a:ext cx="108600" cy="108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25"/>
              <p:cNvSpPr/>
              <p:nvPr/>
            </p:nvSpPr>
            <p:spPr>
              <a:xfrm>
                <a:off x="1170750" y="1198100"/>
                <a:ext cx="108600" cy="108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7" name="Google Shape;57;p25"/>
            <p:cNvCxnSpPr/>
            <p:nvPr/>
          </p:nvCxnSpPr>
          <p:spPr>
            <a:xfrm>
              <a:off x="702300" y="1377475"/>
              <a:ext cx="7050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8" name="Google Shape;58;p25"/>
          <p:cNvSpPr txBox="1"/>
          <p:nvPr>
            <p:ph type="ctrTitle"/>
          </p:nvPr>
        </p:nvSpPr>
        <p:spPr>
          <a:xfrm>
            <a:off x="1650771" y="1789815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9" name="Google Shape;59;p25"/>
          <p:cNvSpPr txBox="1"/>
          <p:nvPr>
            <p:ph idx="1" type="subTitle"/>
          </p:nvPr>
        </p:nvSpPr>
        <p:spPr>
          <a:xfrm>
            <a:off x="1650782" y="2189270"/>
            <a:ext cx="2334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0" name="Google Shape;60;p25"/>
          <p:cNvSpPr txBox="1"/>
          <p:nvPr>
            <p:ph idx="2" type="title"/>
          </p:nvPr>
        </p:nvSpPr>
        <p:spPr>
          <a:xfrm>
            <a:off x="800808" y="1624564"/>
            <a:ext cx="862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61" name="Google Shape;61;p25"/>
          <p:cNvSpPr txBox="1"/>
          <p:nvPr>
            <p:ph idx="3" type="ctrTitle"/>
          </p:nvPr>
        </p:nvSpPr>
        <p:spPr>
          <a:xfrm>
            <a:off x="5200068" y="1791642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2" name="Google Shape;62;p25"/>
          <p:cNvSpPr txBox="1"/>
          <p:nvPr>
            <p:ph idx="4" type="subTitle"/>
          </p:nvPr>
        </p:nvSpPr>
        <p:spPr>
          <a:xfrm>
            <a:off x="5200052" y="2189270"/>
            <a:ext cx="2382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3" name="Google Shape;63;p25"/>
          <p:cNvSpPr txBox="1"/>
          <p:nvPr>
            <p:ph idx="5" type="title"/>
          </p:nvPr>
        </p:nvSpPr>
        <p:spPr>
          <a:xfrm>
            <a:off x="4278816" y="1624559"/>
            <a:ext cx="990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64" name="Google Shape;64;p25"/>
          <p:cNvSpPr txBox="1"/>
          <p:nvPr>
            <p:ph idx="6" type="ctrTitle"/>
          </p:nvPr>
        </p:nvSpPr>
        <p:spPr>
          <a:xfrm>
            <a:off x="2311792" y="3403236"/>
            <a:ext cx="2652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5" name="Google Shape;65;p25"/>
          <p:cNvSpPr txBox="1"/>
          <p:nvPr>
            <p:ph idx="7" type="subTitle"/>
          </p:nvPr>
        </p:nvSpPr>
        <p:spPr>
          <a:xfrm>
            <a:off x="2311806" y="3795208"/>
            <a:ext cx="24309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6" name="Google Shape;66;p25"/>
          <p:cNvSpPr txBox="1"/>
          <p:nvPr>
            <p:ph idx="8" type="title"/>
          </p:nvPr>
        </p:nvSpPr>
        <p:spPr>
          <a:xfrm>
            <a:off x="1495410" y="3230813"/>
            <a:ext cx="774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67" name="Google Shape;67;p25"/>
          <p:cNvSpPr txBox="1"/>
          <p:nvPr>
            <p:ph idx="9" type="ctrTitle"/>
          </p:nvPr>
        </p:nvSpPr>
        <p:spPr>
          <a:xfrm>
            <a:off x="5880101" y="3415249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8" name="Google Shape;68;p25"/>
          <p:cNvSpPr txBox="1"/>
          <p:nvPr>
            <p:ph idx="13" type="subTitle"/>
          </p:nvPr>
        </p:nvSpPr>
        <p:spPr>
          <a:xfrm>
            <a:off x="5880103" y="3809133"/>
            <a:ext cx="24309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9" name="Google Shape;69;p25"/>
          <p:cNvSpPr txBox="1"/>
          <p:nvPr>
            <p:ph idx="14" type="title"/>
          </p:nvPr>
        </p:nvSpPr>
        <p:spPr>
          <a:xfrm>
            <a:off x="5021251" y="3233181"/>
            <a:ext cx="862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0" name="Google Shape;70;p25"/>
          <p:cNvSpPr txBox="1"/>
          <p:nvPr>
            <p:ph idx="15"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6"/>
          <p:cNvSpPr txBox="1"/>
          <p:nvPr>
            <p:ph idx="1" type="subTitle"/>
          </p:nvPr>
        </p:nvSpPr>
        <p:spPr>
          <a:xfrm>
            <a:off x="6532189" y="2016700"/>
            <a:ext cx="1966800" cy="13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3" name="Google Shape;73;p26"/>
          <p:cNvSpPr txBox="1"/>
          <p:nvPr>
            <p:ph idx="2" type="subTitle"/>
          </p:nvPr>
        </p:nvSpPr>
        <p:spPr>
          <a:xfrm>
            <a:off x="620276" y="3079400"/>
            <a:ext cx="19668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4" name="Google Shape;74;p26"/>
          <p:cNvSpPr txBox="1"/>
          <p:nvPr>
            <p:ph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ONLY_2_1_1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7"/>
          <p:cNvGrpSpPr/>
          <p:nvPr/>
        </p:nvGrpSpPr>
        <p:grpSpPr>
          <a:xfrm>
            <a:off x="6220500" y="1252375"/>
            <a:ext cx="2203400" cy="3446525"/>
            <a:chOff x="6220500" y="1252375"/>
            <a:chExt cx="2203400" cy="3446525"/>
          </a:xfrm>
        </p:grpSpPr>
        <p:sp>
          <p:nvSpPr>
            <p:cNvPr id="77" name="Google Shape;77;p27"/>
            <p:cNvSpPr/>
            <p:nvPr/>
          </p:nvSpPr>
          <p:spPr>
            <a:xfrm>
              <a:off x="6220500" y="1388100"/>
              <a:ext cx="2108400" cy="3310800"/>
            </a:xfrm>
            <a:prstGeom prst="rect">
              <a:avLst/>
            </a:prstGeom>
            <a:solidFill>
              <a:srgbClr val="A4C1FF">
                <a:alpha val="3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7"/>
            <p:cNvSpPr/>
            <p:nvPr/>
          </p:nvSpPr>
          <p:spPr>
            <a:xfrm>
              <a:off x="6315500" y="1252375"/>
              <a:ext cx="2108400" cy="33510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9" name="Google Shape;79;p27"/>
            <p:cNvCxnSpPr>
              <a:endCxn id="78" idx="3"/>
            </p:cNvCxnSpPr>
            <p:nvPr/>
          </p:nvCxnSpPr>
          <p:spPr>
            <a:xfrm>
              <a:off x="6297800" y="2927875"/>
              <a:ext cx="2126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0" name="Google Shape;80;p27"/>
          <p:cNvGrpSpPr/>
          <p:nvPr/>
        </p:nvGrpSpPr>
        <p:grpSpPr>
          <a:xfrm>
            <a:off x="3748725" y="1252375"/>
            <a:ext cx="2203400" cy="3446525"/>
            <a:chOff x="3748725" y="1252375"/>
            <a:chExt cx="2203400" cy="3446525"/>
          </a:xfrm>
        </p:grpSpPr>
        <p:sp>
          <p:nvSpPr>
            <p:cNvPr id="81" name="Google Shape;81;p27"/>
            <p:cNvSpPr/>
            <p:nvPr/>
          </p:nvSpPr>
          <p:spPr>
            <a:xfrm>
              <a:off x="3748725" y="1388100"/>
              <a:ext cx="2108400" cy="3310800"/>
            </a:xfrm>
            <a:prstGeom prst="rect">
              <a:avLst/>
            </a:prstGeom>
            <a:solidFill>
              <a:srgbClr val="A4C1FF">
                <a:alpha val="3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7"/>
            <p:cNvSpPr/>
            <p:nvPr/>
          </p:nvSpPr>
          <p:spPr>
            <a:xfrm>
              <a:off x="3843725" y="1252375"/>
              <a:ext cx="2108400" cy="33510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3" name="Google Shape;83;p27"/>
            <p:cNvCxnSpPr>
              <a:stCxn id="82" idx="1"/>
              <a:endCxn id="82" idx="3"/>
            </p:cNvCxnSpPr>
            <p:nvPr/>
          </p:nvCxnSpPr>
          <p:spPr>
            <a:xfrm>
              <a:off x="3843725" y="2927875"/>
              <a:ext cx="21084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4" name="Google Shape;84;p27"/>
          <p:cNvSpPr txBox="1"/>
          <p:nvPr>
            <p:ph idx="1" type="subTitle"/>
          </p:nvPr>
        </p:nvSpPr>
        <p:spPr>
          <a:xfrm>
            <a:off x="4072800" y="1856625"/>
            <a:ext cx="16905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5" name="Google Shape;85;p27"/>
          <p:cNvSpPr txBox="1"/>
          <p:nvPr>
            <p:ph type="ctrTitle"/>
          </p:nvPr>
        </p:nvSpPr>
        <p:spPr>
          <a:xfrm>
            <a:off x="4014025" y="1624225"/>
            <a:ext cx="1808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6" name="Google Shape;86;p27"/>
          <p:cNvSpPr txBox="1"/>
          <p:nvPr>
            <p:ph idx="2" type="subTitle"/>
          </p:nvPr>
        </p:nvSpPr>
        <p:spPr>
          <a:xfrm>
            <a:off x="6524375" y="1856625"/>
            <a:ext cx="16905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7" name="Google Shape;87;p27"/>
          <p:cNvSpPr txBox="1"/>
          <p:nvPr>
            <p:ph idx="3" type="ctrTitle"/>
          </p:nvPr>
        </p:nvSpPr>
        <p:spPr>
          <a:xfrm>
            <a:off x="6465750" y="1624225"/>
            <a:ext cx="1808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8" name="Google Shape;88;p27"/>
          <p:cNvSpPr txBox="1"/>
          <p:nvPr>
            <p:ph idx="4" type="subTitle"/>
          </p:nvPr>
        </p:nvSpPr>
        <p:spPr>
          <a:xfrm>
            <a:off x="4072750" y="3533600"/>
            <a:ext cx="16905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9" name="Google Shape;89;p27"/>
          <p:cNvSpPr txBox="1"/>
          <p:nvPr>
            <p:ph idx="5" type="ctrTitle"/>
          </p:nvPr>
        </p:nvSpPr>
        <p:spPr>
          <a:xfrm>
            <a:off x="4014025" y="3301201"/>
            <a:ext cx="1808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90" name="Google Shape;90;p27"/>
          <p:cNvSpPr txBox="1"/>
          <p:nvPr>
            <p:ph idx="6" type="subTitle"/>
          </p:nvPr>
        </p:nvSpPr>
        <p:spPr>
          <a:xfrm>
            <a:off x="6524525" y="3533600"/>
            <a:ext cx="16905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1" name="Google Shape;91;p27"/>
          <p:cNvSpPr txBox="1"/>
          <p:nvPr>
            <p:ph idx="7" type="ctrTitle"/>
          </p:nvPr>
        </p:nvSpPr>
        <p:spPr>
          <a:xfrm>
            <a:off x="6465750" y="3301200"/>
            <a:ext cx="1808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92" name="Google Shape;92;p27"/>
          <p:cNvSpPr txBox="1"/>
          <p:nvPr>
            <p:ph idx="8"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8"/>
          <p:cNvSpPr/>
          <p:nvPr/>
        </p:nvSpPr>
        <p:spPr>
          <a:xfrm>
            <a:off x="4617640" y="1236960"/>
            <a:ext cx="3642000" cy="2541300"/>
          </a:xfrm>
          <a:prstGeom prst="rect">
            <a:avLst/>
          </a:prstGeom>
          <a:solidFill>
            <a:srgbClr val="A4C1FF">
              <a:alpha val="380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8"/>
          <p:cNvSpPr/>
          <p:nvPr/>
        </p:nvSpPr>
        <p:spPr>
          <a:xfrm>
            <a:off x="4771853" y="1137362"/>
            <a:ext cx="3642000" cy="2541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8"/>
          <p:cNvSpPr txBox="1"/>
          <p:nvPr>
            <p:ph type="ctrTitle"/>
          </p:nvPr>
        </p:nvSpPr>
        <p:spPr>
          <a:xfrm>
            <a:off x="5010078" y="2862322"/>
            <a:ext cx="30540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3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7" name="Google Shape;97;p28"/>
          <p:cNvSpPr txBox="1"/>
          <p:nvPr>
            <p:ph idx="2" type="title"/>
          </p:nvPr>
        </p:nvSpPr>
        <p:spPr>
          <a:xfrm>
            <a:off x="5010078" y="1316500"/>
            <a:ext cx="3181800" cy="15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9"/>
          <p:cNvSpPr/>
          <p:nvPr/>
        </p:nvSpPr>
        <p:spPr>
          <a:xfrm>
            <a:off x="3154724" y="645568"/>
            <a:ext cx="5092788" cy="2127741"/>
          </a:xfrm>
          <a:custGeom>
            <a:rect b="b" l="l" r="r" t="t"/>
            <a:pathLst>
              <a:path extrusionOk="0" h="46508" w="69455">
                <a:moveTo>
                  <a:pt x="0" y="1"/>
                </a:moveTo>
                <a:lnTo>
                  <a:pt x="0" y="46508"/>
                </a:lnTo>
                <a:lnTo>
                  <a:pt x="69455" y="46508"/>
                </a:lnTo>
                <a:lnTo>
                  <a:pt x="69455" y="42224"/>
                </a:lnTo>
                <a:lnTo>
                  <a:pt x="4628" y="1"/>
                </a:lnTo>
                <a:close/>
              </a:path>
            </a:pathLst>
          </a:custGeom>
          <a:solidFill>
            <a:srgbClr val="A4C1FF">
              <a:alpha val="3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9"/>
          <p:cNvSpPr/>
          <p:nvPr/>
        </p:nvSpPr>
        <p:spPr>
          <a:xfrm>
            <a:off x="3228899" y="551643"/>
            <a:ext cx="5181600" cy="2127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9"/>
          <p:cNvSpPr/>
          <p:nvPr/>
        </p:nvSpPr>
        <p:spPr>
          <a:xfrm>
            <a:off x="3395247" y="626617"/>
            <a:ext cx="78000" cy="7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9"/>
          <p:cNvSpPr/>
          <p:nvPr/>
        </p:nvSpPr>
        <p:spPr>
          <a:xfrm>
            <a:off x="3506988" y="626617"/>
            <a:ext cx="78000" cy="7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29"/>
          <p:cNvCxnSpPr/>
          <p:nvPr/>
        </p:nvCxnSpPr>
        <p:spPr>
          <a:xfrm>
            <a:off x="3228904" y="773818"/>
            <a:ext cx="5195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29"/>
          <p:cNvSpPr/>
          <p:nvPr/>
        </p:nvSpPr>
        <p:spPr>
          <a:xfrm>
            <a:off x="3618726" y="626617"/>
            <a:ext cx="78000" cy="7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9"/>
          <p:cNvSpPr txBox="1"/>
          <p:nvPr>
            <p:ph type="ctrTitle"/>
          </p:nvPr>
        </p:nvSpPr>
        <p:spPr>
          <a:xfrm>
            <a:off x="4848951" y="721767"/>
            <a:ext cx="34920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6" name="Google Shape;106;p29"/>
          <p:cNvSpPr txBox="1"/>
          <p:nvPr>
            <p:ph idx="1" type="subTitle"/>
          </p:nvPr>
        </p:nvSpPr>
        <p:spPr>
          <a:xfrm>
            <a:off x="4848950" y="1626807"/>
            <a:ext cx="32718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7" name="Google Shape;107;p29"/>
          <p:cNvSpPr txBox="1"/>
          <p:nvPr>
            <p:ph idx="2" type="title"/>
          </p:nvPr>
        </p:nvSpPr>
        <p:spPr>
          <a:xfrm>
            <a:off x="3316276" y="1287568"/>
            <a:ext cx="1386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9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0"/>
          <p:cNvSpPr txBox="1"/>
          <p:nvPr>
            <p:ph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ONLY_2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31"/>
          <p:cNvGrpSpPr/>
          <p:nvPr/>
        </p:nvGrpSpPr>
        <p:grpSpPr>
          <a:xfrm>
            <a:off x="587025" y="1333764"/>
            <a:ext cx="7900756" cy="3269644"/>
            <a:chOff x="587025" y="1333764"/>
            <a:chExt cx="7900756" cy="3269644"/>
          </a:xfrm>
        </p:grpSpPr>
        <p:sp>
          <p:nvSpPr>
            <p:cNvPr id="112" name="Google Shape;112;p31"/>
            <p:cNvSpPr/>
            <p:nvPr/>
          </p:nvSpPr>
          <p:spPr>
            <a:xfrm>
              <a:off x="3366900" y="1415008"/>
              <a:ext cx="2257800" cy="3188400"/>
            </a:xfrm>
            <a:prstGeom prst="rect">
              <a:avLst/>
            </a:prstGeom>
            <a:solidFill>
              <a:srgbClr val="A4C1FF">
                <a:alpha val="3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1"/>
            <p:cNvSpPr/>
            <p:nvPr/>
          </p:nvSpPr>
          <p:spPr>
            <a:xfrm>
              <a:off x="6146775" y="1415008"/>
              <a:ext cx="2257800" cy="3188400"/>
            </a:xfrm>
            <a:prstGeom prst="rect">
              <a:avLst/>
            </a:prstGeom>
            <a:solidFill>
              <a:srgbClr val="A4C1FF">
                <a:alpha val="3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1"/>
            <p:cNvSpPr/>
            <p:nvPr/>
          </p:nvSpPr>
          <p:spPr>
            <a:xfrm>
              <a:off x="587025" y="1415008"/>
              <a:ext cx="2257800" cy="3188400"/>
            </a:xfrm>
            <a:prstGeom prst="rect">
              <a:avLst/>
            </a:prstGeom>
            <a:solidFill>
              <a:srgbClr val="A4C1FF">
                <a:alpha val="3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1"/>
            <p:cNvSpPr/>
            <p:nvPr/>
          </p:nvSpPr>
          <p:spPr>
            <a:xfrm>
              <a:off x="663225" y="1340550"/>
              <a:ext cx="2257800" cy="3188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1"/>
            <p:cNvSpPr/>
            <p:nvPr/>
          </p:nvSpPr>
          <p:spPr>
            <a:xfrm>
              <a:off x="3443100" y="1340550"/>
              <a:ext cx="2257800" cy="3188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1"/>
            <p:cNvSpPr/>
            <p:nvPr/>
          </p:nvSpPr>
          <p:spPr>
            <a:xfrm>
              <a:off x="6222975" y="1333764"/>
              <a:ext cx="2257800" cy="3188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8" name="Google Shape;118;p31"/>
            <p:cNvCxnSpPr/>
            <p:nvPr/>
          </p:nvCxnSpPr>
          <p:spPr>
            <a:xfrm>
              <a:off x="663225" y="1948307"/>
              <a:ext cx="2257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" name="Google Shape;119;p31"/>
            <p:cNvCxnSpPr/>
            <p:nvPr/>
          </p:nvCxnSpPr>
          <p:spPr>
            <a:xfrm>
              <a:off x="663225" y="3507108"/>
              <a:ext cx="2257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0" name="Google Shape;120;p31"/>
            <p:cNvCxnSpPr/>
            <p:nvPr/>
          </p:nvCxnSpPr>
          <p:spPr>
            <a:xfrm>
              <a:off x="3443100" y="1948307"/>
              <a:ext cx="2257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1" name="Google Shape;121;p31"/>
            <p:cNvCxnSpPr/>
            <p:nvPr/>
          </p:nvCxnSpPr>
          <p:spPr>
            <a:xfrm>
              <a:off x="3443100" y="3507108"/>
              <a:ext cx="2257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" name="Google Shape;122;p31"/>
            <p:cNvCxnSpPr/>
            <p:nvPr/>
          </p:nvCxnSpPr>
          <p:spPr>
            <a:xfrm>
              <a:off x="6229981" y="1948307"/>
              <a:ext cx="2257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3" name="Google Shape;123;p31"/>
            <p:cNvCxnSpPr/>
            <p:nvPr/>
          </p:nvCxnSpPr>
          <p:spPr>
            <a:xfrm>
              <a:off x="6229981" y="3507108"/>
              <a:ext cx="2257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4" name="Google Shape;124;p31"/>
          <p:cNvSpPr txBox="1"/>
          <p:nvPr>
            <p:ph idx="1" type="subTitle"/>
          </p:nvPr>
        </p:nvSpPr>
        <p:spPr>
          <a:xfrm>
            <a:off x="877800" y="1948307"/>
            <a:ext cx="18177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5" name="Google Shape;125;p31"/>
          <p:cNvSpPr txBox="1"/>
          <p:nvPr>
            <p:ph idx="2" type="subTitle"/>
          </p:nvPr>
        </p:nvSpPr>
        <p:spPr>
          <a:xfrm>
            <a:off x="3512536" y="1948307"/>
            <a:ext cx="19758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6" name="Google Shape;126;p31"/>
          <p:cNvSpPr txBox="1"/>
          <p:nvPr>
            <p:ph type="ctrTitle"/>
          </p:nvPr>
        </p:nvSpPr>
        <p:spPr>
          <a:xfrm>
            <a:off x="1349875" y="1639707"/>
            <a:ext cx="134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27" name="Google Shape;127;p31"/>
          <p:cNvSpPr txBox="1"/>
          <p:nvPr>
            <p:ph idx="3" type="ctrTitle"/>
          </p:nvPr>
        </p:nvSpPr>
        <p:spPr>
          <a:xfrm>
            <a:off x="4217536" y="1639707"/>
            <a:ext cx="127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28" name="Google Shape;128;p31"/>
          <p:cNvSpPr txBox="1"/>
          <p:nvPr>
            <p:ph idx="4" type="subTitle"/>
          </p:nvPr>
        </p:nvSpPr>
        <p:spPr>
          <a:xfrm>
            <a:off x="6367358" y="1948307"/>
            <a:ext cx="19257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9" name="Google Shape;129;p31"/>
          <p:cNvSpPr txBox="1"/>
          <p:nvPr>
            <p:ph idx="5" type="ctrTitle"/>
          </p:nvPr>
        </p:nvSpPr>
        <p:spPr>
          <a:xfrm>
            <a:off x="6889483" y="1639707"/>
            <a:ext cx="140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30" name="Google Shape;130;p31"/>
          <p:cNvSpPr txBox="1"/>
          <p:nvPr>
            <p:ph idx="6" type="subTitle"/>
          </p:nvPr>
        </p:nvSpPr>
        <p:spPr>
          <a:xfrm>
            <a:off x="877500" y="3509275"/>
            <a:ext cx="18180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1" name="Google Shape;131;p31"/>
          <p:cNvSpPr txBox="1"/>
          <p:nvPr>
            <p:ph idx="7" type="subTitle"/>
          </p:nvPr>
        </p:nvSpPr>
        <p:spPr>
          <a:xfrm>
            <a:off x="3512536" y="3519167"/>
            <a:ext cx="19758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2" name="Google Shape;132;p31"/>
          <p:cNvSpPr txBox="1"/>
          <p:nvPr>
            <p:ph idx="8" type="ctrTitle"/>
          </p:nvPr>
        </p:nvSpPr>
        <p:spPr>
          <a:xfrm>
            <a:off x="1349875" y="3194621"/>
            <a:ext cx="134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33" name="Google Shape;133;p31"/>
          <p:cNvSpPr txBox="1"/>
          <p:nvPr>
            <p:ph idx="9" type="ctrTitle"/>
          </p:nvPr>
        </p:nvSpPr>
        <p:spPr>
          <a:xfrm>
            <a:off x="4217536" y="3194621"/>
            <a:ext cx="127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34" name="Google Shape;134;p31"/>
          <p:cNvSpPr txBox="1"/>
          <p:nvPr>
            <p:ph idx="13" type="subTitle"/>
          </p:nvPr>
        </p:nvSpPr>
        <p:spPr>
          <a:xfrm>
            <a:off x="6367358" y="3519167"/>
            <a:ext cx="19257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5" name="Google Shape;135;p31"/>
          <p:cNvSpPr txBox="1"/>
          <p:nvPr>
            <p:ph idx="14" type="ctrTitle"/>
          </p:nvPr>
        </p:nvSpPr>
        <p:spPr>
          <a:xfrm>
            <a:off x="6889483" y="3194621"/>
            <a:ext cx="140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36" name="Google Shape;136;p31"/>
          <p:cNvSpPr txBox="1"/>
          <p:nvPr>
            <p:ph idx="15"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b="0" i="0" sz="48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b="0" i="0" sz="48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b="0" i="0" sz="48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b="0" i="0" sz="48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b="0" i="0" sz="48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b="0" i="0" sz="48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b="0" i="0" sz="48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b="0" i="0" sz="48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b="0" i="0" sz="48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 Coding"/>
              <a:buChar char="●"/>
              <a:defRPr b="0" i="0" sz="1800" u="none" cap="none" strike="noStrik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○"/>
              <a:defRPr b="0" i="0" sz="1400" u="none" cap="none" strike="noStrik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■"/>
              <a:defRPr b="0" i="0" sz="1400" u="none" cap="none" strike="noStrik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●"/>
              <a:defRPr b="0" i="0" sz="1400" u="none" cap="none" strike="noStrik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○"/>
              <a:defRPr b="0" i="0" sz="1400" u="none" cap="none" strike="noStrik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■"/>
              <a:defRPr b="0" i="0" sz="1400" u="none" cap="none" strike="noStrik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●"/>
              <a:defRPr b="0" i="0" sz="1400" u="none" cap="none" strike="noStrik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○"/>
              <a:defRPr b="0" i="0" sz="1400" u="none" cap="none" strike="noStrik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anum Gothic Coding"/>
              <a:buChar char="■"/>
              <a:defRPr b="0" i="0" sz="1400" u="none" cap="none" strike="noStrik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97" name="Google Shape;197;p35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google.com/spreadsheets/d/1RZj0RFObGdXVcgMq0OLpQhTErHy5wjsBzho6sNEmCCw/copy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infobae.com/america/mexico/2020/02/08/estos-son-los-principales-delitos-en-la-ciudad-de-mexico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elfinanciero.com.mx/economia/iztapalapa-se-ubica-como-la-alcaldia-de-la-cdmx-con-mayor-sensacion-de-inseguridad#:%7E:text=Iztapalapa%20fue%20la%20alcald%C3%ADa%20de,por%20el%20Instituto%20Nacional%20de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elexpres.com/2015/nota.php?story_id=244873" TargetMode="External"/><Relationship Id="rId4" Type="http://schemas.openxmlformats.org/officeDocument/2006/relationships/hyperlink" Target="https://www.24-horas.mx/2020/08/10/iztapalapa-tiene-el-primer-lugar-en-robo-con-violencia-en-transporte-publico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bit.ly/2PfT4lq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3B96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"/>
          <p:cNvSpPr/>
          <p:nvPr/>
        </p:nvSpPr>
        <p:spPr>
          <a:xfrm>
            <a:off x="735989" y="2967376"/>
            <a:ext cx="2378609" cy="659819"/>
          </a:xfrm>
          <a:custGeom>
            <a:rect b="b" l="l" r="r" t="t"/>
            <a:pathLst>
              <a:path extrusionOk="0" h="8722" w="8721">
                <a:moveTo>
                  <a:pt x="0" y="1"/>
                </a:moveTo>
                <a:lnTo>
                  <a:pt x="0" y="8721"/>
                </a:lnTo>
                <a:lnTo>
                  <a:pt x="8720" y="8721"/>
                </a:lnTo>
                <a:lnTo>
                  <a:pt x="8720" y="1"/>
                </a:lnTo>
                <a:close/>
              </a:path>
            </a:pathLst>
          </a:custGeom>
          <a:solidFill>
            <a:srgbClr val="A4C1FF">
              <a:alpha val="3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"/>
          <p:cNvSpPr/>
          <p:nvPr/>
        </p:nvSpPr>
        <p:spPr>
          <a:xfrm>
            <a:off x="3924350" y="4687925"/>
            <a:ext cx="5093450" cy="6725"/>
          </a:xfrm>
          <a:custGeom>
            <a:rect b="b" l="l" r="r" t="t"/>
            <a:pathLst>
              <a:path extrusionOk="0" h="269" w="203738">
                <a:moveTo>
                  <a:pt x="101888" y="1"/>
                </a:moveTo>
                <a:cubicBezTo>
                  <a:pt x="45590" y="1"/>
                  <a:pt x="1" y="77"/>
                  <a:pt x="1" y="115"/>
                </a:cubicBezTo>
                <a:cubicBezTo>
                  <a:pt x="1" y="192"/>
                  <a:pt x="45628" y="268"/>
                  <a:pt x="101888" y="268"/>
                </a:cubicBezTo>
                <a:cubicBezTo>
                  <a:pt x="158148" y="268"/>
                  <a:pt x="203737" y="192"/>
                  <a:pt x="203737" y="115"/>
                </a:cubicBezTo>
                <a:cubicBezTo>
                  <a:pt x="203737" y="77"/>
                  <a:pt x="158148" y="1"/>
                  <a:pt x="101888" y="1"/>
                </a:cubicBezTo>
                <a:close/>
              </a:path>
            </a:pathLst>
          </a:custGeom>
          <a:solidFill>
            <a:srgbClr val="A4C1FF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1"/>
          <p:cNvGrpSpPr/>
          <p:nvPr/>
        </p:nvGrpSpPr>
        <p:grpSpPr>
          <a:xfrm>
            <a:off x="7886766" y="624984"/>
            <a:ext cx="1616918" cy="659805"/>
            <a:chOff x="4431000" y="2613200"/>
            <a:chExt cx="1970650" cy="804150"/>
          </a:xfrm>
        </p:grpSpPr>
        <p:sp>
          <p:nvSpPr>
            <p:cNvPr id="206" name="Google Shape;206;p1"/>
            <p:cNvSpPr/>
            <p:nvPr/>
          </p:nvSpPr>
          <p:spPr>
            <a:xfrm>
              <a:off x="4433875" y="2616050"/>
              <a:ext cx="1964925" cy="798425"/>
            </a:xfrm>
            <a:custGeom>
              <a:rect b="b" l="l" r="r" t="t"/>
              <a:pathLst>
                <a:path extrusionOk="0" h="31937" w="78597">
                  <a:moveTo>
                    <a:pt x="1" y="1"/>
                  </a:moveTo>
                  <a:lnTo>
                    <a:pt x="1" y="31936"/>
                  </a:lnTo>
                  <a:lnTo>
                    <a:pt x="78596" y="31936"/>
                  </a:lnTo>
                  <a:lnTo>
                    <a:pt x="78596" y="1"/>
                  </a:lnTo>
                  <a:close/>
                </a:path>
              </a:pathLst>
            </a:custGeom>
            <a:solidFill>
              <a:srgbClr val="A4C1FF">
                <a:alpha val="8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4431000" y="2613200"/>
              <a:ext cx="1970650" cy="804150"/>
            </a:xfrm>
            <a:custGeom>
              <a:rect b="b" l="l" r="r" t="t"/>
              <a:pathLst>
                <a:path extrusionOk="0" h="32166" w="78826">
                  <a:moveTo>
                    <a:pt x="1" y="0"/>
                  </a:moveTo>
                  <a:lnTo>
                    <a:pt x="1" y="115"/>
                  </a:lnTo>
                  <a:lnTo>
                    <a:pt x="1" y="32050"/>
                  </a:lnTo>
                  <a:lnTo>
                    <a:pt x="1" y="32165"/>
                  </a:lnTo>
                  <a:lnTo>
                    <a:pt x="116" y="32165"/>
                  </a:lnTo>
                  <a:lnTo>
                    <a:pt x="56567" y="32050"/>
                  </a:lnTo>
                  <a:lnTo>
                    <a:pt x="72859" y="32012"/>
                  </a:lnTo>
                  <a:lnTo>
                    <a:pt x="56528" y="31974"/>
                  </a:lnTo>
                  <a:lnTo>
                    <a:pt x="269" y="31936"/>
                  </a:lnTo>
                  <a:lnTo>
                    <a:pt x="269" y="31936"/>
                  </a:lnTo>
                  <a:lnTo>
                    <a:pt x="269" y="230"/>
                  </a:lnTo>
                  <a:lnTo>
                    <a:pt x="269" y="230"/>
                  </a:lnTo>
                  <a:lnTo>
                    <a:pt x="78673" y="191"/>
                  </a:lnTo>
                  <a:lnTo>
                    <a:pt x="78673" y="191"/>
                  </a:lnTo>
                  <a:cubicBezTo>
                    <a:pt x="78711" y="10023"/>
                    <a:pt x="78711" y="17952"/>
                    <a:pt x="78711" y="23445"/>
                  </a:cubicBezTo>
                  <a:lnTo>
                    <a:pt x="78711" y="29832"/>
                  </a:lnTo>
                  <a:lnTo>
                    <a:pt x="78711" y="31477"/>
                  </a:lnTo>
                  <a:lnTo>
                    <a:pt x="78711" y="32050"/>
                  </a:lnTo>
                  <a:cubicBezTo>
                    <a:pt x="78711" y="32050"/>
                    <a:pt x="78788" y="31897"/>
                    <a:pt x="78788" y="31515"/>
                  </a:cubicBezTo>
                  <a:lnTo>
                    <a:pt x="78788" y="29870"/>
                  </a:lnTo>
                  <a:lnTo>
                    <a:pt x="78788" y="23521"/>
                  </a:lnTo>
                  <a:cubicBezTo>
                    <a:pt x="78788" y="17976"/>
                    <a:pt x="78826" y="10021"/>
                    <a:pt x="78826" y="115"/>
                  </a:cubicBezTo>
                  <a:lnTo>
                    <a:pt x="78826" y="38"/>
                  </a:lnTo>
                  <a:lnTo>
                    <a:pt x="78711" y="3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4435800" y="2721225"/>
              <a:ext cx="1962025" cy="5775"/>
            </a:xfrm>
            <a:custGeom>
              <a:rect b="b" l="l" r="r" t="t"/>
              <a:pathLst>
                <a:path extrusionOk="0" h="231" w="78481">
                  <a:moveTo>
                    <a:pt x="39240" y="1"/>
                  </a:moveTo>
                  <a:cubicBezTo>
                    <a:pt x="17555" y="1"/>
                    <a:pt x="0" y="39"/>
                    <a:pt x="0" y="116"/>
                  </a:cubicBezTo>
                  <a:cubicBezTo>
                    <a:pt x="0" y="154"/>
                    <a:pt x="17555" y="230"/>
                    <a:pt x="39240" y="230"/>
                  </a:cubicBezTo>
                  <a:cubicBezTo>
                    <a:pt x="60926" y="230"/>
                    <a:pt x="78481" y="192"/>
                    <a:pt x="78481" y="116"/>
                  </a:cubicBezTo>
                  <a:cubicBezTo>
                    <a:pt x="78481" y="39"/>
                    <a:pt x="60926" y="1"/>
                    <a:pt x="39240" y="1"/>
                  </a:cubicBezTo>
                  <a:close/>
                </a:path>
              </a:pathLst>
            </a:custGeom>
            <a:solidFill>
              <a:srgbClr val="133B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4484550" y="2661000"/>
              <a:ext cx="33500" cy="28750"/>
            </a:xfrm>
            <a:custGeom>
              <a:rect b="b" l="l" r="r" t="t"/>
              <a:pathLst>
                <a:path extrusionOk="0" h="1150" w="1340">
                  <a:moveTo>
                    <a:pt x="766" y="0"/>
                  </a:moveTo>
                  <a:cubicBezTo>
                    <a:pt x="230" y="0"/>
                    <a:pt x="1" y="612"/>
                    <a:pt x="345" y="995"/>
                  </a:cubicBezTo>
                  <a:cubicBezTo>
                    <a:pt x="464" y="1102"/>
                    <a:pt x="605" y="1150"/>
                    <a:pt x="744" y="1150"/>
                  </a:cubicBezTo>
                  <a:cubicBezTo>
                    <a:pt x="1049" y="1150"/>
                    <a:pt x="1339" y="916"/>
                    <a:pt x="1339" y="574"/>
                  </a:cubicBezTo>
                  <a:cubicBezTo>
                    <a:pt x="1339" y="268"/>
                    <a:pt x="1071" y="0"/>
                    <a:pt x="766" y="0"/>
                  </a:cubicBezTo>
                  <a:close/>
                </a:path>
              </a:pathLst>
            </a:custGeom>
            <a:solidFill>
              <a:srgbClr val="A4C1FF">
                <a:alpha val="8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4533325" y="2661000"/>
              <a:ext cx="33475" cy="28750"/>
            </a:xfrm>
            <a:custGeom>
              <a:rect b="b" l="l" r="r" t="t"/>
              <a:pathLst>
                <a:path extrusionOk="0" h="1150" w="1339">
                  <a:moveTo>
                    <a:pt x="765" y="0"/>
                  </a:moveTo>
                  <a:cubicBezTo>
                    <a:pt x="268" y="0"/>
                    <a:pt x="0" y="612"/>
                    <a:pt x="344" y="995"/>
                  </a:cubicBezTo>
                  <a:cubicBezTo>
                    <a:pt x="464" y="1102"/>
                    <a:pt x="605" y="1150"/>
                    <a:pt x="743" y="1150"/>
                  </a:cubicBezTo>
                  <a:cubicBezTo>
                    <a:pt x="1049" y="1150"/>
                    <a:pt x="1339" y="916"/>
                    <a:pt x="1339" y="574"/>
                  </a:cubicBezTo>
                  <a:cubicBezTo>
                    <a:pt x="1339" y="268"/>
                    <a:pt x="1071" y="0"/>
                    <a:pt x="765" y="0"/>
                  </a:cubicBezTo>
                  <a:close/>
                </a:path>
              </a:pathLst>
            </a:custGeom>
            <a:solidFill>
              <a:srgbClr val="A4C1FF">
                <a:alpha val="8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4584950" y="2659575"/>
              <a:ext cx="30625" cy="28700"/>
            </a:xfrm>
            <a:custGeom>
              <a:rect b="b" l="l" r="r" t="t"/>
              <a:pathLst>
                <a:path extrusionOk="0" h="1148" w="1225">
                  <a:moveTo>
                    <a:pt x="612" y="0"/>
                  </a:moveTo>
                  <a:cubicBezTo>
                    <a:pt x="306" y="0"/>
                    <a:pt x="0" y="210"/>
                    <a:pt x="39" y="631"/>
                  </a:cubicBezTo>
                  <a:cubicBezTo>
                    <a:pt x="77" y="975"/>
                    <a:pt x="354" y="1147"/>
                    <a:pt x="627" y="1147"/>
                  </a:cubicBezTo>
                  <a:cubicBezTo>
                    <a:pt x="899" y="1147"/>
                    <a:pt x="1167" y="975"/>
                    <a:pt x="1186" y="631"/>
                  </a:cubicBezTo>
                  <a:cubicBezTo>
                    <a:pt x="1224" y="210"/>
                    <a:pt x="918" y="0"/>
                    <a:pt x="612" y="0"/>
                  </a:cubicBezTo>
                  <a:close/>
                </a:path>
              </a:pathLst>
            </a:custGeom>
            <a:solidFill>
              <a:srgbClr val="A4C1FF">
                <a:alpha val="8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4484550" y="2661000"/>
              <a:ext cx="33500" cy="28750"/>
            </a:xfrm>
            <a:custGeom>
              <a:rect b="b" l="l" r="r" t="t"/>
              <a:pathLst>
                <a:path extrusionOk="0" h="1150" w="1340">
                  <a:moveTo>
                    <a:pt x="766" y="0"/>
                  </a:moveTo>
                  <a:cubicBezTo>
                    <a:pt x="230" y="0"/>
                    <a:pt x="1" y="612"/>
                    <a:pt x="345" y="995"/>
                  </a:cubicBezTo>
                  <a:cubicBezTo>
                    <a:pt x="464" y="1102"/>
                    <a:pt x="605" y="1150"/>
                    <a:pt x="744" y="1150"/>
                  </a:cubicBezTo>
                  <a:cubicBezTo>
                    <a:pt x="1049" y="1150"/>
                    <a:pt x="1339" y="916"/>
                    <a:pt x="1339" y="574"/>
                  </a:cubicBezTo>
                  <a:cubicBezTo>
                    <a:pt x="1339" y="268"/>
                    <a:pt x="1071" y="0"/>
                    <a:pt x="766" y="0"/>
                  </a:cubicBezTo>
                  <a:close/>
                </a:path>
              </a:pathLst>
            </a:custGeom>
            <a:solidFill>
              <a:srgbClr val="A4C1FF">
                <a:alpha val="8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4533325" y="2661000"/>
              <a:ext cx="33475" cy="28750"/>
            </a:xfrm>
            <a:custGeom>
              <a:rect b="b" l="l" r="r" t="t"/>
              <a:pathLst>
                <a:path extrusionOk="0" h="1150" w="1339">
                  <a:moveTo>
                    <a:pt x="765" y="0"/>
                  </a:moveTo>
                  <a:cubicBezTo>
                    <a:pt x="268" y="0"/>
                    <a:pt x="0" y="612"/>
                    <a:pt x="344" y="995"/>
                  </a:cubicBezTo>
                  <a:cubicBezTo>
                    <a:pt x="464" y="1102"/>
                    <a:pt x="605" y="1150"/>
                    <a:pt x="743" y="1150"/>
                  </a:cubicBezTo>
                  <a:cubicBezTo>
                    <a:pt x="1049" y="1150"/>
                    <a:pt x="1339" y="916"/>
                    <a:pt x="1339" y="574"/>
                  </a:cubicBezTo>
                  <a:cubicBezTo>
                    <a:pt x="1339" y="268"/>
                    <a:pt x="1071" y="0"/>
                    <a:pt x="765" y="0"/>
                  </a:cubicBezTo>
                  <a:close/>
                </a:path>
              </a:pathLst>
            </a:custGeom>
            <a:solidFill>
              <a:srgbClr val="A4C1FF">
                <a:alpha val="8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4584950" y="2659575"/>
              <a:ext cx="30625" cy="28700"/>
            </a:xfrm>
            <a:custGeom>
              <a:rect b="b" l="l" r="r" t="t"/>
              <a:pathLst>
                <a:path extrusionOk="0" h="1148" w="1225">
                  <a:moveTo>
                    <a:pt x="612" y="0"/>
                  </a:moveTo>
                  <a:cubicBezTo>
                    <a:pt x="306" y="0"/>
                    <a:pt x="0" y="210"/>
                    <a:pt x="39" y="631"/>
                  </a:cubicBezTo>
                  <a:cubicBezTo>
                    <a:pt x="77" y="975"/>
                    <a:pt x="354" y="1147"/>
                    <a:pt x="627" y="1147"/>
                  </a:cubicBezTo>
                  <a:cubicBezTo>
                    <a:pt x="899" y="1147"/>
                    <a:pt x="1167" y="975"/>
                    <a:pt x="1186" y="631"/>
                  </a:cubicBezTo>
                  <a:cubicBezTo>
                    <a:pt x="1224" y="210"/>
                    <a:pt x="918" y="0"/>
                    <a:pt x="612" y="0"/>
                  </a:cubicBezTo>
                  <a:close/>
                </a:path>
              </a:pathLst>
            </a:custGeom>
            <a:solidFill>
              <a:srgbClr val="A4C1FF">
                <a:alpha val="8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4600250" y="2853175"/>
              <a:ext cx="475225" cy="475250"/>
            </a:xfrm>
            <a:custGeom>
              <a:rect b="b" l="l" r="r" t="t"/>
              <a:pathLst>
                <a:path extrusionOk="0" h="19010" w="19009">
                  <a:moveTo>
                    <a:pt x="0" y="1"/>
                  </a:moveTo>
                  <a:lnTo>
                    <a:pt x="0" y="19009"/>
                  </a:lnTo>
                  <a:lnTo>
                    <a:pt x="19009" y="19009"/>
                  </a:lnTo>
                  <a:lnTo>
                    <a:pt x="1900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5172025" y="2977475"/>
              <a:ext cx="1091000" cy="5775"/>
            </a:xfrm>
            <a:custGeom>
              <a:rect b="b" l="l" r="r" t="t"/>
              <a:pathLst>
                <a:path extrusionOk="0" h="231" w="43640">
                  <a:moveTo>
                    <a:pt x="21801" y="1"/>
                  </a:moveTo>
                  <a:cubicBezTo>
                    <a:pt x="9753" y="1"/>
                    <a:pt x="0" y="39"/>
                    <a:pt x="0" y="116"/>
                  </a:cubicBezTo>
                  <a:cubicBezTo>
                    <a:pt x="0" y="192"/>
                    <a:pt x="9753" y="230"/>
                    <a:pt x="21801" y="230"/>
                  </a:cubicBezTo>
                  <a:cubicBezTo>
                    <a:pt x="33886" y="230"/>
                    <a:pt x="43639" y="192"/>
                    <a:pt x="43639" y="116"/>
                  </a:cubicBezTo>
                  <a:cubicBezTo>
                    <a:pt x="43639" y="39"/>
                    <a:pt x="33886" y="1"/>
                    <a:pt x="21801" y="1"/>
                  </a:cubicBezTo>
                  <a:close/>
                </a:path>
              </a:pathLst>
            </a:custGeom>
            <a:solidFill>
              <a:srgbClr val="133B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5172025" y="3074050"/>
              <a:ext cx="1091000" cy="6725"/>
            </a:xfrm>
            <a:custGeom>
              <a:rect b="b" l="l" r="r" t="t"/>
              <a:pathLst>
                <a:path extrusionOk="0" h="269" w="43640">
                  <a:moveTo>
                    <a:pt x="21801" y="1"/>
                  </a:moveTo>
                  <a:cubicBezTo>
                    <a:pt x="9753" y="1"/>
                    <a:pt x="0" y="77"/>
                    <a:pt x="0" y="115"/>
                  </a:cubicBezTo>
                  <a:cubicBezTo>
                    <a:pt x="0" y="192"/>
                    <a:pt x="9753" y="268"/>
                    <a:pt x="21801" y="268"/>
                  </a:cubicBezTo>
                  <a:cubicBezTo>
                    <a:pt x="33886" y="268"/>
                    <a:pt x="43639" y="192"/>
                    <a:pt x="43639" y="115"/>
                  </a:cubicBezTo>
                  <a:cubicBezTo>
                    <a:pt x="43639" y="77"/>
                    <a:pt x="33886" y="1"/>
                    <a:pt x="21801" y="1"/>
                  </a:cubicBezTo>
                  <a:close/>
                </a:path>
              </a:pathLst>
            </a:custGeom>
            <a:solidFill>
              <a:srgbClr val="133B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5172025" y="3171575"/>
              <a:ext cx="702800" cy="4825"/>
            </a:xfrm>
            <a:custGeom>
              <a:rect b="b" l="l" r="r" t="t"/>
              <a:pathLst>
                <a:path extrusionOk="0" h="193" w="28112">
                  <a:moveTo>
                    <a:pt x="14037" y="1"/>
                  </a:moveTo>
                  <a:lnTo>
                    <a:pt x="4093" y="39"/>
                  </a:lnTo>
                  <a:lnTo>
                    <a:pt x="1110" y="77"/>
                  </a:lnTo>
                  <a:lnTo>
                    <a:pt x="0" y="77"/>
                  </a:lnTo>
                  <a:cubicBezTo>
                    <a:pt x="77" y="116"/>
                    <a:pt x="192" y="116"/>
                    <a:pt x="268" y="116"/>
                  </a:cubicBezTo>
                  <a:lnTo>
                    <a:pt x="1110" y="116"/>
                  </a:lnTo>
                  <a:lnTo>
                    <a:pt x="4093" y="154"/>
                  </a:lnTo>
                  <a:lnTo>
                    <a:pt x="14037" y="192"/>
                  </a:lnTo>
                  <a:lnTo>
                    <a:pt x="23981" y="154"/>
                  </a:lnTo>
                  <a:lnTo>
                    <a:pt x="27002" y="116"/>
                  </a:lnTo>
                  <a:lnTo>
                    <a:pt x="27805" y="116"/>
                  </a:lnTo>
                  <a:cubicBezTo>
                    <a:pt x="27920" y="116"/>
                    <a:pt x="27997" y="116"/>
                    <a:pt x="28111" y="77"/>
                  </a:cubicBezTo>
                  <a:lnTo>
                    <a:pt x="27002" y="77"/>
                  </a:lnTo>
                  <a:lnTo>
                    <a:pt x="23981" y="39"/>
                  </a:lnTo>
                  <a:lnTo>
                    <a:pt x="14037" y="1"/>
                  </a:lnTo>
                  <a:close/>
                </a:path>
              </a:pathLst>
            </a:custGeom>
            <a:solidFill>
              <a:srgbClr val="133B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p1"/>
          <p:cNvSpPr txBox="1"/>
          <p:nvPr>
            <p:ph idx="1" type="subTitle"/>
          </p:nvPr>
        </p:nvSpPr>
        <p:spPr>
          <a:xfrm>
            <a:off x="760725" y="2932325"/>
            <a:ext cx="2384078" cy="71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/>
              <a:t>Nuestra prioridad es tu seguridad</a:t>
            </a:r>
            <a:endParaRPr/>
          </a:p>
        </p:txBody>
      </p:sp>
      <p:grpSp>
        <p:nvGrpSpPr>
          <p:cNvPr id="220" name="Google Shape;220;p1"/>
          <p:cNvGrpSpPr/>
          <p:nvPr/>
        </p:nvGrpSpPr>
        <p:grpSpPr>
          <a:xfrm>
            <a:off x="-275236" y="3881925"/>
            <a:ext cx="1527000" cy="886375"/>
            <a:chOff x="1515700" y="3606625"/>
            <a:chExt cx="1527000" cy="886375"/>
          </a:xfrm>
        </p:grpSpPr>
        <p:sp>
          <p:nvSpPr>
            <p:cNvPr id="221" name="Google Shape;221;p1"/>
            <p:cNvSpPr/>
            <p:nvPr/>
          </p:nvSpPr>
          <p:spPr>
            <a:xfrm>
              <a:off x="1515700" y="3606625"/>
              <a:ext cx="1527000" cy="886375"/>
            </a:xfrm>
            <a:custGeom>
              <a:rect b="b" l="l" r="r" t="t"/>
              <a:pathLst>
                <a:path extrusionOk="0" h="35455" w="61080">
                  <a:moveTo>
                    <a:pt x="1" y="1"/>
                  </a:moveTo>
                  <a:lnTo>
                    <a:pt x="1" y="116"/>
                  </a:lnTo>
                  <a:lnTo>
                    <a:pt x="1" y="35340"/>
                  </a:lnTo>
                  <a:lnTo>
                    <a:pt x="1" y="35455"/>
                  </a:lnTo>
                  <a:lnTo>
                    <a:pt x="115" y="35455"/>
                  </a:lnTo>
                  <a:lnTo>
                    <a:pt x="44022" y="35340"/>
                  </a:lnTo>
                  <a:lnTo>
                    <a:pt x="56528" y="35302"/>
                  </a:lnTo>
                  <a:lnTo>
                    <a:pt x="43945" y="35264"/>
                  </a:lnTo>
                  <a:lnTo>
                    <a:pt x="307" y="35225"/>
                  </a:lnTo>
                  <a:lnTo>
                    <a:pt x="307" y="35225"/>
                  </a:lnTo>
                  <a:lnTo>
                    <a:pt x="307" y="268"/>
                  </a:lnTo>
                  <a:lnTo>
                    <a:pt x="307" y="268"/>
                  </a:lnTo>
                  <a:lnTo>
                    <a:pt x="60927" y="230"/>
                  </a:lnTo>
                  <a:lnTo>
                    <a:pt x="60927" y="230"/>
                  </a:lnTo>
                  <a:cubicBezTo>
                    <a:pt x="60965" y="11001"/>
                    <a:pt x="61003" y="19719"/>
                    <a:pt x="61003" y="25817"/>
                  </a:cubicBezTo>
                  <a:lnTo>
                    <a:pt x="61003" y="32854"/>
                  </a:lnTo>
                  <a:lnTo>
                    <a:pt x="61003" y="32892"/>
                  </a:lnTo>
                  <a:cubicBezTo>
                    <a:pt x="61041" y="31286"/>
                    <a:pt x="61041" y="28915"/>
                    <a:pt x="61041" y="25855"/>
                  </a:cubicBezTo>
                  <a:cubicBezTo>
                    <a:pt x="61041" y="19774"/>
                    <a:pt x="61080" y="10939"/>
                    <a:pt x="61080" y="116"/>
                  </a:cubicBezTo>
                  <a:lnTo>
                    <a:pt x="61080" y="39"/>
                  </a:lnTo>
                  <a:lnTo>
                    <a:pt x="61003" y="39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A4C1FF">
                <a:alpha val="8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1520475" y="3712775"/>
              <a:ext cx="1520325" cy="6700"/>
            </a:xfrm>
            <a:custGeom>
              <a:rect b="b" l="l" r="r" t="t"/>
              <a:pathLst>
                <a:path extrusionOk="0" h="268" w="60813">
                  <a:moveTo>
                    <a:pt x="30406" y="0"/>
                  </a:moveTo>
                  <a:cubicBezTo>
                    <a:pt x="13616" y="0"/>
                    <a:pt x="1" y="77"/>
                    <a:pt x="1" y="153"/>
                  </a:cubicBezTo>
                  <a:cubicBezTo>
                    <a:pt x="1" y="191"/>
                    <a:pt x="13616" y="268"/>
                    <a:pt x="30406" y="268"/>
                  </a:cubicBezTo>
                  <a:cubicBezTo>
                    <a:pt x="47196" y="268"/>
                    <a:pt x="60812" y="191"/>
                    <a:pt x="60812" y="153"/>
                  </a:cubicBezTo>
                  <a:cubicBezTo>
                    <a:pt x="60812" y="77"/>
                    <a:pt x="47196" y="0"/>
                    <a:pt x="30406" y="0"/>
                  </a:cubicBezTo>
                  <a:close/>
                </a:path>
              </a:pathLst>
            </a:custGeom>
            <a:solidFill>
              <a:srgbClr val="A4C1FF">
                <a:alpha val="8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1650525" y="3861925"/>
              <a:ext cx="470450" cy="469500"/>
            </a:xfrm>
            <a:custGeom>
              <a:rect b="b" l="l" r="r" t="t"/>
              <a:pathLst>
                <a:path extrusionOk="0" h="18780" w="18818">
                  <a:moveTo>
                    <a:pt x="0" y="0"/>
                  </a:moveTo>
                  <a:lnTo>
                    <a:pt x="0" y="18779"/>
                  </a:lnTo>
                  <a:lnTo>
                    <a:pt x="18817" y="18779"/>
                  </a:lnTo>
                  <a:lnTo>
                    <a:pt x="18817" y="0"/>
                  </a:lnTo>
                  <a:close/>
                </a:path>
              </a:pathLst>
            </a:custGeom>
            <a:solidFill>
              <a:srgbClr val="A4C1FF">
                <a:alpha val="8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2250025" y="3936500"/>
              <a:ext cx="679850" cy="5775"/>
            </a:xfrm>
            <a:custGeom>
              <a:rect b="b" l="l" r="r" t="t"/>
              <a:pathLst>
                <a:path extrusionOk="0" h="231" w="27194">
                  <a:moveTo>
                    <a:pt x="154" y="87"/>
                  </a:moveTo>
                  <a:cubicBezTo>
                    <a:pt x="106" y="87"/>
                    <a:pt x="58" y="96"/>
                    <a:pt x="1" y="115"/>
                  </a:cubicBezTo>
                  <a:lnTo>
                    <a:pt x="307" y="115"/>
                  </a:lnTo>
                  <a:cubicBezTo>
                    <a:pt x="249" y="96"/>
                    <a:pt x="201" y="87"/>
                    <a:pt x="154" y="87"/>
                  </a:cubicBezTo>
                  <a:close/>
                  <a:moveTo>
                    <a:pt x="27079" y="87"/>
                  </a:moveTo>
                  <a:cubicBezTo>
                    <a:pt x="27041" y="87"/>
                    <a:pt x="27002" y="96"/>
                    <a:pt x="26964" y="115"/>
                  </a:cubicBezTo>
                  <a:lnTo>
                    <a:pt x="27194" y="115"/>
                  </a:lnTo>
                  <a:cubicBezTo>
                    <a:pt x="27155" y="96"/>
                    <a:pt x="27117" y="87"/>
                    <a:pt x="27079" y="87"/>
                  </a:cubicBezTo>
                  <a:close/>
                  <a:moveTo>
                    <a:pt x="13616" y="1"/>
                  </a:moveTo>
                  <a:lnTo>
                    <a:pt x="4016" y="39"/>
                  </a:lnTo>
                  <a:lnTo>
                    <a:pt x="1071" y="77"/>
                  </a:lnTo>
                  <a:lnTo>
                    <a:pt x="307" y="115"/>
                  </a:lnTo>
                  <a:lnTo>
                    <a:pt x="1071" y="154"/>
                  </a:lnTo>
                  <a:lnTo>
                    <a:pt x="4016" y="192"/>
                  </a:lnTo>
                  <a:lnTo>
                    <a:pt x="13578" y="230"/>
                  </a:lnTo>
                  <a:lnTo>
                    <a:pt x="23216" y="192"/>
                  </a:lnTo>
                  <a:lnTo>
                    <a:pt x="26123" y="154"/>
                  </a:lnTo>
                  <a:lnTo>
                    <a:pt x="26926" y="115"/>
                  </a:lnTo>
                  <a:lnTo>
                    <a:pt x="26964" y="115"/>
                  </a:lnTo>
                  <a:lnTo>
                    <a:pt x="26161" y="77"/>
                  </a:lnTo>
                  <a:lnTo>
                    <a:pt x="23254" y="39"/>
                  </a:lnTo>
                  <a:lnTo>
                    <a:pt x="13616" y="1"/>
                  </a:lnTo>
                  <a:close/>
                </a:path>
              </a:pathLst>
            </a:custGeom>
            <a:solidFill>
              <a:srgbClr val="A4C1FF">
                <a:alpha val="8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2250025" y="4040725"/>
              <a:ext cx="695150" cy="6725"/>
            </a:xfrm>
            <a:custGeom>
              <a:rect b="b" l="l" r="r" t="t"/>
              <a:pathLst>
                <a:path extrusionOk="0" h="269" w="27806">
                  <a:moveTo>
                    <a:pt x="13884" y="0"/>
                  </a:moveTo>
                  <a:lnTo>
                    <a:pt x="4055" y="39"/>
                  </a:lnTo>
                  <a:lnTo>
                    <a:pt x="1071" y="77"/>
                  </a:lnTo>
                  <a:lnTo>
                    <a:pt x="268" y="115"/>
                  </a:lnTo>
                  <a:cubicBezTo>
                    <a:pt x="192" y="115"/>
                    <a:pt x="77" y="115"/>
                    <a:pt x="1" y="153"/>
                  </a:cubicBezTo>
                  <a:lnTo>
                    <a:pt x="268" y="153"/>
                  </a:lnTo>
                  <a:lnTo>
                    <a:pt x="1071" y="192"/>
                  </a:lnTo>
                  <a:lnTo>
                    <a:pt x="4055" y="230"/>
                  </a:lnTo>
                  <a:lnTo>
                    <a:pt x="13884" y="268"/>
                  </a:lnTo>
                  <a:lnTo>
                    <a:pt x="23751" y="230"/>
                  </a:lnTo>
                  <a:lnTo>
                    <a:pt x="26735" y="192"/>
                  </a:lnTo>
                  <a:lnTo>
                    <a:pt x="27538" y="153"/>
                  </a:lnTo>
                  <a:lnTo>
                    <a:pt x="27805" y="153"/>
                  </a:lnTo>
                  <a:cubicBezTo>
                    <a:pt x="27729" y="115"/>
                    <a:pt x="27614" y="115"/>
                    <a:pt x="27538" y="115"/>
                  </a:cubicBezTo>
                  <a:lnTo>
                    <a:pt x="26735" y="77"/>
                  </a:lnTo>
                  <a:lnTo>
                    <a:pt x="23751" y="39"/>
                  </a:lnTo>
                  <a:lnTo>
                    <a:pt x="13884" y="0"/>
                  </a:lnTo>
                  <a:close/>
                </a:path>
              </a:pathLst>
            </a:custGeom>
            <a:solidFill>
              <a:srgbClr val="A4C1FF">
                <a:alpha val="8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2250025" y="4145900"/>
              <a:ext cx="695150" cy="5750"/>
            </a:xfrm>
            <a:custGeom>
              <a:rect b="b" l="l" r="r" t="t"/>
              <a:pathLst>
                <a:path extrusionOk="0" h="230" w="27806">
                  <a:moveTo>
                    <a:pt x="182" y="98"/>
                  </a:moveTo>
                  <a:cubicBezTo>
                    <a:pt x="120" y="98"/>
                    <a:pt x="52" y="115"/>
                    <a:pt x="1" y="115"/>
                  </a:cubicBezTo>
                  <a:cubicBezTo>
                    <a:pt x="39" y="134"/>
                    <a:pt x="87" y="144"/>
                    <a:pt x="134" y="144"/>
                  </a:cubicBezTo>
                  <a:cubicBezTo>
                    <a:pt x="182" y="144"/>
                    <a:pt x="230" y="134"/>
                    <a:pt x="268" y="115"/>
                  </a:cubicBezTo>
                  <a:cubicBezTo>
                    <a:pt x="243" y="103"/>
                    <a:pt x="213" y="98"/>
                    <a:pt x="182" y="98"/>
                  </a:cubicBezTo>
                  <a:close/>
                  <a:moveTo>
                    <a:pt x="27624" y="98"/>
                  </a:moveTo>
                  <a:cubicBezTo>
                    <a:pt x="27593" y="98"/>
                    <a:pt x="27563" y="103"/>
                    <a:pt x="27538" y="115"/>
                  </a:cubicBezTo>
                  <a:cubicBezTo>
                    <a:pt x="27576" y="134"/>
                    <a:pt x="27624" y="144"/>
                    <a:pt x="27672" y="144"/>
                  </a:cubicBezTo>
                  <a:cubicBezTo>
                    <a:pt x="27719" y="144"/>
                    <a:pt x="27767" y="134"/>
                    <a:pt x="27805" y="115"/>
                  </a:cubicBezTo>
                  <a:cubicBezTo>
                    <a:pt x="27754" y="115"/>
                    <a:pt x="27686" y="98"/>
                    <a:pt x="27624" y="98"/>
                  </a:cubicBezTo>
                  <a:close/>
                  <a:moveTo>
                    <a:pt x="13884" y="1"/>
                  </a:moveTo>
                  <a:lnTo>
                    <a:pt x="4055" y="39"/>
                  </a:lnTo>
                  <a:lnTo>
                    <a:pt x="1071" y="77"/>
                  </a:lnTo>
                  <a:lnTo>
                    <a:pt x="268" y="115"/>
                  </a:lnTo>
                  <a:lnTo>
                    <a:pt x="1071" y="154"/>
                  </a:lnTo>
                  <a:lnTo>
                    <a:pt x="4055" y="192"/>
                  </a:lnTo>
                  <a:lnTo>
                    <a:pt x="13884" y="230"/>
                  </a:lnTo>
                  <a:lnTo>
                    <a:pt x="23751" y="192"/>
                  </a:lnTo>
                  <a:lnTo>
                    <a:pt x="26735" y="154"/>
                  </a:lnTo>
                  <a:lnTo>
                    <a:pt x="27538" y="115"/>
                  </a:lnTo>
                  <a:lnTo>
                    <a:pt x="26735" y="77"/>
                  </a:lnTo>
                  <a:lnTo>
                    <a:pt x="23751" y="39"/>
                  </a:lnTo>
                  <a:lnTo>
                    <a:pt x="13884" y="1"/>
                  </a:lnTo>
                  <a:close/>
                </a:path>
              </a:pathLst>
            </a:custGeom>
            <a:solidFill>
              <a:srgbClr val="A4C1FF">
                <a:alpha val="8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2250025" y="4251075"/>
              <a:ext cx="695150" cy="5775"/>
            </a:xfrm>
            <a:custGeom>
              <a:rect b="b" l="l" r="r" t="t"/>
              <a:pathLst>
                <a:path extrusionOk="0" h="231" w="27806">
                  <a:moveTo>
                    <a:pt x="13884" y="1"/>
                  </a:moveTo>
                  <a:lnTo>
                    <a:pt x="4055" y="39"/>
                  </a:lnTo>
                  <a:lnTo>
                    <a:pt x="1071" y="77"/>
                  </a:lnTo>
                  <a:lnTo>
                    <a:pt x="268" y="77"/>
                  </a:lnTo>
                  <a:cubicBezTo>
                    <a:pt x="192" y="77"/>
                    <a:pt x="77" y="115"/>
                    <a:pt x="1" y="115"/>
                  </a:cubicBezTo>
                  <a:cubicBezTo>
                    <a:pt x="77" y="154"/>
                    <a:pt x="192" y="154"/>
                    <a:pt x="268" y="154"/>
                  </a:cubicBezTo>
                  <a:lnTo>
                    <a:pt x="1071" y="154"/>
                  </a:lnTo>
                  <a:lnTo>
                    <a:pt x="4055" y="192"/>
                  </a:lnTo>
                  <a:lnTo>
                    <a:pt x="13884" y="230"/>
                  </a:lnTo>
                  <a:lnTo>
                    <a:pt x="23751" y="192"/>
                  </a:lnTo>
                  <a:lnTo>
                    <a:pt x="26735" y="154"/>
                  </a:lnTo>
                  <a:lnTo>
                    <a:pt x="27538" y="154"/>
                  </a:lnTo>
                  <a:cubicBezTo>
                    <a:pt x="27614" y="154"/>
                    <a:pt x="27729" y="154"/>
                    <a:pt x="27805" y="115"/>
                  </a:cubicBezTo>
                  <a:cubicBezTo>
                    <a:pt x="27729" y="115"/>
                    <a:pt x="27614" y="77"/>
                    <a:pt x="27538" y="77"/>
                  </a:cubicBezTo>
                  <a:lnTo>
                    <a:pt x="26735" y="77"/>
                  </a:lnTo>
                  <a:lnTo>
                    <a:pt x="23751" y="39"/>
                  </a:lnTo>
                  <a:lnTo>
                    <a:pt x="13884" y="1"/>
                  </a:lnTo>
                  <a:close/>
                </a:path>
              </a:pathLst>
            </a:custGeom>
            <a:solidFill>
              <a:srgbClr val="A4C1FF">
                <a:alpha val="8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1"/>
          <p:cNvSpPr/>
          <p:nvPr/>
        </p:nvSpPr>
        <p:spPr>
          <a:xfrm>
            <a:off x="8565963" y="2130400"/>
            <a:ext cx="149200" cy="140125"/>
          </a:xfrm>
          <a:custGeom>
            <a:rect b="b" l="l" r="r" t="t"/>
            <a:pathLst>
              <a:path extrusionOk="0" h="5605" w="5968">
                <a:moveTo>
                  <a:pt x="2891" y="1"/>
                </a:moveTo>
                <a:cubicBezTo>
                  <a:pt x="2016" y="1"/>
                  <a:pt x="1196" y="440"/>
                  <a:pt x="689" y="1168"/>
                </a:cubicBezTo>
                <a:cubicBezTo>
                  <a:pt x="536" y="1360"/>
                  <a:pt x="422" y="1551"/>
                  <a:pt x="383" y="1780"/>
                </a:cubicBezTo>
                <a:cubicBezTo>
                  <a:pt x="460" y="1589"/>
                  <a:pt x="574" y="1398"/>
                  <a:pt x="727" y="1207"/>
                </a:cubicBezTo>
                <a:cubicBezTo>
                  <a:pt x="1072" y="709"/>
                  <a:pt x="1607" y="365"/>
                  <a:pt x="2181" y="212"/>
                </a:cubicBezTo>
                <a:cubicBezTo>
                  <a:pt x="2406" y="154"/>
                  <a:pt x="2635" y="125"/>
                  <a:pt x="2864" y="125"/>
                </a:cubicBezTo>
                <a:cubicBezTo>
                  <a:pt x="3529" y="125"/>
                  <a:pt x="4183" y="369"/>
                  <a:pt x="4667" y="824"/>
                </a:cubicBezTo>
                <a:cubicBezTo>
                  <a:pt x="4858" y="977"/>
                  <a:pt x="5011" y="1168"/>
                  <a:pt x="5164" y="1398"/>
                </a:cubicBezTo>
                <a:cubicBezTo>
                  <a:pt x="5279" y="1627"/>
                  <a:pt x="5393" y="1857"/>
                  <a:pt x="5470" y="2125"/>
                </a:cubicBezTo>
                <a:cubicBezTo>
                  <a:pt x="5776" y="3234"/>
                  <a:pt x="5279" y="4419"/>
                  <a:pt x="4284" y="5031"/>
                </a:cubicBezTo>
                <a:cubicBezTo>
                  <a:pt x="3864" y="5337"/>
                  <a:pt x="3328" y="5452"/>
                  <a:pt x="2831" y="5452"/>
                </a:cubicBezTo>
                <a:cubicBezTo>
                  <a:pt x="2334" y="5452"/>
                  <a:pt x="1875" y="5299"/>
                  <a:pt x="1454" y="5070"/>
                </a:cubicBezTo>
                <a:cubicBezTo>
                  <a:pt x="1110" y="4840"/>
                  <a:pt x="804" y="4534"/>
                  <a:pt x="613" y="4190"/>
                </a:cubicBezTo>
                <a:cubicBezTo>
                  <a:pt x="269" y="3654"/>
                  <a:pt x="154" y="3042"/>
                  <a:pt x="230" y="2431"/>
                </a:cubicBezTo>
                <a:cubicBezTo>
                  <a:pt x="268" y="2010"/>
                  <a:pt x="345" y="1781"/>
                  <a:pt x="345" y="1780"/>
                </a:cubicBezTo>
                <a:lnTo>
                  <a:pt x="345" y="1780"/>
                </a:lnTo>
                <a:cubicBezTo>
                  <a:pt x="269" y="1972"/>
                  <a:pt x="192" y="2201"/>
                  <a:pt x="154" y="2431"/>
                </a:cubicBezTo>
                <a:cubicBezTo>
                  <a:pt x="1" y="3501"/>
                  <a:pt x="498" y="4572"/>
                  <a:pt x="1416" y="5146"/>
                </a:cubicBezTo>
                <a:cubicBezTo>
                  <a:pt x="1837" y="5414"/>
                  <a:pt x="2334" y="5567"/>
                  <a:pt x="2831" y="5605"/>
                </a:cubicBezTo>
                <a:cubicBezTo>
                  <a:pt x="3099" y="5605"/>
                  <a:pt x="3366" y="5567"/>
                  <a:pt x="3634" y="5528"/>
                </a:cubicBezTo>
                <a:cubicBezTo>
                  <a:pt x="3902" y="5452"/>
                  <a:pt x="4170" y="5337"/>
                  <a:pt x="4399" y="5184"/>
                </a:cubicBezTo>
                <a:cubicBezTo>
                  <a:pt x="5432" y="4534"/>
                  <a:pt x="5967" y="3272"/>
                  <a:pt x="5623" y="2086"/>
                </a:cubicBezTo>
                <a:cubicBezTo>
                  <a:pt x="5585" y="1819"/>
                  <a:pt x="5470" y="1551"/>
                  <a:pt x="5317" y="1321"/>
                </a:cubicBezTo>
                <a:cubicBezTo>
                  <a:pt x="4896" y="633"/>
                  <a:pt x="4208" y="174"/>
                  <a:pt x="3443" y="59"/>
                </a:cubicBezTo>
                <a:cubicBezTo>
                  <a:pt x="3258" y="20"/>
                  <a:pt x="3074" y="1"/>
                  <a:pt x="2891" y="1"/>
                </a:cubicBezTo>
                <a:close/>
              </a:path>
            </a:pathLst>
          </a:custGeom>
          <a:solidFill>
            <a:srgbClr val="A4C1FF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"/>
          <p:cNvSpPr txBox="1"/>
          <p:nvPr>
            <p:ph type="ctrTitle"/>
          </p:nvPr>
        </p:nvSpPr>
        <p:spPr>
          <a:xfrm>
            <a:off x="1173900" y="819525"/>
            <a:ext cx="4900500" cy="16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-ES"/>
              <a:t>“ SECURITY”</a:t>
            </a:r>
            <a:endParaRPr/>
          </a:p>
        </p:txBody>
      </p:sp>
      <p:grpSp>
        <p:nvGrpSpPr>
          <p:cNvPr id="230" name="Google Shape;230;p1"/>
          <p:cNvGrpSpPr/>
          <p:nvPr/>
        </p:nvGrpSpPr>
        <p:grpSpPr>
          <a:xfrm>
            <a:off x="5495733" y="3271125"/>
            <a:ext cx="1159990" cy="978975"/>
            <a:chOff x="5495733" y="3271125"/>
            <a:chExt cx="1159990" cy="978975"/>
          </a:xfrm>
        </p:grpSpPr>
        <p:sp>
          <p:nvSpPr>
            <p:cNvPr id="231" name="Google Shape;231;p1"/>
            <p:cNvSpPr/>
            <p:nvPr/>
          </p:nvSpPr>
          <p:spPr>
            <a:xfrm rot="1394850">
              <a:off x="5924709" y="3308199"/>
              <a:ext cx="228548" cy="228548"/>
            </a:xfrm>
            <a:custGeom>
              <a:rect b="b" l="l" r="r" t="t"/>
              <a:pathLst>
                <a:path extrusionOk="0" h="9142" w="9142">
                  <a:moveTo>
                    <a:pt x="4592" y="2909"/>
                  </a:moveTo>
                  <a:cubicBezTo>
                    <a:pt x="4705" y="2909"/>
                    <a:pt x="4820" y="2921"/>
                    <a:pt x="4934" y="2946"/>
                  </a:cubicBezTo>
                  <a:cubicBezTo>
                    <a:pt x="6349" y="3252"/>
                    <a:pt x="6732" y="5126"/>
                    <a:pt x="5508" y="5929"/>
                  </a:cubicBezTo>
                  <a:cubicBezTo>
                    <a:pt x="5223" y="6116"/>
                    <a:pt x="4917" y="6199"/>
                    <a:pt x="4620" y="6199"/>
                  </a:cubicBezTo>
                  <a:cubicBezTo>
                    <a:pt x="3640" y="6199"/>
                    <a:pt x="2749" y="5294"/>
                    <a:pt x="2984" y="4208"/>
                  </a:cubicBezTo>
                  <a:cubicBezTo>
                    <a:pt x="3150" y="3443"/>
                    <a:pt x="3837" y="2909"/>
                    <a:pt x="4592" y="2909"/>
                  </a:cubicBezTo>
                  <a:close/>
                  <a:moveTo>
                    <a:pt x="4743" y="1"/>
                  </a:moveTo>
                  <a:lnTo>
                    <a:pt x="4360" y="842"/>
                  </a:lnTo>
                  <a:cubicBezTo>
                    <a:pt x="4054" y="881"/>
                    <a:pt x="3710" y="919"/>
                    <a:pt x="3404" y="1034"/>
                  </a:cubicBezTo>
                  <a:lnTo>
                    <a:pt x="2754" y="383"/>
                  </a:lnTo>
                  <a:lnTo>
                    <a:pt x="1492" y="1225"/>
                  </a:lnTo>
                  <a:lnTo>
                    <a:pt x="1798" y="2104"/>
                  </a:lnTo>
                  <a:cubicBezTo>
                    <a:pt x="1568" y="2334"/>
                    <a:pt x="1377" y="2602"/>
                    <a:pt x="1224" y="2908"/>
                  </a:cubicBezTo>
                  <a:lnTo>
                    <a:pt x="306" y="2908"/>
                  </a:lnTo>
                  <a:lnTo>
                    <a:pt x="0" y="4399"/>
                  </a:lnTo>
                  <a:lnTo>
                    <a:pt x="842" y="4782"/>
                  </a:lnTo>
                  <a:cubicBezTo>
                    <a:pt x="842" y="5088"/>
                    <a:pt x="918" y="5432"/>
                    <a:pt x="995" y="5738"/>
                  </a:cubicBezTo>
                  <a:lnTo>
                    <a:pt x="345" y="6388"/>
                  </a:lnTo>
                  <a:lnTo>
                    <a:pt x="1186" y="7688"/>
                  </a:lnTo>
                  <a:lnTo>
                    <a:pt x="2066" y="7344"/>
                  </a:lnTo>
                  <a:cubicBezTo>
                    <a:pt x="2295" y="7574"/>
                    <a:pt x="2601" y="7765"/>
                    <a:pt x="2869" y="7918"/>
                  </a:cubicBezTo>
                  <a:lnTo>
                    <a:pt x="2869" y="8836"/>
                  </a:lnTo>
                  <a:lnTo>
                    <a:pt x="4360" y="9142"/>
                  </a:lnTo>
                  <a:lnTo>
                    <a:pt x="4743" y="8339"/>
                  </a:lnTo>
                  <a:cubicBezTo>
                    <a:pt x="5087" y="8300"/>
                    <a:pt x="5393" y="8224"/>
                    <a:pt x="5699" y="8147"/>
                  </a:cubicBezTo>
                  <a:lnTo>
                    <a:pt x="6387" y="8798"/>
                  </a:lnTo>
                  <a:lnTo>
                    <a:pt x="7650" y="7956"/>
                  </a:lnTo>
                  <a:lnTo>
                    <a:pt x="7344" y="7076"/>
                  </a:lnTo>
                  <a:cubicBezTo>
                    <a:pt x="7573" y="6847"/>
                    <a:pt x="7764" y="6579"/>
                    <a:pt x="7917" y="6273"/>
                  </a:cubicBezTo>
                  <a:lnTo>
                    <a:pt x="8835" y="6273"/>
                  </a:lnTo>
                  <a:lnTo>
                    <a:pt x="9141" y="4782"/>
                  </a:lnTo>
                  <a:lnTo>
                    <a:pt x="8300" y="4399"/>
                  </a:lnTo>
                  <a:cubicBezTo>
                    <a:pt x="8300" y="4055"/>
                    <a:pt x="8223" y="3749"/>
                    <a:pt x="8109" y="3443"/>
                  </a:cubicBezTo>
                  <a:lnTo>
                    <a:pt x="8759" y="2793"/>
                  </a:lnTo>
                  <a:lnTo>
                    <a:pt x="7917" y="1493"/>
                  </a:lnTo>
                  <a:lnTo>
                    <a:pt x="7076" y="1799"/>
                  </a:lnTo>
                  <a:cubicBezTo>
                    <a:pt x="6808" y="1607"/>
                    <a:pt x="6540" y="1416"/>
                    <a:pt x="6234" y="1263"/>
                  </a:cubicBezTo>
                  <a:lnTo>
                    <a:pt x="6234" y="345"/>
                  </a:lnTo>
                  <a:lnTo>
                    <a:pt x="474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 rot="1394850">
              <a:off x="5923606" y="3307022"/>
              <a:ext cx="229498" cy="231423"/>
            </a:xfrm>
            <a:custGeom>
              <a:rect b="b" l="l" r="r" t="t"/>
              <a:pathLst>
                <a:path extrusionOk="0" h="9257" w="9180">
                  <a:moveTo>
                    <a:pt x="4743" y="1"/>
                  </a:moveTo>
                  <a:lnTo>
                    <a:pt x="4743" y="39"/>
                  </a:lnTo>
                  <a:lnTo>
                    <a:pt x="4360" y="880"/>
                  </a:lnTo>
                  <a:lnTo>
                    <a:pt x="4398" y="880"/>
                  </a:lnTo>
                  <a:cubicBezTo>
                    <a:pt x="4065" y="880"/>
                    <a:pt x="3731" y="952"/>
                    <a:pt x="3432" y="1061"/>
                  </a:cubicBezTo>
                  <a:lnTo>
                    <a:pt x="3432" y="1061"/>
                  </a:lnTo>
                  <a:lnTo>
                    <a:pt x="2792" y="421"/>
                  </a:lnTo>
                  <a:lnTo>
                    <a:pt x="1606" y="1378"/>
                  </a:lnTo>
                  <a:lnTo>
                    <a:pt x="1912" y="2257"/>
                  </a:lnTo>
                  <a:cubicBezTo>
                    <a:pt x="1759" y="2448"/>
                    <a:pt x="1606" y="2640"/>
                    <a:pt x="1492" y="2869"/>
                  </a:cubicBezTo>
                  <a:cubicBezTo>
                    <a:pt x="1606" y="2640"/>
                    <a:pt x="1759" y="2448"/>
                    <a:pt x="1951" y="2257"/>
                  </a:cubicBezTo>
                  <a:lnTo>
                    <a:pt x="1645" y="1416"/>
                  </a:lnTo>
                  <a:lnTo>
                    <a:pt x="2884" y="590"/>
                  </a:lnTo>
                  <a:lnTo>
                    <a:pt x="2884" y="590"/>
                  </a:lnTo>
                  <a:lnTo>
                    <a:pt x="3519" y="1225"/>
                  </a:lnTo>
                  <a:cubicBezTo>
                    <a:pt x="3825" y="1110"/>
                    <a:pt x="4169" y="1072"/>
                    <a:pt x="4475" y="1033"/>
                  </a:cubicBezTo>
                  <a:cubicBezTo>
                    <a:pt x="4627" y="768"/>
                    <a:pt x="4741" y="503"/>
                    <a:pt x="4892" y="200"/>
                  </a:cubicBezTo>
                  <a:lnTo>
                    <a:pt x="4892" y="200"/>
                  </a:lnTo>
                  <a:lnTo>
                    <a:pt x="6349" y="536"/>
                  </a:lnTo>
                  <a:lnTo>
                    <a:pt x="6311" y="498"/>
                  </a:lnTo>
                  <a:lnTo>
                    <a:pt x="6311" y="345"/>
                  </a:lnTo>
                  <a:lnTo>
                    <a:pt x="6272" y="345"/>
                  </a:lnTo>
                  <a:lnTo>
                    <a:pt x="4781" y="1"/>
                  </a:lnTo>
                  <a:close/>
                  <a:moveTo>
                    <a:pt x="1492" y="2869"/>
                  </a:moveTo>
                  <a:cubicBezTo>
                    <a:pt x="1453" y="2907"/>
                    <a:pt x="1415" y="2946"/>
                    <a:pt x="1377" y="3022"/>
                  </a:cubicBezTo>
                  <a:lnTo>
                    <a:pt x="1492" y="2869"/>
                  </a:lnTo>
                  <a:close/>
                  <a:moveTo>
                    <a:pt x="6311" y="1263"/>
                  </a:moveTo>
                  <a:lnTo>
                    <a:pt x="6311" y="1416"/>
                  </a:lnTo>
                  <a:cubicBezTo>
                    <a:pt x="6617" y="1569"/>
                    <a:pt x="6884" y="1760"/>
                    <a:pt x="7114" y="1990"/>
                  </a:cubicBezTo>
                  <a:lnTo>
                    <a:pt x="7963" y="1657"/>
                  </a:lnTo>
                  <a:lnTo>
                    <a:pt x="7963" y="1657"/>
                  </a:lnTo>
                  <a:cubicBezTo>
                    <a:pt x="8219" y="2060"/>
                    <a:pt x="8475" y="2463"/>
                    <a:pt x="8731" y="2900"/>
                  </a:cubicBezTo>
                  <a:lnTo>
                    <a:pt x="8731" y="2900"/>
                  </a:lnTo>
                  <a:lnTo>
                    <a:pt x="8452" y="3213"/>
                  </a:lnTo>
                  <a:lnTo>
                    <a:pt x="8744" y="2922"/>
                  </a:lnTo>
                  <a:lnTo>
                    <a:pt x="8744" y="2922"/>
                  </a:lnTo>
                  <a:cubicBezTo>
                    <a:pt x="8749" y="2930"/>
                    <a:pt x="8754" y="2938"/>
                    <a:pt x="8758" y="2946"/>
                  </a:cubicBezTo>
                  <a:lnTo>
                    <a:pt x="8758" y="2907"/>
                  </a:lnTo>
                  <a:lnTo>
                    <a:pt x="8797" y="2869"/>
                  </a:lnTo>
                  <a:lnTo>
                    <a:pt x="8797" y="2831"/>
                  </a:lnTo>
                  <a:lnTo>
                    <a:pt x="8797" y="2793"/>
                  </a:lnTo>
                  <a:lnTo>
                    <a:pt x="7994" y="1531"/>
                  </a:lnTo>
                  <a:lnTo>
                    <a:pt x="7994" y="1492"/>
                  </a:lnTo>
                  <a:lnTo>
                    <a:pt x="7955" y="1492"/>
                  </a:lnTo>
                  <a:lnTo>
                    <a:pt x="7104" y="1788"/>
                  </a:lnTo>
                  <a:lnTo>
                    <a:pt x="7104" y="1788"/>
                  </a:lnTo>
                  <a:cubicBezTo>
                    <a:pt x="6876" y="1563"/>
                    <a:pt x="6575" y="1376"/>
                    <a:pt x="6311" y="1263"/>
                  </a:cubicBezTo>
                  <a:close/>
                  <a:moveTo>
                    <a:pt x="8452" y="3213"/>
                  </a:moveTo>
                  <a:lnTo>
                    <a:pt x="8157" y="3509"/>
                  </a:lnTo>
                  <a:lnTo>
                    <a:pt x="8157" y="3509"/>
                  </a:lnTo>
                  <a:cubicBezTo>
                    <a:pt x="8153" y="3500"/>
                    <a:pt x="8150" y="3490"/>
                    <a:pt x="8147" y="3481"/>
                  </a:cubicBezTo>
                  <a:lnTo>
                    <a:pt x="8147" y="3519"/>
                  </a:lnTo>
                  <a:lnTo>
                    <a:pt x="8157" y="3509"/>
                  </a:lnTo>
                  <a:lnTo>
                    <a:pt x="8157" y="3509"/>
                  </a:lnTo>
                  <a:cubicBezTo>
                    <a:pt x="8160" y="3518"/>
                    <a:pt x="8163" y="3527"/>
                    <a:pt x="8166" y="3535"/>
                  </a:cubicBezTo>
                  <a:lnTo>
                    <a:pt x="8166" y="3535"/>
                  </a:lnTo>
                  <a:lnTo>
                    <a:pt x="8452" y="3213"/>
                  </a:lnTo>
                  <a:close/>
                  <a:moveTo>
                    <a:pt x="344" y="2946"/>
                  </a:moveTo>
                  <a:cubicBezTo>
                    <a:pt x="297" y="3182"/>
                    <a:pt x="235" y="3462"/>
                    <a:pt x="168" y="3786"/>
                  </a:cubicBezTo>
                  <a:lnTo>
                    <a:pt x="168" y="3786"/>
                  </a:lnTo>
                  <a:cubicBezTo>
                    <a:pt x="240" y="3478"/>
                    <a:pt x="299" y="3211"/>
                    <a:pt x="344" y="2984"/>
                  </a:cubicBezTo>
                  <a:lnTo>
                    <a:pt x="1300" y="2984"/>
                  </a:lnTo>
                  <a:lnTo>
                    <a:pt x="1262" y="2946"/>
                  </a:lnTo>
                  <a:close/>
                  <a:moveTo>
                    <a:pt x="168" y="3786"/>
                  </a:moveTo>
                  <a:cubicBezTo>
                    <a:pt x="118" y="3997"/>
                    <a:pt x="62" y="4227"/>
                    <a:pt x="0" y="4476"/>
                  </a:cubicBezTo>
                  <a:lnTo>
                    <a:pt x="842" y="4858"/>
                  </a:lnTo>
                  <a:cubicBezTo>
                    <a:pt x="878" y="5183"/>
                    <a:pt x="914" y="5474"/>
                    <a:pt x="1014" y="5795"/>
                  </a:cubicBezTo>
                  <a:lnTo>
                    <a:pt x="1014" y="5795"/>
                  </a:lnTo>
                  <a:lnTo>
                    <a:pt x="1033" y="5776"/>
                  </a:lnTo>
                  <a:cubicBezTo>
                    <a:pt x="956" y="5432"/>
                    <a:pt x="880" y="5126"/>
                    <a:pt x="880" y="4820"/>
                  </a:cubicBezTo>
                  <a:lnTo>
                    <a:pt x="45" y="4402"/>
                  </a:lnTo>
                  <a:lnTo>
                    <a:pt x="45" y="4402"/>
                  </a:lnTo>
                  <a:cubicBezTo>
                    <a:pt x="87" y="4182"/>
                    <a:pt x="128" y="3976"/>
                    <a:pt x="168" y="3786"/>
                  </a:cubicBezTo>
                  <a:close/>
                  <a:moveTo>
                    <a:pt x="383" y="6388"/>
                  </a:moveTo>
                  <a:lnTo>
                    <a:pt x="383" y="6426"/>
                  </a:lnTo>
                  <a:lnTo>
                    <a:pt x="398" y="6411"/>
                  </a:lnTo>
                  <a:lnTo>
                    <a:pt x="398" y="6411"/>
                  </a:lnTo>
                  <a:lnTo>
                    <a:pt x="383" y="6388"/>
                  </a:lnTo>
                  <a:close/>
                  <a:moveTo>
                    <a:pt x="1014" y="5795"/>
                  </a:moveTo>
                  <a:lnTo>
                    <a:pt x="398" y="6411"/>
                  </a:lnTo>
                  <a:lnTo>
                    <a:pt x="398" y="6411"/>
                  </a:lnTo>
                  <a:lnTo>
                    <a:pt x="413" y="643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6" y="5833"/>
                    <a:pt x="1030" y="5843"/>
                    <a:pt x="1033" y="5852"/>
                  </a:cubicBezTo>
                  <a:lnTo>
                    <a:pt x="1033" y="581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0" y="5814"/>
                    <a:pt x="1017" y="5804"/>
                    <a:pt x="1014" y="5795"/>
                  </a:cubicBezTo>
                  <a:close/>
                  <a:moveTo>
                    <a:pt x="8166" y="3535"/>
                  </a:moveTo>
                  <a:lnTo>
                    <a:pt x="8147" y="3558"/>
                  </a:lnTo>
                  <a:cubicBezTo>
                    <a:pt x="8223" y="3864"/>
                    <a:pt x="8300" y="4208"/>
                    <a:pt x="8300" y="4514"/>
                  </a:cubicBezTo>
                  <a:lnTo>
                    <a:pt x="9135" y="4894"/>
                  </a:lnTo>
                  <a:lnTo>
                    <a:pt x="9135" y="4894"/>
                  </a:lnTo>
                  <a:cubicBezTo>
                    <a:pt x="9061" y="5366"/>
                    <a:pt x="8953" y="5839"/>
                    <a:pt x="8844" y="6311"/>
                  </a:cubicBezTo>
                  <a:lnTo>
                    <a:pt x="7841" y="6311"/>
                  </a:lnTo>
                  <a:lnTo>
                    <a:pt x="7841" y="6350"/>
                  </a:lnTo>
                  <a:cubicBezTo>
                    <a:pt x="7688" y="6617"/>
                    <a:pt x="7496" y="6885"/>
                    <a:pt x="7305" y="7153"/>
                  </a:cubicBezTo>
                  <a:lnTo>
                    <a:pt x="7305" y="7191"/>
                  </a:lnTo>
                  <a:cubicBezTo>
                    <a:pt x="7416" y="7449"/>
                    <a:pt x="7491" y="7742"/>
                    <a:pt x="7599" y="8003"/>
                  </a:cubicBezTo>
                  <a:lnTo>
                    <a:pt x="7599" y="8003"/>
                  </a:lnTo>
                  <a:lnTo>
                    <a:pt x="6372" y="8820"/>
                  </a:lnTo>
                  <a:lnTo>
                    <a:pt x="5737" y="8185"/>
                  </a:lnTo>
                  <a:cubicBezTo>
                    <a:pt x="5431" y="8262"/>
                    <a:pt x="5087" y="8338"/>
                    <a:pt x="4781" y="8338"/>
                  </a:cubicBezTo>
                  <a:lnTo>
                    <a:pt x="4743" y="8338"/>
                  </a:lnTo>
                  <a:lnTo>
                    <a:pt x="4363" y="9173"/>
                  </a:lnTo>
                  <a:lnTo>
                    <a:pt x="4363" y="9173"/>
                  </a:lnTo>
                  <a:lnTo>
                    <a:pt x="2945" y="8882"/>
                  </a:lnTo>
                  <a:lnTo>
                    <a:pt x="2945" y="8882"/>
                  </a:lnTo>
                  <a:lnTo>
                    <a:pt x="2945" y="7994"/>
                  </a:lnTo>
                  <a:lnTo>
                    <a:pt x="2945" y="7956"/>
                  </a:lnTo>
                  <a:lnTo>
                    <a:pt x="2907" y="7956"/>
                  </a:lnTo>
                  <a:cubicBezTo>
                    <a:pt x="2639" y="7803"/>
                    <a:pt x="2371" y="7650"/>
                    <a:pt x="2104" y="7420"/>
                  </a:cubicBezTo>
                  <a:lnTo>
                    <a:pt x="1255" y="7716"/>
                  </a:lnTo>
                  <a:lnTo>
                    <a:pt x="1255" y="7716"/>
                  </a:lnTo>
                  <a:lnTo>
                    <a:pt x="413" y="6434"/>
                  </a:lnTo>
                  <a:lnTo>
                    <a:pt x="383" y="6464"/>
                  </a:lnTo>
                  <a:lnTo>
                    <a:pt x="1224" y="7765"/>
                  </a:lnTo>
                  <a:lnTo>
                    <a:pt x="2075" y="7469"/>
                  </a:lnTo>
                  <a:lnTo>
                    <a:pt x="2075" y="7469"/>
                  </a:lnTo>
                  <a:cubicBezTo>
                    <a:pt x="2304" y="7694"/>
                    <a:pt x="2605" y="7882"/>
                    <a:pt x="2907" y="8032"/>
                  </a:cubicBezTo>
                  <a:lnTo>
                    <a:pt x="2907" y="8912"/>
                  </a:lnTo>
                  <a:lnTo>
                    <a:pt x="2907" y="8950"/>
                  </a:lnTo>
                  <a:lnTo>
                    <a:pt x="2945" y="8950"/>
                  </a:lnTo>
                  <a:lnTo>
                    <a:pt x="4437" y="9256"/>
                  </a:lnTo>
                  <a:cubicBezTo>
                    <a:pt x="4590" y="8989"/>
                    <a:pt x="4704" y="8683"/>
                    <a:pt x="4857" y="8415"/>
                  </a:cubicBezTo>
                  <a:lnTo>
                    <a:pt x="4819" y="8415"/>
                  </a:lnTo>
                  <a:cubicBezTo>
                    <a:pt x="5116" y="8378"/>
                    <a:pt x="5449" y="8341"/>
                    <a:pt x="5748" y="8234"/>
                  </a:cubicBezTo>
                  <a:lnTo>
                    <a:pt x="5748" y="8234"/>
                  </a:lnTo>
                  <a:lnTo>
                    <a:pt x="6370" y="8821"/>
                  </a:lnTo>
                  <a:lnTo>
                    <a:pt x="6370" y="8821"/>
                  </a:lnTo>
                  <a:lnTo>
                    <a:pt x="6349" y="8836"/>
                  </a:lnTo>
                  <a:lnTo>
                    <a:pt x="6385" y="8836"/>
                  </a:lnTo>
                  <a:lnTo>
                    <a:pt x="6425" y="8874"/>
                  </a:lnTo>
                  <a:lnTo>
                    <a:pt x="6464" y="8874"/>
                  </a:lnTo>
                  <a:lnTo>
                    <a:pt x="7764" y="8032"/>
                  </a:lnTo>
                  <a:lnTo>
                    <a:pt x="7764" y="7994"/>
                  </a:lnTo>
                  <a:lnTo>
                    <a:pt x="7468" y="7180"/>
                  </a:lnTo>
                  <a:lnTo>
                    <a:pt x="7468" y="7180"/>
                  </a:lnTo>
                  <a:cubicBezTo>
                    <a:pt x="7683" y="6927"/>
                    <a:pt x="7865" y="6674"/>
                    <a:pt x="8012" y="6388"/>
                  </a:cubicBezTo>
                  <a:lnTo>
                    <a:pt x="8873" y="6388"/>
                  </a:lnTo>
                  <a:lnTo>
                    <a:pt x="8873" y="6350"/>
                  </a:lnTo>
                  <a:cubicBezTo>
                    <a:pt x="8988" y="5852"/>
                    <a:pt x="9103" y="5355"/>
                    <a:pt x="9179" y="4858"/>
                  </a:cubicBezTo>
                  <a:lnTo>
                    <a:pt x="9179" y="4820"/>
                  </a:lnTo>
                  <a:lnTo>
                    <a:pt x="8338" y="4437"/>
                  </a:lnTo>
                  <a:lnTo>
                    <a:pt x="8338" y="4476"/>
                  </a:lnTo>
                  <a:cubicBezTo>
                    <a:pt x="8338" y="4151"/>
                    <a:pt x="8270" y="3827"/>
                    <a:pt x="8166" y="3535"/>
                  </a:cubicBezTo>
                  <a:close/>
                </a:path>
              </a:pathLst>
            </a:custGeom>
            <a:solidFill>
              <a:srgbClr val="407BFF"/>
            </a:solidFill>
            <a:ln cap="flat" cmpd="sng" w="9525">
              <a:solidFill>
                <a:srgbClr val="407B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 rot="1394850">
              <a:off x="6110428" y="3704786"/>
              <a:ext cx="471396" cy="471421"/>
            </a:xfrm>
            <a:custGeom>
              <a:rect b="b" l="l" r="r" t="t"/>
              <a:pathLst>
                <a:path extrusionOk="0" h="18857" w="18856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solidFill>
              <a:srgbClr val="A4C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 rot="1394912">
              <a:off x="5541379" y="3654666"/>
              <a:ext cx="291161" cy="291177"/>
            </a:xfrm>
            <a:custGeom>
              <a:rect b="b" l="l" r="r" t="t"/>
              <a:pathLst>
                <a:path extrusionOk="0" h="18857" w="18856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" name="Google Shape;235;p1"/>
          <p:cNvGrpSpPr/>
          <p:nvPr/>
        </p:nvGrpSpPr>
        <p:grpSpPr>
          <a:xfrm>
            <a:off x="5887241" y="1110522"/>
            <a:ext cx="2652258" cy="3691033"/>
            <a:chOff x="5165975" y="1320625"/>
            <a:chExt cx="2208375" cy="3073300"/>
          </a:xfrm>
        </p:grpSpPr>
        <p:sp>
          <p:nvSpPr>
            <p:cNvPr id="236" name="Google Shape;236;p1"/>
            <p:cNvSpPr/>
            <p:nvPr/>
          </p:nvSpPr>
          <p:spPr>
            <a:xfrm>
              <a:off x="6422150" y="4107100"/>
              <a:ext cx="10375" cy="7275"/>
            </a:xfrm>
            <a:custGeom>
              <a:rect b="b" l="l" r="r" t="t"/>
              <a:pathLst>
                <a:path extrusionOk="0" h="291" w="415">
                  <a:moveTo>
                    <a:pt x="214" y="1"/>
                  </a:moveTo>
                  <a:cubicBezTo>
                    <a:pt x="189" y="1"/>
                    <a:pt x="163" y="8"/>
                    <a:pt x="136" y="26"/>
                  </a:cubicBezTo>
                  <a:lnTo>
                    <a:pt x="124" y="38"/>
                  </a:lnTo>
                  <a:cubicBezTo>
                    <a:pt x="0" y="131"/>
                    <a:pt x="96" y="291"/>
                    <a:pt x="217" y="291"/>
                  </a:cubicBezTo>
                  <a:cubicBezTo>
                    <a:pt x="244" y="291"/>
                    <a:pt x="272" y="283"/>
                    <a:pt x="300" y="265"/>
                  </a:cubicBezTo>
                  <a:cubicBezTo>
                    <a:pt x="414" y="171"/>
                    <a:pt x="331" y="1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6583675" y="1603150"/>
              <a:ext cx="717100" cy="499550"/>
            </a:xfrm>
            <a:custGeom>
              <a:rect b="b" l="l" r="r" t="t"/>
              <a:pathLst>
                <a:path extrusionOk="0" h="19982" w="28684">
                  <a:moveTo>
                    <a:pt x="23478" y="1"/>
                  </a:moveTo>
                  <a:lnTo>
                    <a:pt x="13984" y="10727"/>
                  </a:lnTo>
                  <a:lnTo>
                    <a:pt x="1" y="13116"/>
                  </a:lnTo>
                  <a:lnTo>
                    <a:pt x="780" y="19982"/>
                  </a:lnTo>
                  <a:cubicBezTo>
                    <a:pt x="780" y="19982"/>
                    <a:pt x="17190" y="17656"/>
                    <a:pt x="18875" y="15795"/>
                  </a:cubicBezTo>
                  <a:cubicBezTo>
                    <a:pt x="20548" y="13921"/>
                    <a:pt x="28684" y="2340"/>
                    <a:pt x="28684" y="2340"/>
                  </a:cubicBezTo>
                  <a:lnTo>
                    <a:pt x="2347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6932625" y="1869425"/>
              <a:ext cx="104700" cy="142125"/>
            </a:xfrm>
            <a:custGeom>
              <a:rect b="b" l="l" r="r" t="t"/>
              <a:pathLst>
                <a:path extrusionOk="0" h="5685" w="4188">
                  <a:moveTo>
                    <a:pt x="26" y="1"/>
                  </a:moveTo>
                  <a:cubicBezTo>
                    <a:pt x="1" y="26"/>
                    <a:pt x="390" y="189"/>
                    <a:pt x="944" y="554"/>
                  </a:cubicBezTo>
                  <a:cubicBezTo>
                    <a:pt x="1271" y="768"/>
                    <a:pt x="1572" y="1007"/>
                    <a:pt x="1862" y="1271"/>
                  </a:cubicBezTo>
                  <a:cubicBezTo>
                    <a:pt x="2553" y="1912"/>
                    <a:pt x="3119" y="2692"/>
                    <a:pt x="3522" y="3547"/>
                  </a:cubicBezTo>
                  <a:cubicBezTo>
                    <a:pt x="3685" y="3899"/>
                    <a:pt x="3823" y="4263"/>
                    <a:pt x="3924" y="4641"/>
                  </a:cubicBezTo>
                  <a:cubicBezTo>
                    <a:pt x="4100" y="5269"/>
                    <a:pt x="4138" y="5684"/>
                    <a:pt x="4163" y="5684"/>
                  </a:cubicBezTo>
                  <a:cubicBezTo>
                    <a:pt x="4188" y="5584"/>
                    <a:pt x="4188" y="5483"/>
                    <a:pt x="4163" y="5395"/>
                  </a:cubicBezTo>
                  <a:cubicBezTo>
                    <a:pt x="4150" y="5131"/>
                    <a:pt x="4113" y="4867"/>
                    <a:pt x="4050" y="4603"/>
                  </a:cubicBezTo>
                  <a:cubicBezTo>
                    <a:pt x="3949" y="4213"/>
                    <a:pt x="3823" y="3848"/>
                    <a:pt x="3672" y="3484"/>
                  </a:cubicBezTo>
                  <a:cubicBezTo>
                    <a:pt x="3283" y="2591"/>
                    <a:pt x="2692" y="1799"/>
                    <a:pt x="1962" y="1145"/>
                  </a:cubicBezTo>
                  <a:cubicBezTo>
                    <a:pt x="1673" y="881"/>
                    <a:pt x="1346" y="654"/>
                    <a:pt x="1007" y="441"/>
                  </a:cubicBezTo>
                  <a:cubicBezTo>
                    <a:pt x="780" y="302"/>
                    <a:pt x="541" y="189"/>
                    <a:pt x="302" y="89"/>
                  </a:cubicBezTo>
                  <a:cubicBezTo>
                    <a:pt x="214" y="38"/>
                    <a:pt x="114" y="13"/>
                    <a:pt x="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6667625" y="1946125"/>
              <a:ext cx="342350" cy="72025"/>
            </a:xfrm>
            <a:custGeom>
              <a:rect b="b" l="l" r="r" t="t"/>
              <a:pathLst>
                <a:path extrusionOk="0" h="2881" w="13694">
                  <a:moveTo>
                    <a:pt x="13694" y="1"/>
                  </a:moveTo>
                  <a:cubicBezTo>
                    <a:pt x="13518" y="26"/>
                    <a:pt x="13329" y="64"/>
                    <a:pt x="13166" y="114"/>
                  </a:cubicBezTo>
                  <a:lnTo>
                    <a:pt x="11707" y="466"/>
                  </a:lnTo>
                  <a:cubicBezTo>
                    <a:pt x="10475" y="768"/>
                    <a:pt x="8765" y="1170"/>
                    <a:pt x="6878" y="1573"/>
                  </a:cubicBezTo>
                  <a:cubicBezTo>
                    <a:pt x="4980" y="1962"/>
                    <a:pt x="3269" y="2289"/>
                    <a:pt x="2012" y="2503"/>
                  </a:cubicBezTo>
                  <a:lnTo>
                    <a:pt x="541" y="2767"/>
                  </a:lnTo>
                  <a:cubicBezTo>
                    <a:pt x="352" y="2792"/>
                    <a:pt x="176" y="2830"/>
                    <a:pt x="0" y="2880"/>
                  </a:cubicBezTo>
                  <a:cubicBezTo>
                    <a:pt x="189" y="2880"/>
                    <a:pt x="365" y="2868"/>
                    <a:pt x="553" y="2830"/>
                  </a:cubicBezTo>
                  <a:cubicBezTo>
                    <a:pt x="905" y="2792"/>
                    <a:pt x="1408" y="2729"/>
                    <a:pt x="2037" y="2629"/>
                  </a:cubicBezTo>
                  <a:cubicBezTo>
                    <a:pt x="3295" y="2440"/>
                    <a:pt x="5017" y="2138"/>
                    <a:pt x="6904" y="1749"/>
                  </a:cubicBezTo>
                  <a:cubicBezTo>
                    <a:pt x="8802" y="1346"/>
                    <a:pt x="10500" y="919"/>
                    <a:pt x="11732" y="592"/>
                  </a:cubicBezTo>
                  <a:cubicBezTo>
                    <a:pt x="12336" y="428"/>
                    <a:pt x="12839" y="277"/>
                    <a:pt x="13178" y="177"/>
                  </a:cubicBezTo>
                  <a:cubicBezTo>
                    <a:pt x="13354" y="139"/>
                    <a:pt x="13531" y="76"/>
                    <a:pt x="136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6964375" y="1622000"/>
              <a:ext cx="240200" cy="269775"/>
            </a:xfrm>
            <a:custGeom>
              <a:rect b="b" l="l" r="r" t="t"/>
              <a:pathLst>
                <a:path extrusionOk="0" h="10791" w="9608">
                  <a:moveTo>
                    <a:pt x="9569" y="1"/>
                  </a:moveTo>
                  <a:cubicBezTo>
                    <a:pt x="9499" y="1"/>
                    <a:pt x="7349" y="2376"/>
                    <a:pt x="4741" y="5333"/>
                  </a:cubicBezTo>
                  <a:cubicBezTo>
                    <a:pt x="2101" y="8313"/>
                    <a:pt x="1" y="10753"/>
                    <a:pt x="38" y="10790"/>
                  </a:cubicBezTo>
                  <a:cubicBezTo>
                    <a:pt x="39" y="10791"/>
                    <a:pt x="39" y="10791"/>
                    <a:pt x="40" y="10791"/>
                  </a:cubicBezTo>
                  <a:cubicBezTo>
                    <a:pt x="110" y="10791"/>
                    <a:pt x="2259" y="8403"/>
                    <a:pt x="4867" y="5459"/>
                  </a:cubicBezTo>
                  <a:cubicBezTo>
                    <a:pt x="7508" y="2478"/>
                    <a:pt x="9608" y="26"/>
                    <a:pt x="9570" y="1"/>
                  </a:cubicBezTo>
                  <a:cubicBezTo>
                    <a:pt x="9570" y="1"/>
                    <a:pt x="9569" y="1"/>
                    <a:pt x="9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7033550" y="1827925"/>
              <a:ext cx="9450" cy="6950"/>
            </a:xfrm>
            <a:custGeom>
              <a:rect b="b" l="l" r="r" t="t"/>
              <a:pathLst>
                <a:path extrusionOk="0" h="278" w="378">
                  <a:moveTo>
                    <a:pt x="176" y="1"/>
                  </a:moveTo>
                  <a:cubicBezTo>
                    <a:pt x="0" y="13"/>
                    <a:pt x="13" y="277"/>
                    <a:pt x="189" y="277"/>
                  </a:cubicBezTo>
                  <a:cubicBezTo>
                    <a:pt x="365" y="277"/>
                    <a:pt x="377" y="13"/>
                    <a:pt x="1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6822025" y="1965500"/>
              <a:ext cx="10275" cy="7100"/>
            </a:xfrm>
            <a:custGeom>
              <a:rect b="b" l="l" r="r" t="t"/>
              <a:pathLst>
                <a:path extrusionOk="0" h="284" w="411">
                  <a:moveTo>
                    <a:pt x="218" y="1"/>
                  </a:moveTo>
                  <a:cubicBezTo>
                    <a:pt x="192" y="1"/>
                    <a:pt x="164" y="10"/>
                    <a:pt x="137" y="31"/>
                  </a:cubicBezTo>
                  <a:lnTo>
                    <a:pt x="124" y="31"/>
                  </a:lnTo>
                  <a:cubicBezTo>
                    <a:pt x="1" y="123"/>
                    <a:pt x="88" y="283"/>
                    <a:pt x="206" y="283"/>
                  </a:cubicBezTo>
                  <a:cubicBezTo>
                    <a:pt x="232" y="283"/>
                    <a:pt x="260" y="275"/>
                    <a:pt x="287" y="257"/>
                  </a:cubicBezTo>
                  <a:cubicBezTo>
                    <a:pt x="411" y="175"/>
                    <a:pt x="333" y="1"/>
                    <a:pt x="2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6924450" y="1942700"/>
              <a:ext cx="10400" cy="7250"/>
            </a:xfrm>
            <a:custGeom>
              <a:rect b="b" l="l" r="r" t="t"/>
              <a:pathLst>
                <a:path extrusionOk="0" h="290" w="416">
                  <a:moveTo>
                    <a:pt x="206" y="0"/>
                  </a:moveTo>
                  <a:cubicBezTo>
                    <a:pt x="181" y="0"/>
                    <a:pt x="154" y="8"/>
                    <a:pt x="126" y="25"/>
                  </a:cubicBezTo>
                  <a:lnTo>
                    <a:pt x="114" y="37"/>
                  </a:lnTo>
                  <a:cubicBezTo>
                    <a:pt x="1" y="130"/>
                    <a:pt x="90" y="290"/>
                    <a:pt x="208" y="290"/>
                  </a:cubicBezTo>
                  <a:cubicBezTo>
                    <a:pt x="235" y="290"/>
                    <a:pt x="262" y="282"/>
                    <a:pt x="290" y="264"/>
                  </a:cubicBezTo>
                  <a:cubicBezTo>
                    <a:pt x="415" y="180"/>
                    <a:pt x="332" y="0"/>
                    <a:pt x="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7093525" y="1762375"/>
              <a:ext cx="8450" cy="5400"/>
            </a:xfrm>
            <a:custGeom>
              <a:rect b="b" l="l" r="r" t="t"/>
              <a:pathLst>
                <a:path extrusionOk="0" h="216" w="338">
                  <a:moveTo>
                    <a:pt x="188" y="0"/>
                  </a:moveTo>
                  <a:cubicBezTo>
                    <a:pt x="164" y="0"/>
                    <a:pt x="139" y="6"/>
                    <a:pt x="116" y="20"/>
                  </a:cubicBezTo>
                  <a:lnTo>
                    <a:pt x="104" y="32"/>
                  </a:lnTo>
                  <a:cubicBezTo>
                    <a:pt x="1" y="109"/>
                    <a:pt x="155" y="216"/>
                    <a:pt x="256" y="216"/>
                  </a:cubicBezTo>
                  <a:cubicBezTo>
                    <a:pt x="303" y="216"/>
                    <a:pt x="338" y="193"/>
                    <a:pt x="330" y="133"/>
                  </a:cubicBezTo>
                  <a:cubicBezTo>
                    <a:pt x="321" y="49"/>
                    <a:pt x="257" y="0"/>
                    <a:pt x="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7154550" y="1693525"/>
              <a:ext cx="8325" cy="5175"/>
            </a:xfrm>
            <a:custGeom>
              <a:rect b="b" l="l" r="r" t="t"/>
              <a:pathLst>
                <a:path extrusionOk="0" h="207" w="333">
                  <a:moveTo>
                    <a:pt x="186" y="0"/>
                  </a:moveTo>
                  <a:cubicBezTo>
                    <a:pt x="163" y="0"/>
                    <a:pt x="138" y="6"/>
                    <a:pt x="115" y="20"/>
                  </a:cubicBezTo>
                  <a:lnTo>
                    <a:pt x="102" y="20"/>
                  </a:lnTo>
                  <a:cubicBezTo>
                    <a:pt x="0" y="104"/>
                    <a:pt x="144" y="206"/>
                    <a:pt x="245" y="206"/>
                  </a:cubicBezTo>
                  <a:cubicBezTo>
                    <a:pt x="294" y="206"/>
                    <a:pt x="332" y="182"/>
                    <a:pt x="328" y="120"/>
                  </a:cubicBezTo>
                  <a:cubicBezTo>
                    <a:pt x="310" y="47"/>
                    <a:pt x="251" y="0"/>
                    <a:pt x="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6672650" y="1886075"/>
              <a:ext cx="241150" cy="44375"/>
            </a:xfrm>
            <a:custGeom>
              <a:rect b="b" l="l" r="r" t="t"/>
              <a:pathLst>
                <a:path extrusionOk="0" h="1775" w="9646">
                  <a:moveTo>
                    <a:pt x="8966" y="1"/>
                  </a:moveTo>
                  <a:cubicBezTo>
                    <a:pt x="8124" y="1"/>
                    <a:pt x="6552" y="152"/>
                    <a:pt x="4754" y="454"/>
                  </a:cubicBezTo>
                  <a:cubicBezTo>
                    <a:pt x="2113" y="869"/>
                    <a:pt x="0" y="1422"/>
                    <a:pt x="38" y="1661"/>
                  </a:cubicBezTo>
                  <a:cubicBezTo>
                    <a:pt x="51" y="1736"/>
                    <a:pt x="289" y="1774"/>
                    <a:pt x="692" y="1774"/>
                  </a:cubicBezTo>
                  <a:cubicBezTo>
                    <a:pt x="1534" y="1774"/>
                    <a:pt x="3106" y="1611"/>
                    <a:pt x="4892" y="1321"/>
                  </a:cubicBezTo>
                  <a:cubicBezTo>
                    <a:pt x="7533" y="894"/>
                    <a:pt x="9645" y="353"/>
                    <a:pt x="9607" y="114"/>
                  </a:cubicBezTo>
                  <a:cubicBezTo>
                    <a:pt x="9595" y="26"/>
                    <a:pt x="9368" y="1"/>
                    <a:pt x="8966" y="1"/>
                  </a:cubicBez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6733675" y="1981650"/>
              <a:ext cx="8575" cy="5250"/>
            </a:xfrm>
            <a:custGeom>
              <a:rect b="b" l="l" r="r" t="t"/>
              <a:pathLst>
                <a:path extrusionOk="0" h="210" w="343">
                  <a:moveTo>
                    <a:pt x="179" y="1"/>
                  </a:moveTo>
                  <a:cubicBezTo>
                    <a:pt x="157" y="1"/>
                    <a:pt x="135" y="5"/>
                    <a:pt x="112" y="13"/>
                  </a:cubicBezTo>
                  <a:lnTo>
                    <a:pt x="112" y="26"/>
                  </a:lnTo>
                  <a:cubicBezTo>
                    <a:pt x="0" y="103"/>
                    <a:pt x="152" y="210"/>
                    <a:pt x="256" y="210"/>
                  </a:cubicBezTo>
                  <a:cubicBezTo>
                    <a:pt x="304" y="210"/>
                    <a:pt x="342" y="186"/>
                    <a:pt x="338" y="126"/>
                  </a:cubicBezTo>
                  <a:cubicBezTo>
                    <a:pt x="319" y="49"/>
                    <a:pt x="254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6546900" y="1901175"/>
              <a:ext cx="130475" cy="238000"/>
            </a:xfrm>
            <a:custGeom>
              <a:rect b="b" l="l" r="r" t="t"/>
              <a:pathLst>
                <a:path extrusionOk="0" h="9520" w="5219">
                  <a:moveTo>
                    <a:pt x="1127" y="1"/>
                  </a:moveTo>
                  <a:cubicBezTo>
                    <a:pt x="744" y="1"/>
                    <a:pt x="362" y="65"/>
                    <a:pt x="0" y="202"/>
                  </a:cubicBezTo>
                  <a:lnTo>
                    <a:pt x="1208" y="9520"/>
                  </a:lnTo>
                  <a:cubicBezTo>
                    <a:pt x="2503" y="8979"/>
                    <a:pt x="4414" y="7042"/>
                    <a:pt x="4816" y="5596"/>
                  </a:cubicBezTo>
                  <a:cubicBezTo>
                    <a:pt x="5219" y="4163"/>
                    <a:pt x="4980" y="2528"/>
                    <a:pt x="4024" y="1371"/>
                  </a:cubicBezTo>
                  <a:cubicBezTo>
                    <a:pt x="3326" y="524"/>
                    <a:pt x="2221" y="1"/>
                    <a:pt x="1127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7162750" y="1396375"/>
              <a:ext cx="211600" cy="225675"/>
            </a:xfrm>
            <a:custGeom>
              <a:rect b="b" l="l" r="r" t="t"/>
              <a:pathLst>
                <a:path extrusionOk="0" h="9027" w="8464">
                  <a:moveTo>
                    <a:pt x="6158" y="1"/>
                  </a:moveTo>
                  <a:cubicBezTo>
                    <a:pt x="6001" y="1"/>
                    <a:pt x="5841" y="50"/>
                    <a:pt x="5709" y="136"/>
                  </a:cubicBezTo>
                  <a:cubicBezTo>
                    <a:pt x="5408" y="324"/>
                    <a:pt x="5231" y="651"/>
                    <a:pt x="5081" y="953"/>
                  </a:cubicBezTo>
                  <a:lnTo>
                    <a:pt x="3031" y="4789"/>
                  </a:lnTo>
                  <a:lnTo>
                    <a:pt x="1233" y="1959"/>
                  </a:lnTo>
                  <a:cubicBezTo>
                    <a:pt x="1060" y="1694"/>
                    <a:pt x="835" y="1398"/>
                    <a:pt x="528" y="1398"/>
                  </a:cubicBezTo>
                  <a:cubicBezTo>
                    <a:pt x="499" y="1398"/>
                    <a:pt x="470" y="1401"/>
                    <a:pt x="440" y="1406"/>
                  </a:cubicBezTo>
                  <a:cubicBezTo>
                    <a:pt x="176" y="1444"/>
                    <a:pt x="0" y="1733"/>
                    <a:pt x="0" y="1997"/>
                  </a:cubicBezTo>
                  <a:cubicBezTo>
                    <a:pt x="13" y="2274"/>
                    <a:pt x="88" y="2538"/>
                    <a:pt x="227" y="2777"/>
                  </a:cubicBezTo>
                  <a:cubicBezTo>
                    <a:pt x="755" y="3896"/>
                    <a:pt x="1711" y="6423"/>
                    <a:pt x="1711" y="6423"/>
                  </a:cubicBezTo>
                  <a:lnTo>
                    <a:pt x="6891" y="9026"/>
                  </a:lnTo>
                  <a:cubicBezTo>
                    <a:pt x="7331" y="8448"/>
                    <a:pt x="7721" y="7819"/>
                    <a:pt x="8036" y="7165"/>
                  </a:cubicBezTo>
                  <a:cubicBezTo>
                    <a:pt x="8363" y="6511"/>
                    <a:pt x="8463" y="5769"/>
                    <a:pt x="8350" y="5040"/>
                  </a:cubicBezTo>
                  <a:cubicBezTo>
                    <a:pt x="8212" y="4323"/>
                    <a:pt x="7746" y="3657"/>
                    <a:pt x="7055" y="3393"/>
                  </a:cubicBezTo>
                  <a:cubicBezTo>
                    <a:pt x="6877" y="3327"/>
                    <a:pt x="6685" y="3294"/>
                    <a:pt x="6494" y="3294"/>
                  </a:cubicBezTo>
                  <a:cubicBezTo>
                    <a:pt x="5956" y="3294"/>
                    <a:pt x="5416" y="3549"/>
                    <a:pt x="5156" y="4021"/>
                  </a:cubicBezTo>
                  <a:lnTo>
                    <a:pt x="6539" y="1293"/>
                  </a:lnTo>
                  <a:cubicBezTo>
                    <a:pt x="6703" y="953"/>
                    <a:pt x="6866" y="538"/>
                    <a:pt x="6652" y="236"/>
                  </a:cubicBezTo>
                  <a:cubicBezTo>
                    <a:pt x="6529" y="72"/>
                    <a:pt x="6346" y="1"/>
                    <a:pt x="615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6569850" y="1901350"/>
              <a:ext cx="64775" cy="232800"/>
            </a:xfrm>
            <a:custGeom>
              <a:rect b="b" l="l" r="r" t="t"/>
              <a:pathLst>
                <a:path extrusionOk="0" h="9312" w="2591">
                  <a:moveTo>
                    <a:pt x="47" y="1"/>
                  </a:moveTo>
                  <a:cubicBezTo>
                    <a:pt x="17" y="1"/>
                    <a:pt x="0" y="6"/>
                    <a:pt x="0" y="6"/>
                  </a:cubicBezTo>
                  <a:cubicBezTo>
                    <a:pt x="126" y="44"/>
                    <a:pt x="252" y="107"/>
                    <a:pt x="378" y="170"/>
                  </a:cubicBezTo>
                  <a:cubicBezTo>
                    <a:pt x="692" y="396"/>
                    <a:pt x="956" y="685"/>
                    <a:pt x="1132" y="1012"/>
                  </a:cubicBezTo>
                  <a:cubicBezTo>
                    <a:pt x="1836" y="2081"/>
                    <a:pt x="2251" y="3313"/>
                    <a:pt x="2339" y="4583"/>
                  </a:cubicBezTo>
                  <a:cubicBezTo>
                    <a:pt x="2402" y="5275"/>
                    <a:pt x="2339" y="5967"/>
                    <a:pt x="2138" y="6633"/>
                  </a:cubicBezTo>
                  <a:cubicBezTo>
                    <a:pt x="1949" y="7174"/>
                    <a:pt x="1685" y="7689"/>
                    <a:pt x="1346" y="8142"/>
                  </a:cubicBezTo>
                  <a:cubicBezTo>
                    <a:pt x="767" y="8909"/>
                    <a:pt x="264" y="9286"/>
                    <a:pt x="290" y="9311"/>
                  </a:cubicBezTo>
                  <a:cubicBezTo>
                    <a:pt x="415" y="9236"/>
                    <a:pt x="528" y="9148"/>
                    <a:pt x="642" y="9047"/>
                  </a:cubicBezTo>
                  <a:cubicBezTo>
                    <a:pt x="931" y="8796"/>
                    <a:pt x="1207" y="8507"/>
                    <a:pt x="1446" y="8205"/>
                  </a:cubicBezTo>
                  <a:cubicBezTo>
                    <a:pt x="1824" y="7752"/>
                    <a:pt x="2100" y="7237"/>
                    <a:pt x="2289" y="6683"/>
                  </a:cubicBezTo>
                  <a:cubicBezTo>
                    <a:pt x="2515" y="5992"/>
                    <a:pt x="2591" y="5275"/>
                    <a:pt x="2528" y="4558"/>
                  </a:cubicBezTo>
                  <a:cubicBezTo>
                    <a:pt x="2427" y="3263"/>
                    <a:pt x="1987" y="2006"/>
                    <a:pt x="1245" y="937"/>
                  </a:cubicBezTo>
                  <a:cubicBezTo>
                    <a:pt x="1044" y="597"/>
                    <a:pt x="755" y="321"/>
                    <a:pt x="415" y="107"/>
                  </a:cubicBezTo>
                  <a:cubicBezTo>
                    <a:pt x="327" y="56"/>
                    <a:pt x="214" y="19"/>
                    <a:pt x="101" y="6"/>
                  </a:cubicBezTo>
                  <a:cubicBezTo>
                    <a:pt x="80" y="2"/>
                    <a:pt x="62" y="1"/>
                    <a:pt x="47" y="1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7155825" y="1540700"/>
              <a:ext cx="186125" cy="131225"/>
            </a:xfrm>
            <a:custGeom>
              <a:rect b="b" l="l" r="r" t="t"/>
              <a:pathLst>
                <a:path extrusionOk="0" h="5249" w="7445">
                  <a:moveTo>
                    <a:pt x="1856" y="1"/>
                  </a:moveTo>
                  <a:cubicBezTo>
                    <a:pt x="1673" y="1"/>
                    <a:pt x="1490" y="16"/>
                    <a:pt x="1309" y="47"/>
                  </a:cubicBezTo>
                  <a:cubicBezTo>
                    <a:pt x="793" y="160"/>
                    <a:pt x="303" y="524"/>
                    <a:pt x="152" y="1027"/>
                  </a:cubicBezTo>
                  <a:cubicBezTo>
                    <a:pt x="1" y="1543"/>
                    <a:pt x="89" y="2172"/>
                    <a:pt x="592" y="2499"/>
                  </a:cubicBezTo>
                  <a:cubicBezTo>
                    <a:pt x="2000" y="3404"/>
                    <a:pt x="3484" y="4196"/>
                    <a:pt x="5018" y="4900"/>
                  </a:cubicBezTo>
                  <a:cubicBezTo>
                    <a:pt x="5403" y="5077"/>
                    <a:pt x="5849" y="5248"/>
                    <a:pt x="6262" y="5248"/>
                  </a:cubicBezTo>
                  <a:cubicBezTo>
                    <a:pt x="6497" y="5248"/>
                    <a:pt x="6721" y="5193"/>
                    <a:pt x="6917" y="5051"/>
                  </a:cubicBezTo>
                  <a:cubicBezTo>
                    <a:pt x="7307" y="4775"/>
                    <a:pt x="7445" y="4221"/>
                    <a:pt x="7344" y="3744"/>
                  </a:cubicBezTo>
                  <a:cubicBezTo>
                    <a:pt x="7231" y="3278"/>
                    <a:pt x="6942" y="2863"/>
                    <a:pt x="6615" y="2511"/>
                  </a:cubicBezTo>
                  <a:cubicBezTo>
                    <a:pt x="5622" y="1392"/>
                    <a:pt x="4326" y="575"/>
                    <a:pt x="2880" y="172"/>
                  </a:cubicBezTo>
                  <a:cubicBezTo>
                    <a:pt x="2550" y="57"/>
                    <a:pt x="2204" y="1"/>
                    <a:pt x="1856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7162425" y="1561600"/>
              <a:ext cx="171375" cy="89375"/>
            </a:xfrm>
            <a:custGeom>
              <a:rect b="b" l="l" r="r" t="t"/>
              <a:pathLst>
                <a:path extrusionOk="0" h="3575" w="6855">
                  <a:moveTo>
                    <a:pt x="1348" y="1"/>
                  </a:moveTo>
                  <a:cubicBezTo>
                    <a:pt x="1297" y="1"/>
                    <a:pt x="1246" y="2"/>
                    <a:pt x="1195" y="3"/>
                  </a:cubicBezTo>
                  <a:cubicBezTo>
                    <a:pt x="894" y="15"/>
                    <a:pt x="604" y="53"/>
                    <a:pt x="315" y="103"/>
                  </a:cubicBezTo>
                  <a:cubicBezTo>
                    <a:pt x="202" y="116"/>
                    <a:pt x="101" y="141"/>
                    <a:pt x="1" y="191"/>
                  </a:cubicBezTo>
                  <a:cubicBezTo>
                    <a:pt x="1" y="195"/>
                    <a:pt x="8" y="196"/>
                    <a:pt x="22" y="196"/>
                  </a:cubicBezTo>
                  <a:cubicBezTo>
                    <a:pt x="118" y="196"/>
                    <a:pt x="546" y="129"/>
                    <a:pt x="1195" y="129"/>
                  </a:cubicBezTo>
                  <a:cubicBezTo>
                    <a:pt x="3145" y="154"/>
                    <a:pt x="4968" y="1059"/>
                    <a:pt x="6175" y="2581"/>
                  </a:cubicBezTo>
                  <a:cubicBezTo>
                    <a:pt x="6621" y="3151"/>
                    <a:pt x="6823" y="3574"/>
                    <a:pt x="6853" y="3574"/>
                  </a:cubicBezTo>
                  <a:cubicBezTo>
                    <a:pt x="6853" y="3574"/>
                    <a:pt x="6854" y="3574"/>
                    <a:pt x="6854" y="3574"/>
                  </a:cubicBezTo>
                  <a:cubicBezTo>
                    <a:pt x="6841" y="3461"/>
                    <a:pt x="6804" y="3360"/>
                    <a:pt x="6753" y="3272"/>
                  </a:cubicBezTo>
                  <a:cubicBezTo>
                    <a:pt x="6615" y="2996"/>
                    <a:pt x="6452" y="2744"/>
                    <a:pt x="6276" y="2505"/>
                  </a:cubicBezTo>
                  <a:cubicBezTo>
                    <a:pt x="5124" y="937"/>
                    <a:pt x="3291" y="1"/>
                    <a:pt x="1348" y="1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6153625" y="2534450"/>
              <a:ext cx="343000" cy="57150"/>
            </a:xfrm>
            <a:custGeom>
              <a:rect b="b" l="l" r="r" t="t"/>
              <a:pathLst>
                <a:path extrusionOk="0" h="2286" w="13720">
                  <a:moveTo>
                    <a:pt x="13582" y="1"/>
                  </a:moveTo>
                  <a:cubicBezTo>
                    <a:pt x="13347" y="1"/>
                    <a:pt x="12667" y="230"/>
                    <a:pt x="11670" y="511"/>
                  </a:cubicBezTo>
                  <a:cubicBezTo>
                    <a:pt x="11079" y="674"/>
                    <a:pt x="10349" y="850"/>
                    <a:pt x="9545" y="1014"/>
                  </a:cubicBezTo>
                  <a:cubicBezTo>
                    <a:pt x="8133" y="1290"/>
                    <a:pt x="6696" y="1425"/>
                    <a:pt x="5248" y="1425"/>
                  </a:cubicBezTo>
                  <a:cubicBezTo>
                    <a:pt x="4916" y="1425"/>
                    <a:pt x="4583" y="1418"/>
                    <a:pt x="4251" y="1404"/>
                  </a:cubicBezTo>
                  <a:cubicBezTo>
                    <a:pt x="3433" y="1366"/>
                    <a:pt x="2704" y="1290"/>
                    <a:pt x="2088" y="1215"/>
                  </a:cubicBezTo>
                  <a:cubicBezTo>
                    <a:pt x="1171" y="1103"/>
                    <a:pt x="505" y="997"/>
                    <a:pt x="208" y="997"/>
                  </a:cubicBezTo>
                  <a:cubicBezTo>
                    <a:pt x="106" y="997"/>
                    <a:pt x="48" y="1010"/>
                    <a:pt x="38" y="1039"/>
                  </a:cubicBezTo>
                  <a:cubicBezTo>
                    <a:pt x="0" y="1139"/>
                    <a:pt x="717" y="1504"/>
                    <a:pt x="1974" y="1831"/>
                  </a:cubicBezTo>
                  <a:cubicBezTo>
                    <a:pt x="2704" y="2020"/>
                    <a:pt x="3446" y="2145"/>
                    <a:pt x="4200" y="2208"/>
                  </a:cubicBezTo>
                  <a:cubicBezTo>
                    <a:pt x="4743" y="2260"/>
                    <a:pt x="5286" y="2285"/>
                    <a:pt x="5826" y="2285"/>
                  </a:cubicBezTo>
                  <a:cubicBezTo>
                    <a:pt x="6212" y="2285"/>
                    <a:pt x="6597" y="2272"/>
                    <a:pt x="6979" y="2246"/>
                  </a:cubicBezTo>
                  <a:cubicBezTo>
                    <a:pt x="7910" y="2171"/>
                    <a:pt x="8828" y="2020"/>
                    <a:pt x="9733" y="1806"/>
                  </a:cubicBezTo>
                  <a:cubicBezTo>
                    <a:pt x="10462" y="1630"/>
                    <a:pt x="11179" y="1391"/>
                    <a:pt x="11883" y="1102"/>
                  </a:cubicBezTo>
                  <a:cubicBezTo>
                    <a:pt x="13065" y="599"/>
                    <a:pt x="13719" y="133"/>
                    <a:pt x="13669" y="33"/>
                  </a:cubicBezTo>
                  <a:cubicBezTo>
                    <a:pt x="13660" y="11"/>
                    <a:pt x="13631" y="1"/>
                    <a:pt x="13582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6175300" y="2580875"/>
              <a:ext cx="310000" cy="43825"/>
            </a:xfrm>
            <a:custGeom>
              <a:rect b="b" l="l" r="r" t="t"/>
              <a:pathLst>
                <a:path extrusionOk="0" h="1753" w="12400">
                  <a:moveTo>
                    <a:pt x="12195" y="1"/>
                  </a:moveTo>
                  <a:cubicBezTo>
                    <a:pt x="11553" y="1"/>
                    <a:pt x="9152" y="621"/>
                    <a:pt x="6213" y="817"/>
                  </a:cubicBezTo>
                  <a:cubicBezTo>
                    <a:pt x="5292" y="888"/>
                    <a:pt x="4418" y="911"/>
                    <a:pt x="3632" y="911"/>
                  </a:cubicBezTo>
                  <a:cubicBezTo>
                    <a:pt x="2317" y="911"/>
                    <a:pt x="1250" y="848"/>
                    <a:pt x="626" y="848"/>
                  </a:cubicBezTo>
                  <a:cubicBezTo>
                    <a:pt x="254" y="848"/>
                    <a:pt x="40" y="870"/>
                    <a:pt x="26" y="942"/>
                  </a:cubicBezTo>
                  <a:cubicBezTo>
                    <a:pt x="1" y="1055"/>
                    <a:pt x="680" y="1307"/>
                    <a:pt x="1812" y="1508"/>
                  </a:cubicBezTo>
                  <a:cubicBezTo>
                    <a:pt x="2825" y="1671"/>
                    <a:pt x="3845" y="1752"/>
                    <a:pt x="4864" y="1752"/>
                  </a:cubicBezTo>
                  <a:cubicBezTo>
                    <a:pt x="6831" y="1752"/>
                    <a:pt x="8793" y="1451"/>
                    <a:pt x="10689" y="854"/>
                  </a:cubicBezTo>
                  <a:cubicBezTo>
                    <a:pt x="11771" y="502"/>
                    <a:pt x="12400" y="150"/>
                    <a:pt x="12362" y="50"/>
                  </a:cubicBezTo>
                  <a:cubicBezTo>
                    <a:pt x="12352" y="16"/>
                    <a:pt x="12295" y="1"/>
                    <a:pt x="12195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5897400" y="1320625"/>
              <a:ext cx="690400" cy="522675"/>
            </a:xfrm>
            <a:custGeom>
              <a:rect b="b" l="l" r="r" t="t"/>
              <a:pathLst>
                <a:path extrusionOk="0" h="20907" w="27616">
                  <a:moveTo>
                    <a:pt x="15568" y="1"/>
                  </a:moveTo>
                  <a:cubicBezTo>
                    <a:pt x="14232" y="1"/>
                    <a:pt x="12775" y="161"/>
                    <a:pt x="11192" y="513"/>
                  </a:cubicBezTo>
                  <a:cubicBezTo>
                    <a:pt x="11192" y="513"/>
                    <a:pt x="1" y="2575"/>
                    <a:pt x="139" y="12597"/>
                  </a:cubicBezTo>
                  <a:cubicBezTo>
                    <a:pt x="236" y="19655"/>
                    <a:pt x="4968" y="20907"/>
                    <a:pt x="8720" y="20907"/>
                  </a:cubicBezTo>
                  <a:cubicBezTo>
                    <a:pt x="10295" y="20907"/>
                    <a:pt x="11698" y="20686"/>
                    <a:pt x="12513" y="20582"/>
                  </a:cubicBezTo>
                  <a:cubicBezTo>
                    <a:pt x="13758" y="20431"/>
                    <a:pt x="16247" y="20079"/>
                    <a:pt x="18599" y="19739"/>
                  </a:cubicBezTo>
                  <a:cubicBezTo>
                    <a:pt x="23579" y="19023"/>
                    <a:pt x="27288" y="16596"/>
                    <a:pt x="27590" y="11578"/>
                  </a:cubicBezTo>
                  <a:cubicBezTo>
                    <a:pt x="27615" y="10987"/>
                    <a:pt x="27602" y="10396"/>
                    <a:pt x="27527" y="9805"/>
                  </a:cubicBezTo>
                  <a:cubicBezTo>
                    <a:pt x="26927" y="5295"/>
                    <a:pt x="23252" y="1"/>
                    <a:pt x="1556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6033525" y="1447400"/>
              <a:ext cx="507725" cy="214275"/>
            </a:xfrm>
            <a:custGeom>
              <a:rect b="b" l="l" r="r" t="t"/>
              <a:pathLst>
                <a:path extrusionOk="0" h="8571" w="20309">
                  <a:moveTo>
                    <a:pt x="17288" y="1"/>
                  </a:moveTo>
                  <a:cubicBezTo>
                    <a:pt x="17086" y="1"/>
                    <a:pt x="16881" y="23"/>
                    <a:pt x="16675" y="69"/>
                  </a:cubicBezTo>
                  <a:lnTo>
                    <a:pt x="2390" y="3100"/>
                  </a:lnTo>
                  <a:cubicBezTo>
                    <a:pt x="919" y="3439"/>
                    <a:pt x="1" y="4898"/>
                    <a:pt x="315" y="6369"/>
                  </a:cubicBezTo>
                  <a:cubicBezTo>
                    <a:pt x="592" y="7674"/>
                    <a:pt x="1734" y="8571"/>
                    <a:pt x="3015" y="8571"/>
                  </a:cubicBezTo>
                  <a:cubicBezTo>
                    <a:pt x="3190" y="8571"/>
                    <a:pt x="3368" y="8554"/>
                    <a:pt x="3547" y="8519"/>
                  </a:cubicBezTo>
                  <a:lnTo>
                    <a:pt x="17832" y="5489"/>
                  </a:lnTo>
                  <a:cubicBezTo>
                    <a:pt x="19341" y="5187"/>
                    <a:pt x="20309" y="3703"/>
                    <a:pt x="19995" y="2194"/>
                  </a:cubicBezTo>
                  <a:cubicBezTo>
                    <a:pt x="19712" y="891"/>
                    <a:pt x="18567" y="1"/>
                    <a:pt x="17288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6140725" y="1562925"/>
              <a:ext cx="51900" cy="44525"/>
            </a:xfrm>
            <a:custGeom>
              <a:rect b="b" l="l" r="r" t="t"/>
              <a:pathLst>
                <a:path extrusionOk="0" h="1781" w="2076">
                  <a:moveTo>
                    <a:pt x="1183" y="0"/>
                  </a:moveTo>
                  <a:cubicBezTo>
                    <a:pt x="390" y="0"/>
                    <a:pt x="1" y="956"/>
                    <a:pt x="554" y="1522"/>
                  </a:cubicBezTo>
                  <a:cubicBezTo>
                    <a:pt x="737" y="1701"/>
                    <a:pt x="961" y="1781"/>
                    <a:pt x="1180" y="1781"/>
                  </a:cubicBezTo>
                  <a:cubicBezTo>
                    <a:pt x="1638" y="1781"/>
                    <a:pt x="2075" y="1429"/>
                    <a:pt x="2075" y="893"/>
                  </a:cubicBezTo>
                  <a:cubicBezTo>
                    <a:pt x="2075" y="403"/>
                    <a:pt x="1673" y="0"/>
                    <a:pt x="1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6390025" y="1509800"/>
              <a:ext cx="52200" cy="44675"/>
            </a:xfrm>
            <a:custGeom>
              <a:rect b="b" l="l" r="r" t="t"/>
              <a:pathLst>
                <a:path extrusionOk="0" h="1787" w="2088">
                  <a:moveTo>
                    <a:pt x="1195" y="0"/>
                  </a:moveTo>
                  <a:cubicBezTo>
                    <a:pt x="403" y="0"/>
                    <a:pt x="0" y="968"/>
                    <a:pt x="566" y="1522"/>
                  </a:cubicBezTo>
                  <a:cubicBezTo>
                    <a:pt x="745" y="1705"/>
                    <a:pt x="968" y="1786"/>
                    <a:pt x="1187" y="1786"/>
                  </a:cubicBezTo>
                  <a:cubicBezTo>
                    <a:pt x="1645" y="1786"/>
                    <a:pt x="2088" y="1429"/>
                    <a:pt x="2088" y="893"/>
                  </a:cubicBezTo>
                  <a:cubicBezTo>
                    <a:pt x="2075" y="402"/>
                    <a:pt x="1686" y="0"/>
                    <a:pt x="1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6160225" y="1336975"/>
              <a:ext cx="126075" cy="128825"/>
            </a:xfrm>
            <a:custGeom>
              <a:rect b="b" l="l" r="r" t="t"/>
              <a:pathLst>
                <a:path extrusionOk="0" h="5153" w="5043">
                  <a:moveTo>
                    <a:pt x="164" y="0"/>
                  </a:moveTo>
                  <a:cubicBezTo>
                    <a:pt x="113" y="0"/>
                    <a:pt x="63" y="3"/>
                    <a:pt x="13" y="9"/>
                  </a:cubicBezTo>
                  <a:cubicBezTo>
                    <a:pt x="0" y="47"/>
                    <a:pt x="440" y="47"/>
                    <a:pt x="1082" y="286"/>
                  </a:cubicBezTo>
                  <a:cubicBezTo>
                    <a:pt x="1912" y="613"/>
                    <a:pt x="2628" y="1154"/>
                    <a:pt x="3182" y="1858"/>
                  </a:cubicBezTo>
                  <a:cubicBezTo>
                    <a:pt x="3735" y="2550"/>
                    <a:pt x="4213" y="3317"/>
                    <a:pt x="4578" y="4134"/>
                  </a:cubicBezTo>
                  <a:cubicBezTo>
                    <a:pt x="4849" y="4751"/>
                    <a:pt x="5011" y="5138"/>
                    <a:pt x="5041" y="5140"/>
                  </a:cubicBezTo>
                  <a:lnTo>
                    <a:pt x="5041" y="5140"/>
                  </a:lnTo>
                  <a:cubicBezTo>
                    <a:pt x="5028" y="5044"/>
                    <a:pt x="5004" y="4948"/>
                    <a:pt x="4967" y="4863"/>
                  </a:cubicBezTo>
                  <a:cubicBezTo>
                    <a:pt x="4904" y="4675"/>
                    <a:pt x="4804" y="4411"/>
                    <a:pt x="4678" y="4096"/>
                  </a:cubicBezTo>
                  <a:cubicBezTo>
                    <a:pt x="4351" y="3241"/>
                    <a:pt x="3886" y="2462"/>
                    <a:pt x="3307" y="1757"/>
                  </a:cubicBezTo>
                  <a:cubicBezTo>
                    <a:pt x="2641" y="915"/>
                    <a:pt x="1798" y="374"/>
                    <a:pt x="1119" y="173"/>
                  </a:cubicBezTo>
                  <a:cubicBezTo>
                    <a:pt x="855" y="85"/>
                    <a:pt x="591" y="35"/>
                    <a:pt x="315" y="9"/>
                  </a:cubicBezTo>
                  <a:cubicBezTo>
                    <a:pt x="264" y="3"/>
                    <a:pt x="214" y="0"/>
                    <a:pt x="164" y="0"/>
                  </a:cubicBezTo>
                  <a:close/>
                  <a:moveTo>
                    <a:pt x="5043" y="5140"/>
                  </a:moveTo>
                  <a:cubicBezTo>
                    <a:pt x="5042" y="5140"/>
                    <a:pt x="5042" y="5140"/>
                    <a:pt x="5042" y="5140"/>
                  </a:cubicBezTo>
                  <a:cubicBezTo>
                    <a:pt x="5041" y="5140"/>
                    <a:pt x="5041" y="5140"/>
                    <a:pt x="5041" y="5140"/>
                  </a:cubicBezTo>
                  <a:lnTo>
                    <a:pt x="5041" y="5140"/>
                  </a:lnTo>
                  <a:cubicBezTo>
                    <a:pt x="5042" y="5144"/>
                    <a:pt x="5042" y="5148"/>
                    <a:pt x="5043" y="5153"/>
                  </a:cubicBezTo>
                  <a:lnTo>
                    <a:pt x="5043" y="5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6295075" y="1639000"/>
              <a:ext cx="49400" cy="184550"/>
            </a:xfrm>
            <a:custGeom>
              <a:rect b="b" l="l" r="r" t="t"/>
              <a:pathLst>
                <a:path extrusionOk="0" h="7382" w="1976">
                  <a:moveTo>
                    <a:pt x="1497" y="0"/>
                  </a:moveTo>
                  <a:lnTo>
                    <a:pt x="1497" y="0"/>
                  </a:lnTo>
                  <a:cubicBezTo>
                    <a:pt x="1485" y="13"/>
                    <a:pt x="1560" y="440"/>
                    <a:pt x="1661" y="1145"/>
                  </a:cubicBezTo>
                  <a:cubicBezTo>
                    <a:pt x="1787" y="2062"/>
                    <a:pt x="1799" y="2993"/>
                    <a:pt x="1686" y="3911"/>
                  </a:cubicBezTo>
                  <a:cubicBezTo>
                    <a:pt x="1548" y="4829"/>
                    <a:pt x="1208" y="5697"/>
                    <a:pt x="705" y="6464"/>
                  </a:cubicBezTo>
                  <a:cubicBezTo>
                    <a:pt x="325" y="7022"/>
                    <a:pt x="23" y="7322"/>
                    <a:pt x="12" y="7375"/>
                  </a:cubicBezTo>
                  <a:lnTo>
                    <a:pt x="12" y="7375"/>
                  </a:lnTo>
                  <a:cubicBezTo>
                    <a:pt x="97" y="7325"/>
                    <a:pt x="180" y="7253"/>
                    <a:pt x="240" y="7180"/>
                  </a:cubicBezTo>
                  <a:cubicBezTo>
                    <a:pt x="441" y="6979"/>
                    <a:pt x="630" y="6765"/>
                    <a:pt x="793" y="6539"/>
                  </a:cubicBezTo>
                  <a:cubicBezTo>
                    <a:pt x="1359" y="5759"/>
                    <a:pt x="1711" y="4879"/>
                    <a:pt x="1849" y="3936"/>
                  </a:cubicBezTo>
                  <a:cubicBezTo>
                    <a:pt x="1975" y="3006"/>
                    <a:pt x="1950" y="2050"/>
                    <a:pt x="1774" y="1132"/>
                  </a:cubicBezTo>
                  <a:cubicBezTo>
                    <a:pt x="1711" y="767"/>
                    <a:pt x="1648" y="491"/>
                    <a:pt x="1598" y="302"/>
                  </a:cubicBezTo>
                  <a:cubicBezTo>
                    <a:pt x="1573" y="201"/>
                    <a:pt x="1548" y="101"/>
                    <a:pt x="1497" y="0"/>
                  </a:cubicBezTo>
                  <a:close/>
                  <a:moveTo>
                    <a:pt x="12" y="7375"/>
                  </a:moveTo>
                  <a:lnTo>
                    <a:pt x="12" y="7375"/>
                  </a:lnTo>
                  <a:cubicBezTo>
                    <a:pt x="9" y="7377"/>
                    <a:pt x="5" y="7379"/>
                    <a:pt x="1" y="7382"/>
                  </a:cubicBezTo>
                  <a:lnTo>
                    <a:pt x="13" y="7382"/>
                  </a:lnTo>
                  <a:cubicBezTo>
                    <a:pt x="12" y="7380"/>
                    <a:pt x="12" y="7378"/>
                    <a:pt x="12" y="73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6052400" y="1713500"/>
              <a:ext cx="502700" cy="131125"/>
            </a:xfrm>
            <a:custGeom>
              <a:rect b="b" l="l" r="r" t="t"/>
              <a:pathLst>
                <a:path extrusionOk="0" h="5245" w="20108">
                  <a:moveTo>
                    <a:pt x="20044" y="0"/>
                  </a:moveTo>
                  <a:cubicBezTo>
                    <a:pt x="19755" y="441"/>
                    <a:pt x="19403" y="843"/>
                    <a:pt x="19026" y="1208"/>
                  </a:cubicBezTo>
                  <a:cubicBezTo>
                    <a:pt x="19919" y="415"/>
                    <a:pt x="20107" y="38"/>
                    <a:pt x="20107" y="38"/>
                  </a:cubicBezTo>
                  <a:lnTo>
                    <a:pt x="20044" y="0"/>
                  </a:lnTo>
                  <a:close/>
                  <a:moveTo>
                    <a:pt x="17982" y="2050"/>
                  </a:moveTo>
                  <a:lnTo>
                    <a:pt x="17982" y="2050"/>
                  </a:lnTo>
                  <a:cubicBezTo>
                    <a:pt x="17391" y="2440"/>
                    <a:pt x="16775" y="2767"/>
                    <a:pt x="16121" y="3044"/>
                  </a:cubicBezTo>
                  <a:cubicBezTo>
                    <a:pt x="16775" y="2792"/>
                    <a:pt x="17404" y="2453"/>
                    <a:pt x="17982" y="2050"/>
                  </a:cubicBezTo>
                  <a:close/>
                  <a:moveTo>
                    <a:pt x="12776" y="3962"/>
                  </a:moveTo>
                  <a:lnTo>
                    <a:pt x="12399" y="4024"/>
                  </a:lnTo>
                  <a:lnTo>
                    <a:pt x="9720" y="4402"/>
                  </a:lnTo>
                  <a:cubicBezTo>
                    <a:pt x="8337" y="4603"/>
                    <a:pt x="7092" y="4779"/>
                    <a:pt x="6325" y="4879"/>
                  </a:cubicBezTo>
                  <a:cubicBezTo>
                    <a:pt x="5068" y="5068"/>
                    <a:pt x="3798" y="5181"/>
                    <a:pt x="2528" y="5206"/>
                  </a:cubicBezTo>
                  <a:cubicBezTo>
                    <a:pt x="1685" y="5206"/>
                    <a:pt x="830" y="5131"/>
                    <a:pt x="0" y="4980"/>
                  </a:cubicBezTo>
                  <a:lnTo>
                    <a:pt x="0" y="4980"/>
                  </a:lnTo>
                  <a:cubicBezTo>
                    <a:pt x="880" y="5156"/>
                    <a:pt x="1773" y="5244"/>
                    <a:pt x="2666" y="5244"/>
                  </a:cubicBezTo>
                  <a:cubicBezTo>
                    <a:pt x="3031" y="5244"/>
                    <a:pt x="3420" y="5232"/>
                    <a:pt x="3835" y="5206"/>
                  </a:cubicBezTo>
                  <a:cubicBezTo>
                    <a:pt x="6476" y="5030"/>
                    <a:pt x="11569" y="4175"/>
                    <a:pt x="12776" y="3962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6035425" y="1680800"/>
              <a:ext cx="518100" cy="162600"/>
            </a:xfrm>
            <a:custGeom>
              <a:rect b="b" l="l" r="r" t="t"/>
              <a:pathLst>
                <a:path extrusionOk="0" h="6504" w="20724">
                  <a:moveTo>
                    <a:pt x="15568" y="1"/>
                  </a:moveTo>
                  <a:lnTo>
                    <a:pt x="15568" y="1"/>
                  </a:lnTo>
                  <a:cubicBezTo>
                    <a:pt x="14474" y="26"/>
                    <a:pt x="13367" y="114"/>
                    <a:pt x="12286" y="277"/>
                  </a:cubicBezTo>
                  <a:cubicBezTo>
                    <a:pt x="12336" y="944"/>
                    <a:pt x="12323" y="1610"/>
                    <a:pt x="12248" y="2264"/>
                  </a:cubicBezTo>
                  <a:cubicBezTo>
                    <a:pt x="12110" y="3195"/>
                    <a:pt x="11745" y="4087"/>
                    <a:pt x="11192" y="4855"/>
                  </a:cubicBezTo>
                  <a:cubicBezTo>
                    <a:pt x="11016" y="5093"/>
                    <a:pt x="10840" y="5307"/>
                    <a:pt x="10638" y="5508"/>
                  </a:cubicBezTo>
                  <a:cubicBezTo>
                    <a:pt x="10563" y="5584"/>
                    <a:pt x="10487" y="5647"/>
                    <a:pt x="10399" y="5710"/>
                  </a:cubicBezTo>
                  <a:lnTo>
                    <a:pt x="13078" y="5320"/>
                  </a:lnTo>
                  <a:lnTo>
                    <a:pt x="13443" y="5270"/>
                  </a:lnTo>
                  <a:lnTo>
                    <a:pt x="13707" y="5219"/>
                  </a:lnTo>
                  <a:cubicBezTo>
                    <a:pt x="14763" y="5031"/>
                    <a:pt x="15794" y="4729"/>
                    <a:pt x="16800" y="4352"/>
                  </a:cubicBezTo>
                  <a:cubicBezTo>
                    <a:pt x="17454" y="4087"/>
                    <a:pt x="18070" y="3748"/>
                    <a:pt x="18661" y="3358"/>
                  </a:cubicBezTo>
                  <a:cubicBezTo>
                    <a:pt x="19076" y="3044"/>
                    <a:pt x="19416" y="2767"/>
                    <a:pt x="19692" y="2528"/>
                  </a:cubicBezTo>
                  <a:cubicBezTo>
                    <a:pt x="20082" y="2164"/>
                    <a:pt x="20422" y="1761"/>
                    <a:pt x="20723" y="1321"/>
                  </a:cubicBezTo>
                  <a:cubicBezTo>
                    <a:pt x="19453" y="504"/>
                    <a:pt x="17932" y="126"/>
                    <a:pt x="16423" y="38"/>
                  </a:cubicBezTo>
                  <a:cubicBezTo>
                    <a:pt x="16134" y="13"/>
                    <a:pt x="15844" y="13"/>
                    <a:pt x="15555" y="13"/>
                  </a:cubicBezTo>
                  <a:lnTo>
                    <a:pt x="15568" y="1"/>
                  </a:lnTo>
                  <a:close/>
                  <a:moveTo>
                    <a:pt x="12135" y="302"/>
                  </a:moveTo>
                  <a:lnTo>
                    <a:pt x="11858" y="353"/>
                  </a:lnTo>
                  <a:cubicBezTo>
                    <a:pt x="8350" y="881"/>
                    <a:pt x="4753" y="1711"/>
                    <a:pt x="1911" y="3836"/>
                  </a:cubicBezTo>
                  <a:cubicBezTo>
                    <a:pt x="1119" y="4427"/>
                    <a:pt x="365" y="5156"/>
                    <a:pt x="0" y="6087"/>
                  </a:cubicBezTo>
                  <a:cubicBezTo>
                    <a:pt x="214" y="6162"/>
                    <a:pt x="440" y="6225"/>
                    <a:pt x="667" y="6275"/>
                  </a:cubicBezTo>
                  <a:cubicBezTo>
                    <a:pt x="1437" y="6427"/>
                    <a:pt x="2230" y="6503"/>
                    <a:pt x="3023" y="6503"/>
                  </a:cubicBezTo>
                  <a:cubicBezTo>
                    <a:pt x="3085" y="6503"/>
                    <a:pt x="3146" y="6503"/>
                    <a:pt x="3207" y="6502"/>
                  </a:cubicBezTo>
                  <a:cubicBezTo>
                    <a:pt x="4477" y="6477"/>
                    <a:pt x="5734" y="6376"/>
                    <a:pt x="6992" y="6175"/>
                  </a:cubicBezTo>
                  <a:cubicBezTo>
                    <a:pt x="7759" y="6074"/>
                    <a:pt x="9004" y="5911"/>
                    <a:pt x="10399" y="5710"/>
                  </a:cubicBezTo>
                  <a:cubicBezTo>
                    <a:pt x="10374" y="5684"/>
                    <a:pt x="10689" y="5383"/>
                    <a:pt x="11091" y="4792"/>
                  </a:cubicBezTo>
                  <a:cubicBezTo>
                    <a:pt x="11594" y="4025"/>
                    <a:pt x="11934" y="3144"/>
                    <a:pt x="12072" y="2239"/>
                  </a:cubicBezTo>
                  <a:cubicBezTo>
                    <a:pt x="12147" y="1598"/>
                    <a:pt x="12160" y="944"/>
                    <a:pt x="12135" y="302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6294450" y="1688025"/>
              <a:ext cx="49075" cy="135525"/>
            </a:xfrm>
            <a:custGeom>
              <a:rect b="b" l="l" r="r" t="t"/>
              <a:pathLst>
                <a:path extrusionOk="0" h="5421" w="1963">
                  <a:moveTo>
                    <a:pt x="1912" y="1"/>
                  </a:moveTo>
                  <a:cubicBezTo>
                    <a:pt x="1912" y="1"/>
                    <a:pt x="1912" y="2"/>
                    <a:pt x="1912" y="2"/>
                  </a:cubicBezTo>
                  <a:lnTo>
                    <a:pt x="1912" y="2"/>
                  </a:lnTo>
                  <a:lnTo>
                    <a:pt x="1925" y="1"/>
                  </a:lnTo>
                  <a:close/>
                  <a:moveTo>
                    <a:pt x="1912" y="2"/>
                  </a:moveTo>
                  <a:lnTo>
                    <a:pt x="1761" y="13"/>
                  </a:lnTo>
                  <a:cubicBezTo>
                    <a:pt x="1799" y="667"/>
                    <a:pt x="1774" y="1309"/>
                    <a:pt x="1698" y="1950"/>
                  </a:cubicBezTo>
                  <a:cubicBezTo>
                    <a:pt x="1560" y="2868"/>
                    <a:pt x="1233" y="3736"/>
                    <a:pt x="718" y="4503"/>
                  </a:cubicBezTo>
                  <a:cubicBezTo>
                    <a:pt x="328" y="5094"/>
                    <a:pt x="1" y="5395"/>
                    <a:pt x="26" y="5421"/>
                  </a:cubicBezTo>
                  <a:cubicBezTo>
                    <a:pt x="114" y="5358"/>
                    <a:pt x="189" y="5295"/>
                    <a:pt x="265" y="5219"/>
                  </a:cubicBezTo>
                  <a:cubicBezTo>
                    <a:pt x="466" y="5018"/>
                    <a:pt x="642" y="4804"/>
                    <a:pt x="818" y="4578"/>
                  </a:cubicBezTo>
                  <a:cubicBezTo>
                    <a:pt x="1371" y="3811"/>
                    <a:pt x="1736" y="2918"/>
                    <a:pt x="1874" y="1975"/>
                  </a:cubicBezTo>
                  <a:cubicBezTo>
                    <a:pt x="1950" y="1322"/>
                    <a:pt x="1962" y="655"/>
                    <a:pt x="1912" y="2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6009950" y="1428350"/>
              <a:ext cx="549550" cy="259200"/>
            </a:xfrm>
            <a:custGeom>
              <a:rect b="b" l="l" r="r" t="t"/>
              <a:pathLst>
                <a:path extrusionOk="0" h="10368" w="21982">
                  <a:moveTo>
                    <a:pt x="17476" y="0"/>
                  </a:moveTo>
                  <a:cubicBezTo>
                    <a:pt x="17297" y="0"/>
                    <a:pt x="17117" y="8"/>
                    <a:pt x="16939" y="26"/>
                  </a:cubicBezTo>
                  <a:cubicBezTo>
                    <a:pt x="16386" y="64"/>
                    <a:pt x="15820" y="139"/>
                    <a:pt x="15266" y="253"/>
                  </a:cubicBezTo>
                  <a:cubicBezTo>
                    <a:pt x="14109" y="479"/>
                    <a:pt x="12877" y="869"/>
                    <a:pt x="11519" y="1158"/>
                  </a:cubicBezTo>
                  <a:lnTo>
                    <a:pt x="7218" y="2164"/>
                  </a:lnTo>
                  <a:lnTo>
                    <a:pt x="4892" y="2705"/>
                  </a:lnTo>
                  <a:lnTo>
                    <a:pt x="3685" y="2981"/>
                  </a:lnTo>
                  <a:cubicBezTo>
                    <a:pt x="3270" y="3069"/>
                    <a:pt x="2855" y="3183"/>
                    <a:pt x="2465" y="3333"/>
                  </a:cubicBezTo>
                  <a:cubicBezTo>
                    <a:pt x="1648" y="3686"/>
                    <a:pt x="969" y="4314"/>
                    <a:pt x="554" y="5094"/>
                  </a:cubicBezTo>
                  <a:cubicBezTo>
                    <a:pt x="114" y="5899"/>
                    <a:pt x="1" y="6842"/>
                    <a:pt x="239" y="7735"/>
                  </a:cubicBezTo>
                  <a:cubicBezTo>
                    <a:pt x="466" y="8627"/>
                    <a:pt x="1032" y="9394"/>
                    <a:pt x="1811" y="9885"/>
                  </a:cubicBezTo>
                  <a:cubicBezTo>
                    <a:pt x="2375" y="10245"/>
                    <a:pt x="3026" y="10368"/>
                    <a:pt x="3671" y="10368"/>
                  </a:cubicBezTo>
                  <a:cubicBezTo>
                    <a:pt x="3904" y="10368"/>
                    <a:pt x="4137" y="10352"/>
                    <a:pt x="4364" y="10325"/>
                  </a:cubicBezTo>
                  <a:cubicBezTo>
                    <a:pt x="5219" y="10212"/>
                    <a:pt x="6024" y="9998"/>
                    <a:pt x="6816" y="9835"/>
                  </a:cubicBezTo>
                  <a:lnTo>
                    <a:pt x="9155" y="9332"/>
                  </a:lnTo>
                  <a:lnTo>
                    <a:pt x="17241" y="7546"/>
                  </a:lnTo>
                  <a:cubicBezTo>
                    <a:pt x="18385" y="7307"/>
                    <a:pt x="19441" y="7030"/>
                    <a:pt x="20246" y="6540"/>
                  </a:cubicBezTo>
                  <a:cubicBezTo>
                    <a:pt x="20950" y="6125"/>
                    <a:pt x="21491" y="5471"/>
                    <a:pt x="21768" y="4704"/>
                  </a:cubicBezTo>
                  <a:cubicBezTo>
                    <a:pt x="21931" y="4226"/>
                    <a:pt x="21981" y="3698"/>
                    <a:pt x="21906" y="3195"/>
                  </a:cubicBezTo>
                  <a:cubicBezTo>
                    <a:pt x="21881" y="3019"/>
                    <a:pt x="21843" y="2843"/>
                    <a:pt x="21780" y="2680"/>
                  </a:cubicBezTo>
                  <a:lnTo>
                    <a:pt x="21780" y="2680"/>
                  </a:lnTo>
                  <a:cubicBezTo>
                    <a:pt x="21768" y="2680"/>
                    <a:pt x="21830" y="2856"/>
                    <a:pt x="21881" y="3208"/>
                  </a:cubicBezTo>
                  <a:cubicBezTo>
                    <a:pt x="21944" y="3698"/>
                    <a:pt x="21881" y="4214"/>
                    <a:pt x="21717" y="4692"/>
                  </a:cubicBezTo>
                  <a:cubicBezTo>
                    <a:pt x="21441" y="5433"/>
                    <a:pt x="20900" y="6062"/>
                    <a:pt x="20208" y="6465"/>
                  </a:cubicBezTo>
                  <a:cubicBezTo>
                    <a:pt x="19416" y="6942"/>
                    <a:pt x="18372" y="7206"/>
                    <a:pt x="17228" y="7445"/>
                  </a:cubicBezTo>
                  <a:lnTo>
                    <a:pt x="9130" y="9168"/>
                  </a:lnTo>
                  <a:lnTo>
                    <a:pt x="6791" y="9671"/>
                  </a:lnTo>
                  <a:cubicBezTo>
                    <a:pt x="5999" y="9835"/>
                    <a:pt x="5181" y="10036"/>
                    <a:pt x="4364" y="10149"/>
                  </a:cubicBezTo>
                  <a:cubicBezTo>
                    <a:pt x="4148" y="10175"/>
                    <a:pt x="3927" y="10190"/>
                    <a:pt x="3706" y="10190"/>
                  </a:cubicBezTo>
                  <a:cubicBezTo>
                    <a:pt x="3080" y="10190"/>
                    <a:pt x="2451" y="10069"/>
                    <a:pt x="1912" y="9734"/>
                  </a:cubicBezTo>
                  <a:cubicBezTo>
                    <a:pt x="1183" y="9256"/>
                    <a:pt x="642" y="8527"/>
                    <a:pt x="428" y="7684"/>
                  </a:cubicBezTo>
                  <a:cubicBezTo>
                    <a:pt x="202" y="6842"/>
                    <a:pt x="302" y="5949"/>
                    <a:pt x="717" y="5169"/>
                  </a:cubicBezTo>
                  <a:cubicBezTo>
                    <a:pt x="1120" y="4427"/>
                    <a:pt x="1761" y="3836"/>
                    <a:pt x="2541" y="3497"/>
                  </a:cubicBezTo>
                  <a:cubicBezTo>
                    <a:pt x="2930" y="3346"/>
                    <a:pt x="3333" y="3233"/>
                    <a:pt x="3735" y="3157"/>
                  </a:cubicBezTo>
                  <a:lnTo>
                    <a:pt x="4942" y="2868"/>
                  </a:lnTo>
                  <a:lnTo>
                    <a:pt x="7269" y="2315"/>
                  </a:lnTo>
                  <a:lnTo>
                    <a:pt x="11569" y="1296"/>
                  </a:lnTo>
                  <a:cubicBezTo>
                    <a:pt x="12927" y="995"/>
                    <a:pt x="14160" y="605"/>
                    <a:pt x="15304" y="366"/>
                  </a:cubicBezTo>
                  <a:cubicBezTo>
                    <a:pt x="15857" y="253"/>
                    <a:pt x="16398" y="177"/>
                    <a:pt x="16964" y="139"/>
                  </a:cubicBezTo>
                  <a:cubicBezTo>
                    <a:pt x="17169" y="118"/>
                    <a:pt x="17376" y="108"/>
                    <a:pt x="17583" y="108"/>
                  </a:cubicBezTo>
                  <a:cubicBezTo>
                    <a:pt x="17872" y="108"/>
                    <a:pt x="18162" y="128"/>
                    <a:pt x="18448" y="165"/>
                  </a:cubicBezTo>
                  <a:cubicBezTo>
                    <a:pt x="19227" y="278"/>
                    <a:pt x="19982" y="580"/>
                    <a:pt x="20623" y="1045"/>
                  </a:cubicBezTo>
                  <a:cubicBezTo>
                    <a:pt x="21026" y="1359"/>
                    <a:pt x="21340" y="1749"/>
                    <a:pt x="21566" y="2202"/>
                  </a:cubicBezTo>
                  <a:cubicBezTo>
                    <a:pt x="21730" y="2504"/>
                    <a:pt x="21768" y="2680"/>
                    <a:pt x="21780" y="2680"/>
                  </a:cubicBezTo>
                  <a:cubicBezTo>
                    <a:pt x="21768" y="2642"/>
                    <a:pt x="21755" y="2592"/>
                    <a:pt x="21742" y="2554"/>
                  </a:cubicBezTo>
                  <a:cubicBezTo>
                    <a:pt x="21705" y="2428"/>
                    <a:pt x="21654" y="2302"/>
                    <a:pt x="21604" y="2189"/>
                  </a:cubicBezTo>
                  <a:cubicBezTo>
                    <a:pt x="21378" y="1724"/>
                    <a:pt x="21063" y="1321"/>
                    <a:pt x="20661" y="995"/>
                  </a:cubicBezTo>
                  <a:cubicBezTo>
                    <a:pt x="20020" y="504"/>
                    <a:pt x="19253" y="190"/>
                    <a:pt x="18448" y="77"/>
                  </a:cubicBezTo>
                  <a:cubicBezTo>
                    <a:pt x="18131" y="28"/>
                    <a:pt x="17804" y="0"/>
                    <a:pt x="174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5904325" y="1623400"/>
              <a:ext cx="110375" cy="53725"/>
            </a:xfrm>
            <a:custGeom>
              <a:rect b="b" l="l" r="r" t="t"/>
              <a:pathLst>
                <a:path extrusionOk="0" h="2149" w="4415">
                  <a:moveTo>
                    <a:pt x="4371" y="1"/>
                  </a:moveTo>
                  <a:cubicBezTo>
                    <a:pt x="4287" y="1"/>
                    <a:pt x="4039" y="43"/>
                    <a:pt x="3685" y="134"/>
                  </a:cubicBezTo>
                  <a:cubicBezTo>
                    <a:pt x="2566" y="461"/>
                    <a:pt x="1497" y="976"/>
                    <a:pt x="554" y="1681"/>
                  </a:cubicBezTo>
                  <a:cubicBezTo>
                    <a:pt x="202" y="1945"/>
                    <a:pt x="0" y="2133"/>
                    <a:pt x="13" y="2146"/>
                  </a:cubicBezTo>
                  <a:cubicBezTo>
                    <a:pt x="14" y="2148"/>
                    <a:pt x="17" y="2148"/>
                    <a:pt x="20" y="2148"/>
                  </a:cubicBezTo>
                  <a:cubicBezTo>
                    <a:pt x="113" y="2148"/>
                    <a:pt x="962" y="1508"/>
                    <a:pt x="2138" y="926"/>
                  </a:cubicBezTo>
                  <a:cubicBezTo>
                    <a:pt x="3345" y="322"/>
                    <a:pt x="4414" y="58"/>
                    <a:pt x="4402" y="8"/>
                  </a:cubicBezTo>
                  <a:cubicBezTo>
                    <a:pt x="4402" y="3"/>
                    <a:pt x="4391" y="1"/>
                    <a:pt x="43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6192575" y="1367875"/>
              <a:ext cx="8425" cy="5450"/>
            </a:xfrm>
            <a:custGeom>
              <a:rect b="b" l="l" r="r" t="t"/>
              <a:pathLst>
                <a:path extrusionOk="0" h="218" w="337">
                  <a:moveTo>
                    <a:pt x="181" y="1"/>
                  </a:moveTo>
                  <a:cubicBezTo>
                    <a:pt x="159" y="1"/>
                    <a:pt x="136" y="6"/>
                    <a:pt x="115" y="18"/>
                  </a:cubicBezTo>
                  <a:lnTo>
                    <a:pt x="102" y="31"/>
                  </a:lnTo>
                  <a:cubicBezTo>
                    <a:pt x="1" y="116"/>
                    <a:pt x="150" y="217"/>
                    <a:pt x="250" y="217"/>
                  </a:cubicBezTo>
                  <a:cubicBezTo>
                    <a:pt x="299" y="217"/>
                    <a:pt x="337" y="193"/>
                    <a:pt x="328" y="132"/>
                  </a:cubicBezTo>
                  <a:cubicBezTo>
                    <a:pt x="319" y="55"/>
                    <a:pt x="252" y="1"/>
                    <a:pt x="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6235050" y="1433400"/>
              <a:ext cx="9750" cy="6925"/>
            </a:xfrm>
            <a:custGeom>
              <a:rect b="b" l="l" r="r" t="t"/>
              <a:pathLst>
                <a:path extrusionOk="0" h="277" w="390">
                  <a:moveTo>
                    <a:pt x="189" y="0"/>
                  </a:moveTo>
                  <a:cubicBezTo>
                    <a:pt x="0" y="0"/>
                    <a:pt x="13" y="277"/>
                    <a:pt x="189" y="277"/>
                  </a:cubicBezTo>
                  <a:cubicBezTo>
                    <a:pt x="377" y="277"/>
                    <a:pt x="390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5968200" y="1614150"/>
              <a:ext cx="10300" cy="7300"/>
            </a:xfrm>
            <a:custGeom>
              <a:rect b="b" l="l" r="r" t="t"/>
              <a:pathLst>
                <a:path extrusionOk="0" h="292" w="412">
                  <a:moveTo>
                    <a:pt x="214" y="1"/>
                  </a:moveTo>
                  <a:cubicBezTo>
                    <a:pt x="189" y="1"/>
                    <a:pt x="163" y="8"/>
                    <a:pt x="136" y="26"/>
                  </a:cubicBezTo>
                  <a:lnTo>
                    <a:pt x="124" y="39"/>
                  </a:lnTo>
                  <a:cubicBezTo>
                    <a:pt x="0" y="131"/>
                    <a:pt x="87" y="291"/>
                    <a:pt x="206" y="291"/>
                  </a:cubicBezTo>
                  <a:cubicBezTo>
                    <a:pt x="232" y="291"/>
                    <a:pt x="260" y="283"/>
                    <a:pt x="287" y="265"/>
                  </a:cubicBezTo>
                  <a:cubicBezTo>
                    <a:pt x="412" y="171"/>
                    <a:pt x="331" y="1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5910925" y="1644650"/>
              <a:ext cx="9775" cy="6950"/>
            </a:xfrm>
            <a:custGeom>
              <a:rect b="b" l="l" r="r" t="t"/>
              <a:pathLst>
                <a:path extrusionOk="0" h="278" w="391">
                  <a:moveTo>
                    <a:pt x="189" y="1"/>
                  </a:moveTo>
                  <a:cubicBezTo>
                    <a:pt x="0" y="1"/>
                    <a:pt x="13" y="277"/>
                    <a:pt x="202" y="277"/>
                  </a:cubicBezTo>
                  <a:cubicBezTo>
                    <a:pt x="378" y="277"/>
                    <a:pt x="390" y="1"/>
                    <a:pt x="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5926325" y="1336250"/>
              <a:ext cx="327275" cy="280450"/>
            </a:xfrm>
            <a:custGeom>
              <a:rect b="b" l="l" r="r" t="t"/>
              <a:pathLst>
                <a:path extrusionOk="0" h="11218" w="13091">
                  <a:moveTo>
                    <a:pt x="12802" y="1"/>
                  </a:moveTo>
                  <a:cubicBezTo>
                    <a:pt x="12806" y="1"/>
                    <a:pt x="12810" y="1"/>
                    <a:pt x="12814" y="1"/>
                  </a:cubicBezTo>
                  <a:lnTo>
                    <a:pt x="12814" y="1"/>
                  </a:lnTo>
                  <a:cubicBezTo>
                    <a:pt x="12814" y="1"/>
                    <a:pt x="12814" y="1"/>
                    <a:pt x="12814" y="1"/>
                  </a:cubicBezTo>
                  <a:close/>
                  <a:moveTo>
                    <a:pt x="12814" y="1"/>
                  </a:moveTo>
                  <a:lnTo>
                    <a:pt x="12814" y="1"/>
                  </a:lnTo>
                  <a:cubicBezTo>
                    <a:pt x="12110" y="39"/>
                    <a:pt x="11418" y="139"/>
                    <a:pt x="10727" y="290"/>
                  </a:cubicBezTo>
                  <a:cubicBezTo>
                    <a:pt x="10978" y="391"/>
                    <a:pt x="11230" y="516"/>
                    <a:pt x="11456" y="667"/>
                  </a:cubicBezTo>
                  <a:cubicBezTo>
                    <a:pt x="12475" y="340"/>
                    <a:pt x="13091" y="152"/>
                    <a:pt x="13066" y="51"/>
                  </a:cubicBezTo>
                  <a:cubicBezTo>
                    <a:pt x="13066" y="14"/>
                    <a:pt x="12970" y="1"/>
                    <a:pt x="12814" y="1"/>
                  </a:cubicBezTo>
                  <a:close/>
                  <a:moveTo>
                    <a:pt x="10488" y="328"/>
                  </a:moveTo>
                  <a:lnTo>
                    <a:pt x="10337" y="365"/>
                  </a:lnTo>
                  <a:cubicBezTo>
                    <a:pt x="9356" y="579"/>
                    <a:pt x="8388" y="868"/>
                    <a:pt x="7457" y="1233"/>
                  </a:cubicBezTo>
                  <a:cubicBezTo>
                    <a:pt x="6288" y="1673"/>
                    <a:pt x="5181" y="2264"/>
                    <a:pt x="4175" y="2994"/>
                  </a:cubicBezTo>
                  <a:cubicBezTo>
                    <a:pt x="3157" y="3723"/>
                    <a:pt x="2264" y="4628"/>
                    <a:pt x="1547" y="5659"/>
                  </a:cubicBezTo>
                  <a:cubicBezTo>
                    <a:pt x="956" y="6502"/>
                    <a:pt x="529" y="7445"/>
                    <a:pt x="252" y="8438"/>
                  </a:cubicBezTo>
                  <a:cubicBezTo>
                    <a:pt x="76" y="9105"/>
                    <a:pt x="1" y="9796"/>
                    <a:pt x="38" y="10476"/>
                  </a:cubicBezTo>
                  <a:cubicBezTo>
                    <a:pt x="76" y="10966"/>
                    <a:pt x="164" y="11217"/>
                    <a:pt x="214" y="11217"/>
                  </a:cubicBezTo>
                  <a:cubicBezTo>
                    <a:pt x="365" y="11217"/>
                    <a:pt x="290" y="10149"/>
                    <a:pt x="856" y="8614"/>
                  </a:cubicBezTo>
                  <a:cubicBezTo>
                    <a:pt x="1183" y="7734"/>
                    <a:pt x="1635" y="6892"/>
                    <a:pt x="2214" y="6137"/>
                  </a:cubicBezTo>
                  <a:cubicBezTo>
                    <a:pt x="2905" y="5207"/>
                    <a:pt x="3748" y="4377"/>
                    <a:pt x="4691" y="3698"/>
                  </a:cubicBezTo>
                  <a:cubicBezTo>
                    <a:pt x="6716" y="2252"/>
                    <a:pt x="8904" y="1485"/>
                    <a:pt x="10488" y="969"/>
                  </a:cubicBezTo>
                  <a:lnTo>
                    <a:pt x="11255" y="730"/>
                  </a:lnTo>
                  <a:cubicBezTo>
                    <a:pt x="11016" y="567"/>
                    <a:pt x="10752" y="441"/>
                    <a:pt x="10488" y="328"/>
                  </a:cubicBez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6188525" y="1343175"/>
              <a:ext cx="24225" cy="11350"/>
            </a:xfrm>
            <a:custGeom>
              <a:rect b="b" l="l" r="r" t="t"/>
              <a:pathLst>
                <a:path extrusionOk="0" h="454" w="969">
                  <a:moveTo>
                    <a:pt x="239" y="0"/>
                  </a:moveTo>
                  <a:lnTo>
                    <a:pt x="239" y="13"/>
                  </a:lnTo>
                  <a:lnTo>
                    <a:pt x="0" y="51"/>
                  </a:lnTo>
                  <a:cubicBezTo>
                    <a:pt x="264" y="164"/>
                    <a:pt x="528" y="290"/>
                    <a:pt x="767" y="453"/>
                  </a:cubicBezTo>
                  <a:lnTo>
                    <a:pt x="968" y="390"/>
                  </a:lnTo>
                  <a:cubicBezTo>
                    <a:pt x="729" y="239"/>
                    <a:pt x="490" y="114"/>
                    <a:pt x="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5937650" y="1684900"/>
              <a:ext cx="48750" cy="56600"/>
            </a:xfrm>
            <a:custGeom>
              <a:rect b="b" l="l" r="r" t="t"/>
              <a:pathLst>
                <a:path extrusionOk="0" h="2264" w="1950">
                  <a:moveTo>
                    <a:pt x="302" y="0"/>
                  </a:moveTo>
                  <a:lnTo>
                    <a:pt x="290" y="13"/>
                  </a:lnTo>
                  <a:cubicBezTo>
                    <a:pt x="277" y="13"/>
                    <a:pt x="252" y="13"/>
                    <a:pt x="239" y="25"/>
                  </a:cubicBezTo>
                  <a:cubicBezTo>
                    <a:pt x="0" y="101"/>
                    <a:pt x="38" y="792"/>
                    <a:pt x="516" y="1459"/>
                  </a:cubicBezTo>
                  <a:cubicBezTo>
                    <a:pt x="893" y="1987"/>
                    <a:pt x="1371" y="2264"/>
                    <a:pt x="1635" y="2264"/>
                  </a:cubicBezTo>
                  <a:cubicBezTo>
                    <a:pt x="1685" y="2264"/>
                    <a:pt x="1748" y="2238"/>
                    <a:pt x="1786" y="2201"/>
                  </a:cubicBezTo>
                  <a:cubicBezTo>
                    <a:pt x="1949" y="2000"/>
                    <a:pt x="1635" y="1509"/>
                    <a:pt x="1245" y="943"/>
                  </a:cubicBezTo>
                  <a:cubicBezTo>
                    <a:pt x="881" y="428"/>
                    <a:pt x="528" y="0"/>
                    <a:pt x="302" y="0"/>
                  </a:cubicBez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5963100" y="1849575"/>
              <a:ext cx="616525" cy="708575"/>
            </a:xfrm>
            <a:custGeom>
              <a:rect b="b" l="l" r="r" t="t"/>
              <a:pathLst>
                <a:path extrusionOk="0" h="28343" w="24661">
                  <a:moveTo>
                    <a:pt x="16142" y="1"/>
                  </a:moveTo>
                  <a:cubicBezTo>
                    <a:pt x="7130" y="1"/>
                    <a:pt x="1" y="3850"/>
                    <a:pt x="1" y="3850"/>
                  </a:cubicBezTo>
                  <a:cubicBezTo>
                    <a:pt x="152" y="7447"/>
                    <a:pt x="315" y="11081"/>
                    <a:pt x="1095" y="14589"/>
                  </a:cubicBezTo>
                  <a:cubicBezTo>
                    <a:pt x="1875" y="18110"/>
                    <a:pt x="3333" y="21543"/>
                    <a:pt x="5798" y="24184"/>
                  </a:cubicBezTo>
                  <a:cubicBezTo>
                    <a:pt x="8100" y="26651"/>
                    <a:pt x="11377" y="28342"/>
                    <a:pt x="14746" y="28342"/>
                  </a:cubicBezTo>
                  <a:cubicBezTo>
                    <a:pt x="14965" y="28342"/>
                    <a:pt x="15185" y="28335"/>
                    <a:pt x="15405" y="28321"/>
                  </a:cubicBezTo>
                  <a:cubicBezTo>
                    <a:pt x="18385" y="28107"/>
                    <a:pt x="21290" y="26472"/>
                    <a:pt x="22824" y="23894"/>
                  </a:cubicBezTo>
                  <a:cubicBezTo>
                    <a:pt x="24195" y="21581"/>
                    <a:pt x="24396" y="18776"/>
                    <a:pt x="24471" y="16085"/>
                  </a:cubicBezTo>
                  <a:cubicBezTo>
                    <a:pt x="24610" y="11081"/>
                    <a:pt x="24660" y="1247"/>
                    <a:pt x="23981" y="1059"/>
                  </a:cubicBezTo>
                  <a:cubicBezTo>
                    <a:pt x="21298" y="298"/>
                    <a:pt x="18647" y="1"/>
                    <a:pt x="1614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5987325" y="2197950"/>
              <a:ext cx="260325" cy="346450"/>
            </a:xfrm>
            <a:custGeom>
              <a:rect b="b" l="l" r="r" t="t"/>
              <a:pathLst>
                <a:path extrusionOk="0" h="13858" w="10413">
                  <a:moveTo>
                    <a:pt x="0" y="0"/>
                  </a:moveTo>
                  <a:cubicBezTo>
                    <a:pt x="226" y="1409"/>
                    <a:pt x="591" y="2792"/>
                    <a:pt x="1082" y="4125"/>
                  </a:cubicBezTo>
                  <a:cubicBezTo>
                    <a:pt x="1874" y="6162"/>
                    <a:pt x="2892" y="8061"/>
                    <a:pt x="4389" y="9746"/>
                  </a:cubicBezTo>
                  <a:cubicBezTo>
                    <a:pt x="2188" y="7193"/>
                    <a:pt x="868" y="3949"/>
                    <a:pt x="138" y="654"/>
                  </a:cubicBezTo>
                  <a:cubicBezTo>
                    <a:pt x="88" y="440"/>
                    <a:pt x="38" y="214"/>
                    <a:pt x="0" y="0"/>
                  </a:cubicBezTo>
                  <a:close/>
                  <a:moveTo>
                    <a:pt x="6438" y="11732"/>
                  </a:moveTo>
                  <a:cubicBezTo>
                    <a:pt x="6539" y="11808"/>
                    <a:pt x="6652" y="11896"/>
                    <a:pt x="6765" y="11971"/>
                  </a:cubicBezTo>
                  <a:cubicBezTo>
                    <a:pt x="6652" y="11896"/>
                    <a:pt x="6552" y="11808"/>
                    <a:pt x="6438" y="11732"/>
                  </a:cubicBezTo>
                  <a:close/>
                  <a:moveTo>
                    <a:pt x="8803" y="13204"/>
                  </a:moveTo>
                  <a:cubicBezTo>
                    <a:pt x="9318" y="13480"/>
                    <a:pt x="9859" y="13694"/>
                    <a:pt x="10412" y="13858"/>
                  </a:cubicBezTo>
                  <a:cubicBezTo>
                    <a:pt x="9859" y="13681"/>
                    <a:pt x="9318" y="13455"/>
                    <a:pt x="8803" y="13204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5975675" y="1980075"/>
              <a:ext cx="349625" cy="569675"/>
            </a:xfrm>
            <a:custGeom>
              <a:rect b="b" l="l" r="r" t="t"/>
              <a:pathLst>
                <a:path extrusionOk="0" h="22787" w="13985">
                  <a:moveTo>
                    <a:pt x="190" y="1"/>
                  </a:moveTo>
                  <a:cubicBezTo>
                    <a:pt x="193" y="13"/>
                    <a:pt x="197" y="26"/>
                    <a:pt x="201" y="38"/>
                  </a:cubicBezTo>
                  <a:lnTo>
                    <a:pt x="201" y="38"/>
                  </a:lnTo>
                  <a:lnTo>
                    <a:pt x="202" y="13"/>
                  </a:lnTo>
                  <a:lnTo>
                    <a:pt x="190" y="1"/>
                  </a:lnTo>
                  <a:close/>
                  <a:moveTo>
                    <a:pt x="201" y="38"/>
                  </a:moveTo>
                  <a:lnTo>
                    <a:pt x="39" y="3371"/>
                  </a:lnTo>
                  <a:cubicBezTo>
                    <a:pt x="1" y="5169"/>
                    <a:pt x="139" y="6955"/>
                    <a:pt x="441" y="8715"/>
                  </a:cubicBezTo>
                  <a:cubicBezTo>
                    <a:pt x="491" y="8942"/>
                    <a:pt x="529" y="9155"/>
                    <a:pt x="579" y="9369"/>
                  </a:cubicBezTo>
                  <a:cubicBezTo>
                    <a:pt x="1321" y="12676"/>
                    <a:pt x="2642" y="15908"/>
                    <a:pt x="4842" y="18473"/>
                  </a:cubicBezTo>
                  <a:cubicBezTo>
                    <a:pt x="5471" y="19177"/>
                    <a:pt x="6163" y="19844"/>
                    <a:pt x="6904" y="20435"/>
                  </a:cubicBezTo>
                  <a:cubicBezTo>
                    <a:pt x="7005" y="20523"/>
                    <a:pt x="7118" y="20611"/>
                    <a:pt x="7231" y="20686"/>
                  </a:cubicBezTo>
                  <a:cubicBezTo>
                    <a:pt x="7885" y="21139"/>
                    <a:pt x="8564" y="21541"/>
                    <a:pt x="9256" y="21919"/>
                  </a:cubicBezTo>
                  <a:cubicBezTo>
                    <a:pt x="9784" y="22170"/>
                    <a:pt x="10325" y="22384"/>
                    <a:pt x="10878" y="22573"/>
                  </a:cubicBezTo>
                  <a:cubicBezTo>
                    <a:pt x="11079" y="22635"/>
                    <a:pt x="11280" y="22686"/>
                    <a:pt x="11494" y="22749"/>
                  </a:cubicBezTo>
                  <a:lnTo>
                    <a:pt x="11545" y="22749"/>
                  </a:lnTo>
                  <a:cubicBezTo>
                    <a:pt x="11645" y="22774"/>
                    <a:pt x="11746" y="22786"/>
                    <a:pt x="11859" y="22786"/>
                  </a:cubicBezTo>
                  <a:cubicBezTo>
                    <a:pt x="12903" y="22786"/>
                    <a:pt x="13519" y="21403"/>
                    <a:pt x="13745" y="20246"/>
                  </a:cubicBezTo>
                  <a:cubicBezTo>
                    <a:pt x="13984" y="18951"/>
                    <a:pt x="13519" y="17593"/>
                    <a:pt x="12739" y="16537"/>
                  </a:cubicBezTo>
                  <a:cubicBezTo>
                    <a:pt x="11947" y="15480"/>
                    <a:pt x="10866" y="14688"/>
                    <a:pt x="9759" y="13984"/>
                  </a:cubicBezTo>
                  <a:cubicBezTo>
                    <a:pt x="8652" y="13267"/>
                    <a:pt x="7495" y="12626"/>
                    <a:pt x="6477" y="11796"/>
                  </a:cubicBezTo>
                  <a:cubicBezTo>
                    <a:pt x="4716" y="10362"/>
                    <a:pt x="3421" y="8439"/>
                    <a:pt x="2453" y="6389"/>
                  </a:cubicBezTo>
                  <a:cubicBezTo>
                    <a:pt x="1490" y="4351"/>
                    <a:pt x="851" y="2189"/>
                    <a:pt x="201" y="38"/>
                  </a:cubicBez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6181350" y="2398825"/>
              <a:ext cx="10300" cy="7275"/>
            </a:xfrm>
            <a:custGeom>
              <a:rect b="b" l="l" r="r" t="t"/>
              <a:pathLst>
                <a:path extrusionOk="0" h="291" w="412">
                  <a:moveTo>
                    <a:pt x="206" y="0"/>
                  </a:moveTo>
                  <a:cubicBezTo>
                    <a:pt x="180" y="0"/>
                    <a:pt x="152" y="8"/>
                    <a:pt x="124" y="26"/>
                  </a:cubicBezTo>
                  <a:lnTo>
                    <a:pt x="124" y="38"/>
                  </a:lnTo>
                  <a:cubicBezTo>
                    <a:pt x="0" y="131"/>
                    <a:pt x="87" y="291"/>
                    <a:pt x="205" y="291"/>
                  </a:cubicBezTo>
                  <a:cubicBezTo>
                    <a:pt x="232" y="291"/>
                    <a:pt x="260" y="283"/>
                    <a:pt x="287" y="264"/>
                  </a:cubicBezTo>
                  <a:cubicBezTo>
                    <a:pt x="412" y="171"/>
                    <a:pt x="330" y="0"/>
                    <a:pt x="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6290650" y="2394875"/>
              <a:ext cx="8325" cy="5175"/>
            </a:xfrm>
            <a:custGeom>
              <a:rect b="b" l="l" r="r" t="t"/>
              <a:pathLst>
                <a:path extrusionOk="0" h="207" w="333">
                  <a:moveTo>
                    <a:pt x="187" y="0"/>
                  </a:moveTo>
                  <a:cubicBezTo>
                    <a:pt x="163" y="0"/>
                    <a:pt x="139" y="7"/>
                    <a:pt x="115" y="20"/>
                  </a:cubicBezTo>
                  <a:lnTo>
                    <a:pt x="102" y="20"/>
                  </a:lnTo>
                  <a:cubicBezTo>
                    <a:pt x="1" y="105"/>
                    <a:pt x="144" y="206"/>
                    <a:pt x="245" y="206"/>
                  </a:cubicBezTo>
                  <a:cubicBezTo>
                    <a:pt x="294" y="206"/>
                    <a:pt x="333" y="182"/>
                    <a:pt x="329" y="121"/>
                  </a:cubicBezTo>
                  <a:cubicBezTo>
                    <a:pt x="310" y="47"/>
                    <a:pt x="252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6408950" y="2282200"/>
              <a:ext cx="10300" cy="7275"/>
            </a:xfrm>
            <a:custGeom>
              <a:rect b="b" l="l" r="r" t="t"/>
              <a:pathLst>
                <a:path extrusionOk="0" h="291" w="412">
                  <a:moveTo>
                    <a:pt x="214" y="0"/>
                  </a:moveTo>
                  <a:cubicBezTo>
                    <a:pt x="189" y="0"/>
                    <a:pt x="163" y="8"/>
                    <a:pt x="136" y="25"/>
                  </a:cubicBezTo>
                  <a:lnTo>
                    <a:pt x="124" y="38"/>
                  </a:lnTo>
                  <a:cubicBezTo>
                    <a:pt x="0" y="131"/>
                    <a:pt x="96" y="290"/>
                    <a:pt x="210" y="290"/>
                  </a:cubicBezTo>
                  <a:cubicBezTo>
                    <a:pt x="236" y="290"/>
                    <a:pt x="262" y="283"/>
                    <a:pt x="287" y="264"/>
                  </a:cubicBezTo>
                  <a:cubicBezTo>
                    <a:pt x="412" y="171"/>
                    <a:pt x="331" y="0"/>
                    <a:pt x="2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6352625" y="2005225"/>
              <a:ext cx="9750" cy="7275"/>
            </a:xfrm>
            <a:custGeom>
              <a:rect b="b" l="l" r="r" t="t"/>
              <a:pathLst>
                <a:path extrusionOk="0" h="291" w="390">
                  <a:moveTo>
                    <a:pt x="189" y="1"/>
                  </a:moveTo>
                  <a:cubicBezTo>
                    <a:pt x="0" y="13"/>
                    <a:pt x="13" y="290"/>
                    <a:pt x="201" y="290"/>
                  </a:cubicBezTo>
                  <a:cubicBezTo>
                    <a:pt x="377" y="290"/>
                    <a:pt x="390" y="13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6466150" y="2050375"/>
              <a:ext cx="8575" cy="5375"/>
            </a:xfrm>
            <a:custGeom>
              <a:rect b="b" l="l" r="r" t="t"/>
              <a:pathLst>
                <a:path extrusionOk="0" h="215" w="343">
                  <a:moveTo>
                    <a:pt x="189" y="0"/>
                  </a:moveTo>
                  <a:cubicBezTo>
                    <a:pt x="168" y="0"/>
                    <a:pt x="146" y="6"/>
                    <a:pt x="124" y="18"/>
                  </a:cubicBezTo>
                  <a:lnTo>
                    <a:pt x="112" y="31"/>
                  </a:lnTo>
                  <a:cubicBezTo>
                    <a:pt x="0" y="108"/>
                    <a:pt x="152" y="214"/>
                    <a:pt x="256" y="214"/>
                  </a:cubicBezTo>
                  <a:cubicBezTo>
                    <a:pt x="304" y="214"/>
                    <a:pt x="342" y="191"/>
                    <a:pt x="338" y="131"/>
                  </a:cubicBezTo>
                  <a:cubicBezTo>
                    <a:pt x="319" y="55"/>
                    <a:pt x="257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6057850" y="2366750"/>
              <a:ext cx="10300" cy="7125"/>
            </a:xfrm>
            <a:custGeom>
              <a:rect b="b" l="l" r="r" t="t"/>
              <a:pathLst>
                <a:path extrusionOk="0" h="285" w="412">
                  <a:moveTo>
                    <a:pt x="212" y="1"/>
                  </a:moveTo>
                  <a:cubicBezTo>
                    <a:pt x="187" y="1"/>
                    <a:pt x="161" y="8"/>
                    <a:pt x="134" y="26"/>
                  </a:cubicBezTo>
                  <a:lnTo>
                    <a:pt x="122" y="39"/>
                  </a:lnTo>
                  <a:cubicBezTo>
                    <a:pt x="1" y="129"/>
                    <a:pt x="90" y="284"/>
                    <a:pt x="207" y="284"/>
                  </a:cubicBezTo>
                  <a:cubicBezTo>
                    <a:pt x="237" y="284"/>
                    <a:pt x="268" y="275"/>
                    <a:pt x="298" y="252"/>
                  </a:cubicBezTo>
                  <a:cubicBezTo>
                    <a:pt x="412" y="169"/>
                    <a:pt x="329" y="1"/>
                    <a:pt x="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6039875" y="2274325"/>
              <a:ext cx="10300" cy="7300"/>
            </a:xfrm>
            <a:custGeom>
              <a:rect b="b" l="l" r="r" t="t"/>
              <a:pathLst>
                <a:path extrusionOk="0" h="292" w="412">
                  <a:moveTo>
                    <a:pt x="214" y="1"/>
                  </a:moveTo>
                  <a:cubicBezTo>
                    <a:pt x="189" y="1"/>
                    <a:pt x="163" y="8"/>
                    <a:pt x="136" y="26"/>
                  </a:cubicBezTo>
                  <a:lnTo>
                    <a:pt x="124" y="39"/>
                  </a:lnTo>
                  <a:cubicBezTo>
                    <a:pt x="0" y="131"/>
                    <a:pt x="96" y="291"/>
                    <a:pt x="210" y="291"/>
                  </a:cubicBezTo>
                  <a:cubicBezTo>
                    <a:pt x="236" y="291"/>
                    <a:pt x="262" y="283"/>
                    <a:pt x="287" y="265"/>
                  </a:cubicBezTo>
                  <a:cubicBezTo>
                    <a:pt x="412" y="171"/>
                    <a:pt x="331" y="1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6030375" y="2191350"/>
              <a:ext cx="9775" cy="7250"/>
            </a:xfrm>
            <a:custGeom>
              <a:rect b="b" l="l" r="r" t="t"/>
              <a:pathLst>
                <a:path extrusionOk="0" h="290" w="391">
                  <a:moveTo>
                    <a:pt x="190" y="0"/>
                  </a:moveTo>
                  <a:cubicBezTo>
                    <a:pt x="1" y="13"/>
                    <a:pt x="13" y="289"/>
                    <a:pt x="190" y="289"/>
                  </a:cubicBezTo>
                  <a:cubicBezTo>
                    <a:pt x="378" y="289"/>
                    <a:pt x="391" y="13"/>
                    <a:pt x="2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6025350" y="2102200"/>
              <a:ext cx="6350" cy="6700"/>
            </a:xfrm>
            <a:custGeom>
              <a:rect b="b" l="l" r="r" t="t"/>
              <a:pathLst>
                <a:path extrusionOk="0" h="268" w="254">
                  <a:moveTo>
                    <a:pt x="137" y="1"/>
                  </a:moveTo>
                  <a:cubicBezTo>
                    <a:pt x="123" y="1"/>
                    <a:pt x="107" y="7"/>
                    <a:pt x="89" y="20"/>
                  </a:cubicBezTo>
                  <a:lnTo>
                    <a:pt x="76" y="20"/>
                  </a:lnTo>
                  <a:cubicBezTo>
                    <a:pt x="1" y="95"/>
                    <a:pt x="13" y="209"/>
                    <a:pt x="101" y="259"/>
                  </a:cubicBezTo>
                  <a:cubicBezTo>
                    <a:pt x="116" y="265"/>
                    <a:pt x="129" y="268"/>
                    <a:pt x="140" y="268"/>
                  </a:cubicBezTo>
                  <a:cubicBezTo>
                    <a:pt x="254" y="268"/>
                    <a:pt x="235" y="1"/>
                    <a:pt x="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6531875" y="2028500"/>
              <a:ext cx="10350" cy="7275"/>
            </a:xfrm>
            <a:custGeom>
              <a:rect b="b" l="l" r="r" t="t"/>
              <a:pathLst>
                <a:path extrusionOk="0" h="291" w="414">
                  <a:moveTo>
                    <a:pt x="218" y="0"/>
                  </a:moveTo>
                  <a:cubicBezTo>
                    <a:pt x="192" y="0"/>
                    <a:pt x="165" y="8"/>
                    <a:pt x="136" y="26"/>
                  </a:cubicBezTo>
                  <a:lnTo>
                    <a:pt x="123" y="38"/>
                  </a:lnTo>
                  <a:cubicBezTo>
                    <a:pt x="0" y="131"/>
                    <a:pt x="95" y="291"/>
                    <a:pt x="217" y="291"/>
                  </a:cubicBezTo>
                  <a:cubicBezTo>
                    <a:pt x="244" y="291"/>
                    <a:pt x="272" y="283"/>
                    <a:pt x="300" y="264"/>
                  </a:cubicBezTo>
                  <a:cubicBezTo>
                    <a:pt x="414" y="171"/>
                    <a:pt x="339" y="0"/>
                    <a:pt x="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6425550" y="2386875"/>
              <a:ext cx="9775" cy="6950"/>
            </a:xfrm>
            <a:custGeom>
              <a:rect b="b" l="l" r="r" t="t"/>
              <a:pathLst>
                <a:path extrusionOk="0" h="278" w="391">
                  <a:moveTo>
                    <a:pt x="189" y="1"/>
                  </a:moveTo>
                  <a:cubicBezTo>
                    <a:pt x="0" y="1"/>
                    <a:pt x="13" y="277"/>
                    <a:pt x="189" y="277"/>
                  </a:cubicBezTo>
                  <a:cubicBezTo>
                    <a:pt x="365" y="277"/>
                    <a:pt x="390" y="1"/>
                    <a:pt x="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6439475" y="2474100"/>
              <a:ext cx="8525" cy="5325"/>
            </a:xfrm>
            <a:custGeom>
              <a:rect b="b" l="l" r="r" t="t"/>
              <a:pathLst>
                <a:path extrusionOk="0" h="213" w="341">
                  <a:moveTo>
                    <a:pt x="194" y="0"/>
                  </a:moveTo>
                  <a:cubicBezTo>
                    <a:pt x="171" y="0"/>
                    <a:pt x="146" y="6"/>
                    <a:pt x="122" y="20"/>
                  </a:cubicBezTo>
                  <a:lnTo>
                    <a:pt x="110" y="33"/>
                  </a:lnTo>
                  <a:cubicBezTo>
                    <a:pt x="0" y="108"/>
                    <a:pt x="145" y="212"/>
                    <a:pt x="248" y="212"/>
                  </a:cubicBezTo>
                  <a:cubicBezTo>
                    <a:pt x="299" y="212"/>
                    <a:pt x="340" y="187"/>
                    <a:pt x="336" y="121"/>
                  </a:cubicBezTo>
                  <a:cubicBezTo>
                    <a:pt x="318" y="47"/>
                    <a:pt x="259" y="0"/>
                    <a:pt x="1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5991100" y="1941100"/>
              <a:ext cx="504900" cy="54100"/>
            </a:xfrm>
            <a:custGeom>
              <a:rect b="b" l="l" r="r" t="t"/>
              <a:pathLst>
                <a:path extrusionOk="0" h="2164" w="20196">
                  <a:moveTo>
                    <a:pt x="20032" y="1"/>
                  </a:moveTo>
                  <a:cubicBezTo>
                    <a:pt x="19453" y="1"/>
                    <a:pt x="16875" y="667"/>
                    <a:pt x="13392" y="1032"/>
                  </a:cubicBezTo>
                  <a:cubicBezTo>
                    <a:pt x="13405" y="1233"/>
                    <a:pt x="13417" y="1434"/>
                    <a:pt x="13430" y="1623"/>
                  </a:cubicBezTo>
                  <a:cubicBezTo>
                    <a:pt x="13430" y="1711"/>
                    <a:pt x="13430" y="1786"/>
                    <a:pt x="13443" y="1862"/>
                  </a:cubicBezTo>
                  <a:cubicBezTo>
                    <a:pt x="13681" y="1836"/>
                    <a:pt x="13908" y="1799"/>
                    <a:pt x="14147" y="1774"/>
                  </a:cubicBezTo>
                  <a:cubicBezTo>
                    <a:pt x="15216" y="1598"/>
                    <a:pt x="16284" y="1371"/>
                    <a:pt x="17341" y="1095"/>
                  </a:cubicBezTo>
                  <a:cubicBezTo>
                    <a:pt x="19139" y="604"/>
                    <a:pt x="20195" y="139"/>
                    <a:pt x="20157" y="38"/>
                  </a:cubicBezTo>
                  <a:cubicBezTo>
                    <a:pt x="20157" y="13"/>
                    <a:pt x="20107" y="1"/>
                    <a:pt x="20032" y="1"/>
                  </a:cubicBezTo>
                  <a:close/>
                  <a:moveTo>
                    <a:pt x="226" y="667"/>
                  </a:moveTo>
                  <a:cubicBezTo>
                    <a:pt x="101" y="667"/>
                    <a:pt x="38" y="692"/>
                    <a:pt x="38" y="717"/>
                  </a:cubicBezTo>
                  <a:cubicBezTo>
                    <a:pt x="0" y="831"/>
                    <a:pt x="1094" y="1220"/>
                    <a:pt x="2917" y="1585"/>
                  </a:cubicBezTo>
                  <a:cubicBezTo>
                    <a:pt x="3986" y="1799"/>
                    <a:pt x="5068" y="1950"/>
                    <a:pt x="6149" y="2038"/>
                  </a:cubicBezTo>
                  <a:cubicBezTo>
                    <a:pt x="7067" y="2113"/>
                    <a:pt x="8060" y="2163"/>
                    <a:pt x="9104" y="2163"/>
                  </a:cubicBezTo>
                  <a:cubicBezTo>
                    <a:pt x="9444" y="2163"/>
                    <a:pt x="9796" y="2163"/>
                    <a:pt x="10160" y="2151"/>
                  </a:cubicBezTo>
                  <a:cubicBezTo>
                    <a:pt x="11255" y="2113"/>
                    <a:pt x="12298" y="2013"/>
                    <a:pt x="13279" y="1887"/>
                  </a:cubicBezTo>
                  <a:cubicBezTo>
                    <a:pt x="13279" y="1811"/>
                    <a:pt x="13266" y="1723"/>
                    <a:pt x="13266" y="1635"/>
                  </a:cubicBezTo>
                  <a:cubicBezTo>
                    <a:pt x="13254" y="1447"/>
                    <a:pt x="13241" y="1258"/>
                    <a:pt x="13216" y="1057"/>
                  </a:cubicBezTo>
                  <a:cubicBezTo>
                    <a:pt x="12248" y="1157"/>
                    <a:pt x="11217" y="1233"/>
                    <a:pt x="10123" y="1271"/>
                  </a:cubicBezTo>
                  <a:cubicBezTo>
                    <a:pt x="9607" y="1283"/>
                    <a:pt x="9079" y="1296"/>
                    <a:pt x="8576" y="1296"/>
                  </a:cubicBezTo>
                  <a:cubicBezTo>
                    <a:pt x="6765" y="1283"/>
                    <a:pt x="4942" y="1183"/>
                    <a:pt x="3131" y="981"/>
                  </a:cubicBezTo>
                  <a:cubicBezTo>
                    <a:pt x="1672" y="818"/>
                    <a:pt x="641" y="667"/>
                    <a:pt x="226" y="667"/>
                  </a:cubicBez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6036350" y="1959325"/>
              <a:ext cx="138050" cy="550175"/>
            </a:xfrm>
            <a:custGeom>
              <a:rect b="b" l="l" r="r" t="t"/>
              <a:pathLst>
                <a:path extrusionOk="0" h="22007" w="5522">
                  <a:moveTo>
                    <a:pt x="13" y="1"/>
                  </a:moveTo>
                  <a:cubicBezTo>
                    <a:pt x="1" y="89"/>
                    <a:pt x="1" y="164"/>
                    <a:pt x="13" y="240"/>
                  </a:cubicBezTo>
                  <a:cubicBezTo>
                    <a:pt x="13" y="416"/>
                    <a:pt x="26" y="630"/>
                    <a:pt x="26" y="919"/>
                  </a:cubicBezTo>
                  <a:cubicBezTo>
                    <a:pt x="51" y="1497"/>
                    <a:pt x="89" y="2340"/>
                    <a:pt x="177" y="3384"/>
                  </a:cubicBezTo>
                  <a:cubicBezTo>
                    <a:pt x="391" y="6112"/>
                    <a:pt x="768" y="8816"/>
                    <a:pt x="1296" y="11482"/>
                  </a:cubicBezTo>
                  <a:cubicBezTo>
                    <a:pt x="1610" y="13054"/>
                    <a:pt x="1950" y="14537"/>
                    <a:pt x="2315" y="15870"/>
                  </a:cubicBezTo>
                  <a:cubicBezTo>
                    <a:pt x="2491" y="16537"/>
                    <a:pt x="2667" y="17165"/>
                    <a:pt x="2843" y="17756"/>
                  </a:cubicBezTo>
                  <a:cubicBezTo>
                    <a:pt x="2994" y="18310"/>
                    <a:pt x="3182" y="18850"/>
                    <a:pt x="3409" y="19379"/>
                  </a:cubicBezTo>
                  <a:cubicBezTo>
                    <a:pt x="3761" y="20133"/>
                    <a:pt x="4251" y="20825"/>
                    <a:pt x="4842" y="21403"/>
                  </a:cubicBezTo>
                  <a:cubicBezTo>
                    <a:pt x="5043" y="21604"/>
                    <a:pt x="5219" y="21768"/>
                    <a:pt x="5333" y="21868"/>
                  </a:cubicBezTo>
                  <a:cubicBezTo>
                    <a:pt x="5395" y="21919"/>
                    <a:pt x="5458" y="21969"/>
                    <a:pt x="5521" y="22007"/>
                  </a:cubicBezTo>
                  <a:cubicBezTo>
                    <a:pt x="5471" y="21944"/>
                    <a:pt x="5421" y="21894"/>
                    <a:pt x="5358" y="21831"/>
                  </a:cubicBezTo>
                  <a:cubicBezTo>
                    <a:pt x="5245" y="21730"/>
                    <a:pt x="5081" y="21567"/>
                    <a:pt x="4880" y="21353"/>
                  </a:cubicBezTo>
                  <a:cubicBezTo>
                    <a:pt x="4314" y="20762"/>
                    <a:pt x="3849" y="20083"/>
                    <a:pt x="3522" y="19328"/>
                  </a:cubicBezTo>
                  <a:cubicBezTo>
                    <a:pt x="3295" y="18800"/>
                    <a:pt x="3119" y="18272"/>
                    <a:pt x="2981" y="17719"/>
                  </a:cubicBezTo>
                  <a:cubicBezTo>
                    <a:pt x="2805" y="17128"/>
                    <a:pt x="2642" y="16499"/>
                    <a:pt x="2465" y="15833"/>
                  </a:cubicBezTo>
                  <a:cubicBezTo>
                    <a:pt x="2113" y="14487"/>
                    <a:pt x="1774" y="13016"/>
                    <a:pt x="1459" y="11457"/>
                  </a:cubicBezTo>
                  <a:cubicBezTo>
                    <a:pt x="931" y="8778"/>
                    <a:pt x="542" y="6087"/>
                    <a:pt x="290" y="3371"/>
                  </a:cubicBezTo>
                  <a:cubicBezTo>
                    <a:pt x="189" y="2340"/>
                    <a:pt x="127" y="1497"/>
                    <a:pt x="89" y="906"/>
                  </a:cubicBezTo>
                  <a:cubicBezTo>
                    <a:pt x="64" y="630"/>
                    <a:pt x="51" y="403"/>
                    <a:pt x="39" y="240"/>
                  </a:cubicBezTo>
                  <a:cubicBezTo>
                    <a:pt x="39" y="164"/>
                    <a:pt x="26" y="76"/>
                    <a:pt x="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6370525" y="2239450"/>
              <a:ext cx="39025" cy="302125"/>
            </a:xfrm>
            <a:custGeom>
              <a:rect b="b" l="l" r="r" t="t"/>
              <a:pathLst>
                <a:path extrusionOk="0" h="12085" w="1561">
                  <a:moveTo>
                    <a:pt x="51" y="0"/>
                  </a:moveTo>
                  <a:cubicBezTo>
                    <a:pt x="1" y="0"/>
                    <a:pt x="290" y="2716"/>
                    <a:pt x="692" y="6048"/>
                  </a:cubicBezTo>
                  <a:cubicBezTo>
                    <a:pt x="1095" y="9393"/>
                    <a:pt x="1460" y="12084"/>
                    <a:pt x="1510" y="12084"/>
                  </a:cubicBezTo>
                  <a:cubicBezTo>
                    <a:pt x="1560" y="12072"/>
                    <a:pt x="1271" y="9368"/>
                    <a:pt x="869" y="6023"/>
                  </a:cubicBezTo>
                  <a:cubicBezTo>
                    <a:pt x="466" y="2691"/>
                    <a:pt x="101" y="0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6244150" y="1859050"/>
              <a:ext cx="83975" cy="189600"/>
            </a:xfrm>
            <a:custGeom>
              <a:rect b="b" l="l" r="r" t="t"/>
              <a:pathLst>
                <a:path extrusionOk="0" h="7584" w="3359">
                  <a:moveTo>
                    <a:pt x="1" y="1"/>
                  </a:moveTo>
                  <a:lnTo>
                    <a:pt x="1" y="1"/>
                  </a:lnTo>
                  <a:cubicBezTo>
                    <a:pt x="51" y="101"/>
                    <a:pt x="114" y="189"/>
                    <a:pt x="189" y="277"/>
                  </a:cubicBezTo>
                  <a:cubicBezTo>
                    <a:pt x="315" y="453"/>
                    <a:pt x="516" y="705"/>
                    <a:pt x="755" y="1019"/>
                  </a:cubicBezTo>
                  <a:cubicBezTo>
                    <a:pt x="1246" y="1635"/>
                    <a:pt x="1925" y="2490"/>
                    <a:pt x="2679" y="3421"/>
                  </a:cubicBezTo>
                  <a:lnTo>
                    <a:pt x="2968" y="3760"/>
                  </a:lnTo>
                  <a:cubicBezTo>
                    <a:pt x="2981" y="3798"/>
                    <a:pt x="3019" y="3823"/>
                    <a:pt x="3019" y="3836"/>
                  </a:cubicBezTo>
                  <a:lnTo>
                    <a:pt x="3031" y="3861"/>
                  </a:lnTo>
                  <a:lnTo>
                    <a:pt x="3044" y="3911"/>
                  </a:lnTo>
                  <a:cubicBezTo>
                    <a:pt x="3056" y="3974"/>
                    <a:pt x="3056" y="4050"/>
                    <a:pt x="3069" y="4113"/>
                  </a:cubicBezTo>
                  <a:cubicBezTo>
                    <a:pt x="3107" y="4402"/>
                    <a:pt x="3119" y="4666"/>
                    <a:pt x="3144" y="4930"/>
                  </a:cubicBezTo>
                  <a:cubicBezTo>
                    <a:pt x="3170" y="5433"/>
                    <a:pt x="3195" y="5898"/>
                    <a:pt x="3220" y="6313"/>
                  </a:cubicBezTo>
                  <a:cubicBezTo>
                    <a:pt x="3270" y="7093"/>
                    <a:pt x="3308" y="7583"/>
                    <a:pt x="3333" y="7583"/>
                  </a:cubicBezTo>
                  <a:cubicBezTo>
                    <a:pt x="3358" y="7470"/>
                    <a:pt x="3358" y="7344"/>
                    <a:pt x="3358" y="7231"/>
                  </a:cubicBezTo>
                  <a:cubicBezTo>
                    <a:pt x="3358" y="7017"/>
                    <a:pt x="3358" y="6703"/>
                    <a:pt x="3358" y="6301"/>
                  </a:cubicBezTo>
                  <a:cubicBezTo>
                    <a:pt x="3346" y="5911"/>
                    <a:pt x="3333" y="5445"/>
                    <a:pt x="3308" y="4917"/>
                  </a:cubicBezTo>
                  <a:cubicBezTo>
                    <a:pt x="3295" y="4653"/>
                    <a:pt x="3283" y="4389"/>
                    <a:pt x="3245" y="4100"/>
                  </a:cubicBezTo>
                  <a:cubicBezTo>
                    <a:pt x="3245" y="4024"/>
                    <a:pt x="3232" y="3949"/>
                    <a:pt x="3220" y="3886"/>
                  </a:cubicBezTo>
                  <a:lnTo>
                    <a:pt x="3207" y="3823"/>
                  </a:lnTo>
                  <a:cubicBezTo>
                    <a:pt x="3195" y="3798"/>
                    <a:pt x="3195" y="3773"/>
                    <a:pt x="3182" y="3748"/>
                  </a:cubicBezTo>
                  <a:cubicBezTo>
                    <a:pt x="3170" y="3723"/>
                    <a:pt x="3157" y="3710"/>
                    <a:pt x="3144" y="3698"/>
                  </a:cubicBezTo>
                  <a:lnTo>
                    <a:pt x="3107" y="3647"/>
                  </a:lnTo>
                  <a:lnTo>
                    <a:pt x="2818" y="3308"/>
                  </a:lnTo>
                  <a:cubicBezTo>
                    <a:pt x="2063" y="2377"/>
                    <a:pt x="1371" y="1535"/>
                    <a:pt x="856" y="944"/>
                  </a:cubicBezTo>
                  <a:cubicBezTo>
                    <a:pt x="604" y="642"/>
                    <a:pt x="391" y="403"/>
                    <a:pt x="240" y="239"/>
                  </a:cubicBezTo>
                  <a:cubicBezTo>
                    <a:pt x="101" y="76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6104575" y="2367275"/>
              <a:ext cx="274775" cy="16525"/>
            </a:xfrm>
            <a:custGeom>
              <a:rect b="b" l="l" r="r" t="t"/>
              <a:pathLst>
                <a:path extrusionOk="0" h="661" w="10991">
                  <a:moveTo>
                    <a:pt x="10878" y="0"/>
                  </a:moveTo>
                  <a:cubicBezTo>
                    <a:pt x="10773" y="0"/>
                    <a:pt x="10665" y="12"/>
                    <a:pt x="10563" y="30"/>
                  </a:cubicBezTo>
                  <a:lnTo>
                    <a:pt x="9381" y="131"/>
                  </a:lnTo>
                  <a:cubicBezTo>
                    <a:pt x="8388" y="219"/>
                    <a:pt x="7030" y="332"/>
                    <a:pt x="5508" y="407"/>
                  </a:cubicBezTo>
                  <a:cubicBezTo>
                    <a:pt x="3987" y="495"/>
                    <a:pt x="2616" y="521"/>
                    <a:pt x="1623" y="521"/>
                  </a:cubicBezTo>
                  <a:lnTo>
                    <a:pt x="441" y="533"/>
                  </a:lnTo>
                  <a:cubicBezTo>
                    <a:pt x="290" y="533"/>
                    <a:pt x="151" y="533"/>
                    <a:pt x="1" y="558"/>
                  </a:cubicBezTo>
                  <a:cubicBezTo>
                    <a:pt x="151" y="596"/>
                    <a:pt x="290" y="609"/>
                    <a:pt x="441" y="609"/>
                  </a:cubicBezTo>
                  <a:cubicBezTo>
                    <a:pt x="717" y="621"/>
                    <a:pt x="1120" y="646"/>
                    <a:pt x="1623" y="646"/>
                  </a:cubicBezTo>
                  <a:cubicBezTo>
                    <a:pt x="1969" y="655"/>
                    <a:pt x="2361" y="661"/>
                    <a:pt x="2789" y="661"/>
                  </a:cubicBezTo>
                  <a:cubicBezTo>
                    <a:pt x="3589" y="661"/>
                    <a:pt x="4517" y="641"/>
                    <a:pt x="5508" y="583"/>
                  </a:cubicBezTo>
                  <a:cubicBezTo>
                    <a:pt x="7042" y="508"/>
                    <a:pt x="8413" y="382"/>
                    <a:pt x="9394" y="256"/>
                  </a:cubicBezTo>
                  <a:cubicBezTo>
                    <a:pt x="9897" y="194"/>
                    <a:pt x="10287" y="143"/>
                    <a:pt x="10563" y="93"/>
                  </a:cubicBezTo>
                  <a:cubicBezTo>
                    <a:pt x="10714" y="80"/>
                    <a:pt x="10853" y="43"/>
                    <a:pt x="10991" y="5"/>
                  </a:cubicBezTo>
                  <a:cubicBezTo>
                    <a:pt x="10954" y="2"/>
                    <a:pt x="10916" y="0"/>
                    <a:pt x="108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6404175" y="2039750"/>
              <a:ext cx="171975" cy="53125"/>
            </a:xfrm>
            <a:custGeom>
              <a:rect b="b" l="l" r="r" t="t"/>
              <a:pathLst>
                <a:path extrusionOk="0" h="2125" w="6879">
                  <a:moveTo>
                    <a:pt x="6873" y="1"/>
                  </a:moveTo>
                  <a:cubicBezTo>
                    <a:pt x="6823" y="1"/>
                    <a:pt x="6478" y="182"/>
                    <a:pt x="5911" y="431"/>
                  </a:cubicBezTo>
                  <a:cubicBezTo>
                    <a:pt x="5131" y="770"/>
                    <a:pt x="4339" y="1059"/>
                    <a:pt x="3521" y="1286"/>
                  </a:cubicBezTo>
                  <a:cubicBezTo>
                    <a:pt x="2566" y="1575"/>
                    <a:pt x="1685" y="1764"/>
                    <a:pt x="1044" y="1889"/>
                  </a:cubicBezTo>
                  <a:cubicBezTo>
                    <a:pt x="403" y="2028"/>
                    <a:pt x="0" y="2090"/>
                    <a:pt x="0" y="2116"/>
                  </a:cubicBezTo>
                  <a:cubicBezTo>
                    <a:pt x="3" y="2122"/>
                    <a:pt x="28" y="2125"/>
                    <a:pt x="73" y="2125"/>
                  </a:cubicBezTo>
                  <a:cubicBezTo>
                    <a:pt x="217" y="2125"/>
                    <a:pt x="570" y="2092"/>
                    <a:pt x="1069" y="2015"/>
                  </a:cubicBezTo>
                  <a:cubicBezTo>
                    <a:pt x="1912" y="1889"/>
                    <a:pt x="2742" y="1701"/>
                    <a:pt x="3572" y="1462"/>
                  </a:cubicBezTo>
                  <a:cubicBezTo>
                    <a:pt x="4389" y="1223"/>
                    <a:pt x="5194" y="921"/>
                    <a:pt x="5961" y="544"/>
                  </a:cubicBezTo>
                  <a:cubicBezTo>
                    <a:pt x="6200" y="431"/>
                    <a:pt x="6426" y="305"/>
                    <a:pt x="6652" y="167"/>
                  </a:cubicBezTo>
                  <a:cubicBezTo>
                    <a:pt x="6803" y="66"/>
                    <a:pt x="6879" y="3"/>
                    <a:pt x="6879" y="3"/>
                  </a:cubicBezTo>
                  <a:cubicBezTo>
                    <a:pt x="6878" y="2"/>
                    <a:pt x="6876" y="1"/>
                    <a:pt x="68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6210825" y="2043575"/>
              <a:ext cx="232350" cy="199000"/>
            </a:xfrm>
            <a:custGeom>
              <a:rect b="b" l="l" r="r" t="t"/>
              <a:pathLst>
                <a:path extrusionOk="0" h="7960" w="9294">
                  <a:moveTo>
                    <a:pt x="5307" y="1"/>
                  </a:moveTo>
                  <a:cubicBezTo>
                    <a:pt x="1761" y="1"/>
                    <a:pt x="1" y="4289"/>
                    <a:pt x="2503" y="6791"/>
                  </a:cubicBezTo>
                  <a:cubicBezTo>
                    <a:pt x="3315" y="7599"/>
                    <a:pt x="4309" y="7960"/>
                    <a:pt x="5284" y="7960"/>
                  </a:cubicBezTo>
                  <a:cubicBezTo>
                    <a:pt x="7332" y="7960"/>
                    <a:pt x="9294" y="6368"/>
                    <a:pt x="9294" y="3975"/>
                  </a:cubicBezTo>
                  <a:cubicBezTo>
                    <a:pt x="9281" y="1774"/>
                    <a:pt x="7508" y="1"/>
                    <a:pt x="5307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6246675" y="2070300"/>
              <a:ext cx="169150" cy="145100"/>
            </a:xfrm>
            <a:custGeom>
              <a:rect b="b" l="l" r="r" t="t"/>
              <a:pathLst>
                <a:path extrusionOk="0" h="5804" w="6766">
                  <a:moveTo>
                    <a:pt x="3873" y="1"/>
                  </a:moveTo>
                  <a:cubicBezTo>
                    <a:pt x="1296" y="1"/>
                    <a:pt x="0" y="3119"/>
                    <a:pt x="1824" y="4943"/>
                  </a:cubicBezTo>
                  <a:cubicBezTo>
                    <a:pt x="2415" y="5538"/>
                    <a:pt x="3142" y="5804"/>
                    <a:pt x="3855" y="5804"/>
                  </a:cubicBezTo>
                  <a:cubicBezTo>
                    <a:pt x="5341" y="5804"/>
                    <a:pt x="6766" y="4648"/>
                    <a:pt x="6766" y="2906"/>
                  </a:cubicBezTo>
                  <a:cubicBezTo>
                    <a:pt x="6766" y="1296"/>
                    <a:pt x="5470" y="1"/>
                    <a:pt x="38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6302625" y="2093575"/>
              <a:ext cx="79875" cy="90250"/>
            </a:xfrm>
            <a:custGeom>
              <a:rect b="b" l="l" r="r" t="t"/>
              <a:pathLst>
                <a:path extrusionOk="0" h="3610" w="3195">
                  <a:moveTo>
                    <a:pt x="1522" y="0"/>
                  </a:moveTo>
                  <a:lnTo>
                    <a:pt x="1485" y="25"/>
                  </a:lnTo>
                  <a:lnTo>
                    <a:pt x="47" y="963"/>
                  </a:lnTo>
                  <a:lnTo>
                    <a:pt x="47" y="963"/>
                  </a:lnTo>
                  <a:cubicBezTo>
                    <a:pt x="49" y="958"/>
                    <a:pt x="50" y="954"/>
                    <a:pt x="49" y="954"/>
                  </a:cubicBezTo>
                  <a:lnTo>
                    <a:pt x="49" y="954"/>
                  </a:lnTo>
                  <a:cubicBezTo>
                    <a:pt x="48" y="954"/>
                    <a:pt x="45" y="958"/>
                    <a:pt x="38" y="969"/>
                  </a:cubicBezTo>
                  <a:lnTo>
                    <a:pt x="47" y="963"/>
                  </a:lnTo>
                  <a:lnTo>
                    <a:pt x="47" y="963"/>
                  </a:lnTo>
                  <a:cubicBezTo>
                    <a:pt x="37" y="989"/>
                    <a:pt x="4" y="1057"/>
                    <a:pt x="1" y="1057"/>
                  </a:cubicBezTo>
                  <a:cubicBezTo>
                    <a:pt x="1" y="1057"/>
                    <a:pt x="1" y="1057"/>
                    <a:pt x="1" y="1057"/>
                  </a:cubicBezTo>
                  <a:lnTo>
                    <a:pt x="1" y="1107"/>
                  </a:lnTo>
                  <a:lnTo>
                    <a:pt x="1" y="1157"/>
                  </a:lnTo>
                  <a:lnTo>
                    <a:pt x="13" y="1270"/>
                  </a:lnTo>
                  <a:lnTo>
                    <a:pt x="26" y="1497"/>
                  </a:lnTo>
                  <a:cubicBezTo>
                    <a:pt x="26" y="1648"/>
                    <a:pt x="38" y="1786"/>
                    <a:pt x="51" y="1937"/>
                  </a:cubicBezTo>
                  <a:cubicBezTo>
                    <a:pt x="64" y="2226"/>
                    <a:pt x="89" y="2503"/>
                    <a:pt x="101" y="2767"/>
                  </a:cubicBezTo>
                  <a:lnTo>
                    <a:pt x="101" y="2817"/>
                  </a:lnTo>
                  <a:lnTo>
                    <a:pt x="139" y="2842"/>
                  </a:lnTo>
                  <a:lnTo>
                    <a:pt x="1686" y="3597"/>
                  </a:lnTo>
                  <a:lnTo>
                    <a:pt x="1723" y="3609"/>
                  </a:lnTo>
                  <a:lnTo>
                    <a:pt x="1761" y="3597"/>
                  </a:lnTo>
                  <a:cubicBezTo>
                    <a:pt x="2214" y="3295"/>
                    <a:pt x="2566" y="3043"/>
                    <a:pt x="2805" y="2867"/>
                  </a:cubicBezTo>
                  <a:cubicBezTo>
                    <a:pt x="2931" y="2792"/>
                    <a:pt x="3056" y="2691"/>
                    <a:pt x="3170" y="2591"/>
                  </a:cubicBezTo>
                  <a:lnTo>
                    <a:pt x="3170" y="2591"/>
                  </a:lnTo>
                  <a:cubicBezTo>
                    <a:pt x="3019" y="2654"/>
                    <a:pt x="2880" y="2742"/>
                    <a:pt x="2742" y="2830"/>
                  </a:cubicBezTo>
                  <a:cubicBezTo>
                    <a:pt x="2496" y="2977"/>
                    <a:pt x="2141" y="3197"/>
                    <a:pt x="1714" y="3466"/>
                  </a:cubicBezTo>
                  <a:lnTo>
                    <a:pt x="1714" y="3466"/>
                  </a:lnTo>
                  <a:lnTo>
                    <a:pt x="263" y="2729"/>
                  </a:lnTo>
                  <a:lnTo>
                    <a:pt x="263" y="2729"/>
                  </a:lnTo>
                  <a:cubicBezTo>
                    <a:pt x="250" y="2475"/>
                    <a:pt x="226" y="2200"/>
                    <a:pt x="214" y="1937"/>
                  </a:cubicBezTo>
                  <a:cubicBezTo>
                    <a:pt x="214" y="1786"/>
                    <a:pt x="202" y="1648"/>
                    <a:pt x="189" y="1497"/>
                  </a:cubicBezTo>
                  <a:lnTo>
                    <a:pt x="177" y="1270"/>
                  </a:lnTo>
                  <a:lnTo>
                    <a:pt x="177" y="1157"/>
                  </a:lnTo>
                  <a:lnTo>
                    <a:pt x="177" y="1107"/>
                  </a:lnTo>
                  <a:lnTo>
                    <a:pt x="1548" y="201"/>
                  </a:lnTo>
                  <a:lnTo>
                    <a:pt x="3008" y="914"/>
                  </a:lnTo>
                  <a:lnTo>
                    <a:pt x="3008" y="914"/>
                  </a:lnTo>
                  <a:cubicBezTo>
                    <a:pt x="3045" y="1414"/>
                    <a:pt x="3082" y="1830"/>
                    <a:pt x="3119" y="2125"/>
                  </a:cubicBezTo>
                  <a:cubicBezTo>
                    <a:pt x="3119" y="2276"/>
                    <a:pt x="3144" y="2440"/>
                    <a:pt x="3182" y="2591"/>
                  </a:cubicBezTo>
                  <a:cubicBezTo>
                    <a:pt x="3195" y="2440"/>
                    <a:pt x="3195" y="2289"/>
                    <a:pt x="3182" y="2138"/>
                  </a:cubicBezTo>
                  <a:cubicBezTo>
                    <a:pt x="3170" y="1849"/>
                    <a:pt x="3157" y="1409"/>
                    <a:pt x="3132" y="868"/>
                  </a:cubicBezTo>
                  <a:lnTo>
                    <a:pt x="3132" y="830"/>
                  </a:lnTo>
                  <a:lnTo>
                    <a:pt x="3107" y="805"/>
                  </a:lnTo>
                  <a:lnTo>
                    <a:pt x="1573" y="25"/>
                  </a:lnTo>
                  <a:lnTo>
                    <a:pt x="152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5963100" y="1848675"/>
              <a:ext cx="599550" cy="97175"/>
            </a:xfrm>
            <a:custGeom>
              <a:rect b="b" l="l" r="r" t="t"/>
              <a:pathLst>
                <a:path extrusionOk="0" h="3887" w="23982">
                  <a:moveTo>
                    <a:pt x="16213" y="0"/>
                  </a:moveTo>
                  <a:cubicBezTo>
                    <a:pt x="16170" y="0"/>
                    <a:pt x="16127" y="0"/>
                    <a:pt x="16084" y="1"/>
                  </a:cubicBezTo>
                  <a:cubicBezTo>
                    <a:pt x="7106" y="1"/>
                    <a:pt x="1" y="3886"/>
                    <a:pt x="1" y="3886"/>
                  </a:cubicBezTo>
                  <a:cubicBezTo>
                    <a:pt x="1" y="3886"/>
                    <a:pt x="7131" y="38"/>
                    <a:pt x="16147" y="38"/>
                  </a:cubicBezTo>
                  <a:cubicBezTo>
                    <a:pt x="16192" y="38"/>
                    <a:pt x="16238" y="38"/>
                    <a:pt x="16284" y="38"/>
                  </a:cubicBezTo>
                  <a:cubicBezTo>
                    <a:pt x="18879" y="38"/>
                    <a:pt x="21472" y="390"/>
                    <a:pt x="23981" y="1095"/>
                  </a:cubicBezTo>
                  <a:cubicBezTo>
                    <a:pt x="21457" y="377"/>
                    <a:pt x="18836" y="0"/>
                    <a:pt x="16213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"/>
            <p:cNvSpPr/>
            <p:nvPr/>
          </p:nvSpPr>
          <p:spPr>
            <a:xfrm>
              <a:off x="5963100" y="1849600"/>
              <a:ext cx="599550" cy="110400"/>
            </a:xfrm>
            <a:custGeom>
              <a:rect b="b" l="l" r="r" t="t"/>
              <a:pathLst>
                <a:path extrusionOk="0" h="4416" w="23982">
                  <a:moveTo>
                    <a:pt x="16284" y="1"/>
                  </a:moveTo>
                  <a:cubicBezTo>
                    <a:pt x="16238" y="1"/>
                    <a:pt x="16193" y="1"/>
                    <a:pt x="16147" y="1"/>
                  </a:cubicBezTo>
                  <a:cubicBezTo>
                    <a:pt x="7131" y="1"/>
                    <a:pt x="1" y="3849"/>
                    <a:pt x="1" y="3849"/>
                  </a:cubicBezTo>
                  <a:cubicBezTo>
                    <a:pt x="2956" y="4214"/>
                    <a:pt x="5936" y="4402"/>
                    <a:pt x="8904" y="4415"/>
                  </a:cubicBezTo>
                  <a:cubicBezTo>
                    <a:pt x="10677" y="4415"/>
                    <a:pt x="12450" y="4327"/>
                    <a:pt x="14223" y="4151"/>
                  </a:cubicBezTo>
                  <a:cubicBezTo>
                    <a:pt x="14210" y="4138"/>
                    <a:pt x="14210" y="4138"/>
                    <a:pt x="14223" y="4138"/>
                  </a:cubicBezTo>
                  <a:lnTo>
                    <a:pt x="13934" y="3786"/>
                  </a:lnTo>
                  <a:cubicBezTo>
                    <a:pt x="13179" y="2856"/>
                    <a:pt x="12500" y="2013"/>
                    <a:pt x="12010" y="1397"/>
                  </a:cubicBezTo>
                  <a:cubicBezTo>
                    <a:pt x="11771" y="1083"/>
                    <a:pt x="11570" y="831"/>
                    <a:pt x="11444" y="655"/>
                  </a:cubicBezTo>
                  <a:cubicBezTo>
                    <a:pt x="11369" y="567"/>
                    <a:pt x="11306" y="467"/>
                    <a:pt x="11255" y="366"/>
                  </a:cubicBezTo>
                  <a:lnTo>
                    <a:pt x="11255" y="366"/>
                  </a:lnTo>
                  <a:cubicBezTo>
                    <a:pt x="11343" y="441"/>
                    <a:pt x="11419" y="517"/>
                    <a:pt x="11494" y="605"/>
                  </a:cubicBezTo>
                  <a:cubicBezTo>
                    <a:pt x="11645" y="768"/>
                    <a:pt x="11846" y="1020"/>
                    <a:pt x="12098" y="1309"/>
                  </a:cubicBezTo>
                  <a:cubicBezTo>
                    <a:pt x="12613" y="1913"/>
                    <a:pt x="13305" y="2755"/>
                    <a:pt x="14072" y="3686"/>
                  </a:cubicBezTo>
                  <a:lnTo>
                    <a:pt x="14349" y="4025"/>
                  </a:lnTo>
                  <a:lnTo>
                    <a:pt x="14386" y="4063"/>
                  </a:lnTo>
                  <a:cubicBezTo>
                    <a:pt x="14399" y="4076"/>
                    <a:pt x="14424" y="4101"/>
                    <a:pt x="14424" y="4126"/>
                  </a:cubicBezTo>
                  <a:cubicBezTo>
                    <a:pt x="21617" y="3308"/>
                    <a:pt x="23981" y="1058"/>
                    <a:pt x="23981" y="1058"/>
                  </a:cubicBezTo>
                  <a:cubicBezTo>
                    <a:pt x="21472" y="353"/>
                    <a:pt x="18891" y="1"/>
                    <a:pt x="16284" y="1"/>
                  </a:cubicBez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"/>
            <p:cNvSpPr/>
            <p:nvPr/>
          </p:nvSpPr>
          <p:spPr>
            <a:xfrm>
              <a:off x="6244150" y="1858725"/>
              <a:ext cx="79250" cy="94650"/>
            </a:xfrm>
            <a:custGeom>
              <a:rect b="b" l="l" r="r" t="t"/>
              <a:pathLst>
                <a:path extrusionOk="0" h="3786" w="3170">
                  <a:moveTo>
                    <a:pt x="1" y="1"/>
                  </a:moveTo>
                  <a:lnTo>
                    <a:pt x="1" y="1"/>
                  </a:lnTo>
                  <a:cubicBezTo>
                    <a:pt x="51" y="102"/>
                    <a:pt x="114" y="202"/>
                    <a:pt x="189" y="290"/>
                  </a:cubicBezTo>
                  <a:cubicBezTo>
                    <a:pt x="328" y="466"/>
                    <a:pt x="516" y="718"/>
                    <a:pt x="755" y="1020"/>
                  </a:cubicBezTo>
                  <a:cubicBezTo>
                    <a:pt x="1246" y="1648"/>
                    <a:pt x="1925" y="2491"/>
                    <a:pt x="2692" y="3421"/>
                  </a:cubicBezTo>
                  <a:lnTo>
                    <a:pt x="2968" y="3761"/>
                  </a:lnTo>
                  <a:cubicBezTo>
                    <a:pt x="2968" y="3773"/>
                    <a:pt x="2968" y="3773"/>
                    <a:pt x="2968" y="3786"/>
                  </a:cubicBezTo>
                  <a:lnTo>
                    <a:pt x="3170" y="3761"/>
                  </a:lnTo>
                  <a:cubicBezTo>
                    <a:pt x="3170" y="3736"/>
                    <a:pt x="3157" y="3711"/>
                    <a:pt x="3132" y="3698"/>
                  </a:cubicBezTo>
                  <a:lnTo>
                    <a:pt x="3094" y="3660"/>
                  </a:lnTo>
                  <a:lnTo>
                    <a:pt x="2818" y="3321"/>
                  </a:lnTo>
                  <a:cubicBezTo>
                    <a:pt x="2063" y="2390"/>
                    <a:pt x="1359" y="1548"/>
                    <a:pt x="856" y="944"/>
                  </a:cubicBezTo>
                  <a:cubicBezTo>
                    <a:pt x="592" y="642"/>
                    <a:pt x="391" y="403"/>
                    <a:pt x="240" y="240"/>
                  </a:cubicBezTo>
                  <a:cubicBezTo>
                    <a:pt x="164" y="152"/>
                    <a:pt x="89" y="76"/>
                    <a:pt x="1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"/>
            <p:cNvSpPr/>
            <p:nvPr/>
          </p:nvSpPr>
          <p:spPr>
            <a:xfrm>
              <a:off x="6429600" y="3901950"/>
              <a:ext cx="8325" cy="5175"/>
            </a:xfrm>
            <a:custGeom>
              <a:rect b="b" l="l" r="r" t="t"/>
              <a:pathLst>
                <a:path extrusionOk="0" h="207" w="333">
                  <a:moveTo>
                    <a:pt x="189" y="1"/>
                  </a:moveTo>
                  <a:cubicBezTo>
                    <a:pt x="164" y="1"/>
                    <a:pt x="139" y="7"/>
                    <a:pt x="115" y="21"/>
                  </a:cubicBezTo>
                  <a:lnTo>
                    <a:pt x="103" y="21"/>
                  </a:lnTo>
                  <a:cubicBezTo>
                    <a:pt x="1" y="105"/>
                    <a:pt x="144" y="207"/>
                    <a:pt x="245" y="207"/>
                  </a:cubicBezTo>
                  <a:cubicBezTo>
                    <a:pt x="294" y="207"/>
                    <a:pt x="333" y="183"/>
                    <a:pt x="329" y="121"/>
                  </a:cubicBezTo>
                  <a:cubicBezTo>
                    <a:pt x="320" y="47"/>
                    <a:pt x="257" y="1"/>
                    <a:pt x="1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"/>
            <p:cNvSpPr/>
            <p:nvPr/>
          </p:nvSpPr>
          <p:spPr>
            <a:xfrm>
              <a:off x="6302625" y="2618250"/>
              <a:ext cx="306850" cy="932050"/>
            </a:xfrm>
            <a:custGeom>
              <a:rect b="b" l="l" r="r" t="t"/>
              <a:pathLst>
                <a:path extrusionOk="0" h="37282" w="12274">
                  <a:moveTo>
                    <a:pt x="7458" y="1"/>
                  </a:moveTo>
                  <a:cubicBezTo>
                    <a:pt x="2641" y="1"/>
                    <a:pt x="1" y="2717"/>
                    <a:pt x="139" y="7784"/>
                  </a:cubicBezTo>
                  <a:cubicBezTo>
                    <a:pt x="340" y="16071"/>
                    <a:pt x="1195" y="24358"/>
                    <a:pt x="3295" y="32381"/>
                  </a:cubicBezTo>
                  <a:cubicBezTo>
                    <a:pt x="3660" y="33751"/>
                    <a:pt x="4087" y="35185"/>
                    <a:pt x="5081" y="36203"/>
                  </a:cubicBezTo>
                  <a:cubicBezTo>
                    <a:pt x="5709" y="36856"/>
                    <a:pt x="6642" y="37281"/>
                    <a:pt x="7532" y="37281"/>
                  </a:cubicBezTo>
                  <a:cubicBezTo>
                    <a:pt x="8032" y="37281"/>
                    <a:pt x="8518" y="37147"/>
                    <a:pt x="8929" y="36845"/>
                  </a:cubicBezTo>
                  <a:cubicBezTo>
                    <a:pt x="9910" y="36115"/>
                    <a:pt x="10136" y="34770"/>
                    <a:pt x="10262" y="33550"/>
                  </a:cubicBezTo>
                  <a:cubicBezTo>
                    <a:pt x="11318" y="24157"/>
                    <a:pt x="11909" y="16285"/>
                    <a:pt x="12022" y="6829"/>
                  </a:cubicBezTo>
                  <a:cubicBezTo>
                    <a:pt x="12022" y="6829"/>
                    <a:pt x="12274" y="1"/>
                    <a:pt x="745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"/>
            <p:cNvSpPr/>
            <p:nvPr/>
          </p:nvSpPr>
          <p:spPr>
            <a:xfrm>
              <a:off x="6313000" y="2623275"/>
              <a:ext cx="118550" cy="543575"/>
            </a:xfrm>
            <a:custGeom>
              <a:rect b="b" l="l" r="r" t="t"/>
              <a:pathLst>
                <a:path extrusionOk="0" h="21743" w="4742">
                  <a:moveTo>
                    <a:pt x="4326" y="1"/>
                  </a:moveTo>
                  <a:cubicBezTo>
                    <a:pt x="4050" y="1"/>
                    <a:pt x="3786" y="51"/>
                    <a:pt x="3547" y="177"/>
                  </a:cubicBezTo>
                  <a:cubicBezTo>
                    <a:pt x="3735" y="177"/>
                    <a:pt x="3924" y="189"/>
                    <a:pt x="4113" y="215"/>
                  </a:cubicBezTo>
                  <a:cubicBezTo>
                    <a:pt x="4314" y="139"/>
                    <a:pt x="4528" y="89"/>
                    <a:pt x="4741" y="39"/>
                  </a:cubicBezTo>
                  <a:cubicBezTo>
                    <a:pt x="4603" y="13"/>
                    <a:pt x="4477" y="1"/>
                    <a:pt x="4339" y="1"/>
                  </a:cubicBezTo>
                  <a:close/>
                  <a:moveTo>
                    <a:pt x="1" y="13908"/>
                  </a:moveTo>
                  <a:cubicBezTo>
                    <a:pt x="38" y="16059"/>
                    <a:pt x="416" y="19064"/>
                    <a:pt x="818" y="21743"/>
                  </a:cubicBezTo>
                  <a:cubicBezTo>
                    <a:pt x="453" y="19140"/>
                    <a:pt x="189" y="16524"/>
                    <a:pt x="13" y="13908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6313325" y="2624225"/>
              <a:ext cx="178275" cy="697600"/>
            </a:xfrm>
            <a:custGeom>
              <a:rect b="b" l="l" r="r" t="t"/>
              <a:pathLst>
                <a:path extrusionOk="0" h="27904" w="7131">
                  <a:moveTo>
                    <a:pt x="4716" y="1"/>
                  </a:moveTo>
                  <a:cubicBezTo>
                    <a:pt x="4502" y="51"/>
                    <a:pt x="4288" y="114"/>
                    <a:pt x="4087" y="177"/>
                  </a:cubicBezTo>
                  <a:cubicBezTo>
                    <a:pt x="4766" y="252"/>
                    <a:pt x="5407" y="453"/>
                    <a:pt x="5822" y="994"/>
                  </a:cubicBezTo>
                  <a:cubicBezTo>
                    <a:pt x="6388" y="1711"/>
                    <a:pt x="6262" y="2754"/>
                    <a:pt x="6112" y="3660"/>
                  </a:cubicBezTo>
                  <a:cubicBezTo>
                    <a:pt x="5659" y="6376"/>
                    <a:pt x="5181" y="9205"/>
                    <a:pt x="3622" y="11469"/>
                  </a:cubicBezTo>
                  <a:cubicBezTo>
                    <a:pt x="2754" y="12701"/>
                    <a:pt x="1459" y="13556"/>
                    <a:pt x="0" y="13870"/>
                  </a:cubicBezTo>
                  <a:cubicBezTo>
                    <a:pt x="189" y="16499"/>
                    <a:pt x="440" y="19114"/>
                    <a:pt x="805" y="21705"/>
                  </a:cubicBezTo>
                  <a:cubicBezTo>
                    <a:pt x="1321" y="25062"/>
                    <a:pt x="1874" y="27904"/>
                    <a:pt x="1874" y="27904"/>
                  </a:cubicBezTo>
                  <a:cubicBezTo>
                    <a:pt x="4125" y="26118"/>
                    <a:pt x="4766" y="23188"/>
                    <a:pt x="4904" y="20309"/>
                  </a:cubicBezTo>
                  <a:cubicBezTo>
                    <a:pt x="5043" y="17429"/>
                    <a:pt x="4653" y="14524"/>
                    <a:pt x="5156" y="11682"/>
                  </a:cubicBezTo>
                  <a:cubicBezTo>
                    <a:pt x="5671" y="8740"/>
                    <a:pt x="7130" y="5898"/>
                    <a:pt x="6791" y="2918"/>
                  </a:cubicBezTo>
                  <a:cubicBezTo>
                    <a:pt x="6690" y="1975"/>
                    <a:pt x="6363" y="1007"/>
                    <a:pt x="5621" y="415"/>
                  </a:cubicBezTo>
                  <a:cubicBezTo>
                    <a:pt x="5357" y="214"/>
                    <a:pt x="5055" y="63"/>
                    <a:pt x="4728" y="1"/>
                  </a:cubicBez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6406050" y="2916275"/>
              <a:ext cx="81775" cy="634100"/>
            </a:xfrm>
            <a:custGeom>
              <a:rect b="b" l="l" r="r" t="t"/>
              <a:pathLst>
                <a:path extrusionOk="0" h="25364" w="3271">
                  <a:moveTo>
                    <a:pt x="1" y="0"/>
                  </a:moveTo>
                  <a:cubicBezTo>
                    <a:pt x="1" y="89"/>
                    <a:pt x="1" y="177"/>
                    <a:pt x="13" y="265"/>
                  </a:cubicBezTo>
                  <a:cubicBezTo>
                    <a:pt x="26" y="453"/>
                    <a:pt x="39" y="692"/>
                    <a:pt x="64" y="1006"/>
                  </a:cubicBezTo>
                  <a:cubicBezTo>
                    <a:pt x="101" y="1648"/>
                    <a:pt x="177" y="2591"/>
                    <a:pt x="277" y="3735"/>
                  </a:cubicBezTo>
                  <a:cubicBezTo>
                    <a:pt x="491" y="6049"/>
                    <a:pt x="818" y="9230"/>
                    <a:pt x="1271" y="12726"/>
                  </a:cubicBezTo>
                  <a:cubicBezTo>
                    <a:pt x="1724" y="16235"/>
                    <a:pt x="2214" y="19403"/>
                    <a:pt x="2591" y="21679"/>
                  </a:cubicBezTo>
                  <a:cubicBezTo>
                    <a:pt x="2780" y="22824"/>
                    <a:pt x="2943" y="23754"/>
                    <a:pt x="3069" y="24383"/>
                  </a:cubicBezTo>
                  <a:cubicBezTo>
                    <a:pt x="3119" y="24685"/>
                    <a:pt x="3170" y="24924"/>
                    <a:pt x="3207" y="25112"/>
                  </a:cubicBezTo>
                  <a:cubicBezTo>
                    <a:pt x="3220" y="25200"/>
                    <a:pt x="3245" y="25288"/>
                    <a:pt x="3270" y="25364"/>
                  </a:cubicBezTo>
                  <a:cubicBezTo>
                    <a:pt x="3270" y="25276"/>
                    <a:pt x="3258" y="25188"/>
                    <a:pt x="3245" y="25112"/>
                  </a:cubicBezTo>
                  <a:cubicBezTo>
                    <a:pt x="3220" y="24924"/>
                    <a:pt x="3182" y="24672"/>
                    <a:pt x="3132" y="24370"/>
                  </a:cubicBezTo>
                  <a:cubicBezTo>
                    <a:pt x="3031" y="23704"/>
                    <a:pt x="2893" y="22786"/>
                    <a:pt x="2717" y="21667"/>
                  </a:cubicBezTo>
                  <a:cubicBezTo>
                    <a:pt x="2365" y="19366"/>
                    <a:pt x="1887" y="16209"/>
                    <a:pt x="1447" y="12701"/>
                  </a:cubicBezTo>
                  <a:cubicBezTo>
                    <a:pt x="994" y="9205"/>
                    <a:pt x="642" y="6024"/>
                    <a:pt x="403" y="3723"/>
                  </a:cubicBezTo>
                  <a:cubicBezTo>
                    <a:pt x="277" y="2578"/>
                    <a:pt x="189" y="1660"/>
                    <a:pt x="127" y="994"/>
                  </a:cubicBezTo>
                  <a:cubicBezTo>
                    <a:pt x="89" y="692"/>
                    <a:pt x="64" y="441"/>
                    <a:pt x="39" y="252"/>
                  </a:cubicBezTo>
                  <a:cubicBezTo>
                    <a:pt x="39" y="164"/>
                    <a:pt x="26" y="7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6042950" y="2627775"/>
              <a:ext cx="430400" cy="346700"/>
            </a:xfrm>
            <a:custGeom>
              <a:rect b="b" l="l" r="r" t="t"/>
              <a:pathLst>
                <a:path extrusionOk="0" h="13868" w="17216">
                  <a:moveTo>
                    <a:pt x="14192" y="0"/>
                  </a:moveTo>
                  <a:cubicBezTo>
                    <a:pt x="14033" y="0"/>
                    <a:pt x="13875" y="4"/>
                    <a:pt x="13720" y="9"/>
                  </a:cubicBezTo>
                  <a:lnTo>
                    <a:pt x="3660" y="336"/>
                  </a:lnTo>
                  <a:cubicBezTo>
                    <a:pt x="3660" y="336"/>
                    <a:pt x="1" y="1380"/>
                    <a:pt x="1" y="3593"/>
                  </a:cubicBezTo>
                  <a:cubicBezTo>
                    <a:pt x="1" y="5794"/>
                    <a:pt x="4352" y="11905"/>
                    <a:pt x="7433" y="13402"/>
                  </a:cubicBezTo>
                  <a:cubicBezTo>
                    <a:pt x="8081" y="13717"/>
                    <a:pt x="8809" y="13867"/>
                    <a:pt x="9555" y="13867"/>
                  </a:cubicBezTo>
                  <a:cubicBezTo>
                    <a:pt x="11395" y="13867"/>
                    <a:pt x="13339" y="12950"/>
                    <a:pt x="14449" y="11339"/>
                  </a:cubicBezTo>
                  <a:cubicBezTo>
                    <a:pt x="16009" y="9063"/>
                    <a:pt x="16499" y="6247"/>
                    <a:pt x="16939" y="3518"/>
                  </a:cubicBezTo>
                  <a:cubicBezTo>
                    <a:pt x="17103" y="2612"/>
                    <a:pt x="17216" y="1581"/>
                    <a:pt x="16650" y="852"/>
                  </a:cubicBezTo>
                  <a:cubicBezTo>
                    <a:pt x="16092" y="133"/>
                    <a:pt x="15121" y="0"/>
                    <a:pt x="14192" y="0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"/>
            <p:cNvSpPr/>
            <p:nvPr/>
          </p:nvSpPr>
          <p:spPr>
            <a:xfrm>
              <a:off x="6360150" y="3563925"/>
              <a:ext cx="217275" cy="758550"/>
            </a:xfrm>
            <a:custGeom>
              <a:rect b="b" l="l" r="r" t="t"/>
              <a:pathLst>
                <a:path extrusionOk="0" h="30342" w="8691">
                  <a:moveTo>
                    <a:pt x="5520" y="0"/>
                  </a:moveTo>
                  <a:cubicBezTo>
                    <a:pt x="4854" y="0"/>
                    <a:pt x="4191" y="135"/>
                    <a:pt x="3534" y="263"/>
                  </a:cubicBezTo>
                  <a:lnTo>
                    <a:pt x="3396" y="225"/>
                  </a:lnTo>
                  <a:cubicBezTo>
                    <a:pt x="2302" y="275"/>
                    <a:pt x="1397" y="1143"/>
                    <a:pt x="969" y="2136"/>
                  </a:cubicBezTo>
                  <a:cubicBezTo>
                    <a:pt x="542" y="3130"/>
                    <a:pt x="504" y="4249"/>
                    <a:pt x="454" y="5330"/>
                  </a:cubicBezTo>
                  <a:cubicBezTo>
                    <a:pt x="227" y="11932"/>
                    <a:pt x="1" y="18534"/>
                    <a:pt x="366" y="25123"/>
                  </a:cubicBezTo>
                  <a:cubicBezTo>
                    <a:pt x="441" y="26556"/>
                    <a:pt x="579" y="28065"/>
                    <a:pt x="1447" y="29197"/>
                  </a:cubicBezTo>
                  <a:cubicBezTo>
                    <a:pt x="1988" y="29893"/>
                    <a:pt x="2904" y="30341"/>
                    <a:pt x="3758" y="30341"/>
                  </a:cubicBezTo>
                  <a:cubicBezTo>
                    <a:pt x="4293" y="30341"/>
                    <a:pt x="4804" y="30165"/>
                    <a:pt x="5182" y="29763"/>
                  </a:cubicBezTo>
                  <a:cubicBezTo>
                    <a:pt x="5748" y="29172"/>
                    <a:pt x="5861" y="28304"/>
                    <a:pt x="5949" y="27487"/>
                  </a:cubicBezTo>
                  <a:cubicBezTo>
                    <a:pt x="6804" y="19628"/>
                    <a:pt x="7659" y="11768"/>
                    <a:pt x="8514" y="3909"/>
                  </a:cubicBezTo>
                  <a:cubicBezTo>
                    <a:pt x="8602" y="3029"/>
                    <a:pt x="8690" y="2061"/>
                    <a:pt x="8237" y="1294"/>
                  </a:cubicBezTo>
                  <a:cubicBezTo>
                    <a:pt x="7797" y="552"/>
                    <a:pt x="6942" y="149"/>
                    <a:pt x="6087" y="36"/>
                  </a:cubicBezTo>
                  <a:cubicBezTo>
                    <a:pt x="5898" y="11"/>
                    <a:pt x="5709" y="0"/>
                    <a:pt x="55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"/>
            <p:cNvSpPr/>
            <p:nvPr/>
          </p:nvSpPr>
          <p:spPr>
            <a:xfrm>
              <a:off x="6399150" y="3576775"/>
              <a:ext cx="42150" cy="768950"/>
            </a:xfrm>
            <a:custGeom>
              <a:rect b="b" l="l" r="r" t="t"/>
              <a:pathLst>
                <a:path extrusionOk="0" h="30758" w="1686">
                  <a:moveTo>
                    <a:pt x="1685" y="0"/>
                  </a:moveTo>
                  <a:lnTo>
                    <a:pt x="1685" y="0"/>
                  </a:lnTo>
                  <a:cubicBezTo>
                    <a:pt x="1660" y="13"/>
                    <a:pt x="1647" y="38"/>
                    <a:pt x="1635" y="63"/>
                  </a:cubicBezTo>
                  <a:lnTo>
                    <a:pt x="1484" y="252"/>
                  </a:lnTo>
                  <a:cubicBezTo>
                    <a:pt x="1321" y="503"/>
                    <a:pt x="1182" y="767"/>
                    <a:pt x="1069" y="1044"/>
                  </a:cubicBezTo>
                  <a:cubicBezTo>
                    <a:pt x="742" y="1773"/>
                    <a:pt x="541" y="2917"/>
                    <a:pt x="491" y="4313"/>
                  </a:cubicBezTo>
                  <a:cubicBezTo>
                    <a:pt x="403" y="7130"/>
                    <a:pt x="289" y="10990"/>
                    <a:pt x="151" y="15266"/>
                  </a:cubicBezTo>
                  <a:cubicBezTo>
                    <a:pt x="25" y="19541"/>
                    <a:pt x="0" y="23427"/>
                    <a:pt x="126" y="26231"/>
                  </a:cubicBezTo>
                  <a:cubicBezTo>
                    <a:pt x="201" y="27627"/>
                    <a:pt x="277" y="28759"/>
                    <a:pt x="352" y="29538"/>
                  </a:cubicBezTo>
                  <a:cubicBezTo>
                    <a:pt x="390" y="29928"/>
                    <a:pt x="428" y="30230"/>
                    <a:pt x="453" y="30444"/>
                  </a:cubicBezTo>
                  <a:cubicBezTo>
                    <a:pt x="465" y="30532"/>
                    <a:pt x="478" y="30607"/>
                    <a:pt x="478" y="30670"/>
                  </a:cubicBezTo>
                  <a:cubicBezTo>
                    <a:pt x="478" y="30695"/>
                    <a:pt x="491" y="30720"/>
                    <a:pt x="503" y="30758"/>
                  </a:cubicBezTo>
                  <a:cubicBezTo>
                    <a:pt x="503" y="30733"/>
                    <a:pt x="503" y="30695"/>
                    <a:pt x="503" y="30670"/>
                  </a:cubicBezTo>
                  <a:cubicBezTo>
                    <a:pt x="491" y="30607"/>
                    <a:pt x="491" y="30532"/>
                    <a:pt x="491" y="30444"/>
                  </a:cubicBezTo>
                  <a:cubicBezTo>
                    <a:pt x="465" y="30217"/>
                    <a:pt x="453" y="29915"/>
                    <a:pt x="428" y="29538"/>
                  </a:cubicBezTo>
                  <a:cubicBezTo>
                    <a:pt x="365" y="28759"/>
                    <a:pt x="302" y="27627"/>
                    <a:pt x="252" y="26218"/>
                  </a:cubicBezTo>
                  <a:cubicBezTo>
                    <a:pt x="151" y="23427"/>
                    <a:pt x="214" y="19541"/>
                    <a:pt x="327" y="15278"/>
                  </a:cubicBezTo>
                  <a:cubicBezTo>
                    <a:pt x="440" y="11003"/>
                    <a:pt x="541" y="7143"/>
                    <a:pt x="616" y="4326"/>
                  </a:cubicBezTo>
                  <a:cubicBezTo>
                    <a:pt x="654" y="2930"/>
                    <a:pt x="830" y="1798"/>
                    <a:pt x="1132" y="1081"/>
                  </a:cubicBezTo>
                  <a:cubicBezTo>
                    <a:pt x="1232" y="792"/>
                    <a:pt x="1371" y="528"/>
                    <a:pt x="1522" y="264"/>
                  </a:cubicBezTo>
                  <a:lnTo>
                    <a:pt x="1647" y="63"/>
                  </a:lnTo>
                  <a:cubicBezTo>
                    <a:pt x="1673" y="25"/>
                    <a:pt x="1685" y="0"/>
                    <a:pt x="16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"/>
            <p:cNvSpPr/>
            <p:nvPr/>
          </p:nvSpPr>
          <p:spPr>
            <a:xfrm>
              <a:off x="6379975" y="4250875"/>
              <a:ext cx="144950" cy="117175"/>
            </a:xfrm>
            <a:custGeom>
              <a:rect b="b" l="l" r="r" t="t"/>
              <a:pathLst>
                <a:path extrusionOk="0" h="4687" w="5798">
                  <a:moveTo>
                    <a:pt x="2830" y="0"/>
                  </a:moveTo>
                  <a:cubicBezTo>
                    <a:pt x="2712" y="0"/>
                    <a:pt x="2594" y="7"/>
                    <a:pt x="2477" y="21"/>
                  </a:cubicBezTo>
                  <a:cubicBezTo>
                    <a:pt x="1937" y="59"/>
                    <a:pt x="1434" y="235"/>
                    <a:pt x="993" y="537"/>
                  </a:cubicBezTo>
                  <a:cubicBezTo>
                    <a:pt x="453" y="952"/>
                    <a:pt x="176" y="1618"/>
                    <a:pt x="88" y="2285"/>
                  </a:cubicBezTo>
                  <a:cubicBezTo>
                    <a:pt x="0" y="2964"/>
                    <a:pt x="88" y="3643"/>
                    <a:pt x="176" y="4309"/>
                  </a:cubicBezTo>
                  <a:lnTo>
                    <a:pt x="5797" y="4687"/>
                  </a:lnTo>
                  <a:lnTo>
                    <a:pt x="5282" y="2222"/>
                  </a:lnTo>
                  <a:cubicBezTo>
                    <a:pt x="5168" y="1417"/>
                    <a:pt x="4728" y="613"/>
                    <a:pt x="3999" y="248"/>
                  </a:cubicBezTo>
                  <a:cubicBezTo>
                    <a:pt x="3630" y="83"/>
                    <a:pt x="3230" y="0"/>
                    <a:pt x="2830" y="0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"/>
            <p:cNvSpPr/>
            <p:nvPr/>
          </p:nvSpPr>
          <p:spPr>
            <a:xfrm>
              <a:off x="6374925" y="4355775"/>
              <a:ext cx="258450" cy="38150"/>
            </a:xfrm>
            <a:custGeom>
              <a:rect b="b" l="l" r="r" t="t"/>
              <a:pathLst>
                <a:path extrusionOk="0" h="1526" w="10338">
                  <a:moveTo>
                    <a:pt x="177" y="0"/>
                  </a:moveTo>
                  <a:lnTo>
                    <a:pt x="1" y="1321"/>
                  </a:lnTo>
                  <a:cubicBezTo>
                    <a:pt x="1" y="1321"/>
                    <a:pt x="5010" y="1525"/>
                    <a:pt x="8024" y="1525"/>
                  </a:cubicBezTo>
                  <a:cubicBezTo>
                    <a:pt x="9303" y="1525"/>
                    <a:pt x="10223" y="1488"/>
                    <a:pt x="10249" y="1384"/>
                  </a:cubicBezTo>
                  <a:cubicBezTo>
                    <a:pt x="10337" y="1031"/>
                    <a:pt x="6037" y="63"/>
                    <a:pt x="6037" y="63"/>
                  </a:cubicBezTo>
                  <a:lnTo>
                    <a:pt x="177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"/>
            <p:cNvSpPr/>
            <p:nvPr/>
          </p:nvSpPr>
          <p:spPr>
            <a:xfrm>
              <a:off x="6287850" y="2635850"/>
              <a:ext cx="76725" cy="338600"/>
            </a:xfrm>
            <a:custGeom>
              <a:rect b="b" l="l" r="r" t="t"/>
              <a:pathLst>
                <a:path extrusionOk="0" h="13544" w="3069">
                  <a:moveTo>
                    <a:pt x="2201" y="1"/>
                  </a:moveTo>
                  <a:lnTo>
                    <a:pt x="2201" y="1"/>
                  </a:lnTo>
                  <a:cubicBezTo>
                    <a:pt x="2239" y="189"/>
                    <a:pt x="2277" y="365"/>
                    <a:pt x="2340" y="542"/>
                  </a:cubicBezTo>
                  <a:cubicBezTo>
                    <a:pt x="2390" y="705"/>
                    <a:pt x="2440" y="931"/>
                    <a:pt x="2490" y="1183"/>
                  </a:cubicBezTo>
                  <a:cubicBezTo>
                    <a:pt x="2541" y="1434"/>
                    <a:pt x="2604" y="1711"/>
                    <a:pt x="2667" y="2038"/>
                  </a:cubicBezTo>
                  <a:cubicBezTo>
                    <a:pt x="2717" y="2352"/>
                    <a:pt x="2755" y="2704"/>
                    <a:pt x="2805" y="3069"/>
                  </a:cubicBezTo>
                  <a:cubicBezTo>
                    <a:pt x="2855" y="3446"/>
                    <a:pt x="2868" y="3861"/>
                    <a:pt x="2893" y="4276"/>
                  </a:cubicBezTo>
                  <a:cubicBezTo>
                    <a:pt x="2905" y="5207"/>
                    <a:pt x="2843" y="6125"/>
                    <a:pt x="2717" y="7043"/>
                  </a:cubicBezTo>
                  <a:cubicBezTo>
                    <a:pt x="2566" y="7948"/>
                    <a:pt x="2340" y="8841"/>
                    <a:pt x="2050" y="9721"/>
                  </a:cubicBezTo>
                  <a:cubicBezTo>
                    <a:pt x="1887" y="10111"/>
                    <a:pt x="1761" y="10501"/>
                    <a:pt x="1598" y="10840"/>
                  </a:cubicBezTo>
                  <a:cubicBezTo>
                    <a:pt x="1522" y="11004"/>
                    <a:pt x="1434" y="11180"/>
                    <a:pt x="1359" y="11331"/>
                  </a:cubicBezTo>
                  <a:lnTo>
                    <a:pt x="1120" y="11783"/>
                  </a:lnTo>
                  <a:cubicBezTo>
                    <a:pt x="982" y="12060"/>
                    <a:pt x="805" y="12311"/>
                    <a:pt x="680" y="12525"/>
                  </a:cubicBezTo>
                  <a:cubicBezTo>
                    <a:pt x="567" y="12714"/>
                    <a:pt x="441" y="12890"/>
                    <a:pt x="315" y="13066"/>
                  </a:cubicBezTo>
                  <a:cubicBezTo>
                    <a:pt x="189" y="13217"/>
                    <a:pt x="89" y="13380"/>
                    <a:pt x="1" y="13544"/>
                  </a:cubicBezTo>
                  <a:cubicBezTo>
                    <a:pt x="126" y="13405"/>
                    <a:pt x="252" y="13267"/>
                    <a:pt x="365" y="13116"/>
                  </a:cubicBezTo>
                  <a:cubicBezTo>
                    <a:pt x="504" y="12940"/>
                    <a:pt x="642" y="12764"/>
                    <a:pt x="755" y="12588"/>
                  </a:cubicBezTo>
                  <a:cubicBezTo>
                    <a:pt x="931" y="12349"/>
                    <a:pt x="1082" y="12098"/>
                    <a:pt x="1233" y="11846"/>
                  </a:cubicBezTo>
                  <a:cubicBezTo>
                    <a:pt x="1308" y="11708"/>
                    <a:pt x="1396" y="11557"/>
                    <a:pt x="1484" y="11406"/>
                  </a:cubicBezTo>
                  <a:cubicBezTo>
                    <a:pt x="1560" y="11243"/>
                    <a:pt x="1635" y="11079"/>
                    <a:pt x="1723" y="10903"/>
                  </a:cubicBezTo>
                  <a:cubicBezTo>
                    <a:pt x="1899" y="10564"/>
                    <a:pt x="2038" y="10174"/>
                    <a:pt x="2189" y="9784"/>
                  </a:cubicBezTo>
                  <a:cubicBezTo>
                    <a:pt x="2503" y="8904"/>
                    <a:pt x="2742" y="7986"/>
                    <a:pt x="2880" y="7068"/>
                  </a:cubicBezTo>
                  <a:cubicBezTo>
                    <a:pt x="3019" y="6150"/>
                    <a:pt x="3069" y="5207"/>
                    <a:pt x="3044" y="4276"/>
                  </a:cubicBezTo>
                  <a:cubicBezTo>
                    <a:pt x="3019" y="3849"/>
                    <a:pt x="2981" y="3446"/>
                    <a:pt x="2943" y="3069"/>
                  </a:cubicBezTo>
                  <a:cubicBezTo>
                    <a:pt x="2918" y="2679"/>
                    <a:pt x="2843" y="2340"/>
                    <a:pt x="2792" y="2013"/>
                  </a:cubicBezTo>
                  <a:cubicBezTo>
                    <a:pt x="2742" y="1698"/>
                    <a:pt x="2654" y="1409"/>
                    <a:pt x="2591" y="1158"/>
                  </a:cubicBezTo>
                  <a:cubicBezTo>
                    <a:pt x="2541" y="944"/>
                    <a:pt x="2478" y="743"/>
                    <a:pt x="2402" y="529"/>
                  </a:cubicBezTo>
                  <a:cubicBezTo>
                    <a:pt x="2352" y="353"/>
                    <a:pt x="2289" y="177"/>
                    <a:pt x="2201" y="1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"/>
            <p:cNvSpPr/>
            <p:nvPr/>
          </p:nvSpPr>
          <p:spPr>
            <a:xfrm>
              <a:off x="6452575" y="3129425"/>
              <a:ext cx="9775" cy="7250"/>
            </a:xfrm>
            <a:custGeom>
              <a:rect b="b" l="l" r="r" t="t"/>
              <a:pathLst>
                <a:path extrusionOk="0" h="290" w="391">
                  <a:moveTo>
                    <a:pt x="189" y="0"/>
                  </a:moveTo>
                  <a:cubicBezTo>
                    <a:pt x="1" y="13"/>
                    <a:pt x="13" y="289"/>
                    <a:pt x="189" y="289"/>
                  </a:cubicBezTo>
                  <a:cubicBezTo>
                    <a:pt x="366" y="289"/>
                    <a:pt x="391" y="13"/>
                    <a:pt x="2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"/>
            <p:cNvSpPr/>
            <p:nvPr/>
          </p:nvSpPr>
          <p:spPr>
            <a:xfrm>
              <a:off x="6475625" y="3310500"/>
              <a:ext cx="10325" cy="7075"/>
            </a:xfrm>
            <a:custGeom>
              <a:rect b="b" l="l" r="r" t="t"/>
              <a:pathLst>
                <a:path extrusionOk="0" h="283" w="413">
                  <a:moveTo>
                    <a:pt x="213" y="0"/>
                  </a:moveTo>
                  <a:cubicBezTo>
                    <a:pt x="188" y="0"/>
                    <a:pt x="162" y="8"/>
                    <a:pt x="135" y="25"/>
                  </a:cubicBezTo>
                  <a:lnTo>
                    <a:pt x="123" y="25"/>
                  </a:lnTo>
                  <a:cubicBezTo>
                    <a:pt x="0" y="117"/>
                    <a:pt x="92" y="283"/>
                    <a:pt x="212" y="283"/>
                  </a:cubicBezTo>
                  <a:cubicBezTo>
                    <a:pt x="240" y="283"/>
                    <a:pt x="270" y="273"/>
                    <a:pt x="299" y="252"/>
                  </a:cubicBezTo>
                  <a:cubicBezTo>
                    <a:pt x="413" y="169"/>
                    <a:pt x="330" y="0"/>
                    <a:pt x="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"/>
            <p:cNvSpPr/>
            <p:nvPr/>
          </p:nvSpPr>
          <p:spPr>
            <a:xfrm>
              <a:off x="6432525" y="2943825"/>
              <a:ext cx="10325" cy="7075"/>
            </a:xfrm>
            <a:custGeom>
              <a:rect b="b" l="l" r="r" t="t"/>
              <a:pathLst>
                <a:path extrusionOk="0" h="283" w="413">
                  <a:moveTo>
                    <a:pt x="218" y="0"/>
                  </a:moveTo>
                  <a:cubicBezTo>
                    <a:pt x="192" y="0"/>
                    <a:pt x="164" y="9"/>
                    <a:pt x="136" y="30"/>
                  </a:cubicBezTo>
                  <a:lnTo>
                    <a:pt x="124" y="30"/>
                  </a:lnTo>
                  <a:cubicBezTo>
                    <a:pt x="0" y="123"/>
                    <a:pt x="96" y="283"/>
                    <a:pt x="217" y="283"/>
                  </a:cubicBezTo>
                  <a:cubicBezTo>
                    <a:pt x="244" y="283"/>
                    <a:pt x="272" y="275"/>
                    <a:pt x="300" y="257"/>
                  </a:cubicBezTo>
                  <a:cubicBezTo>
                    <a:pt x="413" y="175"/>
                    <a:pt x="333" y="0"/>
                    <a:pt x="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"/>
            <p:cNvSpPr/>
            <p:nvPr/>
          </p:nvSpPr>
          <p:spPr>
            <a:xfrm>
              <a:off x="6434025" y="3728775"/>
              <a:ext cx="6375" cy="7000"/>
            </a:xfrm>
            <a:custGeom>
              <a:rect b="b" l="l" r="r" t="t"/>
              <a:pathLst>
                <a:path extrusionOk="0" h="280" w="255">
                  <a:moveTo>
                    <a:pt x="128" y="0"/>
                  </a:moveTo>
                  <a:cubicBezTo>
                    <a:pt x="112" y="0"/>
                    <a:pt x="95" y="6"/>
                    <a:pt x="76" y="19"/>
                  </a:cubicBezTo>
                  <a:lnTo>
                    <a:pt x="64" y="19"/>
                  </a:lnTo>
                  <a:cubicBezTo>
                    <a:pt x="1" y="94"/>
                    <a:pt x="14" y="207"/>
                    <a:pt x="102" y="270"/>
                  </a:cubicBezTo>
                  <a:cubicBezTo>
                    <a:pt x="116" y="276"/>
                    <a:pt x="128" y="279"/>
                    <a:pt x="140" y="279"/>
                  </a:cubicBezTo>
                  <a:cubicBezTo>
                    <a:pt x="254" y="279"/>
                    <a:pt x="235" y="0"/>
                    <a:pt x="1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"/>
            <p:cNvSpPr/>
            <p:nvPr/>
          </p:nvSpPr>
          <p:spPr>
            <a:xfrm>
              <a:off x="6379650" y="4307500"/>
              <a:ext cx="135200" cy="15725"/>
            </a:xfrm>
            <a:custGeom>
              <a:rect b="b" l="l" r="r" t="t"/>
              <a:pathLst>
                <a:path extrusionOk="0" h="629" w="5408">
                  <a:moveTo>
                    <a:pt x="5386" y="1"/>
                  </a:moveTo>
                  <a:cubicBezTo>
                    <a:pt x="5220" y="1"/>
                    <a:pt x="4114" y="342"/>
                    <a:pt x="2717" y="435"/>
                  </a:cubicBezTo>
                  <a:cubicBezTo>
                    <a:pt x="2472" y="451"/>
                    <a:pt x="2236" y="458"/>
                    <a:pt x="2011" y="458"/>
                  </a:cubicBezTo>
                  <a:cubicBezTo>
                    <a:pt x="1008" y="458"/>
                    <a:pt x="236" y="325"/>
                    <a:pt x="46" y="325"/>
                  </a:cubicBezTo>
                  <a:cubicBezTo>
                    <a:pt x="17" y="325"/>
                    <a:pt x="2" y="327"/>
                    <a:pt x="1" y="334"/>
                  </a:cubicBezTo>
                  <a:cubicBezTo>
                    <a:pt x="1" y="359"/>
                    <a:pt x="290" y="447"/>
                    <a:pt x="780" y="523"/>
                  </a:cubicBezTo>
                  <a:cubicBezTo>
                    <a:pt x="1238" y="594"/>
                    <a:pt x="1698" y="629"/>
                    <a:pt x="2158" y="629"/>
                  </a:cubicBezTo>
                  <a:cubicBezTo>
                    <a:pt x="3000" y="629"/>
                    <a:pt x="3840" y="512"/>
                    <a:pt x="4653" y="284"/>
                  </a:cubicBezTo>
                  <a:cubicBezTo>
                    <a:pt x="5131" y="146"/>
                    <a:pt x="5408" y="20"/>
                    <a:pt x="5408" y="7"/>
                  </a:cubicBezTo>
                  <a:cubicBezTo>
                    <a:pt x="5407" y="3"/>
                    <a:pt x="5399" y="1"/>
                    <a:pt x="5386" y="1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"/>
            <p:cNvSpPr/>
            <p:nvPr/>
          </p:nvSpPr>
          <p:spPr>
            <a:xfrm>
              <a:off x="6364875" y="3594375"/>
              <a:ext cx="33650" cy="346450"/>
            </a:xfrm>
            <a:custGeom>
              <a:rect b="b" l="l" r="r" t="t"/>
              <a:pathLst>
                <a:path extrusionOk="0" h="13858" w="1346">
                  <a:moveTo>
                    <a:pt x="1346" y="0"/>
                  </a:moveTo>
                  <a:cubicBezTo>
                    <a:pt x="1296" y="38"/>
                    <a:pt x="1233" y="76"/>
                    <a:pt x="1183" y="113"/>
                  </a:cubicBezTo>
                  <a:cubicBezTo>
                    <a:pt x="742" y="466"/>
                    <a:pt x="604" y="1057"/>
                    <a:pt x="541" y="1635"/>
                  </a:cubicBezTo>
                  <a:cubicBezTo>
                    <a:pt x="604" y="1383"/>
                    <a:pt x="680" y="1157"/>
                    <a:pt x="780" y="918"/>
                  </a:cubicBezTo>
                  <a:cubicBezTo>
                    <a:pt x="918" y="591"/>
                    <a:pt x="1120" y="277"/>
                    <a:pt x="1346" y="0"/>
                  </a:cubicBezTo>
                  <a:close/>
                  <a:moveTo>
                    <a:pt x="214" y="5571"/>
                  </a:moveTo>
                  <a:cubicBezTo>
                    <a:pt x="63" y="8337"/>
                    <a:pt x="0" y="11091"/>
                    <a:pt x="0" y="13858"/>
                  </a:cubicBezTo>
                  <a:cubicBezTo>
                    <a:pt x="38" y="11091"/>
                    <a:pt x="126" y="8337"/>
                    <a:pt x="214" y="557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"/>
            <p:cNvSpPr/>
            <p:nvPr/>
          </p:nvSpPr>
          <p:spPr>
            <a:xfrm>
              <a:off x="6364875" y="3589975"/>
              <a:ext cx="126725" cy="475975"/>
            </a:xfrm>
            <a:custGeom>
              <a:rect b="b" l="l" r="r" t="t"/>
              <a:pathLst>
                <a:path extrusionOk="0" h="19039" w="5069">
                  <a:moveTo>
                    <a:pt x="2928" y="5557"/>
                  </a:moveTo>
                  <a:cubicBezTo>
                    <a:pt x="3111" y="5557"/>
                    <a:pt x="3111" y="5836"/>
                    <a:pt x="2928" y="5836"/>
                  </a:cubicBezTo>
                  <a:cubicBezTo>
                    <a:pt x="2921" y="5836"/>
                    <a:pt x="2913" y="5836"/>
                    <a:pt x="2905" y="5835"/>
                  </a:cubicBezTo>
                  <a:lnTo>
                    <a:pt x="2905" y="5822"/>
                  </a:lnTo>
                  <a:lnTo>
                    <a:pt x="2868" y="5822"/>
                  </a:lnTo>
                  <a:cubicBezTo>
                    <a:pt x="2780" y="5759"/>
                    <a:pt x="2767" y="5646"/>
                    <a:pt x="2830" y="5571"/>
                  </a:cubicBezTo>
                  <a:lnTo>
                    <a:pt x="2842" y="5571"/>
                  </a:lnTo>
                  <a:cubicBezTo>
                    <a:pt x="2855" y="5558"/>
                    <a:pt x="2880" y="5558"/>
                    <a:pt x="2905" y="5558"/>
                  </a:cubicBezTo>
                  <a:cubicBezTo>
                    <a:pt x="2913" y="5557"/>
                    <a:pt x="2921" y="5557"/>
                    <a:pt x="2928" y="5557"/>
                  </a:cubicBezTo>
                  <a:close/>
                  <a:moveTo>
                    <a:pt x="2692" y="88"/>
                  </a:moveTo>
                  <a:lnTo>
                    <a:pt x="2704" y="101"/>
                  </a:lnTo>
                  <a:cubicBezTo>
                    <a:pt x="2629" y="252"/>
                    <a:pt x="2553" y="390"/>
                    <a:pt x="2503" y="553"/>
                  </a:cubicBezTo>
                  <a:cubicBezTo>
                    <a:pt x="2201" y="1270"/>
                    <a:pt x="2025" y="2402"/>
                    <a:pt x="1987" y="3798"/>
                  </a:cubicBezTo>
                  <a:cubicBezTo>
                    <a:pt x="1912" y="6615"/>
                    <a:pt x="1811" y="10475"/>
                    <a:pt x="1698" y="14750"/>
                  </a:cubicBezTo>
                  <a:cubicBezTo>
                    <a:pt x="1673" y="15643"/>
                    <a:pt x="1648" y="16511"/>
                    <a:pt x="1635" y="17366"/>
                  </a:cubicBezTo>
                  <a:cubicBezTo>
                    <a:pt x="2277" y="16435"/>
                    <a:pt x="2754" y="15417"/>
                    <a:pt x="3069" y="14335"/>
                  </a:cubicBezTo>
                  <a:cubicBezTo>
                    <a:pt x="3622" y="12487"/>
                    <a:pt x="3773" y="10563"/>
                    <a:pt x="3924" y="8639"/>
                  </a:cubicBezTo>
                  <a:cubicBezTo>
                    <a:pt x="4075" y="6728"/>
                    <a:pt x="4238" y="4791"/>
                    <a:pt x="4791" y="2955"/>
                  </a:cubicBezTo>
                  <a:cubicBezTo>
                    <a:pt x="4917" y="2553"/>
                    <a:pt x="5068" y="2138"/>
                    <a:pt x="4980" y="1723"/>
                  </a:cubicBezTo>
                  <a:cubicBezTo>
                    <a:pt x="4829" y="1069"/>
                    <a:pt x="4163" y="679"/>
                    <a:pt x="3547" y="403"/>
                  </a:cubicBezTo>
                  <a:cubicBezTo>
                    <a:pt x="3270" y="277"/>
                    <a:pt x="2993" y="164"/>
                    <a:pt x="2692" y="88"/>
                  </a:cubicBezTo>
                  <a:close/>
                  <a:moveTo>
                    <a:pt x="2063" y="0"/>
                  </a:moveTo>
                  <a:cubicBezTo>
                    <a:pt x="1811" y="0"/>
                    <a:pt x="1572" y="63"/>
                    <a:pt x="1346" y="176"/>
                  </a:cubicBezTo>
                  <a:cubicBezTo>
                    <a:pt x="1120" y="453"/>
                    <a:pt x="918" y="767"/>
                    <a:pt x="780" y="1094"/>
                  </a:cubicBezTo>
                  <a:cubicBezTo>
                    <a:pt x="680" y="1321"/>
                    <a:pt x="604" y="1559"/>
                    <a:pt x="541" y="1798"/>
                  </a:cubicBezTo>
                  <a:cubicBezTo>
                    <a:pt x="541" y="1874"/>
                    <a:pt x="529" y="1937"/>
                    <a:pt x="516" y="2000"/>
                  </a:cubicBezTo>
                  <a:cubicBezTo>
                    <a:pt x="390" y="3244"/>
                    <a:pt x="290" y="4502"/>
                    <a:pt x="214" y="5747"/>
                  </a:cubicBezTo>
                  <a:cubicBezTo>
                    <a:pt x="126" y="8513"/>
                    <a:pt x="38" y="11267"/>
                    <a:pt x="0" y="14034"/>
                  </a:cubicBezTo>
                  <a:cubicBezTo>
                    <a:pt x="0" y="15693"/>
                    <a:pt x="13" y="17366"/>
                    <a:pt x="26" y="19038"/>
                  </a:cubicBezTo>
                  <a:cubicBezTo>
                    <a:pt x="566" y="18623"/>
                    <a:pt x="1044" y="18146"/>
                    <a:pt x="1459" y="17605"/>
                  </a:cubicBezTo>
                  <a:cubicBezTo>
                    <a:pt x="1472" y="16674"/>
                    <a:pt x="1497" y="15719"/>
                    <a:pt x="1535" y="14738"/>
                  </a:cubicBezTo>
                  <a:cubicBezTo>
                    <a:pt x="1660" y="10462"/>
                    <a:pt x="1786" y="6602"/>
                    <a:pt x="1874" y="3785"/>
                  </a:cubicBezTo>
                  <a:cubicBezTo>
                    <a:pt x="1912" y="2389"/>
                    <a:pt x="2126" y="1245"/>
                    <a:pt x="2440" y="516"/>
                  </a:cubicBezTo>
                  <a:cubicBezTo>
                    <a:pt x="2503" y="365"/>
                    <a:pt x="2578" y="214"/>
                    <a:pt x="2654" y="76"/>
                  </a:cubicBezTo>
                  <a:cubicBezTo>
                    <a:pt x="2465" y="25"/>
                    <a:pt x="2277" y="0"/>
                    <a:pt x="2075" y="0"/>
                  </a:cubicBez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"/>
            <p:cNvSpPr/>
            <p:nvPr/>
          </p:nvSpPr>
          <p:spPr>
            <a:xfrm>
              <a:off x="6364250" y="4066225"/>
              <a:ext cx="650" cy="4125"/>
            </a:xfrm>
            <a:custGeom>
              <a:rect b="b" l="l" r="r" t="t"/>
              <a:pathLst>
                <a:path extrusionOk="0" h="165" w="26">
                  <a:moveTo>
                    <a:pt x="25" y="1"/>
                  </a:moveTo>
                  <a:lnTo>
                    <a:pt x="0" y="26"/>
                  </a:lnTo>
                  <a:lnTo>
                    <a:pt x="25" y="164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"/>
            <p:cNvSpPr/>
            <p:nvPr/>
          </p:nvSpPr>
          <p:spPr>
            <a:xfrm>
              <a:off x="6364875" y="4065925"/>
              <a:ext cx="650" cy="7575"/>
            </a:xfrm>
            <a:custGeom>
              <a:rect b="b" l="l" r="r" t="t"/>
              <a:pathLst>
                <a:path extrusionOk="0" h="303" w="26">
                  <a:moveTo>
                    <a:pt x="26" y="0"/>
                  </a:moveTo>
                  <a:lnTo>
                    <a:pt x="0" y="13"/>
                  </a:lnTo>
                  <a:lnTo>
                    <a:pt x="0" y="176"/>
                  </a:lnTo>
                  <a:lnTo>
                    <a:pt x="26" y="30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"/>
            <p:cNvSpPr/>
            <p:nvPr/>
          </p:nvSpPr>
          <p:spPr>
            <a:xfrm>
              <a:off x="6401350" y="3591850"/>
              <a:ext cx="31150" cy="438250"/>
            </a:xfrm>
            <a:custGeom>
              <a:rect b="b" l="l" r="r" t="t"/>
              <a:pathLst>
                <a:path extrusionOk="0" h="17530" w="1246">
                  <a:moveTo>
                    <a:pt x="1195" y="1"/>
                  </a:moveTo>
                  <a:cubicBezTo>
                    <a:pt x="1119" y="139"/>
                    <a:pt x="1044" y="290"/>
                    <a:pt x="981" y="441"/>
                  </a:cubicBezTo>
                  <a:cubicBezTo>
                    <a:pt x="667" y="1170"/>
                    <a:pt x="465" y="2302"/>
                    <a:pt x="415" y="3710"/>
                  </a:cubicBezTo>
                  <a:cubicBezTo>
                    <a:pt x="327" y="6527"/>
                    <a:pt x="214" y="10387"/>
                    <a:pt x="76" y="14663"/>
                  </a:cubicBezTo>
                  <a:cubicBezTo>
                    <a:pt x="50" y="15644"/>
                    <a:pt x="25" y="16599"/>
                    <a:pt x="0" y="17530"/>
                  </a:cubicBezTo>
                  <a:cubicBezTo>
                    <a:pt x="63" y="17454"/>
                    <a:pt x="126" y="17366"/>
                    <a:pt x="189" y="17291"/>
                  </a:cubicBezTo>
                  <a:cubicBezTo>
                    <a:pt x="201" y="16436"/>
                    <a:pt x="227" y="15556"/>
                    <a:pt x="252" y="14663"/>
                  </a:cubicBezTo>
                  <a:cubicBezTo>
                    <a:pt x="365" y="10400"/>
                    <a:pt x="465" y="6527"/>
                    <a:pt x="541" y="3710"/>
                  </a:cubicBezTo>
                  <a:cubicBezTo>
                    <a:pt x="579" y="2314"/>
                    <a:pt x="755" y="1195"/>
                    <a:pt x="1044" y="466"/>
                  </a:cubicBezTo>
                  <a:cubicBezTo>
                    <a:pt x="1107" y="315"/>
                    <a:pt x="1170" y="164"/>
                    <a:pt x="1245" y="13"/>
                  </a:cubicBezTo>
                  <a:lnTo>
                    <a:pt x="119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"/>
            <p:cNvSpPr/>
            <p:nvPr/>
          </p:nvSpPr>
          <p:spPr>
            <a:xfrm>
              <a:off x="6434025" y="3728275"/>
              <a:ext cx="8725" cy="7275"/>
            </a:xfrm>
            <a:custGeom>
              <a:rect b="b" l="l" r="r" t="t"/>
              <a:pathLst>
                <a:path extrusionOk="0" h="291" w="349">
                  <a:moveTo>
                    <a:pt x="152" y="1"/>
                  </a:moveTo>
                  <a:cubicBezTo>
                    <a:pt x="148" y="1"/>
                    <a:pt x="143" y="1"/>
                    <a:pt x="139" y="1"/>
                  </a:cubicBezTo>
                  <a:lnTo>
                    <a:pt x="139" y="14"/>
                  </a:lnTo>
                  <a:cubicBezTo>
                    <a:pt x="114" y="14"/>
                    <a:pt x="89" y="26"/>
                    <a:pt x="76" y="39"/>
                  </a:cubicBezTo>
                  <a:lnTo>
                    <a:pt x="64" y="39"/>
                  </a:lnTo>
                  <a:cubicBezTo>
                    <a:pt x="1" y="102"/>
                    <a:pt x="14" y="227"/>
                    <a:pt x="102" y="278"/>
                  </a:cubicBezTo>
                  <a:cubicBezTo>
                    <a:pt x="114" y="278"/>
                    <a:pt x="127" y="290"/>
                    <a:pt x="139" y="290"/>
                  </a:cubicBezTo>
                  <a:cubicBezTo>
                    <a:pt x="143" y="291"/>
                    <a:pt x="148" y="291"/>
                    <a:pt x="152" y="291"/>
                  </a:cubicBezTo>
                  <a:cubicBezTo>
                    <a:pt x="349" y="291"/>
                    <a:pt x="349" y="1"/>
                    <a:pt x="152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"/>
            <p:cNvSpPr/>
            <p:nvPr/>
          </p:nvSpPr>
          <p:spPr>
            <a:xfrm>
              <a:off x="6350725" y="3440325"/>
              <a:ext cx="243675" cy="208325"/>
            </a:xfrm>
            <a:custGeom>
              <a:rect b="b" l="l" r="r" t="t"/>
              <a:pathLst>
                <a:path extrusionOk="0" h="8333" w="9747">
                  <a:moveTo>
                    <a:pt x="5584" y="1"/>
                  </a:moveTo>
                  <a:cubicBezTo>
                    <a:pt x="1862" y="1"/>
                    <a:pt x="1" y="4490"/>
                    <a:pt x="2629" y="7118"/>
                  </a:cubicBezTo>
                  <a:cubicBezTo>
                    <a:pt x="3427" y="7908"/>
                    <a:pt x="4489" y="8333"/>
                    <a:pt x="5571" y="8333"/>
                  </a:cubicBezTo>
                  <a:cubicBezTo>
                    <a:pt x="6108" y="8333"/>
                    <a:pt x="6651" y="8228"/>
                    <a:pt x="7168" y="8011"/>
                  </a:cubicBezTo>
                  <a:cubicBezTo>
                    <a:pt x="8728" y="7369"/>
                    <a:pt x="9746" y="5848"/>
                    <a:pt x="9746" y="4163"/>
                  </a:cubicBezTo>
                  <a:cubicBezTo>
                    <a:pt x="9746" y="1862"/>
                    <a:pt x="7872" y="1"/>
                    <a:pt x="5584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"/>
            <p:cNvSpPr/>
            <p:nvPr/>
          </p:nvSpPr>
          <p:spPr>
            <a:xfrm>
              <a:off x="6388775" y="3529575"/>
              <a:ext cx="199650" cy="36650"/>
            </a:xfrm>
            <a:custGeom>
              <a:rect b="b" l="l" r="r" t="t"/>
              <a:pathLst>
                <a:path extrusionOk="0" h="1466" w="7986">
                  <a:moveTo>
                    <a:pt x="7982" y="1"/>
                  </a:moveTo>
                  <a:cubicBezTo>
                    <a:pt x="7939" y="1"/>
                    <a:pt x="7624" y="353"/>
                    <a:pt x="6979" y="693"/>
                  </a:cubicBezTo>
                  <a:cubicBezTo>
                    <a:pt x="6176" y="1089"/>
                    <a:pt x="5301" y="1292"/>
                    <a:pt x="4410" y="1292"/>
                  </a:cubicBezTo>
                  <a:cubicBezTo>
                    <a:pt x="4311" y="1292"/>
                    <a:pt x="4212" y="1290"/>
                    <a:pt x="4112" y="1284"/>
                  </a:cubicBezTo>
                  <a:cubicBezTo>
                    <a:pt x="3131" y="1222"/>
                    <a:pt x="2150" y="1033"/>
                    <a:pt x="1207" y="744"/>
                  </a:cubicBezTo>
                  <a:cubicBezTo>
                    <a:pt x="535" y="547"/>
                    <a:pt x="88" y="414"/>
                    <a:pt x="11" y="414"/>
                  </a:cubicBezTo>
                  <a:cubicBezTo>
                    <a:pt x="5" y="414"/>
                    <a:pt x="1" y="415"/>
                    <a:pt x="0" y="417"/>
                  </a:cubicBezTo>
                  <a:cubicBezTo>
                    <a:pt x="101" y="480"/>
                    <a:pt x="201" y="530"/>
                    <a:pt x="315" y="555"/>
                  </a:cubicBezTo>
                  <a:cubicBezTo>
                    <a:pt x="503" y="631"/>
                    <a:pt x="805" y="744"/>
                    <a:pt x="1170" y="870"/>
                  </a:cubicBezTo>
                  <a:cubicBezTo>
                    <a:pt x="2113" y="1196"/>
                    <a:pt x="3106" y="1398"/>
                    <a:pt x="4112" y="1461"/>
                  </a:cubicBezTo>
                  <a:cubicBezTo>
                    <a:pt x="4197" y="1464"/>
                    <a:pt x="4281" y="1466"/>
                    <a:pt x="4364" y="1466"/>
                  </a:cubicBezTo>
                  <a:cubicBezTo>
                    <a:pt x="5455" y="1466"/>
                    <a:pt x="6410" y="1169"/>
                    <a:pt x="7030" y="807"/>
                  </a:cubicBezTo>
                  <a:cubicBezTo>
                    <a:pt x="7306" y="656"/>
                    <a:pt x="7545" y="467"/>
                    <a:pt x="7771" y="253"/>
                  </a:cubicBezTo>
                  <a:cubicBezTo>
                    <a:pt x="7859" y="178"/>
                    <a:pt x="7922" y="90"/>
                    <a:pt x="7985" y="2"/>
                  </a:cubicBezTo>
                  <a:cubicBezTo>
                    <a:pt x="7984" y="1"/>
                    <a:pt x="7983" y="1"/>
                    <a:pt x="7982" y="1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"/>
            <p:cNvSpPr/>
            <p:nvPr/>
          </p:nvSpPr>
          <p:spPr>
            <a:xfrm>
              <a:off x="5165975" y="1722475"/>
              <a:ext cx="242925" cy="174950"/>
            </a:xfrm>
            <a:custGeom>
              <a:rect b="b" l="l" r="r" t="t"/>
              <a:pathLst>
                <a:path extrusionOk="0" h="6998" w="9717">
                  <a:moveTo>
                    <a:pt x="659" y="1"/>
                  </a:moveTo>
                  <a:cubicBezTo>
                    <a:pt x="378" y="1"/>
                    <a:pt x="1" y="602"/>
                    <a:pt x="160" y="899"/>
                  </a:cubicBezTo>
                  <a:cubicBezTo>
                    <a:pt x="336" y="1264"/>
                    <a:pt x="1593" y="4734"/>
                    <a:pt x="2373" y="4847"/>
                  </a:cubicBezTo>
                  <a:cubicBezTo>
                    <a:pt x="2589" y="4882"/>
                    <a:pt x="2896" y="4895"/>
                    <a:pt x="3226" y="4895"/>
                  </a:cubicBezTo>
                  <a:cubicBezTo>
                    <a:pt x="4085" y="4895"/>
                    <a:pt x="5102" y="4810"/>
                    <a:pt x="5102" y="4810"/>
                  </a:cubicBezTo>
                  <a:lnTo>
                    <a:pt x="5730" y="6998"/>
                  </a:lnTo>
                  <a:lnTo>
                    <a:pt x="9716" y="5677"/>
                  </a:lnTo>
                  <a:cubicBezTo>
                    <a:pt x="9716" y="5677"/>
                    <a:pt x="8899" y="2332"/>
                    <a:pt x="8459" y="2169"/>
                  </a:cubicBezTo>
                  <a:cubicBezTo>
                    <a:pt x="8419" y="2155"/>
                    <a:pt x="8339" y="2149"/>
                    <a:pt x="8227" y="2149"/>
                  </a:cubicBezTo>
                  <a:cubicBezTo>
                    <a:pt x="7109" y="2149"/>
                    <a:pt x="2775" y="2773"/>
                    <a:pt x="2775" y="2773"/>
                  </a:cubicBezTo>
                  <a:cubicBezTo>
                    <a:pt x="2775" y="2773"/>
                    <a:pt x="1065" y="383"/>
                    <a:pt x="801" y="69"/>
                  </a:cubicBezTo>
                  <a:cubicBezTo>
                    <a:pt x="760" y="22"/>
                    <a:pt x="711" y="1"/>
                    <a:pt x="65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"/>
            <p:cNvSpPr/>
            <p:nvPr/>
          </p:nvSpPr>
          <p:spPr>
            <a:xfrm>
              <a:off x="5319600" y="1899925"/>
              <a:ext cx="664900" cy="418200"/>
            </a:xfrm>
            <a:custGeom>
              <a:rect b="b" l="l" r="r" t="t"/>
              <a:pathLst>
                <a:path extrusionOk="0" h="16728" w="26596">
                  <a:moveTo>
                    <a:pt x="3974" y="0"/>
                  </a:moveTo>
                  <a:lnTo>
                    <a:pt x="0" y="755"/>
                  </a:lnTo>
                  <a:cubicBezTo>
                    <a:pt x="1145" y="5495"/>
                    <a:pt x="2779" y="10412"/>
                    <a:pt x="5722" y="14310"/>
                  </a:cubicBezTo>
                  <a:cubicBezTo>
                    <a:pt x="6351" y="15140"/>
                    <a:pt x="7042" y="15970"/>
                    <a:pt x="7998" y="16385"/>
                  </a:cubicBezTo>
                  <a:cubicBezTo>
                    <a:pt x="8557" y="16630"/>
                    <a:pt x="9167" y="16728"/>
                    <a:pt x="9783" y="16728"/>
                  </a:cubicBezTo>
                  <a:cubicBezTo>
                    <a:pt x="10400" y="16728"/>
                    <a:pt x="11022" y="16630"/>
                    <a:pt x="11607" y="16486"/>
                  </a:cubicBezTo>
                  <a:cubicBezTo>
                    <a:pt x="13330" y="16033"/>
                    <a:pt x="15681" y="15279"/>
                    <a:pt x="17517" y="14600"/>
                  </a:cubicBezTo>
                  <a:cubicBezTo>
                    <a:pt x="20824" y="13355"/>
                    <a:pt x="22949" y="12751"/>
                    <a:pt x="26256" y="11544"/>
                  </a:cubicBezTo>
                  <a:cubicBezTo>
                    <a:pt x="26521" y="11443"/>
                    <a:pt x="26596" y="11116"/>
                    <a:pt x="26420" y="10915"/>
                  </a:cubicBezTo>
                  <a:lnTo>
                    <a:pt x="24257" y="5596"/>
                  </a:lnTo>
                  <a:lnTo>
                    <a:pt x="11179" y="10073"/>
                  </a:lnTo>
                  <a:lnTo>
                    <a:pt x="3974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"/>
            <p:cNvSpPr/>
            <p:nvPr/>
          </p:nvSpPr>
          <p:spPr>
            <a:xfrm>
              <a:off x="5868175" y="1978200"/>
              <a:ext cx="148100" cy="213100"/>
            </a:xfrm>
            <a:custGeom>
              <a:rect b="b" l="l" r="r" t="t"/>
              <a:pathLst>
                <a:path extrusionOk="0" h="8524" w="5924">
                  <a:moveTo>
                    <a:pt x="4452" y="0"/>
                  </a:moveTo>
                  <a:cubicBezTo>
                    <a:pt x="906" y="1094"/>
                    <a:pt x="0" y="5684"/>
                    <a:pt x="2855" y="8036"/>
                  </a:cubicBezTo>
                  <a:cubicBezTo>
                    <a:pt x="3184" y="8297"/>
                    <a:pt x="3584" y="8524"/>
                    <a:pt x="3990" y="8524"/>
                  </a:cubicBezTo>
                  <a:cubicBezTo>
                    <a:pt x="4266" y="8524"/>
                    <a:pt x="4544" y="8419"/>
                    <a:pt x="4804" y="8149"/>
                  </a:cubicBezTo>
                  <a:cubicBezTo>
                    <a:pt x="4992" y="7922"/>
                    <a:pt x="5143" y="7671"/>
                    <a:pt x="5219" y="7382"/>
                  </a:cubicBezTo>
                  <a:cubicBezTo>
                    <a:pt x="5923" y="4917"/>
                    <a:pt x="5646" y="2276"/>
                    <a:pt x="4452" y="0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"/>
            <p:cNvSpPr/>
            <p:nvPr/>
          </p:nvSpPr>
          <p:spPr>
            <a:xfrm>
              <a:off x="5929150" y="2001775"/>
              <a:ext cx="62900" cy="183000"/>
            </a:xfrm>
            <a:custGeom>
              <a:rect b="b" l="l" r="r" t="t"/>
              <a:pathLst>
                <a:path extrusionOk="0" h="7320" w="2516">
                  <a:moveTo>
                    <a:pt x="428" y="1"/>
                  </a:moveTo>
                  <a:cubicBezTo>
                    <a:pt x="353" y="13"/>
                    <a:pt x="290" y="38"/>
                    <a:pt x="240" y="76"/>
                  </a:cubicBezTo>
                  <a:cubicBezTo>
                    <a:pt x="164" y="126"/>
                    <a:pt x="101" y="189"/>
                    <a:pt x="51" y="252"/>
                  </a:cubicBezTo>
                  <a:cubicBezTo>
                    <a:pt x="13" y="302"/>
                    <a:pt x="1" y="327"/>
                    <a:pt x="1" y="327"/>
                  </a:cubicBezTo>
                  <a:cubicBezTo>
                    <a:pt x="2" y="328"/>
                    <a:pt x="2" y="329"/>
                    <a:pt x="4" y="329"/>
                  </a:cubicBezTo>
                  <a:cubicBezTo>
                    <a:pt x="22" y="329"/>
                    <a:pt x="100" y="234"/>
                    <a:pt x="277" y="139"/>
                  </a:cubicBezTo>
                  <a:cubicBezTo>
                    <a:pt x="328" y="107"/>
                    <a:pt x="387" y="92"/>
                    <a:pt x="447" y="92"/>
                  </a:cubicBezTo>
                  <a:cubicBezTo>
                    <a:pt x="507" y="92"/>
                    <a:pt x="567" y="107"/>
                    <a:pt x="617" y="139"/>
                  </a:cubicBezTo>
                  <a:cubicBezTo>
                    <a:pt x="755" y="189"/>
                    <a:pt x="831" y="353"/>
                    <a:pt x="944" y="516"/>
                  </a:cubicBezTo>
                  <a:cubicBezTo>
                    <a:pt x="1522" y="1346"/>
                    <a:pt x="1925" y="2289"/>
                    <a:pt x="2126" y="3295"/>
                  </a:cubicBezTo>
                  <a:cubicBezTo>
                    <a:pt x="2340" y="4276"/>
                    <a:pt x="2327" y="5307"/>
                    <a:pt x="2101" y="6300"/>
                  </a:cubicBezTo>
                  <a:cubicBezTo>
                    <a:pt x="2025" y="6590"/>
                    <a:pt x="1887" y="6866"/>
                    <a:pt x="1686" y="7093"/>
                  </a:cubicBezTo>
                  <a:cubicBezTo>
                    <a:pt x="1535" y="7244"/>
                    <a:pt x="1422" y="7294"/>
                    <a:pt x="1434" y="7319"/>
                  </a:cubicBezTo>
                  <a:cubicBezTo>
                    <a:pt x="1548" y="7281"/>
                    <a:pt x="1648" y="7231"/>
                    <a:pt x="1724" y="7143"/>
                  </a:cubicBezTo>
                  <a:cubicBezTo>
                    <a:pt x="1962" y="6917"/>
                    <a:pt x="2126" y="6640"/>
                    <a:pt x="2214" y="6338"/>
                  </a:cubicBezTo>
                  <a:cubicBezTo>
                    <a:pt x="2491" y="5332"/>
                    <a:pt x="2516" y="4276"/>
                    <a:pt x="2302" y="3257"/>
                  </a:cubicBezTo>
                  <a:cubicBezTo>
                    <a:pt x="2101" y="2239"/>
                    <a:pt x="1661" y="1271"/>
                    <a:pt x="1045" y="441"/>
                  </a:cubicBezTo>
                  <a:lnTo>
                    <a:pt x="868" y="214"/>
                  </a:lnTo>
                  <a:cubicBezTo>
                    <a:pt x="818" y="139"/>
                    <a:pt x="743" y="89"/>
                    <a:pt x="655" y="51"/>
                  </a:cubicBezTo>
                  <a:cubicBezTo>
                    <a:pt x="579" y="13"/>
                    <a:pt x="504" y="1"/>
                    <a:pt x="428" y="1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"/>
            <p:cNvSpPr/>
            <p:nvPr/>
          </p:nvSpPr>
          <p:spPr>
            <a:xfrm>
              <a:off x="5512625" y="2151725"/>
              <a:ext cx="88975" cy="153450"/>
            </a:xfrm>
            <a:custGeom>
              <a:rect b="b" l="l" r="r" t="t"/>
              <a:pathLst>
                <a:path extrusionOk="0" h="6138" w="3559">
                  <a:moveTo>
                    <a:pt x="3458" y="1"/>
                  </a:moveTo>
                  <a:lnTo>
                    <a:pt x="3458" y="1"/>
                  </a:lnTo>
                  <a:cubicBezTo>
                    <a:pt x="3421" y="1"/>
                    <a:pt x="3471" y="416"/>
                    <a:pt x="3421" y="1082"/>
                  </a:cubicBezTo>
                  <a:cubicBezTo>
                    <a:pt x="3383" y="1484"/>
                    <a:pt x="3307" y="1862"/>
                    <a:pt x="3207" y="2239"/>
                  </a:cubicBezTo>
                  <a:cubicBezTo>
                    <a:pt x="3068" y="2704"/>
                    <a:pt x="2880" y="3144"/>
                    <a:pt x="2641" y="3559"/>
                  </a:cubicBezTo>
                  <a:cubicBezTo>
                    <a:pt x="2201" y="4314"/>
                    <a:pt x="1610" y="4980"/>
                    <a:pt x="918" y="5508"/>
                  </a:cubicBezTo>
                  <a:cubicBezTo>
                    <a:pt x="377" y="5923"/>
                    <a:pt x="0" y="6112"/>
                    <a:pt x="13" y="6137"/>
                  </a:cubicBezTo>
                  <a:cubicBezTo>
                    <a:pt x="113" y="6112"/>
                    <a:pt x="201" y="6074"/>
                    <a:pt x="289" y="6024"/>
                  </a:cubicBezTo>
                  <a:cubicBezTo>
                    <a:pt x="528" y="5911"/>
                    <a:pt x="767" y="5772"/>
                    <a:pt x="981" y="5609"/>
                  </a:cubicBezTo>
                  <a:cubicBezTo>
                    <a:pt x="1723" y="5106"/>
                    <a:pt x="2339" y="4427"/>
                    <a:pt x="2792" y="3660"/>
                  </a:cubicBezTo>
                  <a:cubicBezTo>
                    <a:pt x="3043" y="3220"/>
                    <a:pt x="3232" y="2767"/>
                    <a:pt x="3358" y="2289"/>
                  </a:cubicBezTo>
                  <a:cubicBezTo>
                    <a:pt x="3471" y="1899"/>
                    <a:pt x="3534" y="1497"/>
                    <a:pt x="3546" y="1095"/>
                  </a:cubicBezTo>
                  <a:cubicBezTo>
                    <a:pt x="3559" y="831"/>
                    <a:pt x="3546" y="554"/>
                    <a:pt x="3509" y="290"/>
                  </a:cubicBezTo>
                  <a:cubicBezTo>
                    <a:pt x="3509" y="189"/>
                    <a:pt x="3483" y="89"/>
                    <a:pt x="34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"/>
            <p:cNvSpPr/>
            <p:nvPr/>
          </p:nvSpPr>
          <p:spPr>
            <a:xfrm>
              <a:off x="5598450" y="2070275"/>
              <a:ext cx="312500" cy="117350"/>
            </a:xfrm>
            <a:custGeom>
              <a:rect b="b" l="l" r="r" t="t"/>
              <a:pathLst>
                <a:path extrusionOk="0" h="4694" w="12500">
                  <a:moveTo>
                    <a:pt x="12471" y="1"/>
                  </a:moveTo>
                  <a:cubicBezTo>
                    <a:pt x="12360" y="1"/>
                    <a:pt x="9595" y="994"/>
                    <a:pt x="6225" y="2265"/>
                  </a:cubicBezTo>
                  <a:cubicBezTo>
                    <a:pt x="2779" y="3560"/>
                    <a:pt x="0" y="4642"/>
                    <a:pt x="25" y="4692"/>
                  </a:cubicBezTo>
                  <a:cubicBezTo>
                    <a:pt x="25" y="4693"/>
                    <a:pt x="27" y="4693"/>
                    <a:pt x="29" y="4693"/>
                  </a:cubicBezTo>
                  <a:cubicBezTo>
                    <a:pt x="140" y="4693"/>
                    <a:pt x="2905" y="3700"/>
                    <a:pt x="6288" y="2429"/>
                  </a:cubicBezTo>
                  <a:cubicBezTo>
                    <a:pt x="9720" y="1134"/>
                    <a:pt x="12499" y="52"/>
                    <a:pt x="12474" y="2"/>
                  </a:cubicBezTo>
                  <a:cubicBezTo>
                    <a:pt x="12474" y="1"/>
                    <a:pt x="12473" y="1"/>
                    <a:pt x="12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"/>
            <p:cNvSpPr/>
            <p:nvPr/>
          </p:nvSpPr>
          <p:spPr>
            <a:xfrm>
              <a:off x="5351975" y="1915950"/>
              <a:ext cx="189900" cy="371600"/>
            </a:xfrm>
            <a:custGeom>
              <a:rect b="b" l="l" r="r" t="t"/>
              <a:pathLst>
                <a:path extrusionOk="0" h="14864" w="7596">
                  <a:moveTo>
                    <a:pt x="0" y="1"/>
                  </a:moveTo>
                  <a:cubicBezTo>
                    <a:pt x="0" y="51"/>
                    <a:pt x="13" y="114"/>
                    <a:pt x="26" y="164"/>
                  </a:cubicBezTo>
                  <a:cubicBezTo>
                    <a:pt x="63" y="290"/>
                    <a:pt x="101" y="441"/>
                    <a:pt x="164" y="629"/>
                  </a:cubicBezTo>
                  <a:cubicBezTo>
                    <a:pt x="277" y="1044"/>
                    <a:pt x="478" y="1623"/>
                    <a:pt x="730" y="2340"/>
                  </a:cubicBezTo>
                  <a:cubicBezTo>
                    <a:pt x="1421" y="4201"/>
                    <a:pt x="2201" y="6011"/>
                    <a:pt x="3094" y="7784"/>
                  </a:cubicBezTo>
                  <a:cubicBezTo>
                    <a:pt x="3622" y="8828"/>
                    <a:pt x="4138" y="9796"/>
                    <a:pt x="4653" y="10664"/>
                  </a:cubicBezTo>
                  <a:cubicBezTo>
                    <a:pt x="5169" y="11519"/>
                    <a:pt x="5659" y="12286"/>
                    <a:pt x="6087" y="12915"/>
                  </a:cubicBezTo>
                  <a:cubicBezTo>
                    <a:pt x="6300" y="13229"/>
                    <a:pt x="6514" y="13506"/>
                    <a:pt x="6690" y="13745"/>
                  </a:cubicBezTo>
                  <a:cubicBezTo>
                    <a:pt x="6866" y="13984"/>
                    <a:pt x="7030" y="14198"/>
                    <a:pt x="7156" y="14361"/>
                  </a:cubicBezTo>
                  <a:lnTo>
                    <a:pt x="7470" y="14738"/>
                  </a:lnTo>
                  <a:cubicBezTo>
                    <a:pt x="7545" y="14826"/>
                    <a:pt x="7596" y="14864"/>
                    <a:pt x="7596" y="14864"/>
                  </a:cubicBezTo>
                  <a:cubicBezTo>
                    <a:pt x="7570" y="14801"/>
                    <a:pt x="7533" y="14763"/>
                    <a:pt x="7508" y="14713"/>
                  </a:cubicBezTo>
                  <a:lnTo>
                    <a:pt x="7218" y="14311"/>
                  </a:lnTo>
                  <a:cubicBezTo>
                    <a:pt x="7093" y="14147"/>
                    <a:pt x="6942" y="13933"/>
                    <a:pt x="6778" y="13682"/>
                  </a:cubicBezTo>
                  <a:cubicBezTo>
                    <a:pt x="6602" y="13443"/>
                    <a:pt x="6401" y="13154"/>
                    <a:pt x="6200" y="12839"/>
                  </a:cubicBezTo>
                  <a:cubicBezTo>
                    <a:pt x="5772" y="12211"/>
                    <a:pt x="5294" y="11444"/>
                    <a:pt x="4804" y="10576"/>
                  </a:cubicBezTo>
                  <a:cubicBezTo>
                    <a:pt x="4301" y="9708"/>
                    <a:pt x="3773" y="8740"/>
                    <a:pt x="3257" y="7709"/>
                  </a:cubicBezTo>
                  <a:cubicBezTo>
                    <a:pt x="2226" y="5647"/>
                    <a:pt x="1409" y="3710"/>
                    <a:pt x="868" y="2302"/>
                  </a:cubicBezTo>
                  <a:cubicBezTo>
                    <a:pt x="591" y="1585"/>
                    <a:pt x="378" y="1007"/>
                    <a:pt x="239" y="617"/>
                  </a:cubicBezTo>
                  <a:lnTo>
                    <a:pt x="63" y="151"/>
                  </a:lnTo>
                  <a:cubicBezTo>
                    <a:pt x="51" y="101"/>
                    <a:pt x="26" y="5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"/>
            <p:cNvSpPr/>
            <p:nvPr/>
          </p:nvSpPr>
          <p:spPr>
            <a:xfrm>
              <a:off x="5658475" y="2175300"/>
              <a:ext cx="9475" cy="6950"/>
            </a:xfrm>
            <a:custGeom>
              <a:rect b="b" l="l" r="r" t="t"/>
              <a:pathLst>
                <a:path extrusionOk="0" h="278" w="379">
                  <a:moveTo>
                    <a:pt x="190" y="1"/>
                  </a:moveTo>
                  <a:cubicBezTo>
                    <a:pt x="13" y="1"/>
                    <a:pt x="1" y="277"/>
                    <a:pt x="177" y="277"/>
                  </a:cubicBezTo>
                  <a:lnTo>
                    <a:pt x="190" y="277"/>
                  </a:lnTo>
                  <a:cubicBezTo>
                    <a:pt x="378" y="277"/>
                    <a:pt x="366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"/>
            <p:cNvSpPr/>
            <p:nvPr/>
          </p:nvSpPr>
          <p:spPr>
            <a:xfrm>
              <a:off x="5519525" y="2216175"/>
              <a:ext cx="9775" cy="6950"/>
            </a:xfrm>
            <a:custGeom>
              <a:rect b="b" l="l" r="r" t="t"/>
              <a:pathLst>
                <a:path extrusionOk="0" h="278" w="391">
                  <a:moveTo>
                    <a:pt x="202" y="0"/>
                  </a:moveTo>
                  <a:cubicBezTo>
                    <a:pt x="13" y="0"/>
                    <a:pt x="1" y="277"/>
                    <a:pt x="189" y="277"/>
                  </a:cubicBezTo>
                  <a:lnTo>
                    <a:pt x="202" y="277"/>
                  </a:lnTo>
                  <a:cubicBezTo>
                    <a:pt x="391" y="277"/>
                    <a:pt x="378" y="0"/>
                    <a:pt x="2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"/>
            <p:cNvSpPr/>
            <p:nvPr/>
          </p:nvSpPr>
          <p:spPr>
            <a:xfrm>
              <a:off x="5456650" y="2117775"/>
              <a:ext cx="9775" cy="6950"/>
            </a:xfrm>
            <a:custGeom>
              <a:rect b="b" l="l" r="r" t="t"/>
              <a:pathLst>
                <a:path extrusionOk="0" h="278" w="391">
                  <a:moveTo>
                    <a:pt x="202" y="1"/>
                  </a:moveTo>
                  <a:cubicBezTo>
                    <a:pt x="13" y="1"/>
                    <a:pt x="1" y="277"/>
                    <a:pt x="189" y="277"/>
                  </a:cubicBezTo>
                  <a:lnTo>
                    <a:pt x="202" y="277"/>
                  </a:lnTo>
                  <a:cubicBezTo>
                    <a:pt x="391" y="277"/>
                    <a:pt x="378" y="1"/>
                    <a:pt x="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"/>
            <p:cNvSpPr/>
            <p:nvPr/>
          </p:nvSpPr>
          <p:spPr>
            <a:xfrm>
              <a:off x="5739600" y="2146700"/>
              <a:ext cx="9450" cy="6950"/>
            </a:xfrm>
            <a:custGeom>
              <a:rect b="b" l="l" r="r" t="t"/>
              <a:pathLst>
                <a:path extrusionOk="0" h="278" w="378">
                  <a:moveTo>
                    <a:pt x="189" y="0"/>
                  </a:moveTo>
                  <a:cubicBezTo>
                    <a:pt x="13" y="0"/>
                    <a:pt x="0" y="265"/>
                    <a:pt x="189" y="277"/>
                  </a:cubicBezTo>
                  <a:lnTo>
                    <a:pt x="201" y="277"/>
                  </a:lnTo>
                  <a:cubicBezTo>
                    <a:pt x="377" y="265"/>
                    <a:pt x="365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"/>
            <p:cNvSpPr/>
            <p:nvPr/>
          </p:nvSpPr>
          <p:spPr>
            <a:xfrm>
              <a:off x="5833225" y="2121700"/>
              <a:ext cx="8650" cy="5400"/>
            </a:xfrm>
            <a:custGeom>
              <a:rect b="b" l="l" r="r" t="t"/>
              <a:pathLst>
                <a:path extrusionOk="0" h="216" w="346">
                  <a:moveTo>
                    <a:pt x="188" y="0"/>
                  </a:moveTo>
                  <a:cubicBezTo>
                    <a:pt x="164" y="0"/>
                    <a:pt x="139" y="6"/>
                    <a:pt x="116" y="20"/>
                  </a:cubicBezTo>
                  <a:lnTo>
                    <a:pt x="103" y="32"/>
                  </a:lnTo>
                  <a:cubicBezTo>
                    <a:pt x="0" y="109"/>
                    <a:pt x="155" y="216"/>
                    <a:pt x="259" y="216"/>
                  </a:cubicBezTo>
                  <a:cubicBezTo>
                    <a:pt x="308" y="216"/>
                    <a:pt x="346" y="193"/>
                    <a:pt x="342" y="133"/>
                  </a:cubicBezTo>
                  <a:cubicBezTo>
                    <a:pt x="323" y="49"/>
                    <a:pt x="257" y="0"/>
                    <a:pt x="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"/>
            <p:cNvSpPr/>
            <p:nvPr/>
          </p:nvSpPr>
          <p:spPr>
            <a:xfrm>
              <a:off x="5289100" y="1843075"/>
              <a:ext cx="165375" cy="76075"/>
            </a:xfrm>
            <a:custGeom>
              <a:rect b="b" l="l" r="r" t="t"/>
              <a:pathLst>
                <a:path extrusionOk="0" h="3043" w="6615">
                  <a:moveTo>
                    <a:pt x="3763" y="1"/>
                  </a:moveTo>
                  <a:cubicBezTo>
                    <a:pt x="2993" y="1"/>
                    <a:pt x="2227" y="140"/>
                    <a:pt x="1497" y="413"/>
                  </a:cubicBezTo>
                  <a:cubicBezTo>
                    <a:pt x="1082" y="552"/>
                    <a:pt x="717" y="778"/>
                    <a:pt x="415" y="1092"/>
                  </a:cubicBezTo>
                  <a:cubicBezTo>
                    <a:pt x="114" y="1419"/>
                    <a:pt x="0" y="1872"/>
                    <a:pt x="139" y="2287"/>
                  </a:cubicBezTo>
                  <a:cubicBezTo>
                    <a:pt x="285" y="2688"/>
                    <a:pt x="619" y="3043"/>
                    <a:pt x="1085" y="3043"/>
                  </a:cubicBezTo>
                  <a:cubicBezTo>
                    <a:pt x="1100" y="3043"/>
                    <a:pt x="1116" y="3042"/>
                    <a:pt x="1132" y="3041"/>
                  </a:cubicBezTo>
                  <a:cubicBezTo>
                    <a:pt x="2490" y="2953"/>
                    <a:pt x="3836" y="2765"/>
                    <a:pt x="5169" y="2475"/>
                  </a:cubicBezTo>
                  <a:cubicBezTo>
                    <a:pt x="5709" y="2362"/>
                    <a:pt x="6326" y="2174"/>
                    <a:pt x="6489" y="1658"/>
                  </a:cubicBezTo>
                  <a:cubicBezTo>
                    <a:pt x="6615" y="1281"/>
                    <a:pt x="6426" y="853"/>
                    <a:pt x="6137" y="602"/>
                  </a:cubicBezTo>
                  <a:cubicBezTo>
                    <a:pt x="5823" y="350"/>
                    <a:pt x="5458" y="199"/>
                    <a:pt x="5068" y="137"/>
                  </a:cubicBezTo>
                  <a:cubicBezTo>
                    <a:pt x="4636" y="46"/>
                    <a:pt x="4199" y="1"/>
                    <a:pt x="3763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"/>
            <p:cNvSpPr/>
            <p:nvPr/>
          </p:nvSpPr>
          <p:spPr>
            <a:xfrm>
              <a:off x="5293500" y="1855200"/>
              <a:ext cx="153450" cy="44150"/>
            </a:xfrm>
            <a:custGeom>
              <a:rect b="b" l="l" r="r" t="t"/>
              <a:pathLst>
                <a:path extrusionOk="0" h="1766" w="6138">
                  <a:moveTo>
                    <a:pt x="3751" y="0"/>
                  </a:moveTo>
                  <a:cubicBezTo>
                    <a:pt x="2659" y="0"/>
                    <a:pt x="1584" y="361"/>
                    <a:pt x="705" y="1060"/>
                  </a:cubicBezTo>
                  <a:cubicBezTo>
                    <a:pt x="516" y="1198"/>
                    <a:pt x="340" y="1362"/>
                    <a:pt x="177" y="1550"/>
                  </a:cubicBezTo>
                  <a:cubicBezTo>
                    <a:pt x="76" y="1676"/>
                    <a:pt x="1" y="1739"/>
                    <a:pt x="26" y="1764"/>
                  </a:cubicBezTo>
                  <a:cubicBezTo>
                    <a:pt x="27" y="1765"/>
                    <a:pt x="28" y="1766"/>
                    <a:pt x="30" y="1766"/>
                  </a:cubicBezTo>
                  <a:cubicBezTo>
                    <a:pt x="72" y="1766"/>
                    <a:pt x="322" y="1486"/>
                    <a:pt x="780" y="1161"/>
                  </a:cubicBezTo>
                  <a:cubicBezTo>
                    <a:pt x="1680" y="508"/>
                    <a:pt x="2746" y="171"/>
                    <a:pt x="3828" y="171"/>
                  </a:cubicBezTo>
                  <a:cubicBezTo>
                    <a:pt x="4289" y="171"/>
                    <a:pt x="4752" y="232"/>
                    <a:pt x="5207" y="356"/>
                  </a:cubicBezTo>
                  <a:cubicBezTo>
                    <a:pt x="5731" y="493"/>
                    <a:pt x="6059" y="650"/>
                    <a:pt x="6125" y="650"/>
                  </a:cubicBezTo>
                  <a:cubicBezTo>
                    <a:pt x="6132" y="650"/>
                    <a:pt x="6136" y="648"/>
                    <a:pt x="6137" y="645"/>
                  </a:cubicBezTo>
                  <a:cubicBezTo>
                    <a:pt x="6074" y="595"/>
                    <a:pt x="5999" y="544"/>
                    <a:pt x="5911" y="507"/>
                  </a:cubicBezTo>
                  <a:cubicBezTo>
                    <a:pt x="5697" y="393"/>
                    <a:pt x="5471" y="305"/>
                    <a:pt x="5244" y="230"/>
                  </a:cubicBezTo>
                  <a:cubicBezTo>
                    <a:pt x="4754" y="76"/>
                    <a:pt x="4251" y="0"/>
                    <a:pt x="3751" y="0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"/>
            <p:cNvSpPr/>
            <p:nvPr/>
          </p:nvSpPr>
          <p:spPr>
            <a:xfrm>
              <a:off x="6069050" y="3552675"/>
              <a:ext cx="201850" cy="759950"/>
            </a:xfrm>
            <a:custGeom>
              <a:rect b="b" l="l" r="r" t="t"/>
              <a:pathLst>
                <a:path extrusionOk="0" h="30398" w="8074">
                  <a:moveTo>
                    <a:pt x="5098" y="1"/>
                  </a:moveTo>
                  <a:cubicBezTo>
                    <a:pt x="4326" y="1"/>
                    <a:pt x="3573" y="183"/>
                    <a:pt x="2830" y="386"/>
                  </a:cubicBezTo>
                  <a:lnTo>
                    <a:pt x="2679" y="348"/>
                  </a:lnTo>
                  <a:cubicBezTo>
                    <a:pt x="1598" y="474"/>
                    <a:pt x="743" y="1392"/>
                    <a:pt x="378" y="2410"/>
                  </a:cubicBezTo>
                  <a:cubicBezTo>
                    <a:pt x="1" y="3429"/>
                    <a:pt x="26" y="4535"/>
                    <a:pt x="63" y="5629"/>
                  </a:cubicBezTo>
                  <a:cubicBezTo>
                    <a:pt x="214" y="12231"/>
                    <a:pt x="378" y="18833"/>
                    <a:pt x="1132" y="25384"/>
                  </a:cubicBezTo>
                  <a:cubicBezTo>
                    <a:pt x="1283" y="26805"/>
                    <a:pt x="1522" y="28314"/>
                    <a:pt x="2465" y="29396"/>
                  </a:cubicBezTo>
                  <a:cubicBezTo>
                    <a:pt x="3004" y="30015"/>
                    <a:pt x="3868" y="30398"/>
                    <a:pt x="4678" y="30398"/>
                  </a:cubicBezTo>
                  <a:cubicBezTo>
                    <a:pt x="5266" y="30398"/>
                    <a:pt x="5826" y="30195"/>
                    <a:pt x="6213" y="29735"/>
                  </a:cubicBezTo>
                  <a:cubicBezTo>
                    <a:pt x="6741" y="29106"/>
                    <a:pt x="6804" y="28239"/>
                    <a:pt x="6841" y="27421"/>
                  </a:cubicBezTo>
                  <a:cubicBezTo>
                    <a:pt x="7231" y="19524"/>
                    <a:pt x="7621" y="11627"/>
                    <a:pt x="8011" y="3731"/>
                  </a:cubicBezTo>
                  <a:cubicBezTo>
                    <a:pt x="8048" y="2838"/>
                    <a:pt x="8074" y="1869"/>
                    <a:pt x="7583" y="1128"/>
                  </a:cubicBezTo>
                  <a:cubicBezTo>
                    <a:pt x="7105" y="411"/>
                    <a:pt x="6225" y="59"/>
                    <a:pt x="5370" y="8"/>
                  </a:cubicBezTo>
                  <a:cubicBezTo>
                    <a:pt x="5279" y="3"/>
                    <a:pt x="5188" y="1"/>
                    <a:pt x="509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"/>
            <p:cNvSpPr/>
            <p:nvPr/>
          </p:nvSpPr>
          <p:spPr>
            <a:xfrm>
              <a:off x="5992350" y="2620450"/>
              <a:ext cx="306850" cy="932275"/>
            </a:xfrm>
            <a:custGeom>
              <a:rect b="b" l="l" r="r" t="t"/>
              <a:pathLst>
                <a:path extrusionOk="0" h="37291" w="12274">
                  <a:moveTo>
                    <a:pt x="7457" y="1"/>
                  </a:moveTo>
                  <a:cubicBezTo>
                    <a:pt x="2641" y="13"/>
                    <a:pt x="0" y="2729"/>
                    <a:pt x="126" y="7797"/>
                  </a:cubicBezTo>
                  <a:cubicBezTo>
                    <a:pt x="340" y="16084"/>
                    <a:pt x="1182" y="24371"/>
                    <a:pt x="3295" y="32381"/>
                  </a:cubicBezTo>
                  <a:cubicBezTo>
                    <a:pt x="3660" y="33764"/>
                    <a:pt x="4075" y="35185"/>
                    <a:pt x="5068" y="36216"/>
                  </a:cubicBezTo>
                  <a:cubicBezTo>
                    <a:pt x="5702" y="36866"/>
                    <a:pt x="6628" y="37291"/>
                    <a:pt x="7512" y="37291"/>
                  </a:cubicBezTo>
                  <a:cubicBezTo>
                    <a:pt x="8014" y="37291"/>
                    <a:pt x="8502" y="37154"/>
                    <a:pt x="8916" y="36845"/>
                  </a:cubicBezTo>
                  <a:cubicBezTo>
                    <a:pt x="9897" y="36128"/>
                    <a:pt x="10123" y="34770"/>
                    <a:pt x="10261" y="33563"/>
                  </a:cubicBezTo>
                  <a:cubicBezTo>
                    <a:pt x="11305" y="24157"/>
                    <a:pt x="11896" y="16298"/>
                    <a:pt x="12009" y="6829"/>
                  </a:cubicBezTo>
                  <a:cubicBezTo>
                    <a:pt x="12009" y="6829"/>
                    <a:pt x="12273" y="1"/>
                    <a:pt x="745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"/>
            <p:cNvSpPr/>
            <p:nvPr/>
          </p:nvSpPr>
          <p:spPr>
            <a:xfrm>
              <a:off x="6006500" y="2676400"/>
              <a:ext cx="92450" cy="783450"/>
            </a:xfrm>
            <a:custGeom>
              <a:rect b="b" l="l" r="r" t="t"/>
              <a:pathLst>
                <a:path extrusionOk="0" h="31338" w="3698">
                  <a:moveTo>
                    <a:pt x="2151" y="1"/>
                  </a:moveTo>
                  <a:lnTo>
                    <a:pt x="2151" y="14"/>
                  </a:lnTo>
                  <a:cubicBezTo>
                    <a:pt x="2113" y="14"/>
                    <a:pt x="2025" y="76"/>
                    <a:pt x="1886" y="202"/>
                  </a:cubicBezTo>
                  <a:cubicBezTo>
                    <a:pt x="1786" y="303"/>
                    <a:pt x="1698" y="391"/>
                    <a:pt x="1610" y="491"/>
                  </a:cubicBezTo>
                  <a:lnTo>
                    <a:pt x="1270" y="944"/>
                  </a:lnTo>
                  <a:cubicBezTo>
                    <a:pt x="805" y="1623"/>
                    <a:pt x="327" y="2780"/>
                    <a:pt x="164" y="4251"/>
                  </a:cubicBezTo>
                  <a:cubicBezTo>
                    <a:pt x="0" y="5735"/>
                    <a:pt x="88" y="7483"/>
                    <a:pt x="252" y="9382"/>
                  </a:cubicBezTo>
                  <a:cubicBezTo>
                    <a:pt x="428" y="11293"/>
                    <a:pt x="604" y="13393"/>
                    <a:pt x="855" y="15581"/>
                  </a:cubicBezTo>
                  <a:cubicBezTo>
                    <a:pt x="1371" y="19970"/>
                    <a:pt x="2037" y="23918"/>
                    <a:pt x="2553" y="26760"/>
                  </a:cubicBezTo>
                  <a:cubicBezTo>
                    <a:pt x="3081" y="29602"/>
                    <a:pt x="3458" y="31337"/>
                    <a:pt x="3584" y="31337"/>
                  </a:cubicBezTo>
                  <a:cubicBezTo>
                    <a:pt x="3697" y="31312"/>
                    <a:pt x="3534" y="29526"/>
                    <a:pt x="3169" y="26659"/>
                  </a:cubicBezTo>
                  <a:cubicBezTo>
                    <a:pt x="2804" y="23792"/>
                    <a:pt x="2239" y="19844"/>
                    <a:pt x="1736" y="15480"/>
                  </a:cubicBezTo>
                  <a:cubicBezTo>
                    <a:pt x="1471" y="13292"/>
                    <a:pt x="1258" y="11218"/>
                    <a:pt x="1056" y="9306"/>
                  </a:cubicBezTo>
                  <a:cubicBezTo>
                    <a:pt x="855" y="7407"/>
                    <a:pt x="679" y="5722"/>
                    <a:pt x="780" y="4314"/>
                  </a:cubicBezTo>
                  <a:cubicBezTo>
                    <a:pt x="830" y="3208"/>
                    <a:pt x="1094" y="2114"/>
                    <a:pt x="1572" y="1108"/>
                  </a:cubicBezTo>
                  <a:lnTo>
                    <a:pt x="1811" y="655"/>
                  </a:lnTo>
                  <a:cubicBezTo>
                    <a:pt x="1886" y="517"/>
                    <a:pt x="1974" y="416"/>
                    <a:pt x="2025" y="315"/>
                  </a:cubicBezTo>
                  <a:cubicBezTo>
                    <a:pt x="2125" y="139"/>
                    <a:pt x="2176" y="39"/>
                    <a:pt x="2151" y="1"/>
                  </a:cubicBez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"/>
            <p:cNvSpPr/>
            <p:nvPr/>
          </p:nvSpPr>
          <p:spPr>
            <a:xfrm>
              <a:off x="6068100" y="2626750"/>
              <a:ext cx="94350" cy="923625"/>
            </a:xfrm>
            <a:custGeom>
              <a:rect b="b" l="l" r="r" t="t"/>
              <a:pathLst>
                <a:path extrusionOk="0" h="36945" w="3774">
                  <a:moveTo>
                    <a:pt x="2453" y="0"/>
                  </a:moveTo>
                  <a:lnTo>
                    <a:pt x="2453" y="0"/>
                  </a:lnTo>
                  <a:cubicBezTo>
                    <a:pt x="2327" y="63"/>
                    <a:pt x="2227" y="126"/>
                    <a:pt x="2113" y="201"/>
                  </a:cubicBezTo>
                  <a:cubicBezTo>
                    <a:pt x="1812" y="428"/>
                    <a:pt x="1548" y="679"/>
                    <a:pt x="1321" y="968"/>
                  </a:cubicBezTo>
                  <a:cubicBezTo>
                    <a:pt x="957" y="1434"/>
                    <a:pt x="667" y="1949"/>
                    <a:pt x="466" y="2503"/>
                  </a:cubicBezTo>
                  <a:cubicBezTo>
                    <a:pt x="202" y="3244"/>
                    <a:pt x="64" y="4011"/>
                    <a:pt x="26" y="4791"/>
                  </a:cubicBezTo>
                  <a:cubicBezTo>
                    <a:pt x="1" y="5734"/>
                    <a:pt x="26" y="6665"/>
                    <a:pt x="114" y="7608"/>
                  </a:cubicBezTo>
                  <a:cubicBezTo>
                    <a:pt x="177" y="8614"/>
                    <a:pt x="252" y="9695"/>
                    <a:pt x="328" y="10827"/>
                  </a:cubicBezTo>
                  <a:cubicBezTo>
                    <a:pt x="491" y="13090"/>
                    <a:pt x="680" y="15580"/>
                    <a:pt x="906" y="18196"/>
                  </a:cubicBezTo>
                  <a:cubicBezTo>
                    <a:pt x="1346" y="23414"/>
                    <a:pt x="2000" y="28130"/>
                    <a:pt x="2604" y="31512"/>
                  </a:cubicBezTo>
                  <a:cubicBezTo>
                    <a:pt x="2918" y="33197"/>
                    <a:pt x="3195" y="34556"/>
                    <a:pt x="3409" y="35499"/>
                  </a:cubicBezTo>
                  <a:cubicBezTo>
                    <a:pt x="3522" y="35951"/>
                    <a:pt x="3610" y="36316"/>
                    <a:pt x="3660" y="36580"/>
                  </a:cubicBezTo>
                  <a:cubicBezTo>
                    <a:pt x="3698" y="36693"/>
                    <a:pt x="3723" y="36781"/>
                    <a:pt x="3736" y="36857"/>
                  </a:cubicBezTo>
                  <a:cubicBezTo>
                    <a:pt x="3748" y="36882"/>
                    <a:pt x="3748" y="36920"/>
                    <a:pt x="3773" y="36945"/>
                  </a:cubicBezTo>
                  <a:cubicBezTo>
                    <a:pt x="3761" y="36920"/>
                    <a:pt x="3761" y="36882"/>
                    <a:pt x="3761" y="36844"/>
                  </a:cubicBezTo>
                  <a:cubicBezTo>
                    <a:pt x="3736" y="36781"/>
                    <a:pt x="3723" y="36681"/>
                    <a:pt x="3698" y="36568"/>
                  </a:cubicBezTo>
                  <a:cubicBezTo>
                    <a:pt x="3648" y="36303"/>
                    <a:pt x="3572" y="35939"/>
                    <a:pt x="3484" y="35486"/>
                  </a:cubicBezTo>
                  <a:cubicBezTo>
                    <a:pt x="3283" y="34543"/>
                    <a:pt x="3031" y="33172"/>
                    <a:pt x="2730" y="31487"/>
                  </a:cubicBezTo>
                  <a:cubicBezTo>
                    <a:pt x="2151" y="28105"/>
                    <a:pt x="1535" y="23402"/>
                    <a:pt x="1082" y="18183"/>
                  </a:cubicBezTo>
                  <a:cubicBezTo>
                    <a:pt x="856" y="15568"/>
                    <a:pt x="667" y="13078"/>
                    <a:pt x="491" y="10814"/>
                  </a:cubicBezTo>
                  <a:cubicBezTo>
                    <a:pt x="416" y="9683"/>
                    <a:pt x="328" y="8601"/>
                    <a:pt x="252" y="7595"/>
                  </a:cubicBezTo>
                  <a:cubicBezTo>
                    <a:pt x="164" y="6665"/>
                    <a:pt x="127" y="5734"/>
                    <a:pt x="152" y="4804"/>
                  </a:cubicBezTo>
                  <a:cubicBezTo>
                    <a:pt x="177" y="4024"/>
                    <a:pt x="315" y="3270"/>
                    <a:pt x="554" y="2540"/>
                  </a:cubicBezTo>
                  <a:cubicBezTo>
                    <a:pt x="743" y="1987"/>
                    <a:pt x="1019" y="1471"/>
                    <a:pt x="1372" y="1019"/>
                  </a:cubicBezTo>
                  <a:cubicBezTo>
                    <a:pt x="1673" y="629"/>
                    <a:pt x="2038" y="289"/>
                    <a:pt x="24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"/>
            <p:cNvSpPr/>
            <p:nvPr/>
          </p:nvSpPr>
          <p:spPr>
            <a:xfrm>
              <a:off x="6099850" y="3583375"/>
              <a:ext cx="39325" cy="702950"/>
            </a:xfrm>
            <a:custGeom>
              <a:rect b="b" l="l" r="r" t="t"/>
              <a:pathLst>
                <a:path extrusionOk="0" h="28118" w="1573">
                  <a:moveTo>
                    <a:pt x="51" y="0"/>
                  </a:moveTo>
                  <a:cubicBezTo>
                    <a:pt x="39" y="88"/>
                    <a:pt x="26" y="189"/>
                    <a:pt x="39" y="289"/>
                  </a:cubicBezTo>
                  <a:cubicBezTo>
                    <a:pt x="26" y="491"/>
                    <a:pt x="26" y="755"/>
                    <a:pt x="26" y="1107"/>
                  </a:cubicBezTo>
                  <a:cubicBezTo>
                    <a:pt x="1" y="1823"/>
                    <a:pt x="1" y="2855"/>
                    <a:pt x="26" y="4125"/>
                  </a:cubicBezTo>
                  <a:cubicBezTo>
                    <a:pt x="51" y="6677"/>
                    <a:pt x="139" y="10198"/>
                    <a:pt x="353" y="14084"/>
                  </a:cubicBezTo>
                  <a:cubicBezTo>
                    <a:pt x="554" y="17969"/>
                    <a:pt x="856" y="21478"/>
                    <a:pt x="1095" y="24018"/>
                  </a:cubicBezTo>
                  <a:cubicBezTo>
                    <a:pt x="1221" y="25288"/>
                    <a:pt x="1321" y="26307"/>
                    <a:pt x="1409" y="27011"/>
                  </a:cubicBezTo>
                  <a:cubicBezTo>
                    <a:pt x="1447" y="27363"/>
                    <a:pt x="1485" y="27627"/>
                    <a:pt x="1510" y="27828"/>
                  </a:cubicBezTo>
                  <a:cubicBezTo>
                    <a:pt x="1522" y="27929"/>
                    <a:pt x="1535" y="28017"/>
                    <a:pt x="1560" y="28117"/>
                  </a:cubicBezTo>
                  <a:cubicBezTo>
                    <a:pt x="1573" y="28017"/>
                    <a:pt x="1573" y="27916"/>
                    <a:pt x="1560" y="27828"/>
                  </a:cubicBezTo>
                  <a:cubicBezTo>
                    <a:pt x="1548" y="27627"/>
                    <a:pt x="1522" y="27350"/>
                    <a:pt x="1497" y="27011"/>
                  </a:cubicBezTo>
                  <a:cubicBezTo>
                    <a:pt x="1434" y="26281"/>
                    <a:pt x="1346" y="25263"/>
                    <a:pt x="1233" y="24005"/>
                  </a:cubicBezTo>
                  <a:cubicBezTo>
                    <a:pt x="1019" y="21465"/>
                    <a:pt x="743" y="17957"/>
                    <a:pt x="529" y="14071"/>
                  </a:cubicBezTo>
                  <a:cubicBezTo>
                    <a:pt x="328" y="10186"/>
                    <a:pt x="215" y="6665"/>
                    <a:pt x="152" y="4125"/>
                  </a:cubicBezTo>
                  <a:cubicBezTo>
                    <a:pt x="127" y="2867"/>
                    <a:pt x="102" y="1836"/>
                    <a:pt x="89" y="1107"/>
                  </a:cubicBezTo>
                  <a:cubicBezTo>
                    <a:pt x="76" y="755"/>
                    <a:pt x="64" y="491"/>
                    <a:pt x="64" y="289"/>
                  </a:cubicBezTo>
                  <a:cubicBezTo>
                    <a:pt x="64" y="189"/>
                    <a:pt x="64" y="88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"/>
            <p:cNvSpPr/>
            <p:nvPr/>
          </p:nvSpPr>
          <p:spPr>
            <a:xfrm>
              <a:off x="6025975" y="3442850"/>
              <a:ext cx="243350" cy="208175"/>
            </a:xfrm>
            <a:custGeom>
              <a:rect b="b" l="l" r="r" t="t"/>
              <a:pathLst>
                <a:path extrusionOk="0" h="8327" w="9734">
                  <a:moveTo>
                    <a:pt x="5571" y="0"/>
                  </a:moveTo>
                  <a:cubicBezTo>
                    <a:pt x="1849" y="0"/>
                    <a:pt x="1" y="4489"/>
                    <a:pt x="2616" y="7105"/>
                  </a:cubicBezTo>
                  <a:cubicBezTo>
                    <a:pt x="3415" y="7904"/>
                    <a:pt x="4485" y="8326"/>
                    <a:pt x="5568" y="8326"/>
                  </a:cubicBezTo>
                  <a:cubicBezTo>
                    <a:pt x="6104" y="8326"/>
                    <a:pt x="6644" y="8223"/>
                    <a:pt x="7156" y="8010"/>
                  </a:cubicBezTo>
                  <a:cubicBezTo>
                    <a:pt x="8715" y="7369"/>
                    <a:pt x="9734" y="5847"/>
                    <a:pt x="9734" y="4162"/>
                  </a:cubicBezTo>
                  <a:cubicBezTo>
                    <a:pt x="9734" y="1861"/>
                    <a:pt x="7873" y="0"/>
                    <a:pt x="5571" y="0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"/>
            <p:cNvSpPr/>
            <p:nvPr/>
          </p:nvSpPr>
          <p:spPr>
            <a:xfrm>
              <a:off x="6104575" y="4251325"/>
              <a:ext cx="137100" cy="127725"/>
            </a:xfrm>
            <a:custGeom>
              <a:rect b="b" l="l" r="r" t="t"/>
              <a:pathLst>
                <a:path extrusionOk="0" h="5109" w="5484">
                  <a:moveTo>
                    <a:pt x="2698" y="1"/>
                  </a:moveTo>
                  <a:cubicBezTo>
                    <a:pt x="2238" y="1"/>
                    <a:pt x="1777" y="97"/>
                    <a:pt x="1346" y="293"/>
                  </a:cubicBezTo>
                  <a:cubicBezTo>
                    <a:pt x="755" y="620"/>
                    <a:pt x="378" y="1236"/>
                    <a:pt x="189" y="1890"/>
                  </a:cubicBezTo>
                  <a:cubicBezTo>
                    <a:pt x="1" y="2544"/>
                    <a:pt x="1" y="4430"/>
                    <a:pt x="1" y="5096"/>
                  </a:cubicBezTo>
                  <a:lnTo>
                    <a:pt x="5483" y="5109"/>
                  </a:lnTo>
                  <a:lnTo>
                    <a:pt x="5345" y="2594"/>
                  </a:lnTo>
                  <a:cubicBezTo>
                    <a:pt x="5345" y="1777"/>
                    <a:pt x="5030" y="921"/>
                    <a:pt x="4364" y="444"/>
                  </a:cubicBezTo>
                  <a:cubicBezTo>
                    <a:pt x="3847" y="150"/>
                    <a:pt x="3273" y="1"/>
                    <a:pt x="2698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"/>
            <p:cNvSpPr/>
            <p:nvPr/>
          </p:nvSpPr>
          <p:spPr>
            <a:xfrm>
              <a:off x="6103000" y="4356725"/>
              <a:ext cx="258450" cy="35950"/>
            </a:xfrm>
            <a:custGeom>
              <a:rect b="b" l="l" r="r" t="t"/>
              <a:pathLst>
                <a:path extrusionOk="0" h="1438" w="10338">
                  <a:moveTo>
                    <a:pt x="5999" y="0"/>
                  </a:moveTo>
                  <a:lnTo>
                    <a:pt x="152" y="63"/>
                  </a:lnTo>
                  <a:lnTo>
                    <a:pt x="1" y="1371"/>
                  </a:lnTo>
                  <a:cubicBezTo>
                    <a:pt x="1" y="1371"/>
                    <a:pt x="3157" y="1437"/>
                    <a:pt x="5967" y="1437"/>
                  </a:cubicBezTo>
                  <a:cubicBezTo>
                    <a:pt x="8198" y="1437"/>
                    <a:pt x="10210" y="1395"/>
                    <a:pt x="10249" y="1245"/>
                  </a:cubicBezTo>
                  <a:cubicBezTo>
                    <a:pt x="10337" y="893"/>
                    <a:pt x="5999" y="0"/>
                    <a:pt x="599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"/>
            <p:cNvSpPr/>
            <p:nvPr/>
          </p:nvSpPr>
          <p:spPr>
            <a:xfrm>
              <a:off x="6107475" y="2987025"/>
              <a:ext cx="10325" cy="7275"/>
            </a:xfrm>
            <a:custGeom>
              <a:rect b="b" l="l" r="r" t="t"/>
              <a:pathLst>
                <a:path extrusionOk="0" h="291" w="413">
                  <a:moveTo>
                    <a:pt x="203" y="1"/>
                  </a:moveTo>
                  <a:cubicBezTo>
                    <a:pt x="178" y="1"/>
                    <a:pt x="151" y="8"/>
                    <a:pt x="123" y="25"/>
                  </a:cubicBezTo>
                  <a:lnTo>
                    <a:pt x="123" y="38"/>
                  </a:lnTo>
                  <a:cubicBezTo>
                    <a:pt x="0" y="130"/>
                    <a:pt x="87" y="290"/>
                    <a:pt x="205" y="290"/>
                  </a:cubicBezTo>
                  <a:cubicBezTo>
                    <a:pt x="232" y="290"/>
                    <a:pt x="260" y="282"/>
                    <a:pt x="287" y="264"/>
                  </a:cubicBezTo>
                  <a:cubicBezTo>
                    <a:pt x="412" y="180"/>
                    <a:pt x="329" y="1"/>
                    <a:pt x="2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"/>
            <p:cNvSpPr/>
            <p:nvPr/>
          </p:nvSpPr>
          <p:spPr>
            <a:xfrm>
              <a:off x="6096825" y="2830775"/>
              <a:ext cx="10250" cy="7100"/>
            </a:xfrm>
            <a:custGeom>
              <a:rect b="b" l="l" r="r" t="t"/>
              <a:pathLst>
                <a:path extrusionOk="0" h="284" w="410">
                  <a:moveTo>
                    <a:pt x="212" y="0"/>
                  </a:moveTo>
                  <a:cubicBezTo>
                    <a:pt x="187" y="0"/>
                    <a:pt x="161" y="8"/>
                    <a:pt x="135" y="25"/>
                  </a:cubicBezTo>
                  <a:lnTo>
                    <a:pt x="122" y="25"/>
                  </a:lnTo>
                  <a:cubicBezTo>
                    <a:pt x="1" y="126"/>
                    <a:pt x="90" y="284"/>
                    <a:pt x="202" y="284"/>
                  </a:cubicBezTo>
                  <a:cubicBezTo>
                    <a:pt x="229" y="284"/>
                    <a:pt x="258" y="274"/>
                    <a:pt x="285" y="252"/>
                  </a:cubicBezTo>
                  <a:cubicBezTo>
                    <a:pt x="410" y="169"/>
                    <a:pt x="329" y="0"/>
                    <a:pt x="2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"/>
            <p:cNvSpPr/>
            <p:nvPr/>
          </p:nvSpPr>
          <p:spPr>
            <a:xfrm>
              <a:off x="6118725" y="3180025"/>
              <a:ext cx="9775" cy="6950"/>
            </a:xfrm>
            <a:custGeom>
              <a:rect b="b" l="l" r="r" t="t"/>
              <a:pathLst>
                <a:path extrusionOk="0" h="278" w="391">
                  <a:moveTo>
                    <a:pt x="189" y="1"/>
                  </a:moveTo>
                  <a:cubicBezTo>
                    <a:pt x="0" y="1"/>
                    <a:pt x="13" y="277"/>
                    <a:pt x="202" y="277"/>
                  </a:cubicBezTo>
                  <a:cubicBezTo>
                    <a:pt x="378" y="277"/>
                    <a:pt x="390" y="1"/>
                    <a:pt x="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"/>
            <p:cNvSpPr/>
            <p:nvPr/>
          </p:nvSpPr>
          <p:spPr>
            <a:xfrm>
              <a:off x="6148275" y="3395300"/>
              <a:ext cx="6400" cy="6925"/>
            </a:xfrm>
            <a:custGeom>
              <a:rect b="b" l="l" r="r" t="t"/>
              <a:pathLst>
                <a:path extrusionOk="0" h="277" w="256">
                  <a:moveTo>
                    <a:pt x="124" y="1"/>
                  </a:moveTo>
                  <a:cubicBezTo>
                    <a:pt x="109" y="1"/>
                    <a:pt x="93" y="5"/>
                    <a:pt x="76" y="16"/>
                  </a:cubicBezTo>
                  <a:lnTo>
                    <a:pt x="63" y="29"/>
                  </a:lnTo>
                  <a:cubicBezTo>
                    <a:pt x="0" y="104"/>
                    <a:pt x="13" y="217"/>
                    <a:pt x="101" y="267"/>
                  </a:cubicBezTo>
                  <a:cubicBezTo>
                    <a:pt x="115" y="274"/>
                    <a:pt x="128" y="276"/>
                    <a:pt x="140" y="276"/>
                  </a:cubicBezTo>
                  <a:cubicBezTo>
                    <a:pt x="255" y="276"/>
                    <a:pt x="234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"/>
            <p:cNvSpPr/>
            <p:nvPr/>
          </p:nvSpPr>
          <p:spPr>
            <a:xfrm>
              <a:off x="6118400" y="3725075"/>
              <a:ext cx="6400" cy="6925"/>
            </a:xfrm>
            <a:custGeom>
              <a:rect b="b" l="l" r="r" t="t"/>
              <a:pathLst>
                <a:path extrusionOk="0" h="277" w="256">
                  <a:moveTo>
                    <a:pt x="124" y="1"/>
                  </a:moveTo>
                  <a:cubicBezTo>
                    <a:pt x="110" y="1"/>
                    <a:pt x="94" y="5"/>
                    <a:pt x="76" y="16"/>
                  </a:cubicBezTo>
                  <a:lnTo>
                    <a:pt x="64" y="28"/>
                  </a:lnTo>
                  <a:cubicBezTo>
                    <a:pt x="1" y="91"/>
                    <a:pt x="13" y="217"/>
                    <a:pt x="101" y="267"/>
                  </a:cubicBezTo>
                  <a:cubicBezTo>
                    <a:pt x="116" y="274"/>
                    <a:pt x="129" y="276"/>
                    <a:pt x="140" y="276"/>
                  </a:cubicBezTo>
                  <a:cubicBezTo>
                    <a:pt x="255" y="276"/>
                    <a:pt x="234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"/>
            <p:cNvSpPr/>
            <p:nvPr/>
          </p:nvSpPr>
          <p:spPr>
            <a:xfrm>
              <a:off x="6133700" y="3894650"/>
              <a:ext cx="11275" cy="7950"/>
            </a:xfrm>
            <a:custGeom>
              <a:rect b="b" l="l" r="r" t="t"/>
              <a:pathLst>
                <a:path extrusionOk="0" h="318" w="451">
                  <a:moveTo>
                    <a:pt x="228" y="0"/>
                  </a:moveTo>
                  <a:cubicBezTo>
                    <a:pt x="197" y="0"/>
                    <a:pt x="163" y="11"/>
                    <a:pt x="131" y="36"/>
                  </a:cubicBezTo>
                  <a:lnTo>
                    <a:pt x="118" y="48"/>
                  </a:lnTo>
                  <a:cubicBezTo>
                    <a:pt x="0" y="156"/>
                    <a:pt x="97" y="318"/>
                    <a:pt x="217" y="318"/>
                  </a:cubicBezTo>
                  <a:cubicBezTo>
                    <a:pt x="251" y="318"/>
                    <a:pt x="286" y="305"/>
                    <a:pt x="319" y="275"/>
                  </a:cubicBezTo>
                  <a:cubicBezTo>
                    <a:pt x="450" y="174"/>
                    <a:pt x="355" y="0"/>
                    <a:pt x="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"/>
            <p:cNvSpPr/>
            <p:nvPr/>
          </p:nvSpPr>
          <p:spPr>
            <a:xfrm>
              <a:off x="6133825" y="4086350"/>
              <a:ext cx="9750" cy="6950"/>
            </a:xfrm>
            <a:custGeom>
              <a:rect b="b" l="l" r="r" t="t"/>
              <a:pathLst>
                <a:path extrusionOk="0" h="278" w="390">
                  <a:moveTo>
                    <a:pt x="189" y="1"/>
                  </a:moveTo>
                  <a:cubicBezTo>
                    <a:pt x="0" y="1"/>
                    <a:pt x="13" y="277"/>
                    <a:pt x="201" y="277"/>
                  </a:cubicBezTo>
                  <a:cubicBezTo>
                    <a:pt x="377" y="277"/>
                    <a:pt x="390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"/>
            <p:cNvSpPr/>
            <p:nvPr/>
          </p:nvSpPr>
          <p:spPr>
            <a:xfrm>
              <a:off x="6065275" y="3526125"/>
              <a:ext cx="201850" cy="42025"/>
            </a:xfrm>
            <a:custGeom>
              <a:rect b="b" l="l" r="r" t="t"/>
              <a:pathLst>
                <a:path extrusionOk="0" h="1681" w="8074">
                  <a:moveTo>
                    <a:pt x="8071" y="0"/>
                  </a:moveTo>
                  <a:cubicBezTo>
                    <a:pt x="8035" y="0"/>
                    <a:pt x="7672" y="330"/>
                    <a:pt x="7005" y="706"/>
                  </a:cubicBezTo>
                  <a:cubicBezTo>
                    <a:pt x="6049" y="1240"/>
                    <a:pt x="4990" y="1507"/>
                    <a:pt x="3930" y="1507"/>
                  </a:cubicBezTo>
                  <a:cubicBezTo>
                    <a:pt x="2968" y="1507"/>
                    <a:pt x="2005" y="1287"/>
                    <a:pt x="1120" y="844"/>
                  </a:cubicBezTo>
                  <a:cubicBezTo>
                    <a:pt x="430" y="499"/>
                    <a:pt x="42" y="202"/>
                    <a:pt x="14" y="202"/>
                  </a:cubicBezTo>
                  <a:cubicBezTo>
                    <a:pt x="14" y="202"/>
                    <a:pt x="14" y="202"/>
                    <a:pt x="13" y="203"/>
                  </a:cubicBezTo>
                  <a:cubicBezTo>
                    <a:pt x="1" y="203"/>
                    <a:pt x="101" y="291"/>
                    <a:pt x="265" y="429"/>
                  </a:cubicBezTo>
                  <a:cubicBezTo>
                    <a:pt x="516" y="630"/>
                    <a:pt x="780" y="806"/>
                    <a:pt x="1057" y="957"/>
                  </a:cubicBezTo>
                  <a:cubicBezTo>
                    <a:pt x="1953" y="1441"/>
                    <a:pt x="2939" y="1681"/>
                    <a:pt x="3925" y="1681"/>
                  </a:cubicBezTo>
                  <a:cubicBezTo>
                    <a:pt x="5015" y="1681"/>
                    <a:pt x="6104" y="1387"/>
                    <a:pt x="7068" y="806"/>
                  </a:cubicBezTo>
                  <a:cubicBezTo>
                    <a:pt x="7344" y="643"/>
                    <a:pt x="7596" y="467"/>
                    <a:pt x="7835" y="253"/>
                  </a:cubicBezTo>
                  <a:cubicBezTo>
                    <a:pt x="7923" y="178"/>
                    <a:pt x="8011" y="102"/>
                    <a:pt x="8074" y="2"/>
                  </a:cubicBezTo>
                  <a:cubicBezTo>
                    <a:pt x="8073" y="1"/>
                    <a:pt x="8072" y="0"/>
                    <a:pt x="8071" y="0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"/>
            <p:cNvSpPr/>
            <p:nvPr/>
          </p:nvSpPr>
          <p:spPr>
            <a:xfrm>
              <a:off x="6105200" y="4313475"/>
              <a:ext cx="132075" cy="14850"/>
            </a:xfrm>
            <a:custGeom>
              <a:rect b="b" l="l" r="r" t="t"/>
              <a:pathLst>
                <a:path extrusionOk="0" h="594" w="5283">
                  <a:moveTo>
                    <a:pt x="5261" y="0"/>
                  </a:moveTo>
                  <a:cubicBezTo>
                    <a:pt x="5098" y="0"/>
                    <a:pt x="4017" y="340"/>
                    <a:pt x="2667" y="410"/>
                  </a:cubicBezTo>
                  <a:cubicBezTo>
                    <a:pt x="2495" y="419"/>
                    <a:pt x="2327" y="422"/>
                    <a:pt x="2164" y="422"/>
                  </a:cubicBezTo>
                  <a:cubicBezTo>
                    <a:pt x="1073" y="422"/>
                    <a:pt x="225" y="250"/>
                    <a:pt x="47" y="250"/>
                  </a:cubicBezTo>
                  <a:cubicBezTo>
                    <a:pt x="25" y="250"/>
                    <a:pt x="13" y="253"/>
                    <a:pt x="13" y="259"/>
                  </a:cubicBezTo>
                  <a:cubicBezTo>
                    <a:pt x="1" y="271"/>
                    <a:pt x="290" y="372"/>
                    <a:pt x="768" y="460"/>
                  </a:cubicBezTo>
                  <a:cubicBezTo>
                    <a:pt x="1264" y="549"/>
                    <a:pt x="1766" y="594"/>
                    <a:pt x="2268" y="594"/>
                  </a:cubicBezTo>
                  <a:cubicBezTo>
                    <a:pt x="3038" y="594"/>
                    <a:pt x="3807" y="489"/>
                    <a:pt x="4553" y="284"/>
                  </a:cubicBezTo>
                  <a:cubicBezTo>
                    <a:pt x="5018" y="146"/>
                    <a:pt x="5282" y="20"/>
                    <a:pt x="5282" y="7"/>
                  </a:cubicBezTo>
                  <a:cubicBezTo>
                    <a:pt x="5281" y="3"/>
                    <a:pt x="5274" y="0"/>
                    <a:pt x="5261" y="0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5" name="Google Shape;355;p1"/>
          <p:cNvGrpSpPr/>
          <p:nvPr/>
        </p:nvGrpSpPr>
        <p:grpSpPr>
          <a:xfrm>
            <a:off x="8226513" y="2012350"/>
            <a:ext cx="644500" cy="761125"/>
            <a:chOff x="8226513" y="2012350"/>
            <a:chExt cx="644500" cy="761125"/>
          </a:xfrm>
        </p:grpSpPr>
        <p:sp>
          <p:nvSpPr>
            <p:cNvPr id="356" name="Google Shape;356;p1"/>
            <p:cNvSpPr/>
            <p:nvPr/>
          </p:nvSpPr>
          <p:spPr>
            <a:xfrm>
              <a:off x="8646288" y="2547800"/>
              <a:ext cx="223775" cy="224725"/>
            </a:xfrm>
            <a:custGeom>
              <a:rect b="b" l="l" r="r" t="t"/>
              <a:pathLst>
                <a:path extrusionOk="0" h="8989" w="8951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"/>
            <p:cNvSpPr/>
            <p:nvPr/>
          </p:nvSpPr>
          <p:spPr>
            <a:xfrm>
              <a:off x="8644363" y="2547800"/>
              <a:ext cx="226650" cy="225675"/>
            </a:xfrm>
            <a:custGeom>
              <a:rect b="b" l="l" r="r" t="t"/>
              <a:pathLst>
                <a:path extrusionOk="0" h="9027" w="9066">
                  <a:moveTo>
                    <a:pt x="2198" y="1118"/>
                  </a:moveTo>
                  <a:cubicBezTo>
                    <a:pt x="2221" y="1264"/>
                    <a:pt x="2239" y="1402"/>
                    <a:pt x="2257" y="1530"/>
                  </a:cubicBezTo>
                  <a:cubicBezTo>
                    <a:pt x="2066" y="1683"/>
                    <a:pt x="1875" y="1836"/>
                    <a:pt x="1722" y="2027"/>
                  </a:cubicBezTo>
                  <a:cubicBezTo>
                    <a:pt x="1684" y="2104"/>
                    <a:pt x="1607" y="2142"/>
                    <a:pt x="1607" y="2180"/>
                  </a:cubicBezTo>
                  <a:lnTo>
                    <a:pt x="1722" y="2066"/>
                  </a:lnTo>
                  <a:cubicBezTo>
                    <a:pt x="1913" y="1874"/>
                    <a:pt x="2066" y="1683"/>
                    <a:pt x="2296" y="1530"/>
                  </a:cubicBezTo>
                  <a:cubicBezTo>
                    <a:pt x="2257" y="1413"/>
                    <a:pt x="2228" y="1276"/>
                    <a:pt x="2198" y="1118"/>
                  </a:cubicBezTo>
                  <a:close/>
                  <a:moveTo>
                    <a:pt x="1607" y="2180"/>
                  </a:moveTo>
                  <a:lnTo>
                    <a:pt x="1607" y="2180"/>
                  </a:lnTo>
                  <a:cubicBezTo>
                    <a:pt x="1569" y="2219"/>
                    <a:pt x="1569" y="2257"/>
                    <a:pt x="1569" y="2257"/>
                  </a:cubicBezTo>
                  <a:lnTo>
                    <a:pt x="1607" y="2180"/>
                  </a:lnTo>
                  <a:close/>
                  <a:moveTo>
                    <a:pt x="575" y="2104"/>
                  </a:moveTo>
                  <a:lnTo>
                    <a:pt x="1" y="3557"/>
                  </a:lnTo>
                  <a:lnTo>
                    <a:pt x="39" y="3582"/>
                  </a:lnTo>
                  <a:lnTo>
                    <a:pt x="39" y="3595"/>
                  </a:lnTo>
                  <a:lnTo>
                    <a:pt x="44" y="3585"/>
                  </a:lnTo>
                  <a:lnTo>
                    <a:pt x="536" y="3905"/>
                  </a:lnTo>
                  <a:lnTo>
                    <a:pt x="51" y="3566"/>
                  </a:lnTo>
                  <a:lnTo>
                    <a:pt x="613" y="2180"/>
                  </a:lnTo>
                  <a:lnTo>
                    <a:pt x="1301" y="2257"/>
                  </a:lnTo>
                  <a:lnTo>
                    <a:pt x="1454" y="2257"/>
                  </a:lnTo>
                  <a:lnTo>
                    <a:pt x="1263" y="2219"/>
                  </a:lnTo>
                  <a:lnTo>
                    <a:pt x="575" y="2104"/>
                  </a:lnTo>
                  <a:close/>
                  <a:moveTo>
                    <a:pt x="536" y="3905"/>
                  </a:moveTo>
                  <a:lnTo>
                    <a:pt x="765" y="4065"/>
                  </a:lnTo>
                  <a:lnTo>
                    <a:pt x="765" y="4065"/>
                  </a:lnTo>
                  <a:cubicBezTo>
                    <a:pt x="765" y="4061"/>
                    <a:pt x="766" y="4058"/>
                    <a:pt x="766" y="4054"/>
                  </a:cubicBezTo>
                  <a:lnTo>
                    <a:pt x="536" y="3905"/>
                  </a:lnTo>
                  <a:close/>
                  <a:moveTo>
                    <a:pt x="7574" y="6770"/>
                  </a:moveTo>
                  <a:lnTo>
                    <a:pt x="7608" y="6776"/>
                  </a:lnTo>
                  <a:lnTo>
                    <a:pt x="7608" y="6776"/>
                  </a:lnTo>
                  <a:cubicBezTo>
                    <a:pt x="7610" y="6774"/>
                    <a:pt x="7611" y="6772"/>
                    <a:pt x="7612" y="6770"/>
                  </a:cubicBezTo>
                  <a:close/>
                  <a:moveTo>
                    <a:pt x="7608" y="6776"/>
                  </a:moveTo>
                  <a:cubicBezTo>
                    <a:pt x="7606" y="6780"/>
                    <a:pt x="7603" y="6784"/>
                    <a:pt x="7601" y="6788"/>
                  </a:cubicBezTo>
                  <a:lnTo>
                    <a:pt x="7601" y="6788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7608" y="6776"/>
                  </a:lnTo>
                  <a:close/>
                  <a:moveTo>
                    <a:pt x="3481" y="0"/>
                  </a:moveTo>
                  <a:lnTo>
                    <a:pt x="2105" y="612"/>
                  </a:lnTo>
                  <a:lnTo>
                    <a:pt x="2105" y="650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45" y="821"/>
                    <a:pt x="2172" y="977"/>
                    <a:pt x="2198" y="1118"/>
                  </a:cubicBezTo>
                  <a:lnTo>
                    <a:pt x="2198" y="1118"/>
                  </a:lnTo>
                  <a:cubicBezTo>
                    <a:pt x="2175" y="970"/>
                    <a:pt x="2148" y="813"/>
                    <a:pt x="2112" y="647"/>
                  </a:cubicBezTo>
                  <a:lnTo>
                    <a:pt x="2112" y="647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09" y="636"/>
                    <a:pt x="2107" y="624"/>
                    <a:pt x="2105" y="612"/>
                  </a:cubicBezTo>
                  <a:lnTo>
                    <a:pt x="2105" y="612"/>
                  </a:lnTo>
                  <a:cubicBezTo>
                    <a:pt x="2107" y="624"/>
                    <a:pt x="2110" y="636"/>
                    <a:pt x="2112" y="647"/>
                  </a:cubicBezTo>
                  <a:lnTo>
                    <a:pt x="2112" y="647"/>
                  </a:lnTo>
                  <a:lnTo>
                    <a:pt x="3490" y="89"/>
                  </a:lnTo>
                  <a:lnTo>
                    <a:pt x="3490" y="89"/>
                  </a:lnTo>
                  <a:lnTo>
                    <a:pt x="4017" y="803"/>
                  </a:lnTo>
                  <a:cubicBezTo>
                    <a:pt x="4189" y="784"/>
                    <a:pt x="4361" y="775"/>
                    <a:pt x="4528" y="775"/>
                  </a:cubicBezTo>
                  <a:cubicBezTo>
                    <a:pt x="4696" y="775"/>
                    <a:pt x="4858" y="784"/>
                    <a:pt x="5011" y="803"/>
                  </a:cubicBezTo>
                  <a:lnTo>
                    <a:pt x="5049" y="803"/>
                  </a:lnTo>
                  <a:lnTo>
                    <a:pt x="5568" y="62"/>
                  </a:lnTo>
                  <a:lnTo>
                    <a:pt x="5568" y="62"/>
                  </a:lnTo>
                  <a:lnTo>
                    <a:pt x="6921" y="596"/>
                  </a:lnTo>
                  <a:lnTo>
                    <a:pt x="6921" y="596"/>
                  </a:lnTo>
                  <a:cubicBezTo>
                    <a:pt x="6883" y="893"/>
                    <a:pt x="6846" y="1156"/>
                    <a:pt x="6809" y="1492"/>
                  </a:cubicBezTo>
                  <a:cubicBezTo>
                    <a:pt x="7038" y="1683"/>
                    <a:pt x="7306" y="1913"/>
                    <a:pt x="7497" y="2180"/>
                  </a:cubicBezTo>
                  <a:lnTo>
                    <a:pt x="7535" y="2180"/>
                  </a:lnTo>
                  <a:lnTo>
                    <a:pt x="8379" y="2034"/>
                  </a:lnTo>
                  <a:lnTo>
                    <a:pt x="8379" y="2034"/>
                  </a:lnTo>
                  <a:lnTo>
                    <a:pt x="8863" y="3450"/>
                  </a:lnTo>
                  <a:lnTo>
                    <a:pt x="8109" y="3978"/>
                  </a:lnTo>
                  <a:lnTo>
                    <a:pt x="8109" y="4016"/>
                  </a:lnTo>
                  <a:cubicBezTo>
                    <a:pt x="8147" y="4322"/>
                    <a:pt x="8147" y="4666"/>
                    <a:pt x="8109" y="5011"/>
                  </a:cubicBezTo>
                  <a:cubicBezTo>
                    <a:pt x="8373" y="5199"/>
                    <a:pt x="8599" y="5350"/>
                    <a:pt x="8862" y="5537"/>
                  </a:cubicBezTo>
                  <a:lnTo>
                    <a:pt x="8862" y="5537"/>
                  </a:lnTo>
                  <a:lnTo>
                    <a:pt x="8319" y="6877"/>
                  </a:lnTo>
                  <a:lnTo>
                    <a:pt x="8319" y="6877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8312" y="6893"/>
                  </a:lnTo>
                  <a:lnTo>
                    <a:pt x="8312" y="6893"/>
                  </a:lnTo>
                  <a:lnTo>
                    <a:pt x="8300" y="6923"/>
                  </a:lnTo>
                  <a:lnTo>
                    <a:pt x="8348" y="6899"/>
                  </a:lnTo>
                  <a:lnTo>
                    <a:pt x="8348" y="6899"/>
                  </a:lnTo>
                  <a:lnTo>
                    <a:pt x="8492" y="6923"/>
                  </a:lnTo>
                  <a:lnTo>
                    <a:pt x="8530" y="6923"/>
                  </a:lnTo>
                  <a:lnTo>
                    <a:pt x="8530" y="6885"/>
                  </a:lnTo>
                  <a:cubicBezTo>
                    <a:pt x="8721" y="6426"/>
                    <a:pt x="8912" y="5928"/>
                    <a:pt x="9065" y="5469"/>
                  </a:cubicBezTo>
                  <a:lnTo>
                    <a:pt x="9065" y="5431"/>
                  </a:lnTo>
                  <a:cubicBezTo>
                    <a:pt x="8799" y="5241"/>
                    <a:pt x="8533" y="5089"/>
                    <a:pt x="8305" y="4899"/>
                  </a:cubicBezTo>
                  <a:lnTo>
                    <a:pt x="8305" y="4899"/>
                  </a:lnTo>
                  <a:cubicBezTo>
                    <a:pt x="8337" y="4613"/>
                    <a:pt x="8337" y="4294"/>
                    <a:pt x="8304" y="3975"/>
                  </a:cubicBezTo>
                  <a:lnTo>
                    <a:pt x="8304" y="3975"/>
                  </a:lnTo>
                  <a:lnTo>
                    <a:pt x="9027" y="3442"/>
                  </a:lnTo>
                  <a:lnTo>
                    <a:pt x="9065" y="3442"/>
                  </a:lnTo>
                  <a:lnTo>
                    <a:pt x="9065" y="3404"/>
                  </a:lnTo>
                  <a:lnTo>
                    <a:pt x="8453" y="2027"/>
                  </a:lnTo>
                  <a:lnTo>
                    <a:pt x="8453" y="1989"/>
                  </a:lnTo>
                  <a:lnTo>
                    <a:pt x="8415" y="1989"/>
                  </a:lnTo>
                  <a:lnTo>
                    <a:pt x="7569" y="2136"/>
                  </a:lnTo>
                  <a:lnTo>
                    <a:pt x="7569" y="2136"/>
                  </a:lnTo>
                  <a:cubicBezTo>
                    <a:pt x="7343" y="1873"/>
                    <a:pt x="7116" y="1647"/>
                    <a:pt x="6853" y="1458"/>
                  </a:cubicBezTo>
                  <a:lnTo>
                    <a:pt x="6853" y="1458"/>
                  </a:lnTo>
                  <a:lnTo>
                    <a:pt x="7000" y="574"/>
                  </a:lnTo>
                  <a:lnTo>
                    <a:pt x="7000" y="536"/>
                  </a:lnTo>
                  <a:lnTo>
                    <a:pt x="6962" y="536"/>
                  </a:lnTo>
                  <a:lnTo>
                    <a:pt x="5508" y="0"/>
                  </a:lnTo>
                  <a:lnTo>
                    <a:pt x="4976" y="723"/>
                  </a:lnTo>
                  <a:lnTo>
                    <a:pt x="4976" y="723"/>
                  </a:lnTo>
                  <a:cubicBezTo>
                    <a:pt x="4815" y="707"/>
                    <a:pt x="4656" y="698"/>
                    <a:pt x="4500" y="698"/>
                  </a:cubicBezTo>
                  <a:cubicBezTo>
                    <a:pt x="4332" y="698"/>
                    <a:pt x="4170" y="708"/>
                    <a:pt x="4017" y="727"/>
                  </a:cubicBezTo>
                  <a:lnTo>
                    <a:pt x="3481" y="0"/>
                  </a:lnTo>
                  <a:close/>
                  <a:moveTo>
                    <a:pt x="765" y="4065"/>
                  </a:moveTo>
                  <a:cubicBezTo>
                    <a:pt x="729" y="4394"/>
                    <a:pt x="728" y="4723"/>
                    <a:pt x="762" y="5052"/>
                  </a:cubicBezTo>
                  <a:lnTo>
                    <a:pt x="762" y="5052"/>
                  </a:lnTo>
                  <a:lnTo>
                    <a:pt x="39" y="5584"/>
                  </a:lnTo>
                  <a:lnTo>
                    <a:pt x="39" y="5622"/>
                  </a:lnTo>
                  <a:lnTo>
                    <a:pt x="613" y="6999"/>
                  </a:lnTo>
                  <a:lnTo>
                    <a:pt x="613" y="7038"/>
                  </a:lnTo>
                  <a:lnTo>
                    <a:pt x="651" y="7038"/>
                  </a:lnTo>
                  <a:lnTo>
                    <a:pt x="1535" y="6890"/>
                  </a:lnTo>
                  <a:lnTo>
                    <a:pt x="1535" y="6890"/>
                  </a:lnTo>
                  <a:cubicBezTo>
                    <a:pt x="1724" y="7116"/>
                    <a:pt x="1949" y="7378"/>
                    <a:pt x="2248" y="7567"/>
                  </a:cubicBezTo>
                  <a:lnTo>
                    <a:pt x="2248" y="7567"/>
                  </a:lnTo>
                  <a:cubicBezTo>
                    <a:pt x="2181" y="7818"/>
                    <a:pt x="2144" y="8100"/>
                    <a:pt x="2109" y="8416"/>
                  </a:cubicBezTo>
                  <a:lnTo>
                    <a:pt x="2109" y="8416"/>
                  </a:lnTo>
                  <a:lnTo>
                    <a:pt x="2105" y="8414"/>
                  </a:lnTo>
                  <a:lnTo>
                    <a:pt x="2108" y="8418"/>
                  </a:lnTo>
                  <a:lnTo>
                    <a:pt x="2108" y="8418"/>
                  </a:lnTo>
                  <a:cubicBezTo>
                    <a:pt x="2107" y="8430"/>
                    <a:pt x="2106" y="8441"/>
                    <a:pt x="2105" y="8453"/>
                  </a:cubicBezTo>
                  <a:lnTo>
                    <a:pt x="2105" y="8491"/>
                  </a:lnTo>
                  <a:lnTo>
                    <a:pt x="3558" y="9026"/>
                  </a:lnTo>
                  <a:lnTo>
                    <a:pt x="3596" y="9026"/>
                  </a:lnTo>
                  <a:lnTo>
                    <a:pt x="4126" y="8269"/>
                  </a:lnTo>
                  <a:lnTo>
                    <a:pt x="4126" y="8269"/>
                  </a:lnTo>
                  <a:cubicBezTo>
                    <a:pt x="4275" y="8283"/>
                    <a:pt x="4423" y="8290"/>
                    <a:pt x="4571" y="8290"/>
                  </a:cubicBezTo>
                  <a:cubicBezTo>
                    <a:pt x="4732" y="8290"/>
                    <a:pt x="4892" y="8282"/>
                    <a:pt x="5052" y="8265"/>
                  </a:cubicBezTo>
                  <a:lnTo>
                    <a:pt x="5052" y="8265"/>
                  </a:lnTo>
                  <a:lnTo>
                    <a:pt x="5575" y="8937"/>
                  </a:lnTo>
                  <a:lnTo>
                    <a:pt x="5575" y="8937"/>
                  </a:lnTo>
                  <a:lnTo>
                    <a:pt x="5547" y="8950"/>
                  </a:lnTo>
                  <a:lnTo>
                    <a:pt x="5585" y="8950"/>
                  </a:lnTo>
                  <a:lnTo>
                    <a:pt x="5623" y="8988"/>
                  </a:lnTo>
                  <a:lnTo>
                    <a:pt x="5661" y="8988"/>
                  </a:lnTo>
                  <a:lnTo>
                    <a:pt x="7038" y="8414"/>
                  </a:lnTo>
                  <a:lnTo>
                    <a:pt x="7076" y="8414"/>
                  </a:lnTo>
                  <a:lnTo>
                    <a:pt x="7076" y="8376"/>
                  </a:lnTo>
                  <a:cubicBezTo>
                    <a:pt x="7040" y="8082"/>
                    <a:pt x="6968" y="7788"/>
                    <a:pt x="6928" y="7493"/>
                  </a:cubicBezTo>
                  <a:lnTo>
                    <a:pt x="6928" y="7493"/>
                  </a:lnTo>
                  <a:cubicBezTo>
                    <a:pt x="7189" y="7306"/>
                    <a:pt x="7413" y="7083"/>
                    <a:pt x="7601" y="6788"/>
                  </a:cubicBezTo>
                  <a:lnTo>
                    <a:pt x="7601" y="6788"/>
                  </a:lnTo>
                  <a:lnTo>
                    <a:pt x="7459" y="6770"/>
                  </a:lnTo>
                  <a:lnTo>
                    <a:pt x="7421" y="6770"/>
                  </a:lnTo>
                  <a:cubicBezTo>
                    <a:pt x="7229" y="6999"/>
                    <a:pt x="7000" y="7267"/>
                    <a:pt x="6732" y="7458"/>
                  </a:cubicBezTo>
                  <a:lnTo>
                    <a:pt x="6732" y="7497"/>
                  </a:lnTo>
                  <a:lnTo>
                    <a:pt x="6876" y="8359"/>
                  </a:lnTo>
                  <a:lnTo>
                    <a:pt x="6876" y="8359"/>
                  </a:lnTo>
                  <a:lnTo>
                    <a:pt x="5576" y="8937"/>
                  </a:lnTo>
                  <a:lnTo>
                    <a:pt x="5576" y="8937"/>
                  </a:lnTo>
                  <a:cubicBezTo>
                    <a:pt x="5398" y="8690"/>
                    <a:pt x="5222" y="8475"/>
                    <a:pt x="5076" y="8263"/>
                  </a:cubicBezTo>
                  <a:lnTo>
                    <a:pt x="5076" y="8263"/>
                  </a:lnTo>
                  <a:cubicBezTo>
                    <a:pt x="5080" y="8262"/>
                    <a:pt x="5084" y="8262"/>
                    <a:pt x="5088" y="8261"/>
                  </a:cubicBezTo>
                  <a:lnTo>
                    <a:pt x="5075" y="8261"/>
                  </a:lnTo>
                  <a:cubicBezTo>
                    <a:pt x="5067" y="8249"/>
                    <a:pt x="5058" y="8236"/>
                    <a:pt x="5049" y="8223"/>
                  </a:cubicBezTo>
                  <a:lnTo>
                    <a:pt x="5049" y="8185"/>
                  </a:lnTo>
                  <a:lnTo>
                    <a:pt x="5011" y="8185"/>
                  </a:lnTo>
                  <a:cubicBezTo>
                    <a:pt x="4858" y="8204"/>
                    <a:pt x="4696" y="8214"/>
                    <a:pt x="4528" y="8214"/>
                  </a:cubicBezTo>
                  <a:cubicBezTo>
                    <a:pt x="4361" y="8214"/>
                    <a:pt x="4189" y="8204"/>
                    <a:pt x="4017" y="8185"/>
                  </a:cubicBezTo>
                  <a:lnTo>
                    <a:pt x="4017" y="8223"/>
                  </a:lnTo>
                  <a:cubicBezTo>
                    <a:pt x="3832" y="8482"/>
                    <a:pt x="3647" y="8705"/>
                    <a:pt x="3497" y="8927"/>
                  </a:cubicBezTo>
                  <a:lnTo>
                    <a:pt x="3497" y="8927"/>
                  </a:lnTo>
                  <a:lnTo>
                    <a:pt x="2146" y="8430"/>
                  </a:lnTo>
                  <a:lnTo>
                    <a:pt x="2146" y="8430"/>
                  </a:lnTo>
                  <a:cubicBezTo>
                    <a:pt x="2183" y="8129"/>
                    <a:pt x="2221" y="7796"/>
                    <a:pt x="2296" y="7535"/>
                  </a:cubicBezTo>
                  <a:lnTo>
                    <a:pt x="2296" y="7497"/>
                  </a:lnTo>
                  <a:cubicBezTo>
                    <a:pt x="2028" y="7305"/>
                    <a:pt x="1760" y="7076"/>
                    <a:pt x="1569" y="6846"/>
                  </a:cubicBezTo>
                  <a:lnTo>
                    <a:pt x="687" y="6993"/>
                  </a:lnTo>
                  <a:lnTo>
                    <a:pt x="687" y="6993"/>
                  </a:lnTo>
                  <a:cubicBezTo>
                    <a:pt x="504" y="6519"/>
                    <a:pt x="287" y="6080"/>
                    <a:pt x="102" y="5642"/>
                  </a:cubicBezTo>
                  <a:lnTo>
                    <a:pt x="102" y="5642"/>
                  </a:lnTo>
                  <a:lnTo>
                    <a:pt x="804" y="5087"/>
                  </a:lnTo>
                  <a:cubicBezTo>
                    <a:pt x="766" y="4743"/>
                    <a:pt x="766" y="4399"/>
                    <a:pt x="804" y="4093"/>
                  </a:cubicBezTo>
                  <a:lnTo>
                    <a:pt x="765" y="4065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"/>
            <p:cNvSpPr/>
            <p:nvPr/>
          </p:nvSpPr>
          <p:spPr>
            <a:xfrm>
              <a:off x="8450288" y="2015225"/>
              <a:ext cx="375775" cy="376750"/>
            </a:xfrm>
            <a:custGeom>
              <a:rect b="b" l="l" r="r" t="t"/>
              <a:pathLst>
                <a:path extrusionOk="0" h="15070" w="15031">
                  <a:moveTo>
                    <a:pt x="7535" y="4655"/>
                  </a:moveTo>
                  <a:cubicBezTo>
                    <a:pt x="7879" y="4655"/>
                    <a:pt x="8228" y="4720"/>
                    <a:pt x="8567" y="4858"/>
                  </a:cubicBezTo>
                  <a:cubicBezTo>
                    <a:pt x="10824" y="5775"/>
                    <a:pt x="10862" y="8950"/>
                    <a:pt x="8605" y="9906"/>
                  </a:cubicBezTo>
                  <a:cubicBezTo>
                    <a:pt x="8242" y="10063"/>
                    <a:pt x="7876" y="10134"/>
                    <a:pt x="7523" y="10134"/>
                  </a:cubicBezTo>
                  <a:cubicBezTo>
                    <a:pt x="5721" y="10134"/>
                    <a:pt x="4243" y="8274"/>
                    <a:pt x="5010" y="6387"/>
                  </a:cubicBezTo>
                  <a:cubicBezTo>
                    <a:pt x="5418" y="5311"/>
                    <a:pt x="6444" y="4655"/>
                    <a:pt x="7535" y="4655"/>
                  </a:cubicBezTo>
                  <a:close/>
                  <a:moveTo>
                    <a:pt x="9103" y="0"/>
                  </a:moveTo>
                  <a:lnTo>
                    <a:pt x="8261" y="1301"/>
                  </a:lnTo>
                  <a:cubicBezTo>
                    <a:pt x="7974" y="1262"/>
                    <a:pt x="7687" y="1243"/>
                    <a:pt x="7405" y="1243"/>
                  </a:cubicBezTo>
                  <a:cubicBezTo>
                    <a:pt x="7123" y="1243"/>
                    <a:pt x="6846" y="1262"/>
                    <a:pt x="6578" y="1301"/>
                  </a:cubicBezTo>
                  <a:lnTo>
                    <a:pt x="5660" y="77"/>
                  </a:lnTo>
                  <a:lnTo>
                    <a:pt x="3327" y="1071"/>
                  </a:lnTo>
                  <a:lnTo>
                    <a:pt x="3595" y="2601"/>
                  </a:lnTo>
                  <a:cubicBezTo>
                    <a:pt x="3176" y="2944"/>
                    <a:pt x="2795" y="3325"/>
                    <a:pt x="2452" y="3781"/>
                  </a:cubicBezTo>
                  <a:lnTo>
                    <a:pt x="2452" y="3781"/>
                  </a:lnTo>
                  <a:lnTo>
                    <a:pt x="956" y="3557"/>
                  </a:lnTo>
                  <a:lnTo>
                    <a:pt x="0" y="5928"/>
                  </a:lnTo>
                  <a:lnTo>
                    <a:pt x="1224" y="6808"/>
                  </a:lnTo>
                  <a:cubicBezTo>
                    <a:pt x="1147" y="7344"/>
                    <a:pt x="1147" y="7917"/>
                    <a:pt x="1262" y="8453"/>
                  </a:cubicBezTo>
                  <a:lnTo>
                    <a:pt x="0" y="9371"/>
                  </a:lnTo>
                  <a:lnTo>
                    <a:pt x="1033" y="11704"/>
                  </a:lnTo>
                  <a:lnTo>
                    <a:pt x="2524" y="11436"/>
                  </a:lnTo>
                  <a:cubicBezTo>
                    <a:pt x="2868" y="11857"/>
                    <a:pt x="3289" y="12239"/>
                    <a:pt x="3710" y="12583"/>
                  </a:cubicBezTo>
                  <a:lnTo>
                    <a:pt x="3480" y="14113"/>
                  </a:lnTo>
                  <a:lnTo>
                    <a:pt x="5890" y="15069"/>
                  </a:lnTo>
                  <a:lnTo>
                    <a:pt x="6731" y="13807"/>
                  </a:lnTo>
                  <a:cubicBezTo>
                    <a:pt x="6969" y="13823"/>
                    <a:pt x="7200" y="13832"/>
                    <a:pt x="7430" y="13832"/>
                  </a:cubicBezTo>
                  <a:cubicBezTo>
                    <a:pt x="7755" y="13832"/>
                    <a:pt x="8078" y="13814"/>
                    <a:pt x="8414" y="13769"/>
                  </a:cubicBezTo>
                  <a:lnTo>
                    <a:pt x="9332" y="15031"/>
                  </a:lnTo>
                  <a:lnTo>
                    <a:pt x="11665" y="13998"/>
                  </a:lnTo>
                  <a:lnTo>
                    <a:pt x="11359" y="12507"/>
                  </a:lnTo>
                  <a:cubicBezTo>
                    <a:pt x="11818" y="12163"/>
                    <a:pt x="12201" y="11742"/>
                    <a:pt x="12545" y="11321"/>
                  </a:cubicBezTo>
                  <a:lnTo>
                    <a:pt x="14075" y="11551"/>
                  </a:lnTo>
                  <a:lnTo>
                    <a:pt x="15031" y="9141"/>
                  </a:lnTo>
                  <a:lnTo>
                    <a:pt x="13730" y="8300"/>
                  </a:lnTo>
                  <a:cubicBezTo>
                    <a:pt x="13807" y="7726"/>
                    <a:pt x="13807" y="7152"/>
                    <a:pt x="13730" y="6617"/>
                  </a:cubicBezTo>
                  <a:lnTo>
                    <a:pt x="14954" y="5699"/>
                  </a:lnTo>
                  <a:lnTo>
                    <a:pt x="13960" y="3366"/>
                  </a:lnTo>
                  <a:lnTo>
                    <a:pt x="12430" y="3634"/>
                  </a:lnTo>
                  <a:cubicBezTo>
                    <a:pt x="12086" y="3213"/>
                    <a:pt x="11703" y="2830"/>
                    <a:pt x="11244" y="2486"/>
                  </a:cubicBezTo>
                  <a:lnTo>
                    <a:pt x="11474" y="956"/>
                  </a:lnTo>
                  <a:lnTo>
                    <a:pt x="9103" y="0"/>
                  </a:lnTo>
                  <a:close/>
                </a:path>
              </a:pathLst>
            </a:custGeom>
            <a:solidFill>
              <a:srgbClr val="A4C1FF">
                <a:alpha val="8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"/>
            <p:cNvSpPr/>
            <p:nvPr/>
          </p:nvSpPr>
          <p:spPr>
            <a:xfrm>
              <a:off x="8450288" y="2012350"/>
              <a:ext cx="378650" cy="380575"/>
            </a:xfrm>
            <a:custGeom>
              <a:rect b="b" l="l" r="r" t="t"/>
              <a:pathLst>
                <a:path extrusionOk="0" h="15223" w="15146">
                  <a:moveTo>
                    <a:pt x="2677" y="3519"/>
                  </a:moveTo>
                  <a:lnTo>
                    <a:pt x="2626" y="3590"/>
                  </a:lnTo>
                  <a:lnTo>
                    <a:pt x="2626" y="3590"/>
                  </a:lnTo>
                  <a:cubicBezTo>
                    <a:pt x="2643" y="3568"/>
                    <a:pt x="2660" y="3545"/>
                    <a:pt x="2677" y="3519"/>
                  </a:cubicBezTo>
                  <a:close/>
                  <a:moveTo>
                    <a:pt x="2626" y="3590"/>
                  </a:moveTo>
                  <a:lnTo>
                    <a:pt x="2626" y="3590"/>
                  </a:lnTo>
                  <a:cubicBezTo>
                    <a:pt x="2569" y="3666"/>
                    <a:pt x="2516" y="3719"/>
                    <a:pt x="2486" y="3749"/>
                  </a:cubicBezTo>
                  <a:cubicBezTo>
                    <a:pt x="2451" y="3783"/>
                    <a:pt x="2448" y="3818"/>
                    <a:pt x="2419" y="3853"/>
                  </a:cubicBezTo>
                  <a:lnTo>
                    <a:pt x="2419" y="3853"/>
                  </a:lnTo>
                  <a:cubicBezTo>
                    <a:pt x="2414" y="3846"/>
                    <a:pt x="2410" y="3838"/>
                    <a:pt x="2410" y="3825"/>
                  </a:cubicBezTo>
                  <a:lnTo>
                    <a:pt x="2104" y="3787"/>
                  </a:lnTo>
                  <a:lnTo>
                    <a:pt x="956" y="3596"/>
                  </a:lnTo>
                  <a:cubicBezTo>
                    <a:pt x="947" y="3621"/>
                    <a:pt x="937" y="3646"/>
                    <a:pt x="927" y="3672"/>
                  </a:cubicBezTo>
                  <a:lnTo>
                    <a:pt x="918" y="3672"/>
                  </a:lnTo>
                  <a:lnTo>
                    <a:pt x="927" y="3674"/>
                  </a:lnTo>
                  <a:lnTo>
                    <a:pt x="927" y="3674"/>
                  </a:lnTo>
                  <a:cubicBezTo>
                    <a:pt x="701" y="4275"/>
                    <a:pt x="403" y="5051"/>
                    <a:pt x="0" y="5967"/>
                  </a:cubicBezTo>
                  <a:lnTo>
                    <a:pt x="0" y="6005"/>
                  </a:lnTo>
                  <a:lnTo>
                    <a:pt x="38" y="6005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432" y="5058"/>
                    <a:pt x="729" y="4277"/>
                    <a:pt x="954" y="3678"/>
                  </a:cubicBezTo>
                  <a:lnTo>
                    <a:pt x="954" y="3678"/>
                  </a:lnTo>
                  <a:lnTo>
                    <a:pt x="2065" y="3863"/>
                  </a:lnTo>
                  <a:lnTo>
                    <a:pt x="2371" y="3902"/>
                  </a:lnTo>
                  <a:lnTo>
                    <a:pt x="2448" y="3902"/>
                  </a:lnTo>
                  <a:cubicBezTo>
                    <a:pt x="2448" y="3876"/>
                    <a:pt x="2431" y="3868"/>
                    <a:pt x="2419" y="3853"/>
                  </a:cubicBezTo>
                  <a:lnTo>
                    <a:pt x="2419" y="3853"/>
                  </a:lnTo>
                  <a:cubicBezTo>
                    <a:pt x="2454" y="3819"/>
                    <a:pt x="2486" y="3787"/>
                    <a:pt x="2486" y="3787"/>
                  </a:cubicBezTo>
                  <a:lnTo>
                    <a:pt x="2626" y="3590"/>
                  </a:lnTo>
                  <a:close/>
                  <a:moveTo>
                    <a:pt x="9064" y="1"/>
                  </a:moveTo>
                  <a:lnTo>
                    <a:pt x="9026" y="39"/>
                  </a:lnTo>
                  <a:cubicBezTo>
                    <a:pt x="8721" y="496"/>
                    <a:pt x="8455" y="915"/>
                    <a:pt x="8150" y="1296"/>
                  </a:cubicBezTo>
                  <a:lnTo>
                    <a:pt x="8150" y="1296"/>
                  </a:lnTo>
                  <a:cubicBezTo>
                    <a:pt x="7938" y="1283"/>
                    <a:pt x="7731" y="1276"/>
                    <a:pt x="7524" y="1276"/>
                  </a:cubicBezTo>
                  <a:cubicBezTo>
                    <a:pt x="7210" y="1276"/>
                    <a:pt x="6899" y="1293"/>
                    <a:pt x="6575" y="1335"/>
                  </a:cubicBezTo>
                  <a:lnTo>
                    <a:pt x="6575" y="1335"/>
                  </a:lnTo>
                  <a:lnTo>
                    <a:pt x="5660" y="115"/>
                  </a:lnTo>
                  <a:lnTo>
                    <a:pt x="5660" y="77"/>
                  </a:lnTo>
                  <a:lnTo>
                    <a:pt x="3289" y="1110"/>
                  </a:lnTo>
                  <a:cubicBezTo>
                    <a:pt x="3404" y="1722"/>
                    <a:pt x="3480" y="2219"/>
                    <a:pt x="3557" y="2639"/>
                  </a:cubicBezTo>
                  <a:cubicBezTo>
                    <a:pt x="3251" y="2907"/>
                    <a:pt x="2945" y="3175"/>
                    <a:pt x="2677" y="3519"/>
                  </a:cubicBezTo>
                  <a:cubicBezTo>
                    <a:pt x="2983" y="3213"/>
                    <a:pt x="3251" y="2945"/>
                    <a:pt x="3595" y="2678"/>
                  </a:cubicBezTo>
                  <a:cubicBezTo>
                    <a:pt x="3520" y="2265"/>
                    <a:pt x="3445" y="1779"/>
                    <a:pt x="3334" y="1183"/>
                  </a:cubicBezTo>
                  <a:lnTo>
                    <a:pt x="3334" y="1183"/>
                  </a:lnTo>
                  <a:lnTo>
                    <a:pt x="5631" y="204"/>
                  </a:lnTo>
                  <a:lnTo>
                    <a:pt x="6578" y="1492"/>
                  </a:lnTo>
                  <a:lnTo>
                    <a:pt x="6655" y="1492"/>
                  </a:lnTo>
                  <a:cubicBezTo>
                    <a:pt x="6923" y="1454"/>
                    <a:pt x="7200" y="1435"/>
                    <a:pt x="7477" y="1435"/>
                  </a:cubicBezTo>
                  <a:cubicBezTo>
                    <a:pt x="7754" y="1435"/>
                    <a:pt x="8032" y="1454"/>
                    <a:pt x="8299" y="1492"/>
                  </a:cubicBezTo>
                  <a:lnTo>
                    <a:pt x="8338" y="1492"/>
                  </a:lnTo>
                  <a:lnTo>
                    <a:pt x="8338" y="1454"/>
                  </a:lnTo>
                  <a:lnTo>
                    <a:pt x="9201" y="216"/>
                  </a:lnTo>
                  <a:lnTo>
                    <a:pt x="11465" y="1129"/>
                  </a:lnTo>
                  <a:lnTo>
                    <a:pt x="11465" y="1129"/>
                  </a:lnTo>
                  <a:cubicBezTo>
                    <a:pt x="11391" y="1607"/>
                    <a:pt x="11316" y="2086"/>
                    <a:pt x="11206" y="2601"/>
                  </a:cubicBezTo>
                  <a:lnTo>
                    <a:pt x="11206" y="2639"/>
                  </a:lnTo>
                  <a:lnTo>
                    <a:pt x="11244" y="2678"/>
                  </a:lnTo>
                  <a:cubicBezTo>
                    <a:pt x="11703" y="2984"/>
                    <a:pt x="12086" y="3404"/>
                    <a:pt x="12430" y="3825"/>
                  </a:cubicBezTo>
                  <a:lnTo>
                    <a:pt x="12468" y="3863"/>
                  </a:lnTo>
                  <a:lnTo>
                    <a:pt x="12506" y="3863"/>
                  </a:lnTo>
                  <a:lnTo>
                    <a:pt x="13944" y="3569"/>
                  </a:lnTo>
                  <a:lnTo>
                    <a:pt x="13944" y="3569"/>
                  </a:lnTo>
                  <a:cubicBezTo>
                    <a:pt x="14272" y="4300"/>
                    <a:pt x="14600" y="5064"/>
                    <a:pt x="14929" y="5795"/>
                  </a:cubicBezTo>
                  <a:lnTo>
                    <a:pt x="14929" y="5795"/>
                  </a:lnTo>
                  <a:lnTo>
                    <a:pt x="13730" y="6694"/>
                  </a:lnTo>
                  <a:lnTo>
                    <a:pt x="13692" y="6732"/>
                  </a:lnTo>
                  <a:lnTo>
                    <a:pt x="13692" y="6770"/>
                  </a:lnTo>
                  <a:cubicBezTo>
                    <a:pt x="13769" y="7306"/>
                    <a:pt x="13769" y="7879"/>
                    <a:pt x="13692" y="8415"/>
                  </a:cubicBezTo>
                  <a:lnTo>
                    <a:pt x="13692" y="8453"/>
                  </a:lnTo>
                  <a:lnTo>
                    <a:pt x="13730" y="8491"/>
                  </a:lnTo>
                  <a:lnTo>
                    <a:pt x="14938" y="9296"/>
                  </a:lnTo>
                  <a:lnTo>
                    <a:pt x="14031" y="11582"/>
                  </a:lnTo>
                  <a:lnTo>
                    <a:pt x="14031" y="11582"/>
                  </a:lnTo>
                  <a:lnTo>
                    <a:pt x="12583" y="11360"/>
                  </a:lnTo>
                  <a:lnTo>
                    <a:pt x="12506" y="11360"/>
                  </a:lnTo>
                  <a:lnTo>
                    <a:pt x="12506" y="11398"/>
                  </a:lnTo>
                  <a:cubicBezTo>
                    <a:pt x="12162" y="11819"/>
                    <a:pt x="11780" y="12239"/>
                    <a:pt x="11359" y="12583"/>
                  </a:cubicBezTo>
                  <a:lnTo>
                    <a:pt x="11321" y="12622"/>
                  </a:lnTo>
                  <a:lnTo>
                    <a:pt x="11321" y="12660"/>
                  </a:lnTo>
                  <a:cubicBezTo>
                    <a:pt x="11394" y="13137"/>
                    <a:pt x="11503" y="13650"/>
                    <a:pt x="11579" y="14096"/>
                  </a:cubicBezTo>
                  <a:lnTo>
                    <a:pt x="11579" y="14096"/>
                  </a:lnTo>
                  <a:lnTo>
                    <a:pt x="9352" y="15082"/>
                  </a:lnTo>
                  <a:lnTo>
                    <a:pt x="9352" y="15082"/>
                  </a:lnTo>
                  <a:lnTo>
                    <a:pt x="8491" y="13846"/>
                  </a:lnTo>
                  <a:lnTo>
                    <a:pt x="8452" y="13807"/>
                  </a:lnTo>
                  <a:lnTo>
                    <a:pt x="8414" y="13807"/>
                  </a:lnTo>
                  <a:cubicBezTo>
                    <a:pt x="8101" y="13852"/>
                    <a:pt x="7774" y="13871"/>
                    <a:pt x="7449" y="13871"/>
                  </a:cubicBezTo>
                  <a:cubicBezTo>
                    <a:pt x="7220" y="13871"/>
                    <a:pt x="6991" y="13861"/>
                    <a:pt x="6770" y="13846"/>
                  </a:cubicBezTo>
                  <a:lnTo>
                    <a:pt x="6731" y="13846"/>
                  </a:lnTo>
                  <a:lnTo>
                    <a:pt x="6693" y="13884"/>
                  </a:lnTo>
                  <a:lnTo>
                    <a:pt x="5851" y="15092"/>
                  </a:lnTo>
                  <a:lnTo>
                    <a:pt x="3566" y="14171"/>
                  </a:lnTo>
                  <a:lnTo>
                    <a:pt x="3566" y="14171"/>
                  </a:lnTo>
                  <a:cubicBezTo>
                    <a:pt x="3639" y="13690"/>
                    <a:pt x="3713" y="13178"/>
                    <a:pt x="3786" y="12736"/>
                  </a:cubicBezTo>
                  <a:lnTo>
                    <a:pt x="3786" y="12660"/>
                  </a:lnTo>
                  <a:lnTo>
                    <a:pt x="3748" y="12660"/>
                  </a:lnTo>
                  <a:cubicBezTo>
                    <a:pt x="3327" y="12316"/>
                    <a:pt x="2907" y="11933"/>
                    <a:pt x="2601" y="11513"/>
                  </a:cubicBezTo>
                  <a:lnTo>
                    <a:pt x="2563" y="11474"/>
                  </a:lnTo>
                  <a:lnTo>
                    <a:pt x="2524" y="11474"/>
                  </a:lnTo>
                  <a:lnTo>
                    <a:pt x="1050" y="11732"/>
                  </a:lnTo>
                  <a:lnTo>
                    <a:pt x="1050" y="11732"/>
                  </a:lnTo>
                  <a:lnTo>
                    <a:pt x="101" y="9505"/>
                  </a:lnTo>
                  <a:lnTo>
                    <a:pt x="1300" y="8606"/>
                  </a:lnTo>
                  <a:lnTo>
                    <a:pt x="1339" y="8606"/>
                  </a:lnTo>
                  <a:lnTo>
                    <a:pt x="1339" y="8568"/>
                  </a:lnTo>
                  <a:cubicBezTo>
                    <a:pt x="1262" y="8032"/>
                    <a:pt x="1224" y="7459"/>
                    <a:pt x="1300" y="6923"/>
                  </a:cubicBezTo>
                  <a:lnTo>
                    <a:pt x="1300" y="6885"/>
                  </a:lnTo>
                  <a:lnTo>
                    <a:pt x="1300" y="6847"/>
                  </a:lnTo>
                  <a:cubicBezTo>
                    <a:pt x="1299" y="6858"/>
                    <a:pt x="1297" y="6870"/>
                    <a:pt x="1296" y="6881"/>
                  </a:cubicBezTo>
                  <a:lnTo>
                    <a:pt x="1296" y="6881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58" y="6031"/>
                    <a:pt x="54" y="6041"/>
                    <a:pt x="50" y="6051"/>
                  </a:cubicBezTo>
                  <a:lnTo>
                    <a:pt x="50" y="6051"/>
                  </a:lnTo>
                  <a:lnTo>
                    <a:pt x="38" y="6043"/>
                  </a:lnTo>
                  <a:lnTo>
                    <a:pt x="38" y="6082"/>
                  </a:lnTo>
                  <a:cubicBezTo>
                    <a:pt x="42" y="6071"/>
                    <a:pt x="46" y="6061"/>
                    <a:pt x="50" y="6051"/>
                  </a:cubicBezTo>
                  <a:lnTo>
                    <a:pt x="50" y="6051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96" y="6882"/>
                    <a:pt x="1296" y="6881"/>
                    <a:pt x="1296" y="6881"/>
                  </a:cubicBezTo>
                  <a:lnTo>
                    <a:pt x="1296" y="6881"/>
                  </a:lnTo>
                  <a:lnTo>
                    <a:pt x="1300" y="6885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26" y="7395"/>
                    <a:pt x="1226" y="7943"/>
                    <a:pt x="1296" y="8457"/>
                  </a:cubicBezTo>
                  <a:lnTo>
                    <a:pt x="1296" y="8457"/>
                  </a:lnTo>
                  <a:lnTo>
                    <a:pt x="77" y="9371"/>
                  </a:lnTo>
                  <a:lnTo>
                    <a:pt x="38" y="9409"/>
                  </a:lnTo>
                  <a:lnTo>
                    <a:pt x="38" y="9447"/>
                  </a:lnTo>
                  <a:cubicBezTo>
                    <a:pt x="339" y="10162"/>
                    <a:pt x="677" y="10913"/>
                    <a:pt x="1015" y="11738"/>
                  </a:cubicBezTo>
                  <a:lnTo>
                    <a:pt x="1015" y="11738"/>
                  </a:lnTo>
                  <a:lnTo>
                    <a:pt x="994" y="11742"/>
                  </a:lnTo>
                  <a:lnTo>
                    <a:pt x="1023" y="11756"/>
                  </a:lnTo>
                  <a:lnTo>
                    <a:pt x="1023" y="11756"/>
                  </a:lnTo>
                  <a:cubicBezTo>
                    <a:pt x="1026" y="11764"/>
                    <a:pt x="1029" y="11772"/>
                    <a:pt x="1033" y="11780"/>
                  </a:cubicBezTo>
                  <a:lnTo>
                    <a:pt x="1033" y="11819"/>
                  </a:lnTo>
                  <a:lnTo>
                    <a:pt x="1071" y="11819"/>
                  </a:lnTo>
                  <a:lnTo>
                    <a:pt x="2534" y="11563"/>
                  </a:lnTo>
                  <a:lnTo>
                    <a:pt x="2534" y="11563"/>
                  </a:lnTo>
                  <a:cubicBezTo>
                    <a:pt x="2865" y="11965"/>
                    <a:pt x="3266" y="12368"/>
                    <a:pt x="3703" y="12702"/>
                  </a:cubicBezTo>
                  <a:lnTo>
                    <a:pt x="3703" y="12702"/>
                  </a:lnTo>
                  <a:cubicBezTo>
                    <a:pt x="3629" y="13152"/>
                    <a:pt x="3555" y="13671"/>
                    <a:pt x="3480" y="14190"/>
                  </a:cubicBezTo>
                  <a:lnTo>
                    <a:pt x="3480" y="14228"/>
                  </a:lnTo>
                  <a:lnTo>
                    <a:pt x="3519" y="14228"/>
                  </a:lnTo>
                  <a:lnTo>
                    <a:pt x="5890" y="15184"/>
                  </a:lnTo>
                  <a:lnTo>
                    <a:pt x="5928" y="15222"/>
                  </a:lnTo>
                  <a:lnTo>
                    <a:pt x="5966" y="15146"/>
                  </a:lnTo>
                  <a:lnTo>
                    <a:pt x="6815" y="13928"/>
                  </a:lnTo>
                  <a:lnTo>
                    <a:pt x="6815" y="13928"/>
                  </a:lnTo>
                  <a:cubicBezTo>
                    <a:pt x="7057" y="13959"/>
                    <a:pt x="7292" y="13975"/>
                    <a:pt x="7527" y="13975"/>
                  </a:cubicBezTo>
                  <a:cubicBezTo>
                    <a:pt x="7811" y="13975"/>
                    <a:pt x="8094" y="13951"/>
                    <a:pt x="8386" y="13897"/>
                  </a:cubicBezTo>
                  <a:lnTo>
                    <a:pt x="8386" y="13897"/>
                  </a:lnTo>
                  <a:lnTo>
                    <a:pt x="9294" y="15108"/>
                  </a:lnTo>
                  <a:lnTo>
                    <a:pt x="9332" y="15184"/>
                  </a:lnTo>
                  <a:lnTo>
                    <a:pt x="9370" y="15146"/>
                  </a:lnTo>
                  <a:lnTo>
                    <a:pt x="11742" y="14152"/>
                  </a:lnTo>
                  <a:lnTo>
                    <a:pt x="11780" y="14113"/>
                  </a:lnTo>
                  <a:lnTo>
                    <a:pt x="11780" y="14037"/>
                  </a:lnTo>
                  <a:cubicBezTo>
                    <a:pt x="11705" y="13590"/>
                    <a:pt x="11595" y="13071"/>
                    <a:pt x="11518" y="12585"/>
                  </a:cubicBezTo>
                  <a:lnTo>
                    <a:pt x="11518" y="12585"/>
                  </a:lnTo>
                  <a:cubicBezTo>
                    <a:pt x="11910" y="12259"/>
                    <a:pt x="12300" y="11868"/>
                    <a:pt x="12626" y="11443"/>
                  </a:cubicBezTo>
                  <a:lnTo>
                    <a:pt x="12626" y="11443"/>
                  </a:lnTo>
                  <a:lnTo>
                    <a:pt x="14002" y="11654"/>
                  </a:lnTo>
                  <a:lnTo>
                    <a:pt x="14002" y="11654"/>
                  </a:lnTo>
                  <a:lnTo>
                    <a:pt x="13998" y="11666"/>
                  </a:lnTo>
                  <a:lnTo>
                    <a:pt x="14008" y="11655"/>
                  </a:lnTo>
                  <a:lnTo>
                    <a:pt x="14008" y="11655"/>
                  </a:lnTo>
                  <a:lnTo>
                    <a:pt x="14075" y="11666"/>
                  </a:lnTo>
                  <a:lnTo>
                    <a:pt x="14151" y="11666"/>
                  </a:lnTo>
                  <a:lnTo>
                    <a:pt x="14189" y="11627"/>
                  </a:lnTo>
                  <a:cubicBezTo>
                    <a:pt x="14495" y="10786"/>
                    <a:pt x="14801" y="10021"/>
                    <a:pt x="15145" y="9218"/>
                  </a:cubicBezTo>
                  <a:lnTo>
                    <a:pt x="15145" y="9180"/>
                  </a:lnTo>
                  <a:lnTo>
                    <a:pt x="15069" y="9141"/>
                  </a:lnTo>
                  <a:lnTo>
                    <a:pt x="13848" y="8290"/>
                  </a:lnTo>
                  <a:lnTo>
                    <a:pt x="13848" y="8290"/>
                  </a:lnTo>
                  <a:cubicBezTo>
                    <a:pt x="13882" y="7748"/>
                    <a:pt x="13881" y="7207"/>
                    <a:pt x="13813" y="6700"/>
                  </a:cubicBezTo>
                  <a:lnTo>
                    <a:pt x="13813" y="6700"/>
                  </a:lnTo>
                  <a:lnTo>
                    <a:pt x="15031" y="5814"/>
                  </a:lnTo>
                  <a:lnTo>
                    <a:pt x="15069" y="5776"/>
                  </a:lnTo>
                  <a:lnTo>
                    <a:pt x="15069" y="5737"/>
                  </a:lnTo>
                  <a:cubicBezTo>
                    <a:pt x="14687" y="4934"/>
                    <a:pt x="14381" y="4131"/>
                    <a:pt x="14036" y="3366"/>
                  </a:cubicBezTo>
                  <a:lnTo>
                    <a:pt x="13998" y="3328"/>
                  </a:lnTo>
                  <a:lnTo>
                    <a:pt x="13960" y="3328"/>
                  </a:lnTo>
                  <a:lnTo>
                    <a:pt x="12496" y="3621"/>
                  </a:lnTo>
                  <a:lnTo>
                    <a:pt x="12496" y="3621"/>
                  </a:lnTo>
                  <a:cubicBezTo>
                    <a:pt x="12156" y="3208"/>
                    <a:pt x="11744" y="2796"/>
                    <a:pt x="11331" y="2457"/>
                  </a:cubicBezTo>
                  <a:lnTo>
                    <a:pt x="11331" y="2457"/>
                  </a:lnTo>
                  <a:cubicBezTo>
                    <a:pt x="11404" y="1979"/>
                    <a:pt x="11477" y="1470"/>
                    <a:pt x="11550" y="995"/>
                  </a:cubicBezTo>
                  <a:lnTo>
                    <a:pt x="11550" y="957"/>
                  </a:lnTo>
                  <a:lnTo>
                    <a:pt x="11474" y="957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A4C1FF">
                <a:alpha val="8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"/>
            <p:cNvSpPr/>
            <p:nvPr/>
          </p:nvSpPr>
          <p:spPr>
            <a:xfrm>
              <a:off x="8226513" y="2459388"/>
              <a:ext cx="223775" cy="224725"/>
            </a:xfrm>
            <a:custGeom>
              <a:rect b="b" l="l" r="r" t="t"/>
              <a:pathLst>
                <a:path extrusionOk="0" h="8989" w="8951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10"/>
          <p:cNvSpPr txBox="1"/>
          <p:nvPr>
            <p:ph type="title"/>
          </p:nvPr>
        </p:nvSpPr>
        <p:spPr>
          <a:xfrm>
            <a:off x="6066350" y="295000"/>
            <a:ext cx="24474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METHODOLOGY</a:t>
            </a:r>
            <a:endParaRPr/>
          </a:p>
        </p:txBody>
      </p:sp>
      <p:cxnSp>
        <p:nvCxnSpPr>
          <p:cNvPr id="1517" name="Google Shape;1517;p10"/>
          <p:cNvCxnSpPr/>
          <p:nvPr/>
        </p:nvCxnSpPr>
        <p:spPr>
          <a:xfrm>
            <a:off x="4001064" y="1213925"/>
            <a:ext cx="1137600" cy="741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8" name="Google Shape;1518;p10"/>
          <p:cNvCxnSpPr/>
          <p:nvPr/>
        </p:nvCxnSpPr>
        <p:spPr>
          <a:xfrm flipH="1">
            <a:off x="4123425" y="2356400"/>
            <a:ext cx="1076400" cy="1010700"/>
          </a:xfrm>
          <a:prstGeom prst="bentConnector3">
            <a:avLst>
              <a:gd fmla="val 5785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9" name="Google Shape;1519;p10"/>
          <p:cNvCxnSpPr/>
          <p:nvPr/>
        </p:nvCxnSpPr>
        <p:spPr>
          <a:xfrm>
            <a:off x="4099325" y="3767725"/>
            <a:ext cx="1044300" cy="649200"/>
          </a:xfrm>
          <a:prstGeom prst="bentConnector3">
            <a:avLst>
              <a:gd fmla="val 4575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0" name="Google Shape;1520;p10"/>
          <p:cNvSpPr/>
          <p:nvPr/>
        </p:nvSpPr>
        <p:spPr>
          <a:xfrm>
            <a:off x="5005750" y="3122098"/>
            <a:ext cx="2660700" cy="1599900"/>
          </a:xfrm>
          <a:prstGeom prst="rect">
            <a:avLst/>
          </a:prstGeom>
          <a:solidFill>
            <a:srgbClr val="A4C1FF">
              <a:alpha val="380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1" name="Google Shape;1521;p10"/>
          <p:cNvSpPr/>
          <p:nvPr/>
        </p:nvSpPr>
        <p:spPr>
          <a:xfrm>
            <a:off x="5005750" y="1280783"/>
            <a:ext cx="2660700" cy="1599900"/>
          </a:xfrm>
          <a:prstGeom prst="rect">
            <a:avLst/>
          </a:prstGeom>
          <a:solidFill>
            <a:srgbClr val="A4C1FF">
              <a:alpha val="380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2" name="Google Shape;1522;p10"/>
          <p:cNvSpPr/>
          <p:nvPr/>
        </p:nvSpPr>
        <p:spPr>
          <a:xfrm>
            <a:off x="1234725" y="2721950"/>
            <a:ext cx="2793600" cy="1599900"/>
          </a:xfrm>
          <a:prstGeom prst="rect">
            <a:avLst/>
          </a:prstGeom>
          <a:solidFill>
            <a:srgbClr val="A4C1FF">
              <a:alpha val="380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3" name="Google Shape;1523;p10"/>
          <p:cNvSpPr/>
          <p:nvPr/>
        </p:nvSpPr>
        <p:spPr>
          <a:xfrm>
            <a:off x="1234725" y="867100"/>
            <a:ext cx="2793600" cy="1599900"/>
          </a:xfrm>
          <a:prstGeom prst="rect">
            <a:avLst/>
          </a:prstGeom>
          <a:solidFill>
            <a:srgbClr val="A4C1FF">
              <a:alpha val="380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4" name="Google Shape;1524;p10"/>
          <p:cNvSpPr/>
          <p:nvPr/>
        </p:nvSpPr>
        <p:spPr>
          <a:xfrm>
            <a:off x="1329825" y="2623763"/>
            <a:ext cx="2793600" cy="1599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5" name="Google Shape;1525;p10"/>
          <p:cNvSpPr/>
          <p:nvPr/>
        </p:nvSpPr>
        <p:spPr>
          <a:xfrm>
            <a:off x="5138664" y="2997190"/>
            <a:ext cx="2660700" cy="1599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6" name="Google Shape;1526;p10"/>
          <p:cNvSpPr/>
          <p:nvPr/>
        </p:nvSpPr>
        <p:spPr>
          <a:xfrm>
            <a:off x="1329825" y="782450"/>
            <a:ext cx="2793600" cy="1599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7" name="Google Shape;1527;p10"/>
          <p:cNvSpPr/>
          <p:nvPr/>
        </p:nvSpPr>
        <p:spPr>
          <a:xfrm>
            <a:off x="5138664" y="1155875"/>
            <a:ext cx="2660700" cy="1599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8" name="Google Shape;1528;p10"/>
          <p:cNvSpPr txBox="1"/>
          <p:nvPr>
            <p:ph idx="4294967295" type="ctrTitle"/>
          </p:nvPr>
        </p:nvSpPr>
        <p:spPr>
          <a:xfrm>
            <a:off x="5559874" y="1385812"/>
            <a:ext cx="1569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VECINOS</a:t>
            </a:r>
            <a:endParaRPr b="0" i="0" sz="30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29" name="Google Shape;1529;p10"/>
          <p:cNvSpPr txBox="1"/>
          <p:nvPr>
            <p:ph idx="4294967295" type="ctrTitle"/>
          </p:nvPr>
        </p:nvSpPr>
        <p:spPr>
          <a:xfrm>
            <a:off x="2135613" y="1008016"/>
            <a:ext cx="1818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COMERCIOS</a:t>
            </a:r>
            <a:endParaRPr b="0" i="0" sz="30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30" name="Google Shape;1530;p10"/>
          <p:cNvSpPr txBox="1"/>
          <p:nvPr>
            <p:ph idx="4294967295" type="subTitle"/>
          </p:nvPr>
        </p:nvSpPr>
        <p:spPr>
          <a:xfrm>
            <a:off x="2135613" y="3255861"/>
            <a:ext cx="1818000" cy="9678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 Coding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Buscamos que “se</a:t>
            </a:r>
            <a:r>
              <a:rPr lang="es-ES" sz="1400">
                <a:solidFill>
                  <a:schemeClr val="lt1"/>
                </a:solidFill>
              </a:rPr>
              <a:t>c</a:t>
            </a:r>
            <a:r>
              <a:rPr b="0" i="0" lang="es-ES" sz="1400" u="none" cap="none" strike="noStrike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urity” sea tu compañía de manera discreta y segura</a:t>
            </a:r>
            <a:endParaRPr b="0" i="0" sz="1400" u="none" cap="none" strike="noStrike">
              <a:solidFill>
                <a:schemeClr val="lt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1531" name="Google Shape;1531;p10"/>
          <p:cNvSpPr txBox="1"/>
          <p:nvPr>
            <p:ph idx="4294967295" type="subTitle"/>
          </p:nvPr>
        </p:nvSpPr>
        <p:spPr>
          <a:xfrm>
            <a:off x="1893875" y="1438676"/>
            <a:ext cx="2470262" cy="8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 Coding"/>
              <a:buNone/>
            </a:pPr>
            <a:r>
              <a:rPr b="0" i="0" lang="es-ES" sz="1100" u="none" cap="none" strike="noStrike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“</a:t>
            </a:r>
            <a:r>
              <a:rPr lang="es-ES" sz="1100">
                <a:solidFill>
                  <a:schemeClr val="lt1"/>
                </a:solidFill>
              </a:rPr>
              <a:t>security</a:t>
            </a:r>
            <a:r>
              <a:rPr b="0" i="0" lang="es-ES" sz="1100" u="none" cap="none" strike="noStrike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” ofrece una alternativa de alertamiento mediante un software, instalado mediante un dispositivo al alcance del encargado</a:t>
            </a:r>
            <a:endParaRPr b="0" i="0" sz="1100" u="none" cap="none" strike="noStrike">
              <a:solidFill>
                <a:schemeClr val="lt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1532" name="Google Shape;1532;p10"/>
          <p:cNvSpPr txBox="1"/>
          <p:nvPr>
            <p:ph idx="4294967295" type="subTitle"/>
          </p:nvPr>
        </p:nvSpPr>
        <p:spPr>
          <a:xfrm>
            <a:off x="4671086" y="1848919"/>
            <a:ext cx="2932881" cy="8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 Coding"/>
              <a:buNone/>
            </a:pPr>
            <a:r>
              <a:rPr b="0" i="0" lang="es-ES" sz="1100" u="none" cap="none" strike="noStrike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“Segurity ”quiere ofrecer a cada vecino la tranquilidad de que su llamado será atendido, sin </a:t>
            </a:r>
            <a:r>
              <a:rPr lang="es-ES" sz="1100">
                <a:solidFill>
                  <a:schemeClr val="lt1"/>
                </a:solidFill>
              </a:rPr>
              <a:t>más</a:t>
            </a:r>
            <a:r>
              <a:rPr b="0" i="0" lang="es-ES" sz="1100" u="none" cap="none" strike="noStrike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pretextos </a:t>
            </a:r>
            <a:endParaRPr b="0" i="0" sz="1400" u="none" cap="none" strike="noStrike">
              <a:solidFill>
                <a:schemeClr val="lt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1533" name="Google Shape;1533;p10"/>
          <p:cNvSpPr txBox="1"/>
          <p:nvPr>
            <p:ph idx="4294967295" type="subTitle"/>
          </p:nvPr>
        </p:nvSpPr>
        <p:spPr>
          <a:xfrm>
            <a:off x="5165133" y="3450890"/>
            <a:ext cx="2247759" cy="105179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 Coding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Comparado con otros software, “se</a:t>
            </a:r>
            <a:r>
              <a:rPr lang="es-ES" sz="1400">
                <a:solidFill>
                  <a:schemeClr val="lt1"/>
                </a:solidFill>
              </a:rPr>
              <a:t>c</a:t>
            </a:r>
            <a:r>
              <a:rPr b="0" i="0" lang="es-ES" sz="1400" u="none" cap="none" strike="noStrike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urity” ofrece variantes alternativas para distintos usuarios</a:t>
            </a:r>
            <a:endParaRPr b="0" i="0" sz="1400" u="none" cap="none" strike="noStrike">
              <a:solidFill>
                <a:schemeClr val="lt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1534" name="Google Shape;1534;p10"/>
          <p:cNvSpPr txBox="1"/>
          <p:nvPr>
            <p:ph idx="4294967295" type="ctrTitle"/>
          </p:nvPr>
        </p:nvSpPr>
        <p:spPr>
          <a:xfrm>
            <a:off x="2081714" y="2796456"/>
            <a:ext cx="1818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TRANSEÚNTE</a:t>
            </a:r>
            <a:endParaRPr b="0" i="0" sz="30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35" name="Google Shape;1535;p10"/>
          <p:cNvSpPr txBox="1"/>
          <p:nvPr>
            <p:ph idx="4294967295" type="ctrTitle"/>
          </p:nvPr>
        </p:nvSpPr>
        <p:spPr>
          <a:xfrm>
            <a:off x="5236240" y="3073158"/>
            <a:ext cx="199021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COMPARACION</a:t>
            </a:r>
            <a:endParaRPr b="0" i="0" sz="30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36" name="Google Shape;1536;p10"/>
          <p:cNvSpPr/>
          <p:nvPr/>
        </p:nvSpPr>
        <p:spPr>
          <a:xfrm>
            <a:off x="1590569" y="1100325"/>
            <a:ext cx="3849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7" name="Google Shape;1537;p10"/>
          <p:cNvSpPr/>
          <p:nvPr/>
        </p:nvSpPr>
        <p:spPr>
          <a:xfrm>
            <a:off x="1590575" y="2937675"/>
            <a:ext cx="3849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8" name="Google Shape;1538;p10"/>
          <p:cNvSpPr/>
          <p:nvPr/>
        </p:nvSpPr>
        <p:spPr>
          <a:xfrm>
            <a:off x="7196672" y="1474600"/>
            <a:ext cx="3849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9" name="Google Shape;1539;p10"/>
          <p:cNvSpPr/>
          <p:nvPr/>
        </p:nvSpPr>
        <p:spPr>
          <a:xfrm>
            <a:off x="7196675" y="3316675"/>
            <a:ext cx="3849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0" name="Google Shape;1540;p10"/>
          <p:cNvGrpSpPr/>
          <p:nvPr/>
        </p:nvGrpSpPr>
        <p:grpSpPr>
          <a:xfrm>
            <a:off x="1590575" y="1892825"/>
            <a:ext cx="384900" cy="163220"/>
            <a:chOff x="1593968" y="1892825"/>
            <a:chExt cx="384900" cy="163220"/>
          </a:xfrm>
        </p:grpSpPr>
        <p:sp>
          <p:nvSpPr>
            <p:cNvPr id="1541" name="Google Shape;1541;p10"/>
            <p:cNvSpPr/>
            <p:nvPr/>
          </p:nvSpPr>
          <p:spPr>
            <a:xfrm>
              <a:off x="1815668" y="1892825"/>
              <a:ext cx="163200" cy="163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10"/>
            <p:cNvSpPr/>
            <p:nvPr/>
          </p:nvSpPr>
          <p:spPr>
            <a:xfrm>
              <a:off x="1593968" y="1892845"/>
              <a:ext cx="163200" cy="163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3" name="Google Shape;1543;p10"/>
          <p:cNvGrpSpPr/>
          <p:nvPr/>
        </p:nvGrpSpPr>
        <p:grpSpPr>
          <a:xfrm>
            <a:off x="1590575" y="3747188"/>
            <a:ext cx="384900" cy="163219"/>
            <a:chOff x="1587183" y="3747188"/>
            <a:chExt cx="384900" cy="163219"/>
          </a:xfrm>
        </p:grpSpPr>
        <p:sp>
          <p:nvSpPr>
            <p:cNvPr id="1544" name="Google Shape;1544;p10"/>
            <p:cNvSpPr/>
            <p:nvPr/>
          </p:nvSpPr>
          <p:spPr>
            <a:xfrm>
              <a:off x="1808883" y="3747188"/>
              <a:ext cx="163200" cy="163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10"/>
            <p:cNvSpPr/>
            <p:nvPr/>
          </p:nvSpPr>
          <p:spPr>
            <a:xfrm>
              <a:off x="1587183" y="3747207"/>
              <a:ext cx="163200" cy="163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6" name="Google Shape;1546;p10"/>
          <p:cNvGrpSpPr/>
          <p:nvPr/>
        </p:nvGrpSpPr>
        <p:grpSpPr>
          <a:xfrm>
            <a:off x="7212700" y="4096846"/>
            <a:ext cx="384900" cy="163220"/>
            <a:chOff x="7212700" y="4096846"/>
            <a:chExt cx="384900" cy="163220"/>
          </a:xfrm>
        </p:grpSpPr>
        <p:sp>
          <p:nvSpPr>
            <p:cNvPr id="1547" name="Google Shape;1547;p10"/>
            <p:cNvSpPr/>
            <p:nvPr/>
          </p:nvSpPr>
          <p:spPr>
            <a:xfrm>
              <a:off x="7434400" y="4096846"/>
              <a:ext cx="163200" cy="163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10"/>
            <p:cNvSpPr/>
            <p:nvPr/>
          </p:nvSpPr>
          <p:spPr>
            <a:xfrm>
              <a:off x="7212700" y="4096866"/>
              <a:ext cx="163200" cy="163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9" name="Google Shape;1549;p10"/>
          <p:cNvGrpSpPr/>
          <p:nvPr/>
        </p:nvGrpSpPr>
        <p:grpSpPr>
          <a:xfrm>
            <a:off x="1642210" y="1156945"/>
            <a:ext cx="281619" cy="271643"/>
            <a:chOff x="1284212" y="1963766"/>
            <a:chExt cx="379489" cy="366046"/>
          </a:xfrm>
        </p:grpSpPr>
        <p:sp>
          <p:nvSpPr>
            <p:cNvPr id="1550" name="Google Shape;1550;p10"/>
            <p:cNvSpPr/>
            <p:nvPr/>
          </p:nvSpPr>
          <p:spPr>
            <a:xfrm>
              <a:off x="1436861" y="2112975"/>
              <a:ext cx="69444" cy="68902"/>
            </a:xfrm>
            <a:custGeom>
              <a:rect b="b" l="l" r="r" t="t"/>
              <a:pathLst>
                <a:path extrusionOk="0" h="2163" w="2180">
                  <a:moveTo>
                    <a:pt x="1086" y="1"/>
                  </a:moveTo>
                  <a:cubicBezTo>
                    <a:pt x="526" y="1"/>
                    <a:pt x="0" y="443"/>
                    <a:pt x="0" y="1079"/>
                  </a:cubicBezTo>
                  <a:cubicBezTo>
                    <a:pt x="0" y="1675"/>
                    <a:pt x="501" y="2163"/>
                    <a:pt x="1096" y="2163"/>
                  </a:cubicBezTo>
                  <a:cubicBezTo>
                    <a:pt x="1703" y="2163"/>
                    <a:pt x="2179" y="1675"/>
                    <a:pt x="2179" y="1079"/>
                  </a:cubicBezTo>
                  <a:cubicBezTo>
                    <a:pt x="2144" y="1020"/>
                    <a:pt x="2144" y="960"/>
                    <a:pt x="2132" y="889"/>
                  </a:cubicBezTo>
                  <a:cubicBezTo>
                    <a:pt x="2121" y="802"/>
                    <a:pt x="2040" y="744"/>
                    <a:pt x="1963" y="744"/>
                  </a:cubicBezTo>
                  <a:cubicBezTo>
                    <a:pt x="1955" y="744"/>
                    <a:pt x="1948" y="745"/>
                    <a:pt x="1941" y="746"/>
                  </a:cubicBezTo>
                  <a:cubicBezTo>
                    <a:pt x="1846" y="770"/>
                    <a:pt x="1786" y="853"/>
                    <a:pt x="1810" y="948"/>
                  </a:cubicBezTo>
                  <a:cubicBezTo>
                    <a:pt x="1883" y="1428"/>
                    <a:pt x="1488" y="1811"/>
                    <a:pt x="1059" y="1811"/>
                  </a:cubicBezTo>
                  <a:cubicBezTo>
                    <a:pt x="923" y="1811"/>
                    <a:pt x="784" y="1772"/>
                    <a:pt x="655" y="1687"/>
                  </a:cubicBezTo>
                  <a:cubicBezTo>
                    <a:pt x="48" y="1282"/>
                    <a:pt x="346" y="329"/>
                    <a:pt x="1072" y="329"/>
                  </a:cubicBezTo>
                  <a:cubicBezTo>
                    <a:pt x="1239" y="329"/>
                    <a:pt x="1405" y="389"/>
                    <a:pt x="1536" y="496"/>
                  </a:cubicBezTo>
                  <a:cubicBezTo>
                    <a:pt x="1567" y="522"/>
                    <a:pt x="1605" y="534"/>
                    <a:pt x="1642" y="534"/>
                  </a:cubicBezTo>
                  <a:cubicBezTo>
                    <a:pt x="1692" y="534"/>
                    <a:pt x="1741" y="513"/>
                    <a:pt x="1774" y="472"/>
                  </a:cubicBezTo>
                  <a:cubicBezTo>
                    <a:pt x="1834" y="389"/>
                    <a:pt x="1822" y="294"/>
                    <a:pt x="1751" y="234"/>
                  </a:cubicBezTo>
                  <a:cubicBezTo>
                    <a:pt x="1545" y="73"/>
                    <a:pt x="1313" y="1"/>
                    <a:pt x="10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10"/>
            <p:cNvSpPr/>
            <p:nvPr/>
          </p:nvSpPr>
          <p:spPr>
            <a:xfrm>
              <a:off x="1284212" y="1963766"/>
              <a:ext cx="379489" cy="366046"/>
            </a:xfrm>
            <a:custGeom>
              <a:rect b="b" l="l" r="r" t="t"/>
              <a:pathLst>
                <a:path extrusionOk="0" h="11491" w="11913">
                  <a:moveTo>
                    <a:pt x="1031" y="2185"/>
                  </a:moveTo>
                  <a:cubicBezTo>
                    <a:pt x="1151" y="2185"/>
                    <a:pt x="1275" y="2224"/>
                    <a:pt x="1387" y="2311"/>
                  </a:cubicBezTo>
                  <a:cubicBezTo>
                    <a:pt x="1625" y="2489"/>
                    <a:pt x="1673" y="2834"/>
                    <a:pt x="1506" y="3084"/>
                  </a:cubicBezTo>
                  <a:cubicBezTo>
                    <a:pt x="1389" y="3256"/>
                    <a:pt x="1207" y="3337"/>
                    <a:pt x="1026" y="3337"/>
                  </a:cubicBezTo>
                  <a:cubicBezTo>
                    <a:pt x="767" y="3337"/>
                    <a:pt x="510" y="3171"/>
                    <a:pt x="447" y="2870"/>
                  </a:cubicBezTo>
                  <a:cubicBezTo>
                    <a:pt x="376" y="2492"/>
                    <a:pt x="689" y="2185"/>
                    <a:pt x="1031" y="2185"/>
                  </a:cubicBezTo>
                  <a:close/>
                  <a:moveTo>
                    <a:pt x="4269" y="3025"/>
                  </a:moveTo>
                  <a:cubicBezTo>
                    <a:pt x="4364" y="3073"/>
                    <a:pt x="5435" y="3680"/>
                    <a:pt x="5519" y="3739"/>
                  </a:cubicBezTo>
                  <a:lnTo>
                    <a:pt x="4269" y="4454"/>
                  </a:lnTo>
                  <a:lnTo>
                    <a:pt x="4269" y="3025"/>
                  </a:lnTo>
                  <a:close/>
                  <a:moveTo>
                    <a:pt x="7448" y="3025"/>
                  </a:moveTo>
                  <a:lnTo>
                    <a:pt x="7448" y="4454"/>
                  </a:lnTo>
                  <a:lnTo>
                    <a:pt x="6197" y="3739"/>
                  </a:lnTo>
                  <a:lnTo>
                    <a:pt x="7448" y="3025"/>
                  </a:lnTo>
                  <a:close/>
                  <a:moveTo>
                    <a:pt x="2550" y="2268"/>
                  </a:moveTo>
                  <a:cubicBezTo>
                    <a:pt x="2817" y="2268"/>
                    <a:pt x="3085" y="2336"/>
                    <a:pt x="3328" y="2477"/>
                  </a:cubicBezTo>
                  <a:cubicBezTo>
                    <a:pt x="3697" y="2692"/>
                    <a:pt x="3566" y="2608"/>
                    <a:pt x="3935" y="2811"/>
                  </a:cubicBezTo>
                  <a:lnTo>
                    <a:pt x="3935" y="4644"/>
                  </a:lnTo>
                  <a:lnTo>
                    <a:pt x="2328" y="5573"/>
                  </a:lnTo>
                  <a:lnTo>
                    <a:pt x="1744" y="5240"/>
                  </a:lnTo>
                  <a:cubicBezTo>
                    <a:pt x="1375" y="5037"/>
                    <a:pt x="1125" y="4692"/>
                    <a:pt x="1006" y="4275"/>
                  </a:cubicBezTo>
                  <a:cubicBezTo>
                    <a:pt x="947" y="4085"/>
                    <a:pt x="923" y="3870"/>
                    <a:pt x="959" y="3680"/>
                  </a:cubicBezTo>
                  <a:lnTo>
                    <a:pt x="959" y="3680"/>
                  </a:lnTo>
                  <a:cubicBezTo>
                    <a:pt x="981" y="3681"/>
                    <a:pt x="1003" y="3682"/>
                    <a:pt x="1025" y="3682"/>
                  </a:cubicBezTo>
                  <a:cubicBezTo>
                    <a:pt x="1659" y="3682"/>
                    <a:pt x="2129" y="3028"/>
                    <a:pt x="1875" y="2418"/>
                  </a:cubicBezTo>
                  <a:cubicBezTo>
                    <a:pt x="2090" y="2319"/>
                    <a:pt x="2320" y="2268"/>
                    <a:pt x="2550" y="2268"/>
                  </a:cubicBezTo>
                  <a:close/>
                  <a:moveTo>
                    <a:pt x="9186" y="2275"/>
                  </a:moveTo>
                  <a:cubicBezTo>
                    <a:pt x="10067" y="2275"/>
                    <a:pt x="10781" y="2977"/>
                    <a:pt x="10781" y="3858"/>
                  </a:cubicBezTo>
                  <a:cubicBezTo>
                    <a:pt x="10781" y="4418"/>
                    <a:pt x="10460" y="4954"/>
                    <a:pt x="9972" y="5240"/>
                  </a:cubicBezTo>
                  <a:lnTo>
                    <a:pt x="9400" y="5573"/>
                  </a:lnTo>
                  <a:cubicBezTo>
                    <a:pt x="9186" y="5454"/>
                    <a:pt x="7983" y="4751"/>
                    <a:pt x="7793" y="4644"/>
                  </a:cubicBezTo>
                  <a:lnTo>
                    <a:pt x="7793" y="2834"/>
                  </a:lnTo>
                  <a:cubicBezTo>
                    <a:pt x="8245" y="2596"/>
                    <a:pt x="8567" y="2275"/>
                    <a:pt x="9186" y="2275"/>
                  </a:cubicBezTo>
                  <a:close/>
                  <a:moveTo>
                    <a:pt x="3935" y="5013"/>
                  </a:moveTo>
                  <a:lnTo>
                    <a:pt x="3935" y="6478"/>
                  </a:lnTo>
                  <a:lnTo>
                    <a:pt x="2673" y="5751"/>
                  </a:lnTo>
                  <a:lnTo>
                    <a:pt x="3935" y="5013"/>
                  </a:lnTo>
                  <a:close/>
                  <a:moveTo>
                    <a:pt x="7793" y="5037"/>
                  </a:moveTo>
                  <a:cubicBezTo>
                    <a:pt x="7948" y="5120"/>
                    <a:pt x="8900" y="5668"/>
                    <a:pt x="9055" y="5763"/>
                  </a:cubicBezTo>
                  <a:lnTo>
                    <a:pt x="7793" y="6490"/>
                  </a:lnTo>
                  <a:lnTo>
                    <a:pt x="7793" y="5037"/>
                  </a:lnTo>
                  <a:close/>
                  <a:moveTo>
                    <a:pt x="5852" y="3918"/>
                  </a:moveTo>
                  <a:lnTo>
                    <a:pt x="7448" y="4823"/>
                  </a:lnTo>
                  <a:lnTo>
                    <a:pt x="7448" y="6668"/>
                  </a:lnTo>
                  <a:lnTo>
                    <a:pt x="5852" y="7573"/>
                  </a:lnTo>
                  <a:lnTo>
                    <a:pt x="4257" y="6668"/>
                  </a:lnTo>
                  <a:lnTo>
                    <a:pt x="4257" y="4823"/>
                  </a:lnTo>
                  <a:lnTo>
                    <a:pt x="5852" y="3918"/>
                  </a:lnTo>
                  <a:close/>
                  <a:moveTo>
                    <a:pt x="7448" y="7061"/>
                  </a:moveTo>
                  <a:lnTo>
                    <a:pt x="7448" y="8490"/>
                  </a:lnTo>
                  <a:cubicBezTo>
                    <a:pt x="7352" y="8442"/>
                    <a:pt x="6281" y="7835"/>
                    <a:pt x="6197" y="7776"/>
                  </a:cubicBezTo>
                  <a:lnTo>
                    <a:pt x="7448" y="7061"/>
                  </a:lnTo>
                  <a:close/>
                  <a:moveTo>
                    <a:pt x="4269" y="7073"/>
                  </a:moveTo>
                  <a:lnTo>
                    <a:pt x="5519" y="7787"/>
                  </a:lnTo>
                  <a:lnTo>
                    <a:pt x="4269" y="8502"/>
                  </a:lnTo>
                  <a:lnTo>
                    <a:pt x="4269" y="7073"/>
                  </a:lnTo>
                  <a:close/>
                  <a:moveTo>
                    <a:pt x="9376" y="5954"/>
                  </a:moveTo>
                  <a:lnTo>
                    <a:pt x="9960" y="6287"/>
                  </a:lnTo>
                  <a:cubicBezTo>
                    <a:pt x="10329" y="6490"/>
                    <a:pt x="10579" y="6835"/>
                    <a:pt x="10710" y="7252"/>
                  </a:cubicBezTo>
                  <a:cubicBezTo>
                    <a:pt x="10746" y="7430"/>
                    <a:pt x="10757" y="7609"/>
                    <a:pt x="10757" y="7787"/>
                  </a:cubicBezTo>
                  <a:cubicBezTo>
                    <a:pt x="10736" y="7786"/>
                    <a:pt x="10714" y="7785"/>
                    <a:pt x="10693" y="7785"/>
                  </a:cubicBezTo>
                  <a:cubicBezTo>
                    <a:pt x="10049" y="7785"/>
                    <a:pt x="9612" y="8474"/>
                    <a:pt x="9888" y="9085"/>
                  </a:cubicBezTo>
                  <a:cubicBezTo>
                    <a:pt x="9662" y="9190"/>
                    <a:pt x="9412" y="9249"/>
                    <a:pt x="9161" y="9249"/>
                  </a:cubicBezTo>
                  <a:cubicBezTo>
                    <a:pt x="8898" y="9249"/>
                    <a:pt x="8632" y="9184"/>
                    <a:pt x="8388" y="9038"/>
                  </a:cubicBezTo>
                  <a:cubicBezTo>
                    <a:pt x="8007" y="8811"/>
                    <a:pt x="8138" y="8907"/>
                    <a:pt x="7769" y="8692"/>
                  </a:cubicBezTo>
                  <a:lnTo>
                    <a:pt x="7769" y="6883"/>
                  </a:lnTo>
                  <a:lnTo>
                    <a:pt x="9376" y="5954"/>
                  </a:lnTo>
                  <a:close/>
                  <a:moveTo>
                    <a:pt x="10731" y="8111"/>
                  </a:moveTo>
                  <a:cubicBezTo>
                    <a:pt x="10841" y="8111"/>
                    <a:pt x="10950" y="8142"/>
                    <a:pt x="11043" y="8204"/>
                  </a:cubicBezTo>
                  <a:cubicBezTo>
                    <a:pt x="11484" y="8502"/>
                    <a:pt x="11329" y="9157"/>
                    <a:pt x="10841" y="9264"/>
                  </a:cubicBezTo>
                  <a:cubicBezTo>
                    <a:pt x="10802" y="9271"/>
                    <a:pt x="10764" y="9275"/>
                    <a:pt x="10726" y="9275"/>
                  </a:cubicBezTo>
                  <a:cubicBezTo>
                    <a:pt x="10276" y="9275"/>
                    <a:pt x="9982" y="8767"/>
                    <a:pt x="10246" y="8371"/>
                  </a:cubicBezTo>
                  <a:cubicBezTo>
                    <a:pt x="10358" y="8199"/>
                    <a:pt x="10545" y="8111"/>
                    <a:pt x="10731" y="8111"/>
                  </a:cubicBezTo>
                  <a:close/>
                  <a:moveTo>
                    <a:pt x="5852" y="7978"/>
                  </a:moveTo>
                  <a:cubicBezTo>
                    <a:pt x="6043" y="8097"/>
                    <a:pt x="7233" y="8764"/>
                    <a:pt x="7448" y="8883"/>
                  </a:cubicBezTo>
                  <a:lnTo>
                    <a:pt x="7448" y="9585"/>
                  </a:lnTo>
                  <a:cubicBezTo>
                    <a:pt x="7448" y="10466"/>
                    <a:pt x="6733" y="11181"/>
                    <a:pt x="5852" y="11181"/>
                  </a:cubicBezTo>
                  <a:cubicBezTo>
                    <a:pt x="4971" y="11181"/>
                    <a:pt x="4257" y="10466"/>
                    <a:pt x="4257" y="9585"/>
                  </a:cubicBezTo>
                  <a:lnTo>
                    <a:pt x="4257" y="8883"/>
                  </a:lnTo>
                  <a:lnTo>
                    <a:pt x="5852" y="7978"/>
                  </a:lnTo>
                  <a:close/>
                  <a:moveTo>
                    <a:pt x="5852" y="1"/>
                  </a:moveTo>
                  <a:cubicBezTo>
                    <a:pt x="4792" y="1"/>
                    <a:pt x="3935" y="870"/>
                    <a:pt x="3935" y="1918"/>
                  </a:cubicBezTo>
                  <a:lnTo>
                    <a:pt x="3935" y="2430"/>
                  </a:lnTo>
                  <a:cubicBezTo>
                    <a:pt x="3649" y="2263"/>
                    <a:pt x="3757" y="2322"/>
                    <a:pt x="3483" y="2180"/>
                  </a:cubicBezTo>
                  <a:cubicBezTo>
                    <a:pt x="3183" y="2005"/>
                    <a:pt x="2854" y="1922"/>
                    <a:pt x="2529" y="1922"/>
                  </a:cubicBezTo>
                  <a:cubicBezTo>
                    <a:pt x="2235" y="1922"/>
                    <a:pt x="1945" y="1990"/>
                    <a:pt x="1685" y="2120"/>
                  </a:cubicBezTo>
                  <a:cubicBezTo>
                    <a:pt x="1491" y="1915"/>
                    <a:pt x="1256" y="1827"/>
                    <a:pt x="1027" y="1827"/>
                  </a:cubicBezTo>
                  <a:cubicBezTo>
                    <a:pt x="497" y="1827"/>
                    <a:pt x="0" y="2303"/>
                    <a:pt x="125" y="2918"/>
                  </a:cubicBezTo>
                  <a:cubicBezTo>
                    <a:pt x="185" y="3215"/>
                    <a:pt x="375" y="3454"/>
                    <a:pt x="625" y="3573"/>
                  </a:cubicBezTo>
                  <a:cubicBezTo>
                    <a:pt x="530" y="4335"/>
                    <a:pt x="887" y="5109"/>
                    <a:pt x="1578" y="5501"/>
                  </a:cubicBezTo>
                  <a:cubicBezTo>
                    <a:pt x="1816" y="5644"/>
                    <a:pt x="1744" y="5597"/>
                    <a:pt x="1983" y="5728"/>
                  </a:cubicBezTo>
                  <a:lnTo>
                    <a:pt x="1578" y="5954"/>
                  </a:lnTo>
                  <a:cubicBezTo>
                    <a:pt x="982" y="6299"/>
                    <a:pt x="613" y="6942"/>
                    <a:pt x="613" y="7633"/>
                  </a:cubicBezTo>
                  <a:cubicBezTo>
                    <a:pt x="613" y="8633"/>
                    <a:pt x="1375" y="9466"/>
                    <a:pt x="2375" y="9538"/>
                  </a:cubicBezTo>
                  <a:lnTo>
                    <a:pt x="2387" y="9538"/>
                  </a:lnTo>
                  <a:cubicBezTo>
                    <a:pt x="2471" y="9538"/>
                    <a:pt x="2554" y="9478"/>
                    <a:pt x="2554" y="9395"/>
                  </a:cubicBezTo>
                  <a:cubicBezTo>
                    <a:pt x="2566" y="9300"/>
                    <a:pt x="2495" y="9216"/>
                    <a:pt x="2399" y="9216"/>
                  </a:cubicBezTo>
                  <a:cubicBezTo>
                    <a:pt x="1578" y="9145"/>
                    <a:pt x="959" y="8454"/>
                    <a:pt x="959" y="7633"/>
                  </a:cubicBezTo>
                  <a:cubicBezTo>
                    <a:pt x="959" y="7073"/>
                    <a:pt x="1268" y="6537"/>
                    <a:pt x="1756" y="6252"/>
                  </a:cubicBezTo>
                  <a:lnTo>
                    <a:pt x="2340" y="5918"/>
                  </a:lnTo>
                  <a:lnTo>
                    <a:pt x="3947" y="6847"/>
                  </a:lnTo>
                  <a:lnTo>
                    <a:pt x="3947" y="8657"/>
                  </a:lnTo>
                  <a:cubicBezTo>
                    <a:pt x="3411" y="8954"/>
                    <a:pt x="3280" y="9061"/>
                    <a:pt x="3030" y="9157"/>
                  </a:cubicBezTo>
                  <a:cubicBezTo>
                    <a:pt x="2935" y="9180"/>
                    <a:pt x="2887" y="9276"/>
                    <a:pt x="2911" y="9359"/>
                  </a:cubicBezTo>
                  <a:cubicBezTo>
                    <a:pt x="2932" y="9443"/>
                    <a:pt x="3008" y="9480"/>
                    <a:pt x="3082" y="9480"/>
                  </a:cubicBezTo>
                  <a:cubicBezTo>
                    <a:pt x="3093" y="9480"/>
                    <a:pt x="3103" y="9480"/>
                    <a:pt x="3114" y="9478"/>
                  </a:cubicBezTo>
                  <a:cubicBezTo>
                    <a:pt x="3423" y="9395"/>
                    <a:pt x="3578" y="9252"/>
                    <a:pt x="3947" y="9061"/>
                  </a:cubicBezTo>
                  <a:lnTo>
                    <a:pt x="3947" y="9573"/>
                  </a:lnTo>
                  <a:cubicBezTo>
                    <a:pt x="3947" y="10621"/>
                    <a:pt x="4816" y="11490"/>
                    <a:pt x="5864" y="11490"/>
                  </a:cubicBezTo>
                  <a:cubicBezTo>
                    <a:pt x="6924" y="11490"/>
                    <a:pt x="7793" y="10621"/>
                    <a:pt x="7793" y="9573"/>
                  </a:cubicBezTo>
                  <a:lnTo>
                    <a:pt x="7793" y="9085"/>
                  </a:lnTo>
                  <a:cubicBezTo>
                    <a:pt x="8269" y="9347"/>
                    <a:pt x="8591" y="9585"/>
                    <a:pt x="9186" y="9585"/>
                  </a:cubicBezTo>
                  <a:cubicBezTo>
                    <a:pt x="9495" y="9585"/>
                    <a:pt x="9829" y="9514"/>
                    <a:pt x="10115" y="9359"/>
                  </a:cubicBezTo>
                  <a:cubicBezTo>
                    <a:pt x="10277" y="9521"/>
                    <a:pt x="10500" y="9615"/>
                    <a:pt x="10736" y="9615"/>
                  </a:cubicBezTo>
                  <a:cubicBezTo>
                    <a:pt x="10794" y="9615"/>
                    <a:pt x="10853" y="9609"/>
                    <a:pt x="10912" y="9597"/>
                  </a:cubicBezTo>
                  <a:cubicBezTo>
                    <a:pt x="11781" y="9419"/>
                    <a:pt x="11912" y="8216"/>
                    <a:pt x="11091" y="7847"/>
                  </a:cubicBezTo>
                  <a:cubicBezTo>
                    <a:pt x="11162" y="7121"/>
                    <a:pt x="10805" y="6371"/>
                    <a:pt x="10138" y="5990"/>
                  </a:cubicBezTo>
                  <a:cubicBezTo>
                    <a:pt x="9900" y="5847"/>
                    <a:pt x="9972" y="5894"/>
                    <a:pt x="9734" y="5763"/>
                  </a:cubicBezTo>
                  <a:lnTo>
                    <a:pt x="10138" y="5537"/>
                  </a:lnTo>
                  <a:cubicBezTo>
                    <a:pt x="11067" y="5013"/>
                    <a:pt x="11377" y="3823"/>
                    <a:pt x="10853" y="2906"/>
                  </a:cubicBezTo>
                  <a:cubicBezTo>
                    <a:pt x="10507" y="2311"/>
                    <a:pt x="9876" y="1941"/>
                    <a:pt x="9174" y="1941"/>
                  </a:cubicBezTo>
                  <a:cubicBezTo>
                    <a:pt x="8471" y="1941"/>
                    <a:pt x="8067" y="2311"/>
                    <a:pt x="7769" y="2442"/>
                  </a:cubicBezTo>
                  <a:cubicBezTo>
                    <a:pt x="7757" y="2025"/>
                    <a:pt x="7805" y="1834"/>
                    <a:pt x="7733" y="1525"/>
                  </a:cubicBezTo>
                  <a:cubicBezTo>
                    <a:pt x="7711" y="1438"/>
                    <a:pt x="7640" y="1380"/>
                    <a:pt x="7546" y="1380"/>
                  </a:cubicBezTo>
                  <a:cubicBezTo>
                    <a:pt x="7537" y="1380"/>
                    <a:pt x="7528" y="1381"/>
                    <a:pt x="7519" y="1382"/>
                  </a:cubicBezTo>
                  <a:cubicBezTo>
                    <a:pt x="7436" y="1406"/>
                    <a:pt x="7376" y="1489"/>
                    <a:pt x="7388" y="1596"/>
                  </a:cubicBezTo>
                  <a:cubicBezTo>
                    <a:pt x="7448" y="1858"/>
                    <a:pt x="7412" y="2013"/>
                    <a:pt x="7436" y="2632"/>
                  </a:cubicBezTo>
                  <a:lnTo>
                    <a:pt x="5840" y="3549"/>
                  </a:lnTo>
                  <a:lnTo>
                    <a:pt x="4245" y="2632"/>
                  </a:lnTo>
                  <a:lnTo>
                    <a:pt x="4245" y="1941"/>
                  </a:lnTo>
                  <a:cubicBezTo>
                    <a:pt x="4245" y="1060"/>
                    <a:pt x="4959" y="346"/>
                    <a:pt x="5840" y="346"/>
                  </a:cubicBezTo>
                  <a:cubicBezTo>
                    <a:pt x="6364" y="346"/>
                    <a:pt x="6840" y="596"/>
                    <a:pt x="7150" y="1025"/>
                  </a:cubicBezTo>
                  <a:cubicBezTo>
                    <a:pt x="7186" y="1076"/>
                    <a:pt x="7241" y="1100"/>
                    <a:pt x="7294" y="1100"/>
                  </a:cubicBezTo>
                  <a:cubicBezTo>
                    <a:pt x="7328" y="1100"/>
                    <a:pt x="7360" y="1091"/>
                    <a:pt x="7388" y="1072"/>
                  </a:cubicBezTo>
                  <a:cubicBezTo>
                    <a:pt x="7459" y="1013"/>
                    <a:pt x="7471" y="906"/>
                    <a:pt x="7436" y="834"/>
                  </a:cubicBezTo>
                  <a:cubicBezTo>
                    <a:pt x="7078" y="310"/>
                    <a:pt x="6483" y="1"/>
                    <a:pt x="58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2" name="Google Shape;1552;p10"/>
          <p:cNvSpPr/>
          <p:nvPr/>
        </p:nvSpPr>
        <p:spPr>
          <a:xfrm>
            <a:off x="7270315" y="1536641"/>
            <a:ext cx="269661" cy="260820"/>
          </a:xfrm>
          <a:custGeom>
            <a:rect b="b" l="l" r="r" t="t"/>
            <a:pathLst>
              <a:path extrusionOk="0" h="11033" w="11407">
                <a:moveTo>
                  <a:pt x="1698" y="1130"/>
                </a:moveTo>
                <a:cubicBezTo>
                  <a:pt x="1739" y="1130"/>
                  <a:pt x="1780" y="1133"/>
                  <a:pt x="1822" y="1137"/>
                </a:cubicBezTo>
                <a:lnTo>
                  <a:pt x="1143" y="3626"/>
                </a:lnTo>
                <a:cubicBezTo>
                  <a:pt x="643" y="3423"/>
                  <a:pt x="357" y="2852"/>
                  <a:pt x="512" y="2316"/>
                </a:cubicBezTo>
                <a:lnTo>
                  <a:pt x="607" y="1959"/>
                </a:lnTo>
                <a:cubicBezTo>
                  <a:pt x="750" y="1453"/>
                  <a:pt x="1207" y="1130"/>
                  <a:pt x="1698" y="1130"/>
                </a:cubicBezTo>
                <a:close/>
                <a:moveTo>
                  <a:pt x="2641" y="304"/>
                </a:moveTo>
                <a:cubicBezTo>
                  <a:pt x="2755" y="304"/>
                  <a:pt x="2867" y="357"/>
                  <a:pt x="2929" y="471"/>
                </a:cubicBezTo>
                <a:cubicBezTo>
                  <a:pt x="2977" y="542"/>
                  <a:pt x="2989" y="649"/>
                  <a:pt x="2965" y="732"/>
                </a:cubicBezTo>
                <a:lnTo>
                  <a:pt x="1941" y="4566"/>
                </a:lnTo>
                <a:cubicBezTo>
                  <a:pt x="1905" y="4650"/>
                  <a:pt x="1846" y="4733"/>
                  <a:pt x="1774" y="4769"/>
                </a:cubicBezTo>
                <a:cubicBezTo>
                  <a:pt x="1719" y="4806"/>
                  <a:pt x="1659" y="4822"/>
                  <a:pt x="1601" y="4822"/>
                </a:cubicBezTo>
                <a:cubicBezTo>
                  <a:pt x="1396" y="4822"/>
                  <a:pt x="1207" y="4619"/>
                  <a:pt x="1262" y="4388"/>
                </a:cubicBezTo>
                <a:cubicBezTo>
                  <a:pt x="1310" y="4209"/>
                  <a:pt x="2215" y="828"/>
                  <a:pt x="2298" y="566"/>
                </a:cubicBezTo>
                <a:cubicBezTo>
                  <a:pt x="2339" y="397"/>
                  <a:pt x="2491" y="304"/>
                  <a:pt x="2641" y="304"/>
                </a:cubicBezTo>
                <a:close/>
                <a:moveTo>
                  <a:pt x="8751" y="3792"/>
                </a:moveTo>
                <a:lnTo>
                  <a:pt x="10168" y="4173"/>
                </a:lnTo>
                <a:lnTo>
                  <a:pt x="9894" y="5185"/>
                </a:lnTo>
                <a:lnTo>
                  <a:pt x="8489" y="4804"/>
                </a:lnTo>
                <a:cubicBezTo>
                  <a:pt x="8525" y="4614"/>
                  <a:pt x="8704" y="3983"/>
                  <a:pt x="8751" y="3792"/>
                </a:cubicBezTo>
                <a:close/>
                <a:moveTo>
                  <a:pt x="10789" y="3812"/>
                </a:moveTo>
                <a:cubicBezTo>
                  <a:pt x="10804" y="3812"/>
                  <a:pt x="10819" y="3813"/>
                  <a:pt x="10835" y="3816"/>
                </a:cubicBezTo>
                <a:cubicBezTo>
                  <a:pt x="10954" y="3852"/>
                  <a:pt x="11025" y="3971"/>
                  <a:pt x="11001" y="4090"/>
                </a:cubicBezTo>
                <a:lnTo>
                  <a:pt x="10573" y="5662"/>
                </a:lnTo>
                <a:cubicBezTo>
                  <a:pt x="10542" y="5765"/>
                  <a:pt x="10447" y="5833"/>
                  <a:pt x="10345" y="5833"/>
                </a:cubicBezTo>
                <a:cubicBezTo>
                  <a:pt x="10330" y="5833"/>
                  <a:pt x="10314" y="5831"/>
                  <a:pt x="10299" y="5828"/>
                </a:cubicBezTo>
                <a:cubicBezTo>
                  <a:pt x="10180" y="5805"/>
                  <a:pt x="10120" y="5626"/>
                  <a:pt x="10132" y="5566"/>
                </a:cubicBezTo>
                <a:cubicBezTo>
                  <a:pt x="10179" y="5391"/>
                  <a:pt x="10560" y="3982"/>
                  <a:pt x="10573" y="3982"/>
                </a:cubicBezTo>
                <a:cubicBezTo>
                  <a:pt x="10573" y="3982"/>
                  <a:pt x="10573" y="3982"/>
                  <a:pt x="10573" y="3983"/>
                </a:cubicBezTo>
                <a:cubicBezTo>
                  <a:pt x="10594" y="3879"/>
                  <a:pt x="10687" y="3812"/>
                  <a:pt x="10789" y="3812"/>
                </a:cubicBezTo>
                <a:close/>
                <a:moveTo>
                  <a:pt x="4679" y="4983"/>
                </a:moveTo>
                <a:lnTo>
                  <a:pt x="6799" y="5447"/>
                </a:lnTo>
                <a:lnTo>
                  <a:pt x="6799" y="5924"/>
                </a:lnTo>
                <a:cubicBezTo>
                  <a:pt x="6799" y="6245"/>
                  <a:pt x="6537" y="6531"/>
                  <a:pt x="6191" y="6531"/>
                </a:cubicBezTo>
                <a:lnTo>
                  <a:pt x="5286" y="6531"/>
                </a:lnTo>
                <a:cubicBezTo>
                  <a:pt x="4953" y="6531"/>
                  <a:pt x="4667" y="6257"/>
                  <a:pt x="4667" y="5924"/>
                </a:cubicBezTo>
                <a:lnTo>
                  <a:pt x="4667" y="4983"/>
                </a:lnTo>
                <a:close/>
                <a:moveTo>
                  <a:pt x="2644" y="0"/>
                </a:moveTo>
                <a:cubicBezTo>
                  <a:pt x="2359" y="0"/>
                  <a:pt x="2075" y="175"/>
                  <a:pt x="1988" y="494"/>
                </a:cubicBezTo>
                <a:lnTo>
                  <a:pt x="1905" y="840"/>
                </a:lnTo>
                <a:cubicBezTo>
                  <a:pt x="1835" y="829"/>
                  <a:pt x="1764" y="824"/>
                  <a:pt x="1694" y="824"/>
                </a:cubicBezTo>
                <a:cubicBezTo>
                  <a:pt x="1065" y="824"/>
                  <a:pt x="469" y="1246"/>
                  <a:pt x="298" y="1899"/>
                </a:cubicBezTo>
                <a:lnTo>
                  <a:pt x="191" y="2256"/>
                </a:lnTo>
                <a:cubicBezTo>
                  <a:pt x="0" y="2947"/>
                  <a:pt x="369" y="3685"/>
                  <a:pt x="1048" y="3959"/>
                </a:cubicBezTo>
                <a:lnTo>
                  <a:pt x="953" y="4292"/>
                </a:lnTo>
                <a:cubicBezTo>
                  <a:pt x="822" y="4751"/>
                  <a:pt x="1191" y="5150"/>
                  <a:pt x="1609" y="5150"/>
                </a:cubicBezTo>
                <a:cubicBezTo>
                  <a:pt x="1723" y="5150"/>
                  <a:pt x="1840" y="5121"/>
                  <a:pt x="1953" y="5054"/>
                </a:cubicBezTo>
                <a:cubicBezTo>
                  <a:pt x="2274" y="4876"/>
                  <a:pt x="2274" y="4554"/>
                  <a:pt x="2322" y="4459"/>
                </a:cubicBezTo>
                <a:lnTo>
                  <a:pt x="4358" y="4912"/>
                </a:lnTo>
                <a:lnTo>
                  <a:pt x="4358" y="5924"/>
                </a:lnTo>
                <a:cubicBezTo>
                  <a:pt x="4358" y="6436"/>
                  <a:pt x="4775" y="6852"/>
                  <a:pt x="5298" y="6852"/>
                </a:cubicBezTo>
                <a:lnTo>
                  <a:pt x="5584" y="6852"/>
                </a:lnTo>
                <a:lnTo>
                  <a:pt x="5584" y="7638"/>
                </a:lnTo>
                <a:lnTo>
                  <a:pt x="4001" y="7638"/>
                </a:lnTo>
                <a:cubicBezTo>
                  <a:pt x="3703" y="7638"/>
                  <a:pt x="3453" y="7900"/>
                  <a:pt x="3453" y="8198"/>
                </a:cubicBezTo>
                <a:cubicBezTo>
                  <a:pt x="3453" y="8495"/>
                  <a:pt x="3703" y="8745"/>
                  <a:pt x="4001" y="8745"/>
                </a:cubicBezTo>
                <a:lnTo>
                  <a:pt x="4298" y="8745"/>
                </a:lnTo>
                <a:lnTo>
                  <a:pt x="2679" y="10758"/>
                </a:lnTo>
                <a:cubicBezTo>
                  <a:pt x="2584" y="10865"/>
                  <a:pt x="2667" y="11019"/>
                  <a:pt x="2810" y="11019"/>
                </a:cubicBezTo>
                <a:cubicBezTo>
                  <a:pt x="2858" y="11019"/>
                  <a:pt x="2905" y="11008"/>
                  <a:pt x="2941" y="10960"/>
                </a:cubicBezTo>
                <a:lnTo>
                  <a:pt x="4727" y="8745"/>
                </a:lnTo>
                <a:lnTo>
                  <a:pt x="5596" y="8745"/>
                </a:lnTo>
                <a:lnTo>
                  <a:pt x="5596" y="10865"/>
                </a:lnTo>
                <a:cubicBezTo>
                  <a:pt x="5596" y="10948"/>
                  <a:pt x="5667" y="11019"/>
                  <a:pt x="5763" y="11019"/>
                </a:cubicBezTo>
                <a:cubicBezTo>
                  <a:pt x="5846" y="11019"/>
                  <a:pt x="5918" y="10948"/>
                  <a:pt x="5918" y="10865"/>
                </a:cubicBezTo>
                <a:lnTo>
                  <a:pt x="5918" y="8745"/>
                </a:lnTo>
                <a:lnTo>
                  <a:pt x="6787" y="8745"/>
                </a:lnTo>
                <a:lnTo>
                  <a:pt x="8573" y="10960"/>
                </a:lnTo>
                <a:cubicBezTo>
                  <a:pt x="8607" y="11009"/>
                  <a:pt x="8658" y="11033"/>
                  <a:pt x="8706" y="11033"/>
                </a:cubicBezTo>
                <a:cubicBezTo>
                  <a:pt x="8741" y="11033"/>
                  <a:pt x="8774" y="11020"/>
                  <a:pt x="8799" y="10996"/>
                </a:cubicBezTo>
                <a:cubicBezTo>
                  <a:pt x="8870" y="10936"/>
                  <a:pt x="8870" y="10829"/>
                  <a:pt x="8823" y="10769"/>
                </a:cubicBezTo>
                <a:lnTo>
                  <a:pt x="7203" y="8757"/>
                </a:lnTo>
                <a:lnTo>
                  <a:pt x="7501" y="8757"/>
                </a:lnTo>
                <a:cubicBezTo>
                  <a:pt x="7799" y="8757"/>
                  <a:pt x="8049" y="8507"/>
                  <a:pt x="8049" y="8210"/>
                </a:cubicBezTo>
                <a:cubicBezTo>
                  <a:pt x="8049" y="7912"/>
                  <a:pt x="7799" y="7662"/>
                  <a:pt x="7501" y="7662"/>
                </a:cubicBezTo>
                <a:lnTo>
                  <a:pt x="7108" y="7662"/>
                </a:lnTo>
                <a:cubicBezTo>
                  <a:pt x="7025" y="7662"/>
                  <a:pt x="6953" y="7733"/>
                  <a:pt x="6953" y="7817"/>
                </a:cubicBezTo>
                <a:cubicBezTo>
                  <a:pt x="6953" y="7912"/>
                  <a:pt x="7025" y="7983"/>
                  <a:pt x="7108" y="7983"/>
                </a:cubicBezTo>
                <a:lnTo>
                  <a:pt x="7501" y="7983"/>
                </a:lnTo>
                <a:cubicBezTo>
                  <a:pt x="7620" y="7983"/>
                  <a:pt x="7727" y="8091"/>
                  <a:pt x="7727" y="8210"/>
                </a:cubicBezTo>
                <a:cubicBezTo>
                  <a:pt x="7727" y="8329"/>
                  <a:pt x="7620" y="8436"/>
                  <a:pt x="7501" y="8436"/>
                </a:cubicBezTo>
                <a:lnTo>
                  <a:pt x="4024" y="8436"/>
                </a:lnTo>
                <a:cubicBezTo>
                  <a:pt x="3905" y="8436"/>
                  <a:pt x="3798" y="8329"/>
                  <a:pt x="3798" y="8210"/>
                </a:cubicBezTo>
                <a:cubicBezTo>
                  <a:pt x="3798" y="8091"/>
                  <a:pt x="3905" y="7983"/>
                  <a:pt x="4024" y="7983"/>
                </a:cubicBezTo>
                <a:lnTo>
                  <a:pt x="6489" y="7983"/>
                </a:lnTo>
                <a:cubicBezTo>
                  <a:pt x="6584" y="7983"/>
                  <a:pt x="6656" y="7912"/>
                  <a:pt x="6656" y="7817"/>
                </a:cubicBezTo>
                <a:cubicBezTo>
                  <a:pt x="6656" y="7733"/>
                  <a:pt x="6584" y="7662"/>
                  <a:pt x="6489" y="7662"/>
                </a:cubicBezTo>
                <a:lnTo>
                  <a:pt x="5929" y="7662"/>
                </a:lnTo>
                <a:lnTo>
                  <a:pt x="5929" y="6876"/>
                </a:lnTo>
                <a:lnTo>
                  <a:pt x="6203" y="6876"/>
                </a:lnTo>
                <a:cubicBezTo>
                  <a:pt x="6727" y="6876"/>
                  <a:pt x="7144" y="6459"/>
                  <a:pt x="7144" y="5935"/>
                </a:cubicBezTo>
                <a:lnTo>
                  <a:pt x="7144" y="5531"/>
                </a:lnTo>
                <a:lnTo>
                  <a:pt x="7668" y="5650"/>
                </a:lnTo>
                <a:cubicBezTo>
                  <a:pt x="7713" y="5660"/>
                  <a:pt x="7758" y="5665"/>
                  <a:pt x="7803" y="5665"/>
                </a:cubicBezTo>
                <a:cubicBezTo>
                  <a:pt x="8075" y="5665"/>
                  <a:pt x="8322" y="5484"/>
                  <a:pt x="8394" y="5197"/>
                </a:cubicBezTo>
                <a:lnTo>
                  <a:pt x="8406" y="5126"/>
                </a:lnTo>
                <a:lnTo>
                  <a:pt x="9823" y="5519"/>
                </a:lnTo>
                <a:cubicBezTo>
                  <a:pt x="9763" y="5793"/>
                  <a:pt x="9930" y="6078"/>
                  <a:pt x="10228" y="6150"/>
                </a:cubicBezTo>
                <a:cubicBezTo>
                  <a:pt x="10279" y="6164"/>
                  <a:pt x="10331" y="6171"/>
                  <a:pt x="10382" y="6171"/>
                </a:cubicBezTo>
                <a:cubicBezTo>
                  <a:pt x="10622" y="6171"/>
                  <a:pt x="10835" y="6015"/>
                  <a:pt x="10894" y="5769"/>
                </a:cubicBezTo>
                <a:lnTo>
                  <a:pt x="11323" y="4185"/>
                </a:lnTo>
                <a:cubicBezTo>
                  <a:pt x="11406" y="3888"/>
                  <a:pt x="11240" y="3590"/>
                  <a:pt x="10942" y="3519"/>
                </a:cubicBezTo>
                <a:cubicBezTo>
                  <a:pt x="10897" y="3507"/>
                  <a:pt x="10852" y="3502"/>
                  <a:pt x="10807" y="3502"/>
                </a:cubicBezTo>
                <a:cubicBezTo>
                  <a:pt x="10568" y="3502"/>
                  <a:pt x="10345" y="3655"/>
                  <a:pt x="10275" y="3876"/>
                </a:cubicBezTo>
                <a:lnTo>
                  <a:pt x="8858" y="3495"/>
                </a:lnTo>
                <a:lnTo>
                  <a:pt x="8870" y="3411"/>
                </a:lnTo>
                <a:cubicBezTo>
                  <a:pt x="8966" y="3090"/>
                  <a:pt x="8775" y="2757"/>
                  <a:pt x="8454" y="2673"/>
                </a:cubicBezTo>
                <a:lnTo>
                  <a:pt x="5679" y="1792"/>
                </a:lnTo>
                <a:cubicBezTo>
                  <a:pt x="5663" y="1787"/>
                  <a:pt x="5646" y="1785"/>
                  <a:pt x="5629" y="1785"/>
                </a:cubicBezTo>
                <a:cubicBezTo>
                  <a:pt x="5561" y="1785"/>
                  <a:pt x="5496" y="1823"/>
                  <a:pt x="5477" y="1899"/>
                </a:cubicBezTo>
                <a:cubicBezTo>
                  <a:pt x="5453" y="1983"/>
                  <a:pt x="5489" y="2078"/>
                  <a:pt x="5584" y="2102"/>
                </a:cubicBezTo>
                <a:lnTo>
                  <a:pt x="8346" y="2983"/>
                </a:lnTo>
                <a:cubicBezTo>
                  <a:pt x="8501" y="3030"/>
                  <a:pt x="8585" y="3197"/>
                  <a:pt x="8549" y="3340"/>
                </a:cubicBezTo>
                <a:cubicBezTo>
                  <a:pt x="8049" y="5162"/>
                  <a:pt x="8144" y="4816"/>
                  <a:pt x="8073" y="5126"/>
                </a:cubicBezTo>
                <a:cubicBezTo>
                  <a:pt x="8030" y="5263"/>
                  <a:pt x="7904" y="5344"/>
                  <a:pt x="7776" y="5344"/>
                </a:cubicBezTo>
                <a:cubicBezTo>
                  <a:pt x="7760" y="5344"/>
                  <a:pt x="7743" y="5343"/>
                  <a:pt x="7727" y="5340"/>
                </a:cubicBezTo>
                <a:lnTo>
                  <a:pt x="2393" y="4161"/>
                </a:lnTo>
                <a:lnTo>
                  <a:pt x="3155" y="1352"/>
                </a:lnTo>
                <a:lnTo>
                  <a:pt x="4977" y="1923"/>
                </a:lnTo>
                <a:cubicBezTo>
                  <a:pt x="4996" y="1931"/>
                  <a:pt x="5016" y="1935"/>
                  <a:pt x="5035" y="1935"/>
                </a:cubicBezTo>
                <a:cubicBezTo>
                  <a:pt x="5100" y="1935"/>
                  <a:pt x="5161" y="1892"/>
                  <a:pt x="5179" y="1828"/>
                </a:cubicBezTo>
                <a:cubicBezTo>
                  <a:pt x="5203" y="1733"/>
                  <a:pt x="5167" y="1649"/>
                  <a:pt x="5072" y="1614"/>
                </a:cubicBezTo>
                <a:lnTo>
                  <a:pt x="3239" y="1030"/>
                </a:lnTo>
                <a:cubicBezTo>
                  <a:pt x="3262" y="935"/>
                  <a:pt x="3405" y="661"/>
                  <a:pt x="3227" y="340"/>
                </a:cubicBezTo>
                <a:cubicBezTo>
                  <a:pt x="3095" y="109"/>
                  <a:pt x="2869" y="0"/>
                  <a:pt x="26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1682383" y="2987724"/>
            <a:ext cx="201269" cy="284290"/>
            <a:chOff x="1333682" y="3344330"/>
            <a:chExt cx="271214" cy="383088"/>
          </a:xfrm>
        </p:grpSpPr>
        <p:sp>
          <p:nvSpPr>
            <p:cNvPr id="1554" name="Google Shape;1554;p10"/>
            <p:cNvSpPr/>
            <p:nvPr/>
          </p:nvSpPr>
          <p:spPr>
            <a:xfrm>
              <a:off x="1334065" y="3377332"/>
              <a:ext cx="270831" cy="350086"/>
            </a:xfrm>
            <a:custGeom>
              <a:rect b="b" l="l" r="r" t="t"/>
              <a:pathLst>
                <a:path extrusionOk="0" h="10990" w="8502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1333682" y="3344330"/>
              <a:ext cx="189697" cy="292461"/>
            </a:xfrm>
            <a:custGeom>
              <a:rect b="b" l="l" r="r" t="t"/>
              <a:pathLst>
                <a:path extrusionOk="0" h="9181" w="5955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1444060" y="3469488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10"/>
            <p:cNvSpPr/>
            <p:nvPr/>
          </p:nvSpPr>
          <p:spPr>
            <a:xfrm>
              <a:off x="1444060" y="3493762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10"/>
            <p:cNvSpPr/>
            <p:nvPr/>
          </p:nvSpPr>
          <p:spPr>
            <a:xfrm>
              <a:off x="1444060" y="3541927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10"/>
            <p:cNvSpPr/>
            <p:nvPr/>
          </p:nvSpPr>
          <p:spPr>
            <a:xfrm>
              <a:off x="1444060" y="3565818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1444060" y="3614747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1444060" y="3638256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371622" y="3459454"/>
              <a:ext cx="70208" cy="57084"/>
            </a:xfrm>
            <a:custGeom>
              <a:rect b="b" l="l" r="r" t="t"/>
              <a:pathLst>
                <a:path extrusionOk="0" h="1792" w="2204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371622" y="3532434"/>
              <a:ext cx="70208" cy="56543"/>
            </a:xfrm>
            <a:custGeom>
              <a:rect b="b" l="l" r="r" t="t"/>
              <a:pathLst>
                <a:path extrusionOk="0" h="1775" w="2204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371622" y="3605254"/>
              <a:ext cx="70208" cy="55810"/>
            </a:xfrm>
            <a:custGeom>
              <a:rect b="b" l="l" r="r" t="t"/>
              <a:pathLst>
                <a:path extrusionOk="0" h="1752" w="2204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5" name="Google Shape;1565;p10"/>
          <p:cNvSpPr/>
          <p:nvPr/>
        </p:nvSpPr>
        <p:spPr>
          <a:xfrm>
            <a:off x="7260350" y="3375550"/>
            <a:ext cx="257558" cy="265146"/>
          </a:xfrm>
          <a:custGeom>
            <a:rect b="b" l="l" r="r" t="t"/>
            <a:pathLst>
              <a:path extrusionOk="0" h="11216" w="10895">
                <a:moveTo>
                  <a:pt x="5454" y="322"/>
                </a:moveTo>
                <a:cubicBezTo>
                  <a:pt x="5740" y="322"/>
                  <a:pt x="5954" y="548"/>
                  <a:pt x="5954" y="834"/>
                </a:cubicBezTo>
                <a:cubicBezTo>
                  <a:pt x="5954" y="1012"/>
                  <a:pt x="5871" y="1155"/>
                  <a:pt x="5716" y="1250"/>
                </a:cubicBezTo>
                <a:lnTo>
                  <a:pt x="5704" y="1262"/>
                </a:lnTo>
                <a:lnTo>
                  <a:pt x="5692" y="1262"/>
                </a:lnTo>
                <a:cubicBezTo>
                  <a:pt x="5680" y="1262"/>
                  <a:pt x="5680" y="1274"/>
                  <a:pt x="5656" y="1274"/>
                </a:cubicBezTo>
                <a:lnTo>
                  <a:pt x="5644" y="1274"/>
                </a:lnTo>
                <a:cubicBezTo>
                  <a:pt x="5644" y="1274"/>
                  <a:pt x="5632" y="1274"/>
                  <a:pt x="5632" y="1298"/>
                </a:cubicBezTo>
                <a:lnTo>
                  <a:pt x="5621" y="1298"/>
                </a:lnTo>
                <a:cubicBezTo>
                  <a:pt x="5597" y="1298"/>
                  <a:pt x="5597" y="1298"/>
                  <a:pt x="5585" y="1310"/>
                </a:cubicBezTo>
                <a:lnTo>
                  <a:pt x="5263" y="1310"/>
                </a:lnTo>
                <a:cubicBezTo>
                  <a:pt x="5240" y="1310"/>
                  <a:pt x="5240" y="1310"/>
                  <a:pt x="5228" y="1298"/>
                </a:cubicBezTo>
                <a:lnTo>
                  <a:pt x="5216" y="1298"/>
                </a:lnTo>
                <a:cubicBezTo>
                  <a:pt x="5216" y="1298"/>
                  <a:pt x="5204" y="1298"/>
                  <a:pt x="5204" y="1274"/>
                </a:cubicBezTo>
                <a:lnTo>
                  <a:pt x="5180" y="1274"/>
                </a:lnTo>
                <a:cubicBezTo>
                  <a:pt x="5168" y="1274"/>
                  <a:pt x="5168" y="1262"/>
                  <a:pt x="5156" y="1262"/>
                </a:cubicBezTo>
                <a:lnTo>
                  <a:pt x="5144" y="1262"/>
                </a:lnTo>
                <a:cubicBezTo>
                  <a:pt x="5144" y="1262"/>
                  <a:pt x="5120" y="1262"/>
                  <a:pt x="5120" y="1250"/>
                </a:cubicBezTo>
                <a:cubicBezTo>
                  <a:pt x="4989" y="1155"/>
                  <a:pt x="4882" y="1012"/>
                  <a:pt x="4882" y="834"/>
                </a:cubicBezTo>
                <a:cubicBezTo>
                  <a:pt x="4942" y="548"/>
                  <a:pt x="5168" y="322"/>
                  <a:pt x="5454" y="322"/>
                </a:cubicBezTo>
                <a:close/>
                <a:moveTo>
                  <a:pt x="5644" y="1631"/>
                </a:moveTo>
                <a:lnTo>
                  <a:pt x="5644" y="1834"/>
                </a:lnTo>
                <a:lnTo>
                  <a:pt x="5240" y="1834"/>
                </a:lnTo>
                <a:lnTo>
                  <a:pt x="5240" y="1631"/>
                </a:lnTo>
                <a:lnTo>
                  <a:pt x="5263" y="1631"/>
                </a:lnTo>
                <a:cubicBezTo>
                  <a:pt x="5275" y="1631"/>
                  <a:pt x="5287" y="1631"/>
                  <a:pt x="5287" y="1655"/>
                </a:cubicBezTo>
                <a:lnTo>
                  <a:pt x="5632" y="1655"/>
                </a:lnTo>
                <a:cubicBezTo>
                  <a:pt x="5621" y="1631"/>
                  <a:pt x="5632" y="1631"/>
                  <a:pt x="5644" y="1631"/>
                </a:cubicBezTo>
                <a:close/>
                <a:moveTo>
                  <a:pt x="7002" y="2143"/>
                </a:moveTo>
                <a:cubicBezTo>
                  <a:pt x="7418" y="2143"/>
                  <a:pt x="7799" y="2310"/>
                  <a:pt x="8085" y="2584"/>
                </a:cubicBezTo>
                <a:cubicBezTo>
                  <a:pt x="8335" y="2858"/>
                  <a:pt x="8680" y="3001"/>
                  <a:pt x="9050" y="3001"/>
                </a:cubicBezTo>
                <a:lnTo>
                  <a:pt x="10514" y="3001"/>
                </a:lnTo>
                <a:lnTo>
                  <a:pt x="10514" y="3334"/>
                </a:lnTo>
                <a:lnTo>
                  <a:pt x="9050" y="3334"/>
                </a:lnTo>
                <a:lnTo>
                  <a:pt x="9050" y="3346"/>
                </a:lnTo>
                <a:cubicBezTo>
                  <a:pt x="8597" y="3346"/>
                  <a:pt x="8180" y="3167"/>
                  <a:pt x="7859" y="2846"/>
                </a:cubicBezTo>
                <a:cubicBezTo>
                  <a:pt x="7645" y="2608"/>
                  <a:pt x="7323" y="2465"/>
                  <a:pt x="7002" y="2465"/>
                </a:cubicBezTo>
                <a:lnTo>
                  <a:pt x="3942" y="2465"/>
                </a:lnTo>
                <a:cubicBezTo>
                  <a:pt x="3573" y="2465"/>
                  <a:pt x="3227" y="2620"/>
                  <a:pt x="2977" y="2882"/>
                </a:cubicBezTo>
                <a:cubicBezTo>
                  <a:pt x="2715" y="3167"/>
                  <a:pt x="2311" y="3334"/>
                  <a:pt x="1894" y="3334"/>
                </a:cubicBezTo>
                <a:lnTo>
                  <a:pt x="370" y="3334"/>
                </a:lnTo>
                <a:lnTo>
                  <a:pt x="370" y="3001"/>
                </a:lnTo>
                <a:lnTo>
                  <a:pt x="1834" y="3001"/>
                </a:lnTo>
                <a:cubicBezTo>
                  <a:pt x="2203" y="3001"/>
                  <a:pt x="2549" y="2858"/>
                  <a:pt x="2799" y="2584"/>
                </a:cubicBezTo>
                <a:cubicBezTo>
                  <a:pt x="3073" y="2310"/>
                  <a:pt x="3477" y="2143"/>
                  <a:pt x="3894" y="2143"/>
                </a:cubicBezTo>
                <a:close/>
                <a:moveTo>
                  <a:pt x="1525" y="3894"/>
                </a:moveTo>
                <a:lnTo>
                  <a:pt x="2644" y="6382"/>
                </a:lnTo>
                <a:lnTo>
                  <a:pt x="406" y="6382"/>
                </a:lnTo>
                <a:lnTo>
                  <a:pt x="1525" y="3894"/>
                </a:lnTo>
                <a:close/>
                <a:moveTo>
                  <a:pt x="9371" y="3894"/>
                </a:moveTo>
                <a:lnTo>
                  <a:pt x="10478" y="6382"/>
                </a:lnTo>
                <a:lnTo>
                  <a:pt x="8252" y="6382"/>
                </a:lnTo>
                <a:lnTo>
                  <a:pt x="9371" y="3894"/>
                </a:lnTo>
                <a:close/>
                <a:moveTo>
                  <a:pt x="2739" y="6692"/>
                </a:moveTo>
                <a:cubicBezTo>
                  <a:pt x="2727" y="7335"/>
                  <a:pt x="2227" y="7847"/>
                  <a:pt x="1596" y="7847"/>
                </a:cubicBezTo>
                <a:lnTo>
                  <a:pt x="1477" y="7847"/>
                </a:lnTo>
                <a:cubicBezTo>
                  <a:pt x="858" y="7847"/>
                  <a:pt x="334" y="7335"/>
                  <a:pt x="334" y="6692"/>
                </a:cubicBezTo>
                <a:close/>
                <a:moveTo>
                  <a:pt x="10574" y="6692"/>
                </a:moveTo>
                <a:cubicBezTo>
                  <a:pt x="10574" y="7335"/>
                  <a:pt x="10050" y="7847"/>
                  <a:pt x="9431" y="7847"/>
                </a:cubicBezTo>
                <a:lnTo>
                  <a:pt x="9300" y="7847"/>
                </a:lnTo>
                <a:cubicBezTo>
                  <a:pt x="8680" y="7847"/>
                  <a:pt x="8157" y="7335"/>
                  <a:pt x="8157" y="6692"/>
                </a:cubicBezTo>
                <a:close/>
                <a:moveTo>
                  <a:pt x="7645" y="9585"/>
                </a:moveTo>
                <a:cubicBezTo>
                  <a:pt x="7728" y="9585"/>
                  <a:pt x="7811" y="9656"/>
                  <a:pt x="7811" y="9763"/>
                </a:cubicBezTo>
                <a:lnTo>
                  <a:pt x="7811" y="10049"/>
                </a:lnTo>
                <a:lnTo>
                  <a:pt x="4418" y="10049"/>
                </a:lnTo>
                <a:cubicBezTo>
                  <a:pt x="4335" y="10049"/>
                  <a:pt x="4263" y="10121"/>
                  <a:pt x="4263" y="10204"/>
                </a:cubicBezTo>
                <a:cubicBezTo>
                  <a:pt x="4263" y="10299"/>
                  <a:pt x="4335" y="10371"/>
                  <a:pt x="4418" y="10371"/>
                </a:cubicBezTo>
                <a:lnTo>
                  <a:pt x="8407" y="10371"/>
                </a:lnTo>
                <a:cubicBezTo>
                  <a:pt x="8514" y="10371"/>
                  <a:pt x="8585" y="10442"/>
                  <a:pt x="8585" y="10549"/>
                </a:cubicBezTo>
                <a:lnTo>
                  <a:pt x="8585" y="10906"/>
                </a:lnTo>
                <a:lnTo>
                  <a:pt x="2275" y="10906"/>
                </a:lnTo>
                <a:lnTo>
                  <a:pt x="2275" y="10549"/>
                </a:lnTo>
                <a:cubicBezTo>
                  <a:pt x="2275" y="10442"/>
                  <a:pt x="2358" y="10371"/>
                  <a:pt x="2453" y="10371"/>
                </a:cubicBezTo>
                <a:lnTo>
                  <a:pt x="3382" y="10371"/>
                </a:lnTo>
                <a:cubicBezTo>
                  <a:pt x="3465" y="10371"/>
                  <a:pt x="3549" y="10299"/>
                  <a:pt x="3549" y="10204"/>
                </a:cubicBezTo>
                <a:cubicBezTo>
                  <a:pt x="3549" y="10121"/>
                  <a:pt x="3465" y="10049"/>
                  <a:pt x="3382" y="10049"/>
                </a:cubicBezTo>
                <a:lnTo>
                  <a:pt x="3073" y="10049"/>
                </a:lnTo>
                <a:lnTo>
                  <a:pt x="3073" y="9763"/>
                </a:lnTo>
                <a:cubicBezTo>
                  <a:pt x="3073" y="9668"/>
                  <a:pt x="3144" y="9585"/>
                  <a:pt x="3251" y="9585"/>
                </a:cubicBezTo>
                <a:close/>
                <a:moveTo>
                  <a:pt x="5454" y="0"/>
                </a:moveTo>
                <a:cubicBezTo>
                  <a:pt x="4989" y="0"/>
                  <a:pt x="4632" y="369"/>
                  <a:pt x="4632" y="822"/>
                </a:cubicBezTo>
                <a:cubicBezTo>
                  <a:pt x="4632" y="1072"/>
                  <a:pt x="4751" y="1298"/>
                  <a:pt x="4930" y="1453"/>
                </a:cubicBezTo>
                <a:lnTo>
                  <a:pt x="4930" y="1810"/>
                </a:lnTo>
                <a:lnTo>
                  <a:pt x="3894" y="1810"/>
                </a:lnTo>
                <a:cubicBezTo>
                  <a:pt x="3382" y="1810"/>
                  <a:pt x="2906" y="2024"/>
                  <a:pt x="2584" y="2370"/>
                </a:cubicBezTo>
                <a:cubicBezTo>
                  <a:pt x="2382" y="2572"/>
                  <a:pt x="2120" y="2691"/>
                  <a:pt x="1834" y="2691"/>
                </a:cubicBezTo>
                <a:lnTo>
                  <a:pt x="346" y="2691"/>
                </a:lnTo>
                <a:cubicBezTo>
                  <a:pt x="179" y="2691"/>
                  <a:pt x="48" y="2822"/>
                  <a:pt x="48" y="2989"/>
                </a:cubicBezTo>
                <a:lnTo>
                  <a:pt x="48" y="3382"/>
                </a:lnTo>
                <a:cubicBezTo>
                  <a:pt x="48" y="3536"/>
                  <a:pt x="179" y="3679"/>
                  <a:pt x="346" y="3679"/>
                </a:cubicBezTo>
                <a:lnTo>
                  <a:pt x="1263" y="3679"/>
                </a:lnTo>
                <a:lnTo>
                  <a:pt x="1" y="6477"/>
                </a:lnTo>
                <a:lnTo>
                  <a:pt x="1" y="6489"/>
                </a:lnTo>
                <a:lnTo>
                  <a:pt x="1" y="6501"/>
                </a:lnTo>
                <a:lnTo>
                  <a:pt x="1" y="6513"/>
                </a:lnTo>
                <a:lnTo>
                  <a:pt x="1" y="6537"/>
                </a:lnTo>
                <a:lnTo>
                  <a:pt x="1" y="6692"/>
                </a:lnTo>
                <a:cubicBezTo>
                  <a:pt x="1" y="7501"/>
                  <a:pt x="656" y="8168"/>
                  <a:pt x="1477" y="8168"/>
                </a:cubicBezTo>
                <a:lnTo>
                  <a:pt x="1596" y="8168"/>
                </a:lnTo>
                <a:cubicBezTo>
                  <a:pt x="2406" y="8168"/>
                  <a:pt x="3073" y="7513"/>
                  <a:pt x="3073" y="6692"/>
                </a:cubicBezTo>
                <a:lnTo>
                  <a:pt x="3073" y="6537"/>
                </a:lnTo>
                <a:lnTo>
                  <a:pt x="3073" y="6513"/>
                </a:lnTo>
                <a:lnTo>
                  <a:pt x="3073" y="6501"/>
                </a:lnTo>
                <a:lnTo>
                  <a:pt x="3073" y="6489"/>
                </a:lnTo>
                <a:lnTo>
                  <a:pt x="3073" y="6477"/>
                </a:lnTo>
                <a:lnTo>
                  <a:pt x="1811" y="3679"/>
                </a:lnTo>
                <a:lnTo>
                  <a:pt x="1930" y="3679"/>
                </a:lnTo>
                <a:cubicBezTo>
                  <a:pt x="2430" y="3679"/>
                  <a:pt x="2906" y="3465"/>
                  <a:pt x="3239" y="3120"/>
                </a:cubicBezTo>
                <a:cubicBezTo>
                  <a:pt x="3430" y="2917"/>
                  <a:pt x="3692" y="2798"/>
                  <a:pt x="3977" y="2798"/>
                </a:cubicBezTo>
                <a:lnTo>
                  <a:pt x="4942" y="2798"/>
                </a:lnTo>
                <a:lnTo>
                  <a:pt x="4942" y="9251"/>
                </a:lnTo>
                <a:lnTo>
                  <a:pt x="3275" y="9251"/>
                </a:lnTo>
                <a:cubicBezTo>
                  <a:pt x="3013" y="9251"/>
                  <a:pt x="2787" y="9478"/>
                  <a:pt x="2787" y="9752"/>
                </a:cubicBezTo>
                <a:lnTo>
                  <a:pt x="2787" y="10025"/>
                </a:lnTo>
                <a:lnTo>
                  <a:pt x="2501" y="10025"/>
                </a:lnTo>
                <a:cubicBezTo>
                  <a:pt x="2227" y="10025"/>
                  <a:pt x="2001" y="10252"/>
                  <a:pt x="2001" y="10537"/>
                </a:cubicBezTo>
                <a:lnTo>
                  <a:pt x="2001" y="11061"/>
                </a:lnTo>
                <a:cubicBezTo>
                  <a:pt x="2001" y="11145"/>
                  <a:pt x="2072" y="11216"/>
                  <a:pt x="2168" y="11216"/>
                </a:cubicBezTo>
                <a:lnTo>
                  <a:pt x="8799" y="11216"/>
                </a:lnTo>
                <a:cubicBezTo>
                  <a:pt x="8895" y="11216"/>
                  <a:pt x="8966" y="11145"/>
                  <a:pt x="8966" y="11061"/>
                </a:cubicBezTo>
                <a:lnTo>
                  <a:pt x="8966" y="10537"/>
                </a:lnTo>
                <a:cubicBezTo>
                  <a:pt x="8966" y="10252"/>
                  <a:pt x="8740" y="10025"/>
                  <a:pt x="8454" y="10025"/>
                </a:cubicBezTo>
                <a:lnTo>
                  <a:pt x="8180" y="10025"/>
                </a:lnTo>
                <a:lnTo>
                  <a:pt x="8180" y="9752"/>
                </a:lnTo>
                <a:cubicBezTo>
                  <a:pt x="8180" y="9478"/>
                  <a:pt x="7954" y="9251"/>
                  <a:pt x="7680" y="9251"/>
                </a:cubicBezTo>
                <a:lnTo>
                  <a:pt x="5978" y="9251"/>
                </a:lnTo>
                <a:lnTo>
                  <a:pt x="5978" y="4572"/>
                </a:lnTo>
                <a:cubicBezTo>
                  <a:pt x="5978" y="4477"/>
                  <a:pt x="5894" y="4406"/>
                  <a:pt x="5811" y="4406"/>
                </a:cubicBezTo>
                <a:cubicBezTo>
                  <a:pt x="5716" y="4406"/>
                  <a:pt x="5644" y="4477"/>
                  <a:pt x="5644" y="4572"/>
                </a:cubicBezTo>
                <a:lnTo>
                  <a:pt x="5644" y="9251"/>
                </a:lnTo>
                <a:lnTo>
                  <a:pt x="5240" y="9251"/>
                </a:lnTo>
                <a:lnTo>
                  <a:pt x="5240" y="2798"/>
                </a:lnTo>
                <a:lnTo>
                  <a:pt x="5644" y="2798"/>
                </a:lnTo>
                <a:lnTo>
                  <a:pt x="5644" y="3536"/>
                </a:lnTo>
                <a:cubicBezTo>
                  <a:pt x="5644" y="3632"/>
                  <a:pt x="5716" y="3703"/>
                  <a:pt x="5811" y="3703"/>
                </a:cubicBezTo>
                <a:cubicBezTo>
                  <a:pt x="5894" y="3703"/>
                  <a:pt x="5978" y="3632"/>
                  <a:pt x="5978" y="3536"/>
                </a:cubicBezTo>
                <a:lnTo>
                  <a:pt x="5978" y="2798"/>
                </a:lnTo>
                <a:lnTo>
                  <a:pt x="7002" y="2798"/>
                </a:lnTo>
                <a:cubicBezTo>
                  <a:pt x="7240" y="2798"/>
                  <a:pt x="7466" y="2905"/>
                  <a:pt x="7621" y="3060"/>
                </a:cubicBezTo>
                <a:cubicBezTo>
                  <a:pt x="8002" y="3453"/>
                  <a:pt x="8502" y="3679"/>
                  <a:pt x="9050" y="3679"/>
                </a:cubicBezTo>
                <a:lnTo>
                  <a:pt x="9097" y="3679"/>
                </a:lnTo>
                <a:lnTo>
                  <a:pt x="7835" y="6477"/>
                </a:lnTo>
                <a:lnTo>
                  <a:pt x="7835" y="6489"/>
                </a:lnTo>
                <a:lnTo>
                  <a:pt x="7835" y="6501"/>
                </a:lnTo>
                <a:lnTo>
                  <a:pt x="7835" y="6513"/>
                </a:lnTo>
                <a:lnTo>
                  <a:pt x="7835" y="6537"/>
                </a:lnTo>
                <a:lnTo>
                  <a:pt x="7835" y="6692"/>
                </a:lnTo>
                <a:cubicBezTo>
                  <a:pt x="7835" y="7501"/>
                  <a:pt x="8490" y="8168"/>
                  <a:pt x="9311" y="8168"/>
                </a:cubicBezTo>
                <a:lnTo>
                  <a:pt x="9431" y="8168"/>
                </a:lnTo>
                <a:cubicBezTo>
                  <a:pt x="10228" y="8168"/>
                  <a:pt x="10895" y="7513"/>
                  <a:pt x="10895" y="6692"/>
                </a:cubicBezTo>
                <a:lnTo>
                  <a:pt x="10895" y="6537"/>
                </a:lnTo>
                <a:lnTo>
                  <a:pt x="10895" y="6513"/>
                </a:lnTo>
                <a:lnTo>
                  <a:pt x="10895" y="6501"/>
                </a:lnTo>
                <a:lnTo>
                  <a:pt x="10895" y="6489"/>
                </a:lnTo>
                <a:lnTo>
                  <a:pt x="10895" y="6465"/>
                </a:lnTo>
                <a:lnTo>
                  <a:pt x="9633" y="3667"/>
                </a:lnTo>
                <a:lnTo>
                  <a:pt x="10562" y="3667"/>
                </a:lnTo>
                <a:cubicBezTo>
                  <a:pt x="10716" y="3667"/>
                  <a:pt x="10859" y="3536"/>
                  <a:pt x="10859" y="3370"/>
                </a:cubicBezTo>
                <a:lnTo>
                  <a:pt x="10859" y="2989"/>
                </a:lnTo>
                <a:cubicBezTo>
                  <a:pt x="10859" y="2822"/>
                  <a:pt x="10716" y="2691"/>
                  <a:pt x="10562" y="2691"/>
                </a:cubicBezTo>
                <a:lnTo>
                  <a:pt x="9073" y="2691"/>
                </a:lnTo>
                <a:cubicBezTo>
                  <a:pt x="8788" y="2691"/>
                  <a:pt x="8514" y="2572"/>
                  <a:pt x="8323" y="2370"/>
                </a:cubicBezTo>
                <a:cubicBezTo>
                  <a:pt x="8002" y="2012"/>
                  <a:pt x="7502" y="1810"/>
                  <a:pt x="7014" y="1810"/>
                </a:cubicBezTo>
                <a:lnTo>
                  <a:pt x="5978" y="1810"/>
                </a:lnTo>
                <a:lnTo>
                  <a:pt x="5978" y="1453"/>
                </a:lnTo>
                <a:cubicBezTo>
                  <a:pt x="6156" y="1310"/>
                  <a:pt x="6275" y="1072"/>
                  <a:pt x="6275" y="822"/>
                </a:cubicBezTo>
                <a:cubicBezTo>
                  <a:pt x="6275" y="358"/>
                  <a:pt x="5894" y="0"/>
                  <a:pt x="5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p11"/>
          <p:cNvSpPr/>
          <p:nvPr/>
        </p:nvSpPr>
        <p:spPr>
          <a:xfrm rot="5400000">
            <a:off x="3300301" y="2318882"/>
            <a:ext cx="420900" cy="4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1" name="Google Shape;1571;p11"/>
          <p:cNvSpPr/>
          <p:nvPr/>
        </p:nvSpPr>
        <p:spPr>
          <a:xfrm rot="5400000">
            <a:off x="5420151" y="2318882"/>
            <a:ext cx="420900" cy="4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2" name="Google Shape;1572;p11"/>
          <p:cNvSpPr/>
          <p:nvPr/>
        </p:nvSpPr>
        <p:spPr>
          <a:xfrm rot="5400000">
            <a:off x="7540001" y="2318882"/>
            <a:ext cx="420900" cy="4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3" name="Google Shape;1573;p11"/>
          <p:cNvSpPr/>
          <p:nvPr/>
        </p:nvSpPr>
        <p:spPr>
          <a:xfrm rot="5400000">
            <a:off x="1180526" y="2318882"/>
            <a:ext cx="420900" cy="4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4" name="Google Shape;1574;p11"/>
          <p:cNvGrpSpPr/>
          <p:nvPr/>
        </p:nvGrpSpPr>
        <p:grpSpPr>
          <a:xfrm>
            <a:off x="6102564" y="2758731"/>
            <a:ext cx="738932" cy="1770121"/>
            <a:chOff x="1561000" y="723900"/>
            <a:chExt cx="1013207" cy="2427151"/>
          </a:xfrm>
        </p:grpSpPr>
        <p:sp>
          <p:nvSpPr>
            <p:cNvPr id="1575" name="Google Shape;1575;p11"/>
            <p:cNvSpPr/>
            <p:nvPr/>
          </p:nvSpPr>
          <p:spPr>
            <a:xfrm>
              <a:off x="2201800" y="3042924"/>
              <a:ext cx="237306" cy="108127"/>
            </a:xfrm>
            <a:custGeom>
              <a:rect b="b" l="l" r="r" t="t"/>
              <a:pathLst>
                <a:path extrusionOk="0" h="1808" w="3968">
                  <a:moveTo>
                    <a:pt x="40" y="0"/>
                  </a:moveTo>
                  <a:lnTo>
                    <a:pt x="1" y="1678"/>
                  </a:lnTo>
                  <a:lnTo>
                    <a:pt x="129" y="1688"/>
                  </a:lnTo>
                  <a:cubicBezTo>
                    <a:pt x="562" y="1724"/>
                    <a:pt x="1964" y="1807"/>
                    <a:pt x="2845" y="1807"/>
                  </a:cubicBezTo>
                  <a:cubicBezTo>
                    <a:pt x="3170" y="1807"/>
                    <a:pt x="3424" y="1796"/>
                    <a:pt x="3533" y="1767"/>
                  </a:cubicBezTo>
                  <a:cubicBezTo>
                    <a:pt x="3967" y="1638"/>
                    <a:pt x="2162" y="1184"/>
                    <a:pt x="2162" y="1184"/>
                  </a:cubicBezTo>
                  <a:lnTo>
                    <a:pt x="2182" y="4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11"/>
            <p:cNvSpPr/>
            <p:nvPr/>
          </p:nvSpPr>
          <p:spPr>
            <a:xfrm>
              <a:off x="2202398" y="3105419"/>
              <a:ext cx="46110" cy="37259"/>
            </a:xfrm>
            <a:custGeom>
              <a:rect b="b" l="l" r="r" t="t"/>
              <a:pathLst>
                <a:path extrusionOk="0" h="623" w="771">
                  <a:moveTo>
                    <a:pt x="49" y="0"/>
                  </a:moveTo>
                  <a:cubicBezTo>
                    <a:pt x="36" y="0"/>
                    <a:pt x="23" y="1"/>
                    <a:pt x="11" y="1"/>
                  </a:cubicBezTo>
                  <a:lnTo>
                    <a:pt x="1" y="593"/>
                  </a:lnTo>
                  <a:lnTo>
                    <a:pt x="770" y="623"/>
                  </a:lnTo>
                  <a:cubicBezTo>
                    <a:pt x="741" y="445"/>
                    <a:pt x="642" y="277"/>
                    <a:pt x="504" y="169"/>
                  </a:cubicBezTo>
                  <a:cubicBezTo>
                    <a:pt x="376" y="59"/>
                    <a:pt x="214" y="0"/>
                    <a:pt x="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11"/>
            <p:cNvSpPr/>
            <p:nvPr/>
          </p:nvSpPr>
          <p:spPr>
            <a:xfrm>
              <a:off x="2201800" y="3129042"/>
              <a:ext cx="220202" cy="21171"/>
            </a:xfrm>
            <a:custGeom>
              <a:rect b="b" l="l" r="r" t="t"/>
              <a:pathLst>
                <a:path extrusionOk="0" h="354" w="3682">
                  <a:moveTo>
                    <a:pt x="3050" y="1"/>
                  </a:moveTo>
                  <a:cubicBezTo>
                    <a:pt x="2922" y="1"/>
                    <a:pt x="2843" y="267"/>
                    <a:pt x="2843" y="267"/>
                  </a:cubicBezTo>
                  <a:lnTo>
                    <a:pt x="1" y="188"/>
                  </a:lnTo>
                  <a:lnTo>
                    <a:pt x="1" y="228"/>
                  </a:lnTo>
                  <a:cubicBezTo>
                    <a:pt x="682" y="303"/>
                    <a:pt x="1908" y="354"/>
                    <a:pt x="2736" y="354"/>
                  </a:cubicBezTo>
                  <a:cubicBezTo>
                    <a:pt x="3217" y="354"/>
                    <a:pt x="3564" y="337"/>
                    <a:pt x="3592" y="297"/>
                  </a:cubicBezTo>
                  <a:cubicBezTo>
                    <a:pt x="3681" y="198"/>
                    <a:pt x="3050" y="1"/>
                    <a:pt x="30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11"/>
            <p:cNvSpPr/>
            <p:nvPr/>
          </p:nvSpPr>
          <p:spPr>
            <a:xfrm>
              <a:off x="2200066" y="3139687"/>
              <a:ext cx="217212" cy="5981"/>
            </a:xfrm>
            <a:custGeom>
              <a:rect b="b" l="l" r="r" t="t"/>
              <a:pathLst>
                <a:path extrusionOk="0" h="100" w="3632">
                  <a:moveTo>
                    <a:pt x="0" y="0"/>
                  </a:moveTo>
                  <a:cubicBezTo>
                    <a:pt x="10" y="0"/>
                    <a:pt x="20" y="10"/>
                    <a:pt x="40" y="10"/>
                  </a:cubicBezTo>
                  <a:lnTo>
                    <a:pt x="138" y="10"/>
                  </a:lnTo>
                  <a:lnTo>
                    <a:pt x="40" y="0"/>
                  </a:lnTo>
                  <a:close/>
                  <a:moveTo>
                    <a:pt x="3608" y="82"/>
                  </a:moveTo>
                  <a:cubicBezTo>
                    <a:pt x="3602" y="82"/>
                    <a:pt x="3597" y="84"/>
                    <a:pt x="3592" y="89"/>
                  </a:cubicBezTo>
                  <a:lnTo>
                    <a:pt x="3631" y="89"/>
                  </a:lnTo>
                  <a:cubicBezTo>
                    <a:pt x="3621" y="84"/>
                    <a:pt x="3614" y="82"/>
                    <a:pt x="3608" y="82"/>
                  </a:cubicBezTo>
                  <a:close/>
                  <a:moveTo>
                    <a:pt x="138" y="10"/>
                  </a:moveTo>
                  <a:lnTo>
                    <a:pt x="533" y="40"/>
                  </a:lnTo>
                  <a:cubicBezTo>
                    <a:pt x="859" y="60"/>
                    <a:pt x="1313" y="79"/>
                    <a:pt x="1816" y="89"/>
                  </a:cubicBezTo>
                  <a:cubicBezTo>
                    <a:pt x="2309" y="99"/>
                    <a:pt x="2773" y="99"/>
                    <a:pt x="3099" y="99"/>
                  </a:cubicBezTo>
                  <a:lnTo>
                    <a:pt x="3483" y="89"/>
                  </a:lnTo>
                  <a:lnTo>
                    <a:pt x="3099" y="89"/>
                  </a:lnTo>
                  <a:cubicBezTo>
                    <a:pt x="2773" y="89"/>
                    <a:pt x="2319" y="89"/>
                    <a:pt x="1816" y="70"/>
                  </a:cubicBezTo>
                  <a:cubicBezTo>
                    <a:pt x="1313" y="60"/>
                    <a:pt x="859" y="40"/>
                    <a:pt x="533" y="30"/>
                  </a:cubicBezTo>
                  <a:lnTo>
                    <a:pt x="138" y="1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11"/>
            <p:cNvSpPr/>
            <p:nvPr/>
          </p:nvSpPr>
          <p:spPr>
            <a:xfrm>
              <a:off x="2371763" y="3127308"/>
              <a:ext cx="13037" cy="20094"/>
            </a:xfrm>
            <a:custGeom>
              <a:rect b="b" l="l" r="r" t="t"/>
              <a:pathLst>
                <a:path extrusionOk="0" h="336" w="218">
                  <a:moveTo>
                    <a:pt x="218" y="0"/>
                  </a:moveTo>
                  <a:cubicBezTo>
                    <a:pt x="89" y="59"/>
                    <a:pt x="1" y="188"/>
                    <a:pt x="10" y="336"/>
                  </a:cubicBezTo>
                  <a:cubicBezTo>
                    <a:pt x="30" y="267"/>
                    <a:pt x="50" y="207"/>
                    <a:pt x="89" y="148"/>
                  </a:cubicBezTo>
                  <a:cubicBezTo>
                    <a:pt x="119" y="89"/>
                    <a:pt x="168" y="40"/>
                    <a:pt x="218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11"/>
            <p:cNvSpPr/>
            <p:nvPr/>
          </p:nvSpPr>
          <p:spPr>
            <a:xfrm>
              <a:off x="2334565" y="3116663"/>
              <a:ext cx="7775" cy="10705"/>
            </a:xfrm>
            <a:custGeom>
              <a:rect b="b" l="l" r="r" t="t"/>
              <a:pathLst>
                <a:path extrusionOk="0" h="179" w="130">
                  <a:moveTo>
                    <a:pt x="119" y="1"/>
                  </a:moveTo>
                  <a:lnTo>
                    <a:pt x="119" y="1"/>
                  </a:lnTo>
                  <a:cubicBezTo>
                    <a:pt x="119" y="1"/>
                    <a:pt x="90" y="30"/>
                    <a:pt x="50" y="80"/>
                  </a:cubicBezTo>
                  <a:cubicBezTo>
                    <a:pt x="31" y="109"/>
                    <a:pt x="11" y="139"/>
                    <a:pt x="1" y="178"/>
                  </a:cubicBezTo>
                  <a:cubicBezTo>
                    <a:pt x="11" y="178"/>
                    <a:pt x="40" y="139"/>
                    <a:pt x="80" y="99"/>
                  </a:cubicBezTo>
                  <a:cubicBezTo>
                    <a:pt x="110" y="50"/>
                    <a:pt x="129" y="1"/>
                    <a:pt x="11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11"/>
            <p:cNvSpPr/>
            <p:nvPr/>
          </p:nvSpPr>
          <p:spPr>
            <a:xfrm>
              <a:off x="2324578" y="3114151"/>
              <a:ext cx="8313" cy="7296"/>
            </a:xfrm>
            <a:custGeom>
              <a:rect b="b" l="l" r="r" t="t"/>
              <a:pathLst>
                <a:path extrusionOk="0" h="122" w="139">
                  <a:moveTo>
                    <a:pt x="132" y="1"/>
                  </a:moveTo>
                  <a:cubicBezTo>
                    <a:pt x="118" y="1"/>
                    <a:pt x="92" y="20"/>
                    <a:pt x="59" y="53"/>
                  </a:cubicBezTo>
                  <a:cubicBezTo>
                    <a:pt x="20" y="82"/>
                    <a:pt x="0" y="122"/>
                    <a:pt x="0" y="122"/>
                  </a:cubicBezTo>
                  <a:cubicBezTo>
                    <a:pt x="0" y="122"/>
                    <a:pt x="40" y="102"/>
                    <a:pt x="79" y="72"/>
                  </a:cubicBezTo>
                  <a:cubicBezTo>
                    <a:pt x="119" y="33"/>
                    <a:pt x="138" y="3"/>
                    <a:pt x="138" y="3"/>
                  </a:cubicBezTo>
                  <a:cubicBezTo>
                    <a:pt x="137" y="2"/>
                    <a:pt x="134" y="1"/>
                    <a:pt x="13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11"/>
            <p:cNvSpPr/>
            <p:nvPr/>
          </p:nvSpPr>
          <p:spPr>
            <a:xfrm>
              <a:off x="2318059" y="3108410"/>
              <a:ext cx="13636" cy="2093"/>
            </a:xfrm>
            <a:custGeom>
              <a:rect b="b" l="l" r="r" t="t"/>
              <a:pathLst>
                <a:path extrusionOk="0" h="35" w="228">
                  <a:moveTo>
                    <a:pt x="119" y="1"/>
                  </a:moveTo>
                  <a:cubicBezTo>
                    <a:pt x="80" y="1"/>
                    <a:pt x="40" y="1"/>
                    <a:pt x="1" y="10"/>
                  </a:cubicBezTo>
                  <a:cubicBezTo>
                    <a:pt x="40" y="30"/>
                    <a:pt x="80" y="30"/>
                    <a:pt x="119" y="30"/>
                  </a:cubicBezTo>
                  <a:cubicBezTo>
                    <a:pt x="131" y="33"/>
                    <a:pt x="141" y="34"/>
                    <a:pt x="152" y="34"/>
                  </a:cubicBezTo>
                  <a:cubicBezTo>
                    <a:pt x="177" y="34"/>
                    <a:pt x="200" y="27"/>
                    <a:pt x="228" y="20"/>
                  </a:cubicBezTo>
                  <a:cubicBezTo>
                    <a:pt x="228" y="10"/>
                    <a:pt x="178" y="10"/>
                    <a:pt x="11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11"/>
            <p:cNvSpPr/>
            <p:nvPr/>
          </p:nvSpPr>
          <p:spPr>
            <a:xfrm>
              <a:off x="2316325" y="3100755"/>
              <a:ext cx="14772" cy="2631"/>
            </a:xfrm>
            <a:custGeom>
              <a:rect b="b" l="l" r="r" t="t"/>
              <a:pathLst>
                <a:path extrusionOk="0" h="44" w="247">
                  <a:moveTo>
                    <a:pt x="0" y="0"/>
                  </a:moveTo>
                  <a:cubicBezTo>
                    <a:pt x="30" y="20"/>
                    <a:pt x="79" y="40"/>
                    <a:pt x="118" y="40"/>
                  </a:cubicBezTo>
                  <a:cubicBezTo>
                    <a:pt x="132" y="42"/>
                    <a:pt x="144" y="44"/>
                    <a:pt x="156" y="44"/>
                  </a:cubicBezTo>
                  <a:cubicBezTo>
                    <a:pt x="189" y="44"/>
                    <a:pt x="218" y="34"/>
                    <a:pt x="247" y="20"/>
                  </a:cubicBezTo>
                  <a:cubicBezTo>
                    <a:pt x="207" y="20"/>
                    <a:pt x="168" y="10"/>
                    <a:pt x="118" y="10"/>
                  </a:cubicBezTo>
                  <a:cubicBezTo>
                    <a:pt x="79" y="0"/>
                    <a:pt x="40" y="0"/>
                    <a:pt x="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11"/>
            <p:cNvSpPr/>
            <p:nvPr/>
          </p:nvSpPr>
          <p:spPr>
            <a:xfrm>
              <a:off x="2339290" y="3104762"/>
              <a:ext cx="24879" cy="13755"/>
            </a:xfrm>
            <a:custGeom>
              <a:rect b="b" l="l" r="r" t="t"/>
              <a:pathLst>
                <a:path extrusionOk="0" h="230" w="416">
                  <a:moveTo>
                    <a:pt x="273" y="22"/>
                  </a:moveTo>
                  <a:cubicBezTo>
                    <a:pt x="308" y="22"/>
                    <a:pt x="344" y="33"/>
                    <a:pt x="376" y="52"/>
                  </a:cubicBezTo>
                  <a:cubicBezTo>
                    <a:pt x="396" y="71"/>
                    <a:pt x="396" y="91"/>
                    <a:pt x="366" y="111"/>
                  </a:cubicBezTo>
                  <a:cubicBezTo>
                    <a:pt x="336" y="121"/>
                    <a:pt x="317" y="131"/>
                    <a:pt x="287" y="140"/>
                  </a:cubicBezTo>
                  <a:cubicBezTo>
                    <a:pt x="238" y="150"/>
                    <a:pt x="198" y="160"/>
                    <a:pt x="149" y="170"/>
                  </a:cubicBezTo>
                  <a:cubicBezTo>
                    <a:pt x="106" y="180"/>
                    <a:pt x="69" y="182"/>
                    <a:pt x="44" y="184"/>
                  </a:cubicBezTo>
                  <a:lnTo>
                    <a:pt x="44" y="184"/>
                  </a:lnTo>
                  <a:cubicBezTo>
                    <a:pt x="55" y="155"/>
                    <a:pt x="70" y="131"/>
                    <a:pt x="90" y="111"/>
                  </a:cubicBezTo>
                  <a:cubicBezTo>
                    <a:pt x="119" y="71"/>
                    <a:pt x="169" y="42"/>
                    <a:pt x="218" y="32"/>
                  </a:cubicBezTo>
                  <a:cubicBezTo>
                    <a:pt x="235" y="25"/>
                    <a:pt x="254" y="22"/>
                    <a:pt x="273" y="22"/>
                  </a:cubicBezTo>
                  <a:close/>
                  <a:moveTo>
                    <a:pt x="270" y="1"/>
                  </a:moveTo>
                  <a:cubicBezTo>
                    <a:pt x="164" y="1"/>
                    <a:pt x="63" y="72"/>
                    <a:pt x="32" y="184"/>
                  </a:cubicBezTo>
                  <a:lnTo>
                    <a:pt x="32" y="184"/>
                  </a:lnTo>
                  <a:cubicBezTo>
                    <a:pt x="12" y="185"/>
                    <a:pt x="1" y="186"/>
                    <a:pt x="1" y="190"/>
                  </a:cubicBezTo>
                  <a:cubicBezTo>
                    <a:pt x="10" y="192"/>
                    <a:pt x="19" y="193"/>
                    <a:pt x="28" y="194"/>
                  </a:cubicBezTo>
                  <a:lnTo>
                    <a:pt x="28" y="194"/>
                  </a:lnTo>
                  <a:cubicBezTo>
                    <a:pt x="21" y="213"/>
                    <a:pt x="21" y="229"/>
                    <a:pt x="31" y="229"/>
                  </a:cubicBezTo>
                  <a:cubicBezTo>
                    <a:pt x="33" y="218"/>
                    <a:pt x="36" y="206"/>
                    <a:pt x="39" y="196"/>
                  </a:cubicBezTo>
                  <a:lnTo>
                    <a:pt x="39" y="196"/>
                  </a:lnTo>
                  <a:cubicBezTo>
                    <a:pt x="50" y="197"/>
                    <a:pt x="60" y="197"/>
                    <a:pt x="70" y="197"/>
                  </a:cubicBezTo>
                  <a:cubicBezTo>
                    <a:pt x="92" y="197"/>
                    <a:pt x="114" y="195"/>
                    <a:pt x="139" y="190"/>
                  </a:cubicBezTo>
                  <a:cubicBezTo>
                    <a:pt x="188" y="180"/>
                    <a:pt x="238" y="170"/>
                    <a:pt x="287" y="160"/>
                  </a:cubicBezTo>
                  <a:cubicBezTo>
                    <a:pt x="317" y="150"/>
                    <a:pt x="346" y="140"/>
                    <a:pt x="376" y="131"/>
                  </a:cubicBezTo>
                  <a:cubicBezTo>
                    <a:pt x="386" y="121"/>
                    <a:pt x="405" y="101"/>
                    <a:pt x="405" y="81"/>
                  </a:cubicBezTo>
                  <a:cubicBezTo>
                    <a:pt x="415" y="62"/>
                    <a:pt x="405" y="42"/>
                    <a:pt x="386" y="32"/>
                  </a:cubicBezTo>
                  <a:cubicBezTo>
                    <a:pt x="349" y="11"/>
                    <a:pt x="309" y="1"/>
                    <a:pt x="27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11"/>
            <p:cNvSpPr/>
            <p:nvPr/>
          </p:nvSpPr>
          <p:spPr>
            <a:xfrm>
              <a:off x="2331037" y="3100755"/>
              <a:ext cx="11901" cy="15968"/>
            </a:xfrm>
            <a:custGeom>
              <a:rect b="b" l="l" r="r" t="t"/>
              <a:pathLst>
                <a:path extrusionOk="0" h="267" w="199">
                  <a:moveTo>
                    <a:pt x="50" y="0"/>
                  </a:moveTo>
                  <a:cubicBezTo>
                    <a:pt x="21" y="0"/>
                    <a:pt x="1" y="30"/>
                    <a:pt x="1" y="59"/>
                  </a:cubicBezTo>
                  <a:cubicBezTo>
                    <a:pt x="1" y="79"/>
                    <a:pt x="11" y="99"/>
                    <a:pt x="21" y="119"/>
                  </a:cubicBezTo>
                  <a:cubicBezTo>
                    <a:pt x="40" y="148"/>
                    <a:pt x="60" y="178"/>
                    <a:pt x="90" y="207"/>
                  </a:cubicBezTo>
                  <a:cubicBezTo>
                    <a:pt x="109" y="227"/>
                    <a:pt x="139" y="247"/>
                    <a:pt x="169" y="267"/>
                  </a:cubicBezTo>
                  <a:cubicBezTo>
                    <a:pt x="169" y="267"/>
                    <a:pt x="139" y="237"/>
                    <a:pt x="99" y="188"/>
                  </a:cubicBezTo>
                  <a:cubicBezTo>
                    <a:pt x="80" y="168"/>
                    <a:pt x="60" y="138"/>
                    <a:pt x="50" y="109"/>
                  </a:cubicBezTo>
                  <a:cubicBezTo>
                    <a:pt x="30" y="79"/>
                    <a:pt x="21" y="30"/>
                    <a:pt x="50" y="20"/>
                  </a:cubicBezTo>
                  <a:cubicBezTo>
                    <a:pt x="53" y="19"/>
                    <a:pt x="57" y="18"/>
                    <a:pt x="60" y="18"/>
                  </a:cubicBezTo>
                  <a:cubicBezTo>
                    <a:pt x="88" y="18"/>
                    <a:pt x="121" y="53"/>
                    <a:pt x="139" y="79"/>
                  </a:cubicBezTo>
                  <a:cubicBezTo>
                    <a:pt x="149" y="109"/>
                    <a:pt x="169" y="138"/>
                    <a:pt x="169" y="168"/>
                  </a:cubicBezTo>
                  <a:cubicBezTo>
                    <a:pt x="178" y="198"/>
                    <a:pt x="178" y="237"/>
                    <a:pt x="178" y="267"/>
                  </a:cubicBezTo>
                  <a:cubicBezTo>
                    <a:pt x="198" y="237"/>
                    <a:pt x="198" y="198"/>
                    <a:pt x="198" y="168"/>
                  </a:cubicBezTo>
                  <a:cubicBezTo>
                    <a:pt x="188" y="129"/>
                    <a:pt x="178" y="99"/>
                    <a:pt x="159" y="69"/>
                  </a:cubicBezTo>
                  <a:cubicBezTo>
                    <a:pt x="139" y="30"/>
                    <a:pt x="90" y="0"/>
                    <a:pt x="5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11"/>
            <p:cNvSpPr/>
            <p:nvPr/>
          </p:nvSpPr>
          <p:spPr>
            <a:xfrm>
              <a:off x="2203594" y="3104283"/>
              <a:ext cx="44914" cy="37797"/>
            </a:xfrm>
            <a:custGeom>
              <a:rect b="b" l="l" r="r" t="t"/>
              <a:pathLst>
                <a:path extrusionOk="0" h="632" w="751">
                  <a:moveTo>
                    <a:pt x="40" y="0"/>
                  </a:moveTo>
                  <a:cubicBezTo>
                    <a:pt x="20" y="0"/>
                    <a:pt x="10" y="0"/>
                    <a:pt x="0" y="10"/>
                  </a:cubicBezTo>
                  <a:cubicBezTo>
                    <a:pt x="0" y="10"/>
                    <a:pt x="60" y="10"/>
                    <a:pt x="158" y="20"/>
                  </a:cubicBezTo>
                  <a:cubicBezTo>
                    <a:pt x="415" y="50"/>
                    <a:pt x="622" y="227"/>
                    <a:pt x="701" y="484"/>
                  </a:cubicBezTo>
                  <a:cubicBezTo>
                    <a:pt x="731" y="573"/>
                    <a:pt x="741" y="632"/>
                    <a:pt x="741" y="632"/>
                  </a:cubicBezTo>
                  <a:cubicBezTo>
                    <a:pt x="750" y="632"/>
                    <a:pt x="741" y="622"/>
                    <a:pt x="741" y="592"/>
                  </a:cubicBezTo>
                  <a:cubicBezTo>
                    <a:pt x="741" y="553"/>
                    <a:pt x="731" y="514"/>
                    <a:pt x="721" y="474"/>
                  </a:cubicBezTo>
                  <a:cubicBezTo>
                    <a:pt x="642" y="218"/>
                    <a:pt x="425" y="30"/>
                    <a:pt x="158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11"/>
            <p:cNvSpPr/>
            <p:nvPr/>
          </p:nvSpPr>
          <p:spPr>
            <a:xfrm>
              <a:off x="2215376" y="3051775"/>
              <a:ext cx="3050" cy="52569"/>
            </a:xfrm>
            <a:custGeom>
              <a:rect b="b" l="l" r="r" t="t"/>
              <a:pathLst>
                <a:path extrusionOk="0" h="879" w="51">
                  <a:moveTo>
                    <a:pt x="40" y="0"/>
                  </a:moveTo>
                  <a:cubicBezTo>
                    <a:pt x="21" y="148"/>
                    <a:pt x="11" y="296"/>
                    <a:pt x="11" y="444"/>
                  </a:cubicBezTo>
                  <a:cubicBezTo>
                    <a:pt x="1" y="592"/>
                    <a:pt x="1" y="740"/>
                    <a:pt x="11" y="878"/>
                  </a:cubicBezTo>
                  <a:cubicBezTo>
                    <a:pt x="30" y="740"/>
                    <a:pt x="40" y="592"/>
                    <a:pt x="40" y="444"/>
                  </a:cubicBezTo>
                  <a:cubicBezTo>
                    <a:pt x="50" y="296"/>
                    <a:pt x="50" y="148"/>
                    <a:pt x="4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11"/>
            <p:cNvSpPr/>
            <p:nvPr/>
          </p:nvSpPr>
          <p:spPr>
            <a:xfrm>
              <a:off x="2264355" y="3130597"/>
              <a:ext cx="37259" cy="2631"/>
            </a:xfrm>
            <a:custGeom>
              <a:rect b="b" l="l" r="r" t="t"/>
              <a:pathLst>
                <a:path extrusionOk="0" h="44" w="623">
                  <a:moveTo>
                    <a:pt x="34" y="0"/>
                  </a:moveTo>
                  <a:cubicBezTo>
                    <a:pt x="13" y="0"/>
                    <a:pt x="1" y="2"/>
                    <a:pt x="1" y="4"/>
                  </a:cubicBezTo>
                  <a:cubicBezTo>
                    <a:pt x="99" y="24"/>
                    <a:pt x="208" y="44"/>
                    <a:pt x="317" y="44"/>
                  </a:cubicBezTo>
                  <a:cubicBezTo>
                    <a:pt x="415" y="44"/>
                    <a:pt x="524" y="44"/>
                    <a:pt x="622" y="24"/>
                  </a:cubicBezTo>
                  <a:cubicBezTo>
                    <a:pt x="622" y="19"/>
                    <a:pt x="588" y="19"/>
                    <a:pt x="532" y="19"/>
                  </a:cubicBezTo>
                  <a:cubicBezTo>
                    <a:pt x="477" y="19"/>
                    <a:pt x="400" y="19"/>
                    <a:pt x="317" y="14"/>
                  </a:cubicBezTo>
                  <a:cubicBezTo>
                    <a:pt x="191" y="7"/>
                    <a:pt x="85" y="0"/>
                    <a:pt x="3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11"/>
            <p:cNvSpPr/>
            <p:nvPr/>
          </p:nvSpPr>
          <p:spPr>
            <a:xfrm>
              <a:off x="2239596" y="3130119"/>
              <a:ext cx="3588" cy="7296"/>
            </a:xfrm>
            <a:custGeom>
              <a:rect b="b" l="l" r="r" t="t"/>
              <a:pathLst>
                <a:path extrusionOk="0" h="122" w="60">
                  <a:moveTo>
                    <a:pt x="4" y="0"/>
                  </a:moveTo>
                  <a:cubicBezTo>
                    <a:pt x="2" y="0"/>
                    <a:pt x="0" y="1"/>
                    <a:pt x="0" y="3"/>
                  </a:cubicBezTo>
                  <a:cubicBezTo>
                    <a:pt x="0" y="3"/>
                    <a:pt x="10" y="32"/>
                    <a:pt x="20" y="62"/>
                  </a:cubicBezTo>
                  <a:cubicBezTo>
                    <a:pt x="30" y="91"/>
                    <a:pt x="40" y="121"/>
                    <a:pt x="50" y="121"/>
                  </a:cubicBezTo>
                  <a:cubicBezTo>
                    <a:pt x="60" y="121"/>
                    <a:pt x="60" y="91"/>
                    <a:pt x="50" y="52"/>
                  </a:cubicBezTo>
                  <a:cubicBezTo>
                    <a:pt x="42" y="19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11"/>
            <p:cNvSpPr/>
            <p:nvPr/>
          </p:nvSpPr>
          <p:spPr>
            <a:xfrm>
              <a:off x="2230147" y="3118218"/>
              <a:ext cx="5382" cy="5024"/>
            </a:xfrm>
            <a:custGeom>
              <a:rect b="b" l="l" r="r" t="t"/>
              <a:pathLst>
                <a:path extrusionOk="0" h="84" w="90">
                  <a:moveTo>
                    <a:pt x="10" y="1"/>
                  </a:moveTo>
                  <a:cubicBezTo>
                    <a:pt x="6" y="1"/>
                    <a:pt x="3" y="2"/>
                    <a:pt x="1" y="4"/>
                  </a:cubicBezTo>
                  <a:cubicBezTo>
                    <a:pt x="1" y="4"/>
                    <a:pt x="10" y="24"/>
                    <a:pt x="30" y="54"/>
                  </a:cubicBezTo>
                  <a:cubicBezTo>
                    <a:pt x="50" y="73"/>
                    <a:pt x="70" y="83"/>
                    <a:pt x="79" y="83"/>
                  </a:cubicBezTo>
                  <a:cubicBezTo>
                    <a:pt x="89" y="73"/>
                    <a:pt x="70" y="54"/>
                    <a:pt x="50" y="34"/>
                  </a:cubicBezTo>
                  <a:cubicBezTo>
                    <a:pt x="35" y="12"/>
                    <a:pt x="20" y="1"/>
                    <a:pt x="1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11"/>
            <p:cNvSpPr/>
            <p:nvPr/>
          </p:nvSpPr>
          <p:spPr>
            <a:xfrm>
              <a:off x="2216572" y="3111699"/>
              <a:ext cx="7715" cy="3409"/>
            </a:xfrm>
            <a:custGeom>
              <a:rect b="b" l="l" r="r" t="t"/>
              <a:pathLst>
                <a:path extrusionOk="0" h="57" w="129">
                  <a:moveTo>
                    <a:pt x="42" y="1"/>
                  </a:moveTo>
                  <a:cubicBezTo>
                    <a:pt x="20" y="1"/>
                    <a:pt x="1" y="8"/>
                    <a:pt x="1" y="15"/>
                  </a:cubicBezTo>
                  <a:cubicBezTo>
                    <a:pt x="1" y="24"/>
                    <a:pt x="30" y="24"/>
                    <a:pt x="60" y="34"/>
                  </a:cubicBezTo>
                  <a:cubicBezTo>
                    <a:pt x="92" y="42"/>
                    <a:pt x="111" y="57"/>
                    <a:pt x="117" y="57"/>
                  </a:cubicBezTo>
                  <a:cubicBezTo>
                    <a:pt x="118" y="57"/>
                    <a:pt x="119" y="56"/>
                    <a:pt x="119" y="54"/>
                  </a:cubicBezTo>
                  <a:cubicBezTo>
                    <a:pt x="129" y="54"/>
                    <a:pt x="109" y="24"/>
                    <a:pt x="70" y="5"/>
                  </a:cubicBezTo>
                  <a:cubicBezTo>
                    <a:pt x="61" y="2"/>
                    <a:pt x="51" y="1"/>
                    <a:pt x="4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11"/>
            <p:cNvSpPr/>
            <p:nvPr/>
          </p:nvSpPr>
          <p:spPr>
            <a:xfrm>
              <a:off x="2207123" y="3109127"/>
              <a:ext cx="4186" cy="2273"/>
            </a:xfrm>
            <a:custGeom>
              <a:rect b="b" l="l" r="r" t="t"/>
              <a:pathLst>
                <a:path extrusionOk="0" h="38" w="70">
                  <a:moveTo>
                    <a:pt x="13" y="1"/>
                  </a:moveTo>
                  <a:cubicBezTo>
                    <a:pt x="6" y="1"/>
                    <a:pt x="1" y="3"/>
                    <a:pt x="1" y="8"/>
                  </a:cubicBezTo>
                  <a:cubicBezTo>
                    <a:pt x="1" y="18"/>
                    <a:pt x="11" y="28"/>
                    <a:pt x="30" y="38"/>
                  </a:cubicBezTo>
                  <a:lnTo>
                    <a:pt x="70" y="38"/>
                  </a:lnTo>
                  <a:cubicBezTo>
                    <a:pt x="70" y="28"/>
                    <a:pt x="60" y="18"/>
                    <a:pt x="40" y="8"/>
                  </a:cubicBezTo>
                  <a:cubicBezTo>
                    <a:pt x="30" y="3"/>
                    <a:pt x="20" y="1"/>
                    <a:pt x="1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11"/>
            <p:cNvSpPr/>
            <p:nvPr/>
          </p:nvSpPr>
          <p:spPr>
            <a:xfrm>
              <a:off x="1728750" y="2995679"/>
              <a:ext cx="243586" cy="131093"/>
            </a:xfrm>
            <a:custGeom>
              <a:rect b="b" l="l" r="r" t="t"/>
              <a:pathLst>
                <a:path extrusionOk="0" h="2192" w="4073">
                  <a:moveTo>
                    <a:pt x="2010" y="1"/>
                  </a:moveTo>
                  <a:lnTo>
                    <a:pt x="1705" y="1096"/>
                  </a:lnTo>
                  <a:cubicBezTo>
                    <a:pt x="1705" y="1096"/>
                    <a:pt x="1378" y="1081"/>
                    <a:pt x="1026" y="1081"/>
                  </a:cubicBezTo>
                  <a:cubicBezTo>
                    <a:pt x="537" y="1081"/>
                    <a:pt x="1" y="1111"/>
                    <a:pt x="224" y="1254"/>
                  </a:cubicBezTo>
                  <a:cubicBezTo>
                    <a:pt x="570" y="1471"/>
                    <a:pt x="2918" y="2034"/>
                    <a:pt x="3500" y="2162"/>
                  </a:cubicBezTo>
                  <a:lnTo>
                    <a:pt x="3629" y="2191"/>
                  </a:lnTo>
                  <a:lnTo>
                    <a:pt x="4073" y="573"/>
                  </a:lnTo>
                  <a:lnTo>
                    <a:pt x="201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11"/>
            <p:cNvSpPr/>
            <p:nvPr/>
          </p:nvSpPr>
          <p:spPr>
            <a:xfrm>
              <a:off x="1901464" y="3087538"/>
              <a:ext cx="54363" cy="36840"/>
            </a:xfrm>
            <a:custGeom>
              <a:rect b="b" l="l" r="r" t="t"/>
              <a:pathLst>
                <a:path extrusionOk="0" h="616" w="909">
                  <a:moveTo>
                    <a:pt x="657" y="0"/>
                  </a:moveTo>
                  <a:cubicBezTo>
                    <a:pt x="565" y="0"/>
                    <a:pt x="472" y="18"/>
                    <a:pt x="385" y="54"/>
                  </a:cubicBezTo>
                  <a:cubicBezTo>
                    <a:pt x="218" y="123"/>
                    <a:pt x="79" y="261"/>
                    <a:pt x="1" y="428"/>
                  </a:cubicBezTo>
                  <a:lnTo>
                    <a:pt x="750" y="616"/>
                  </a:lnTo>
                  <a:lnTo>
                    <a:pt x="908" y="44"/>
                  </a:lnTo>
                  <a:cubicBezTo>
                    <a:pt x="828" y="15"/>
                    <a:pt x="742" y="0"/>
                    <a:pt x="6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11"/>
            <p:cNvSpPr/>
            <p:nvPr/>
          </p:nvSpPr>
          <p:spPr>
            <a:xfrm>
              <a:off x="1735628" y="3060626"/>
              <a:ext cx="210753" cy="65546"/>
            </a:xfrm>
            <a:custGeom>
              <a:rect b="b" l="l" r="r" t="t"/>
              <a:pathLst>
                <a:path extrusionOk="0" h="1096" w="3524">
                  <a:moveTo>
                    <a:pt x="672" y="0"/>
                  </a:moveTo>
                  <a:cubicBezTo>
                    <a:pt x="672" y="0"/>
                    <a:pt x="1" y="0"/>
                    <a:pt x="50" y="119"/>
                  </a:cubicBezTo>
                  <a:cubicBezTo>
                    <a:pt x="100" y="247"/>
                    <a:pt x="2448" y="898"/>
                    <a:pt x="3514" y="1096"/>
                  </a:cubicBezTo>
                  <a:lnTo>
                    <a:pt x="3523" y="1046"/>
                  </a:lnTo>
                  <a:lnTo>
                    <a:pt x="771" y="306"/>
                  </a:lnTo>
                  <a:cubicBezTo>
                    <a:pt x="771" y="306"/>
                    <a:pt x="790" y="40"/>
                    <a:pt x="6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11"/>
            <p:cNvSpPr/>
            <p:nvPr/>
          </p:nvSpPr>
          <p:spPr>
            <a:xfrm>
              <a:off x="1739216" y="3065949"/>
              <a:ext cx="209497" cy="58310"/>
            </a:xfrm>
            <a:custGeom>
              <a:rect b="b" l="l" r="r" t="t"/>
              <a:pathLst>
                <a:path extrusionOk="0" h="975" w="3503">
                  <a:moveTo>
                    <a:pt x="0" y="0"/>
                  </a:moveTo>
                  <a:lnTo>
                    <a:pt x="30" y="20"/>
                  </a:lnTo>
                  <a:lnTo>
                    <a:pt x="138" y="49"/>
                  </a:lnTo>
                  <a:lnTo>
                    <a:pt x="503" y="178"/>
                  </a:lnTo>
                  <a:cubicBezTo>
                    <a:pt x="819" y="276"/>
                    <a:pt x="1253" y="405"/>
                    <a:pt x="1737" y="533"/>
                  </a:cubicBezTo>
                  <a:cubicBezTo>
                    <a:pt x="2220" y="671"/>
                    <a:pt x="2664" y="780"/>
                    <a:pt x="2980" y="859"/>
                  </a:cubicBezTo>
                  <a:lnTo>
                    <a:pt x="3355" y="947"/>
                  </a:lnTo>
                  <a:lnTo>
                    <a:pt x="3438" y="963"/>
                  </a:lnTo>
                  <a:lnTo>
                    <a:pt x="3438" y="963"/>
                  </a:lnTo>
                  <a:lnTo>
                    <a:pt x="3355" y="937"/>
                  </a:lnTo>
                  <a:lnTo>
                    <a:pt x="2970" y="839"/>
                  </a:lnTo>
                  <a:cubicBezTo>
                    <a:pt x="2664" y="760"/>
                    <a:pt x="2220" y="641"/>
                    <a:pt x="1737" y="513"/>
                  </a:cubicBezTo>
                  <a:cubicBezTo>
                    <a:pt x="1253" y="375"/>
                    <a:pt x="819" y="247"/>
                    <a:pt x="503" y="148"/>
                  </a:cubicBezTo>
                  <a:lnTo>
                    <a:pt x="138" y="40"/>
                  </a:lnTo>
                  <a:lnTo>
                    <a:pt x="40" y="10"/>
                  </a:lnTo>
                  <a:cubicBezTo>
                    <a:pt x="20" y="10"/>
                    <a:pt x="10" y="0"/>
                    <a:pt x="0" y="0"/>
                  </a:cubicBezTo>
                  <a:close/>
                  <a:moveTo>
                    <a:pt x="3438" y="963"/>
                  </a:moveTo>
                  <a:lnTo>
                    <a:pt x="3454" y="967"/>
                  </a:lnTo>
                  <a:lnTo>
                    <a:pt x="3463" y="967"/>
                  </a:lnTo>
                  <a:lnTo>
                    <a:pt x="3438" y="963"/>
                  </a:lnTo>
                  <a:close/>
                  <a:moveTo>
                    <a:pt x="3463" y="967"/>
                  </a:moveTo>
                  <a:cubicBezTo>
                    <a:pt x="3468" y="972"/>
                    <a:pt x="3476" y="974"/>
                    <a:pt x="3483" y="974"/>
                  </a:cubicBezTo>
                  <a:cubicBezTo>
                    <a:pt x="3491" y="974"/>
                    <a:pt x="3498" y="972"/>
                    <a:pt x="3503" y="967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11"/>
            <p:cNvSpPr/>
            <p:nvPr/>
          </p:nvSpPr>
          <p:spPr>
            <a:xfrm>
              <a:off x="1775218" y="3058832"/>
              <a:ext cx="8313" cy="22487"/>
            </a:xfrm>
            <a:custGeom>
              <a:rect b="b" l="l" r="r" t="t"/>
              <a:pathLst>
                <a:path extrusionOk="0" h="376" w="139">
                  <a:moveTo>
                    <a:pt x="0" y="1"/>
                  </a:moveTo>
                  <a:lnTo>
                    <a:pt x="0" y="1"/>
                  </a:lnTo>
                  <a:cubicBezTo>
                    <a:pt x="30" y="50"/>
                    <a:pt x="59" y="109"/>
                    <a:pt x="89" y="178"/>
                  </a:cubicBezTo>
                  <a:cubicBezTo>
                    <a:pt x="99" y="238"/>
                    <a:pt x="109" y="307"/>
                    <a:pt x="109" y="376"/>
                  </a:cubicBezTo>
                  <a:cubicBezTo>
                    <a:pt x="128" y="307"/>
                    <a:pt x="138" y="238"/>
                    <a:pt x="109" y="168"/>
                  </a:cubicBezTo>
                  <a:cubicBezTo>
                    <a:pt x="99" y="99"/>
                    <a:pt x="59" y="40"/>
                    <a:pt x="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11"/>
            <p:cNvSpPr/>
            <p:nvPr/>
          </p:nvSpPr>
          <p:spPr>
            <a:xfrm>
              <a:off x="1818875" y="3060626"/>
              <a:ext cx="4784" cy="12439"/>
            </a:xfrm>
            <a:custGeom>
              <a:rect b="b" l="l" r="r" t="t"/>
              <a:pathLst>
                <a:path extrusionOk="0" h="208" w="80">
                  <a:moveTo>
                    <a:pt x="10" y="0"/>
                  </a:moveTo>
                  <a:lnTo>
                    <a:pt x="10" y="0"/>
                  </a:lnTo>
                  <a:cubicBezTo>
                    <a:pt x="0" y="10"/>
                    <a:pt x="10" y="50"/>
                    <a:pt x="30" y="109"/>
                  </a:cubicBezTo>
                  <a:cubicBezTo>
                    <a:pt x="40" y="168"/>
                    <a:pt x="59" y="208"/>
                    <a:pt x="69" y="208"/>
                  </a:cubicBezTo>
                  <a:cubicBezTo>
                    <a:pt x="79" y="208"/>
                    <a:pt x="69" y="158"/>
                    <a:pt x="49" y="99"/>
                  </a:cubicBezTo>
                  <a:cubicBezTo>
                    <a:pt x="40" y="40"/>
                    <a:pt x="20" y="0"/>
                    <a:pt x="1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11"/>
            <p:cNvSpPr/>
            <p:nvPr/>
          </p:nvSpPr>
          <p:spPr>
            <a:xfrm>
              <a:off x="1828324" y="3061224"/>
              <a:ext cx="7117" cy="9509"/>
            </a:xfrm>
            <a:custGeom>
              <a:rect b="b" l="l" r="r" t="t"/>
              <a:pathLst>
                <a:path extrusionOk="0" h="159" w="119">
                  <a:moveTo>
                    <a:pt x="10" y="0"/>
                  </a:moveTo>
                  <a:lnTo>
                    <a:pt x="10" y="0"/>
                  </a:lnTo>
                  <a:cubicBezTo>
                    <a:pt x="0" y="10"/>
                    <a:pt x="20" y="40"/>
                    <a:pt x="49" y="89"/>
                  </a:cubicBezTo>
                  <a:cubicBezTo>
                    <a:pt x="69" y="128"/>
                    <a:pt x="99" y="158"/>
                    <a:pt x="109" y="158"/>
                  </a:cubicBezTo>
                  <a:cubicBezTo>
                    <a:pt x="118" y="148"/>
                    <a:pt x="89" y="109"/>
                    <a:pt x="69" y="69"/>
                  </a:cubicBezTo>
                  <a:cubicBezTo>
                    <a:pt x="40" y="30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11"/>
            <p:cNvSpPr/>
            <p:nvPr/>
          </p:nvSpPr>
          <p:spPr>
            <a:xfrm>
              <a:off x="1831254" y="3057098"/>
              <a:ext cx="13037" cy="3588"/>
            </a:xfrm>
            <a:custGeom>
              <a:rect b="b" l="l" r="r" t="t"/>
              <a:pathLst>
                <a:path extrusionOk="0" h="60" w="218">
                  <a:moveTo>
                    <a:pt x="0" y="0"/>
                  </a:moveTo>
                  <a:cubicBezTo>
                    <a:pt x="0" y="10"/>
                    <a:pt x="40" y="30"/>
                    <a:pt x="99" y="40"/>
                  </a:cubicBezTo>
                  <a:cubicBezTo>
                    <a:pt x="139" y="49"/>
                    <a:pt x="178" y="59"/>
                    <a:pt x="217" y="59"/>
                  </a:cubicBezTo>
                  <a:cubicBezTo>
                    <a:pt x="217" y="49"/>
                    <a:pt x="168" y="30"/>
                    <a:pt x="109" y="20"/>
                  </a:cubicBezTo>
                  <a:cubicBezTo>
                    <a:pt x="69" y="0"/>
                    <a:pt x="40" y="0"/>
                    <a:pt x="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11"/>
            <p:cNvSpPr/>
            <p:nvPr/>
          </p:nvSpPr>
          <p:spPr>
            <a:xfrm>
              <a:off x="1833587" y="3049981"/>
              <a:ext cx="14832" cy="3469"/>
            </a:xfrm>
            <a:custGeom>
              <a:rect b="b" l="l" r="r" t="t"/>
              <a:pathLst>
                <a:path extrusionOk="0" h="58" w="248">
                  <a:moveTo>
                    <a:pt x="1" y="1"/>
                  </a:moveTo>
                  <a:cubicBezTo>
                    <a:pt x="40" y="30"/>
                    <a:pt x="80" y="50"/>
                    <a:pt x="129" y="50"/>
                  </a:cubicBezTo>
                  <a:cubicBezTo>
                    <a:pt x="149" y="55"/>
                    <a:pt x="169" y="57"/>
                    <a:pt x="188" y="57"/>
                  </a:cubicBezTo>
                  <a:cubicBezTo>
                    <a:pt x="208" y="57"/>
                    <a:pt x="228" y="55"/>
                    <a:pt x="248" y="50"/>
                  </a:cubicBezTo>
                  <a:cubicBezTo>
                    <a:pt x="208" y="40"/>
                    <a:pt x="169" y="30"/>
                    <a:pt x="129" y="20"/>
                  </a:cubicBezTo>
                  <a:cubicBezTo>
                    <a:pt x="90" y="11"/>
                    <a:pt x="40" y="1"/>
                    <a:pt x="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11"/>
            <p:cNvSpPr/>
            <p:nvPr/>
          </p:nvSpPr>
          <p:spPr>
            <a:xfrm>
              <a:off x="1800575" y="3045077"/>
              <a:ext cx="21291" cy="17942"/>
            </a:xfrm>
            <a:custGeom>
              <a:rect b="b" l="l" r="r" t="t"/>
              <a:pathLst>
                <a:path extrusionOk="0" h="300" w="356">
                  <a:moveTo>
                    <a:pt x="82" y="30"/>
                  </a:moveTo>
                  <a:cubicBezTo>
                    <a:pt x="126" y="30"/>
                    <a:pt x="170" y="43"/>
                    <a:pt x="207" y="73"/>
                  </a:cubicBezTo>
                  <a:cubicBezTo>
                    <a:pt x="247" y="93"/>
                    <a:pt x="277" y="132"/>
                    <a:pt x="296" y="172"/>
                  </a:cubicBezTo>
                  <a:cubicBezTo>
                    <a:pt x="309" y="198"/>
                    <a:pt x="318" y="224"/>
                    <a:pt x="323" y="253"/>
                  </a:cubicBezTo>
                  <a:lnTo>
                    <a:pt x="323" y="253"/>
                  </a:lnTo>
                  <a:cubicBezTo>
                    <a:pt x="302" y="246"/>
                    <a:pt x="272" y="236"/>
                    <a:pt x="237" y="221"/>
                  </a:cubicBezTo>
                  <a:cubicBezTo>
                    <a:pt x="188" y="201"/>
                    <a:pt x="148" y="172"/>
                    <a:pt x="109" y="142"/>
                  </a:cubicBezTo>
                  <a:cubicBezTo>
                    <a:pt x="89" y="132"/>
                    <a:pt x="59" y="112"/>
                    <a:pt x="40" y="93"/>
                  </a:cubicBezTo>
                  <a:cubicBezTo>
                    <a:pt x="20" y="73"/>
                    <a:pt x="20" y="43"/>
                    <a:pt x="40" y="33"/>
                  </a:cubicBezTo>
                  <a:cubicBezTo>
                    <a:pt x="54" y="31"/>
                    <a:pt x="68" y="30"/>
                    <a:pt x="82" y="30"/>
                  </a:cubicBezTo>
                  <a:close/>
                  <a:moveTo>
                    <a:pt x="75" y="0"/>
                  </a:moveTo>
                  <a:cubicBezTo>
                    <a:pt x="60" y="0"/>
                    <a:pt x="45" y="1"/>
                    <a:pt x="30" y="4"/>
                  </a:cubicBezTo>
                  <a:cubicBezTo>
                    <a:pt x="10" y="14"/>
                    <a:pt x="0" y="33"/>
                    <a:pt x="0" y="53"/>
                  </a:cubicBezTo>
                  <a:cubicBezTo>
                    <a:pt x="0" y="73"/>
                    <a:pt x="10" y="93"/>
                    <a:pt x="20" y="102"/>
                  </a:cubicBezTo>
                  <a:cubicBezTo>
                    <a:pt x="40" y="122"/>
                    <a:pt x="69" y="142"/>
                    <a:pt x="89" y="162"/>
                  </a:cubicBezTo>
                  <a:cubicBezTo>
                    <a:pt x="129" y="181"/>
                    <a:pt x="178" y="211"/>
                    <a:pt x="227" y="231"/>
                  </a:cubicBezTo>
                  <a:cubicBezTo>
                    <a:pt x="258" y="246"/>
                    <a:pt x="289" y="255"/>
                    <a:pt x="324" y="263"/>
                  </a:cubicBezTo>
                  <a:lnTo>
                    <a:pt x="324" y="263"/>
                  </a:lnTo>
                  <a:cubicBezTo>
                    <a:pt x="325" y="275"/>
                    <a:pt x="326" y="287"/>
                    <a:pt x="326" y="300"/>
                  </a:cubicBezTo>
                  <a:cubicBezTo>
                    <a:pt x="335" y="300"/>
                    <a:pt x="336" y="284"/>
                    <a:pt x="336" y="266"/>
                  </a:cubicBezTo>
                  <a:lnTo>
                    <a:pt x="336" y="266"/>
                  </a:lnTo>
                  <a:cubicBezTo>
                    <a:pt x="342" y="267"/>
                    <a:pt x="349" y="269"/>
                    <a:pt x="355" y="270"/>
                  </a:cubicBezTo>
                  <a:cubicBezTo>
                    <a:pt x="355" y="266"/>
                    <a:pt x="348" y="263"/>
                    <a:pt x="336" y="258"/>
                  </a:cubicBezTo>
                  <a:lnTo>
                    <a:pt x="336" y="258"/>
                  </a:lnTo>
                  <a:cubicBezTo>
                    <a:pt x="335" y="220"/>
                    <a:pt x="326" y="191"/>
                    <a:pt x="316" y="162"/>
                  </a:cubicBezTo>
                  <a:cubicBezTo>
                    <a:pt x="273" y="58"/>
                    <a:pt x="177" y="0"/>
                    <a:pt x="7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11"/>
            <p:cNvSpPr/>
            <p:nvPr/>
          </p:nvSpPr>
          <p:spPr>
            <a:xfrm>
              <a:off x="1818875" y="3047409"/>
              <a:ext cx="15370" cy="13277"/>
            </a:xfrm>
            <a:custGeom>
              <a:rect b="b" l="l" r="r" t="t"/>
              <a:pathLst>
                <a:path extrusionOk="0" h="222" w="257">
                  <a:moveTo>
                    <a:pt x="183" y="1"/>
                  </a:moveTo>
                  <a:cubicBezTo>
                    <a:pt x="146" y="1"/>
                    <a:pt x="112" y="14"/>
                    <a:pt x="89" y="44"/>
                  </a:cubicBezTo>
                  <a:cubicBezTo>
                    <a:pt x="59" y="63"/>
                    <a:pt x="40" y="93"/>
                    <a:pt x="20" y="133"/>
                  </a:cubicBezTo>
                  <a:cubicBezTo>
                    <a:pt x="10" y="162"/>
                    <a:pt x="0" y="192"/>
                    <a:pt x="10" y="221"/>
                  </a:cubicBezTo>
                  <a:cubicBezTo>
                    <a:pt x="20" y="192"/>
                    <a:pt x="30" y="162"/>
                    <a:pt x="40" y="133"/>
                  </a:cubicBezTo>
                  <a:cubicBezTo>
                    <a:pt x="59" y="103"/>
                    <a:pt x="79" y="83"/>
                    <a:pt x="99" y="63"/>
                  </a:cubicBezTo>
                  <a:cubicBezTo>
                    <a:pt x="128" y="34"/>
                    <a:pt x="168" y="24"/>
                    <a:pt x="207" y="24"/>
                  </a:cubicBezTo>
                  <a:cubicBezTo>
                    <a:pt x="237" y="44"/>
                    <a:pt x="207" y="93"/>
                    <a:pt x="188" y="113"/>
                  </a:cubicBezTo>
                  <a:cubicBezTo>
                    <a:pt x="158" y="133"/>
                    <a:pt x="138" y="162"/>
                    <a:pt x="109" y="182"/>
                  </a:cubicBezTo>
                  <a:cubicBezTo>
                    <a:pt x="59" y="211"/>
                    <a:pt x="30" y="221"/>
                    <a:pt x="30" y="221"/>
                  </a:cubicBezTo>
                  <a:cubicBezTo>
                    <a:pt x="59" y="221"/>
                    <a:pt x="89" y="211"/>
                    <a:pt x="119" y="192"/>
                  </a:cubicBezTo>
                  <a:cubicBezTo>
                    <a:pt x="148" y="172"/>
                    <a:pt x="178" y="152"/>
                    <a:pt x="198" y="133"/>
                  </a:cubicBezTo>
                  <a:cubicBezTo>
                    <a:pt x="217" y="113"/>
                    <a:pt x="227" y="93"/>
                    <a:pt x="237" y="73"/>
                  </a:cubicBezTo>
                  <a:cubicBezTo>
                    <a:pt x="257" y="54"/>
                    <a:pt x="247" y="14"/>
                    <a:pt x="217" y="4"/>
                  </a:cubicBezTo>
                  <a:cubicBezTo>
                    <a:pt x="206" y="2"/>
                    <a:pt x="194" y="1"/>
                    <a:pt x="18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11"/>
            <p:cNvSpPr/>
            <p:nvPr/>
          </p:nvSpPr>
          <p:spPr>
            <a:xfrm>
              <a:off x="1902062" y="3085744"/>
              <a:ext cx="53765" cy="26852"/>
            </a:xfrm>
            <a:custGeom>
              <a:rect b="b" l="l" r="r" t="t"/>
              <a:pathLst>
                <a:path extrusionOk="0" h="449" w="899">
                  <a:moveTo>
                    <a:pt x="617" y="1"/>
                  </a:moveTo>
                  <a:cubicBezTo>
                    <a:pt x="530" y="1"/>
                    <a:pt x="443" y="20"/>
                    <a:pt x="356" y="54"/>
                  </a:cubicBezTo>
                  <a:cubicBezTo>
                    <a:pt x="237" y="103"/>
                    <a:pt x="139" y="192"/>
                    <a:pt x="60" y="301"/>
                  </a:cubicBezTo>
                  <a:cubicBezTo>
                    <a:pt x="40" y="330"/>
                    <a:pt x="20" y="370"/>
                    <a:pt x="10" y="399"/>
                  </a:cubicBezTo>
                  <a:cubicBezTo>
                    <a:pt x="0" y="429"/>
                    <a:pt x="0" y="439"/>
                    <a:pt x="0" y="449"/>
                  </a:cubicBezTo>
                  <a:cubicBezTo>
                    <a:pt x="0" y="449"/>
                    <a:pt x="20" y="389"/>
                    <a:pt x="79" y="310"/>
                  </a:cubicBezTo>
                  <a:cubicBezTo>
                    <a:pt x="148" y="202"/>
                    <a:pt x="247" y="123"/>
                    <a:pt x="366" y="74"/>
                  </a:cubicBezTo>
                  <a:cubicBezTo>
                    <a:pt x="446" y="40"/>
                    <a:pt x="531" y="20"/>
                    <a:pt x="617" y="20"/>
                  </a:cubicBezTo>
                  <a:cubicBezTo>
                    <a:pt x="658" y="20"/>
                    <a:pt x="699" y="25"/>
                    <a:pt x="740" y="34"/>
                  </a:cubicBezTo>
                  <a:cubicBezTo>
                    <a:pt x="839" y="44"/>
                    <a:pt x="888" y="64"/>
                    <a:pt x="888" y="64"/>
                  </a:cubicBezTo>
                  <a:cubicBezTo>
                    <a:pt x="898" y="64"/>
                    <a:pt x="879" y="54"/>
                    <a:pt x="859" y="44"/>
                  </a:cubicBezTo>
                  <a:cubicBezTo>
                    <a:pt x="819" y="34"/>
                    <a:pt x="780" y="24"/>
                    <a:pt x="740" y="14"/>
                  </a:cubicBezTo>
                  <a:cubicBezTo>
                    <a:pt x="699" y="5"/>
                    <a:pt x="658" y="1"/>
                    <a:pt x="61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11"/>
            <p:cNvSpPr/>
            <p:nvPr/>
          </p:nvSpPr>
          <p:spPr>
            <a:xfrm>
              <a:off x="1943387" y="3034671"/>
              <a:ext cx="13636" cy="50774"/>
            </a:xfrm>
            <a:custGeom>
              <a:rect b="b" l="l" r="r" t="t"/>
              <a:pathLst>
                <a:path extrusionOk="0" h="849" w="228">
                  <a:moveTo>
                    <a:pt x="227" y="0"/>
                  </a:moveTo>
                  <a:cubicBezTo>
                    <a:pt x="178" y="138"/>
                    <a:pt x="138" y="286"/>
                    <a:pt x="99" y="424"/>
                  </a:cubicBezTo>
                  <a:cubicBezTo>
                    <a:pt x="59" y="563"/>
                    <a:pt x="30" y="711"/>
                    <a:pt x="0" y="849"/>
                  </a:cubicBezTo>
                  <a:cubicBezTo>
                    <a:pt x="49" y="711"/>
                    <a:pt x="89" y="572"/>
                    <a:pt x="128" y="434"/>
                  </a:cubicBezTo>
                  <a:cubicBezTo>
                    <a:pt x="168" y="286"/>
                    <a:pt x="197" y="148"/>
                    <a:pt x="22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11"/>
            <p:cNvSpPr/>
            <p:nvPr/>
          </p:nvSpPr>
          <p:spPr>
            <a:xfrm>
              <a:off x="1853083" y="3087119"/>
              <a:ext cx="36660" cy="9569"/>
            </a:xfrm>
            <a:custGeom>
              <a:rect b="b" l="l" r="r" t="t"/>
              <a:pathLst>
                <a:path extrusionOk="0" h="160" w="613">
                  <a:moveTo>
                    <a:pt x="4" y="0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99" y="51"/>
                    <a:pt x="198" y="80"/>
                    <a:pt x="296" y="110"/>
                  </a:cubicBezTo>
                  <a:cubicBezTo>
                    <a:pt x="395" y="139"/>
                    <a:pt x="504" y="159"/>
                    <a:pt x="612" y="159"/>
                  </a:cubicBezTo>
                  <a:cubicBezTo>
                    <a:pt x="612" y="149"/>
                    <a:pt x="474" y="130"/>
                    <a:pt x="306" y="80"/>
                  </a:cubicBezTo>
                  <a:cubicBezTo>
                    <a:pt x="153" y="44"/>
                    <a:pt x="25" y="0"/>
                    <a:pt x="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11"/>
            <p:cNvSpPr/>
            <p:nvPr/>
          </p:nvSpPr>
          <p:spPr>
            <a:xfrm>
              <a:off x="1907983" y="3103087"/>
              <a:ext cx="5921" cy="6579"/>
            </a:xfrm>
            <a:custGeom>
              <a:rect b="b" l="l" r="r" t="t"/>
              <a:pathLst>
                <a:path extrusionOk="0" h="110" w="99">
                  <a:moveTo>
                    <a:pt x="99" y="1"/>
                  </a:moveTo>
                  <a:cubicBezTo>
                    <a:pt x="89" y="1"/>
                    <a:pt x="59" y="11"/>
                    <a:pt x="30" y="40"/>
                  </a:cubicBezTo>
                  <a:cubicBezTo>
                    <a:pt x="10" y="70"/>
                    <a:pt x="0" y="99"/>
                    <a:pt x="10" y="109"/>
                  </a:cubicBezTo>
                  <a:cubicBezTo>
                    <a:pt x="20" y="109"/>
                    <a:pt x="30" y="90"/>
                    <a:pt x="49" y="60"/>
                  </a:cubicBezTo>
                  <a:cubicBezTo>
                    <a:pt x="79" y="30"/>
                    <a:pt x="99" y="11"/>
                    <a:pt x="9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11"/>
            <p:cNvSpPr/>
            <p:nvPr/>
          </p:nvSpPr>
          <p:spPr>
            <a:xfrm>
              <a:off x="1919764" y="3094236"/>
              <a:ext cx="5981" cy="3828"/>
            </a:xfrm>
            <a:custGeom>
              <a:rect b="b" l="l" r="r" t="t"/>
              <a:pathLst>
                <a:path extrusionOk="0" h="64" w="100">
                  <a:moveTo>
                    <a:pt x="99" y="1"/>
                  </a:moveTo>
                  <a:lnTo>
                    <a:pt x="99" y="1"/>
                  </a:lnTo>
                  <a:cubicBezTo>
                    <a:pt x="99" y="1"/>
                    <a:pt x="69" y="11"/>
                    <a:pt x="50" y="20"/>
                  </a:cubicBezTo>
                  <a:cubicBezTo>
                    <a:pt x="20" y="40"/>
                    <a:pt x="0" y="60"/>
                    <a:pt x="0" y="60"/>
                  </a:cubicBezTo>
                  <a:cubicBezTo>
                    <a:pt x="3" y="63"/>
                    <a:pt x="6" y="64"/>
                    <a:pt x="10" y="64"/>
                  </a:cubicBezTo>
                  <a:cubicBezTo>
                    <a:pt x="22" y="64"/>
                    <a:pt x="38" y="55"/>
                    <a:pt x="60" y="40"/>
                  </a:cubicBezTo>
                  <a:cubicBezTo>
                    <a:pt x="89" y="30"/>
                    <a:pt x="99" y="11"/>
                    <a:pt x="9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11"/>
            <p:cNvSpPr/>
            <p:nvPr/>
          </p:nvSpPr>
          <p:spPr>
            <a:xfrm>
              <a:off x="1932144" y="3091306"/>
              <a:ext cx="8313" cy="2392"/>
            </a:xfrm>
            <a:custGeom>
              <a:rect b="b" l="l" r="r" t="t"/>
              <a:pathLst>
                <a:path extrusionOk="0" h="40" w="139">
                  <a:moveTo>
                    <a:pt x="70" y="0"/>
                  </a:moveTo>
                  <a:cubicBezTo>
                    <a:pt x="30" y="0"/>
                    <a:pt x="1" y="30"/>
                    <a:pt x="11" y="40"/>
                  </a:cubicBezTo>
                  <a:cubicBezTo>
                    <a:pt x="11" y="40"/>
                    <a:pt x="40" y="30"/>
                    <a:pt x="70" y="30"/>
                  </a:cubicBezTo>
                  <a:cubicBezTo>
                    <a:pt x="96" y="30"/>
                    <a:pt x="118" y="34"/>
                    <a:pt x="130" y="34"/>
                  </a:cubicBezTo>
                  <a:cubicBezTo>
                    <a:pt x="135" y="34"/>
                    <a:pt x="139" y="33"/>
                    <a:pt x="139" y="30"/>
                  </a:cubicBezTo>
                  <a:cubicBezTo>
                    <a:pt x="139" y="20"/>
                    <a:pt x="109" y="0"/>
                    <a:pt x="7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11"/>
            <p:cNvSpPr/>
            <p:nvPr/>
          </p:nvSpPr>
          <p:spPr>
            <a:xfrm>
              <a:off x="1946317" y="3092502"/>
              <a:ext cx="4186" cy="1794"/>
            </a:xfrm>
            <a:custGeom>
              <a:rect b="b" l="l" r="r" t="t"/>
              <a:pathLst>
                <a:path extrusionOk="0" h="30" w="70">
                  <a:moveTo>
                    <a:pt x="3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30"/>
                    <a:pt x="30" y="30"/>
                  </a:cubicBezTo>
                  <a:cubicBezTo>
                    <a:pt x="50" y="30"/>
                    <a:pt x="70" y="20"/>
                    <a:pt x="70" y="10"/>
                  </a:cubicBezTo>
                  <a:cubicBezTo>
                    <a:pt x="70" y="0"/>
                    <a:pt x="50" y="0"/>
                    <a:pt x="3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11"/>
            <p:cNvSpPr/>
            <p:nvPr/>
          </p:nvSpPr>
          <p:spPr>
            <a:xfrm>
              <a:off x="1791126" y="1811378"/>
              <a:ext cx="602535" cy="1285329"/>
            </a:xfrm>
            <a:custGeom>
              <a:rect b="b" l="l" r="r" t="t"/>
              <a:pathLst>
                <a:path extrusionOk="0" h="21492" w="10075">
                  <a:moveTo>
                    <a:pt x="3543" y="1"/>
                  </a:moveTo>
                  <a:cubicBezTo>
                    <a:pt x="3385" y="218"/>
                    <a:pt x="0" y="20297"/>
                    <a:pt x="0" y="20297"/>
                  </a:cubicBezTo>
                  <a:lnTo>
                    <a:pt x="3543" y="21491"/>
                  </a:lnTo>
                  <a:lnTo>
                    <a:pt x="6523" y="2339"/>
                  </a:lnTo>
                  <a:lnTo>
                    <a:pt x="6157" y="21363"/>
                  </a:lnTo>
                  <a:lnTo>
                    <a:pt x="10075" y="21422"/>
                  </a:lnTo>
                  <a:lnTo>
                    <a:pt x="9512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11"/>
            <p:cNvSpPr/>
            <p:nvPr/>
          </p:nvSpPr>
          <p:spPr>
            <a:xfrm>
              <a:off x="1586357" y="861150"/>
              <a:ext cx="298666" cy="539381"/>
            </a:xfrm>
            <a:custGeom>
              <a:rect b="b" l="l" r="r" t="t"/>
              <a:pathLst>
                <a:path extrusionOk="0" h="9019" w="4994">
                  <a:moveTo>
                    <a:pt x="3434" y="1"/>
                  </a:moveTo>
                  <a:cubicBezTo>
                    <a:pt x="3395" y="1"/>
                    <a:pt x="3344" y="43"/>
                    <a:pt x="3296" y="162"/>
                  </a:cubicBezTo>
                  <a:cubicBezTo>
                    <a:pt x="3286" y="191"/>
                    <a:pt x="2971" y="991"/>
                    <a:pt x="2971" y="991"/>
                  </a:cubicBezTo>
                  <a:cubicBezTo>
                    <a:pt x="2971" y="991"/>
                    <a:pt x="3049" y="418"/>
                    <a:pt x="3059" y="369"/>
                  </a:cubicBezTo>
                  <a:cubicBezTo>
                    <a:pt x="3065" y="307"/>
                    <a:pt x="3034" y="269"/>
                    <a:pt x="2995" y="269"/>
                  </a:cubicBezTo>
                  <a:cubicBezTo>
                    <a:pt x="2961" y="269"/>
                    <a:pt x="2920" y="299"/>
                    <a:pt x="2892" y="369"/>
                  </a:cubicBezTo>
                  <a:cubicBezTo>
                    <a:pt x="2852" y="478"/>
                    <a:pt x="2655" y="951"/>
                    <a:pt x="2655" y="951"/>
                  </a:cubicBezTo>
                  <a:lnTo>
                    <a:pt x="2102" y="2431"/>
                  </a:lnTo>
                  <a:lnTo>
                    <a:pt x="2092" y="2431"/>
                  </a:lnTo>
                  <a:lnTo>
                    <a:pt x="523" y="6161"/>
                  </a:lnTo>
                  <a:cubicBezTo>
                    <a:pt x="40" y="7059"/>
                    <a:pt x="1" y="8440"/>
                    <a:pt x="1431" y="8934"/>
                  </a:cubicBezTo>
                  <a:cubicBezTo>
                    <a:pt x="1606" y="8993"/>
                    <a:pt x="1810" y="9019"/>
                    <a:pt x="2030" y="9019"/>
                  </a:cubicBezTo>
                  <a:cubicBezTo>
                    <a:pt x="3260" y="9019"/>
                    <a:pt x="4993" y="8223"/>
                    <a:pt x="4993" y="8223"/>
                  </a:cubicBezTo>
                  <a:lnTo>
                    <a:pt x="4697" y="6122"/>
                  </a:lnTo>
                  <a:lnTo>
                    <a:pt x="2359" y="6812"/>
                  </a:lnTo>
                  <a:lnTo>
                    <a:pt x="3267" y="2954"/>
                  </a:lnTo>
                  <a:cubicBezTo>
                    <a:pt x="3267" y="2954"/>
                    <a:pt x="3345" y="2816"/>
                    <a:pt x="3533" y="2412"/>
                  </a:cubicBezTo>
                  <a:lnTo>
                    <a:pt x="4293" y="1642"/>
                  </a:lnTo>
                  <a:cubicBezTo>
                    <a:pt x="4293" y="1642"/>
                    <a:pt x="4280" y="1571"/>
                    <a:pt x="4199" y="1571"/>
                  </a:cubicBezTo>
                  <a:cubicBezTo>
                    <a:pt x="4138" y="1571"/>
                    <a:pt x="4039" y="1611"/>
                    <a:pt x="3878" y="1750"/>
                  </a:cubicBezTo>
                  <a:cubicBezTo>
                    <a:pt x="3834" y="1780"/>
                    <a:pt x="3788" y="1793"/>
                    <a:pt x="3744" y="1793"/>
                  </a:cubicBezTo>
                  <a:cubicBezTo>
                    <a:pt x="3579" y="1793"/>
                    <a:pt x="3438" y="1614"/>
                    <a:pt x="3523" y="1435"/>
                  </a:cubicBezTo>
                  <a:cubicBezTo>
                    <a:pt x="3598" y="1302"/>
                    <a:pt x="3729" y="1239"/>
                    <a:pt x="3860" y="1239"/>
                  </a:cubicBezTo>
                  <a:cubicBezTo>
                    <a:pt x="4020" y="1239"/>
                    <a:pt x="4179" y="1334"/>
                    <a:pt x="4234" y="1514"/>
                  </a:cubicBezTo>
                  <a:cubicBezTo>
                    <a:pt x="4234" y="1514"/>
                    <a:pt x="4274" y="1530"/>
                    <a:pt x="4319" y="1530"/>
                  </a:cubicBezTo>
                  <a:cubicBezTo>
                    <a:pt x="4361" y="1530"/>
                    <a:pt x="4407" y="1516"/>
                    <a:pt x="4431" y="1464"/>
                  </a:cubicBezTo>
                  <a:cubicBezTo>
                    <a:pt x="4490" y="1356"/>
                    <a:pt x="4243" y="961"/>
                    <a:pt x="3928" y="951"/>
                  </a:cubicBezTo>
                  <a:cubicBezTo>
                    <a:pt x="3799" y="951"/>
                    <a:pt x="3681" y="981"/>
                    <a:pt x="3563" y="1030"/>
                  </a:cubicBezTo>
                  <a:cubicBezTo>
                    <a:pt x="3563" y="1030"/>
                    <a:pt x="3928" y="93"/>
                    <a:pt x="3859" y="53"/>
                  </a:cubicBezTo>
                  <a:cubicBezTo>
                    <a:pt x="3848" y="49"/>
                    <a:pt x="3837" y="46"/>
                    <a:pt x="3824" y="46"/>
                  </a:cubicBezTo>
                  <a:cubicBezTo>
                    <a:pt x="3741" y="46"/>
                    <a:pt x="3600" y="179"/>
                    <a:pt x="3257" y="1080"/>
                  </a:cubicBezTo>
                  <a:cubicBezTo>
                    <a:pt x="3257" y="1080"/>
                    <a:pt x="3493" y="241"/>
                    <a:pt x="3503" y="132"/>
                  </a:cubicBezTo>
                  <a:cubicBezTo>
                    <a:pt x="3514" y="67"/>
                    <a:pt x="3483" y="1"/>
                    <a:pt x="3434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11"/>
            <p:cNvSpPr/>
            <p:nvPr/>
          </p:nvSpPr>
          <p:spPr>
            <a:xfrm>
              <a:off x="1561000" y="1016581"/>
              <a:ext cx="920578" cy="1521918"/>
            </a:xfrm>
            <a:custGeom>
              <a:rect b="b" l="l" r="r" t="t"/>
              <a:pathLst>
                <a:path extrusionOk="0" h="25448" w="15393">
                  <a:moveTo>
                    <a:pt x="2181" y="0"/>
                  </a:moveTo>
                  <a:cubicBezTo>
                    <a:pt x="2181" y="0"/>
                    <a:pt x="0" y="3917"/>
                    <a:pt x="464" y="5427"/>
                  </a:cubicBezTo>
                  <a:cubicBezTo>
                    <a:pt x="789" y="6482"/>
                    <a:pt x="1925" y="6638"/>
                    <a:pt x="2578" y="6638"/>
                  </a:cubicBezTo>
                  <a:cubicBezTo>
                    <a:pt x="2737" y="6638"/>
                    <a:pt x="2867" y="6629"/>
                    <a:pt x="2951" y="6621"/>
                  </a:cubicBezTo>
                  <a:lnTo>
                    <a:pt x="3029" y="6611"/>
                  </a:lnTo>
                  <a:lnTo>
                    <a:pt x="3049" y="6611"/>
                  </a:lnTo>
                  <a:lnTo>
                    <a:pt x="7302" y="6049"/>
                  </a:lnTo>
                  <a:lnTo>
                    <a:pt x="7302" y="8604"/>
                  </a:lnTo>
                  <a:lnTo>
                    <a:pt x="4707" y="25003"/>
                  </a:lnTo>
                  <a:lnTo>
                    <a:pt x="14347" y="25447"/>
                  </a:lnTo>
                  <a:lnTo>
                    <a:pt x="13380" y="8180"/>
                  </a:lnTo>
                  <a:lnTo>
                    <a:pt x="13281" y="5970"/>
                  </a:lnTo>
                  <a:lnTo>
                    <a:pt x="13814" y="7203"/>
                  </a:lnTo>
                  <a:lnTo>
                    <a:pt x="15393" y="4904"/>
                  </a:lnTo>
                  <a:lnTo>
                    <a:pt x="14041" y="2289"/>
                  </a:lnTo>
                  <a:cubicBezTo>
                    <a:pt x="13429" y="1677"/>
                    <a:pt x="11604" y="1638"/>
                    <a:pt x="11308" y="1598"/>
                  </a:cubicBezTo>
                  <a:cubicBezTo>
                    <a:pt x="10948" y="1712"/>
                    <a:pt x="10578" y="1769"/>
                    <a:pt x="10208" y="1769"/>
                  </a:cubicBezTo>
                  <a:cubicBezTo>
                    <a:pt x="9838" y="1769"/>
                    <a:pt x="9468" y="1712"/>
                    <a:pt x="9108" y="1598"/>
                  </a:cubicBezTo>
                  <a:cubicBezTo>
                    <a:pt x="8802" y="1608"/>
                    <a:pt x="8496" y="1668"/>
                    <a:pt x="8200" y="1776"/>
                  </a:cubicBezTo>
                  <a:cubicBezTo>
                    <a:pt x="7682" y="1967"/>
                    <a:pt x="6681" y="2358"/>
                    <a:pt x="6647" y="2358"/>
                  </a:cubicBezTo>
                  <a:cubicBezTo>
                    <a:pt x="6644" y="2358"/>
                    <a:pt x="6648" y="2355"/>
                    <a:pt x="6661" y="2348"/>
                  </a:cubicBezTo>
                  <a:lnTo>
                    <a:pt x="6661" y="2348"/>
                  </a:lnTo>
                  <a:lnTo>
                    <a:pt x="2783" y="4213"/>
                  </a:lnTo>
                  <a:lnTo>
                    <a:pt x="2783" y="4213"/>
                  </a:lnTo>
                  <a:lnTo>
                    <a:pt x="3750" y="681"/>
                  </a:lnTo>
                  <a:lnTo>
                    <a:pt x="21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11"/>
            <p:cNvSpPr/>
            <p:nvPr/>
          </p:nvSpPr>
          <p:spPr>
            <a:xfrm>
              <a:off x="2158143" y="1462062"/>
              <a:ext cx="21889" cy="1049877"/>
            </a:xfrm>
            <a:custGeom>
              <a:rect b="b" l="l" r="r" t="t"/>
              <a:pathLst>
                <a:path extrusionOk="0" h="17555" w="366">
                  <a:moveTo>
                    <a:pt x="356" y="1"/>
                  </a:moveTo>
                  <a:cubicBezTo>
                    <a:pt x="356" y="20"/>
                    <a:pt x="356" y="40"/>
                    <a:pt x="356" y="50"/>
                  </a:cubicBezTo>
                  <a:cubicBezTo>
                    <a:pt x="366" y="40"/>
                    <a:pt x="366" y="20"/>
                    <a:pt x="356" y="1"/>
                  </a:cubicBezTo>
                  <a:close/>
                  <a:moveTo>
                    <a:pt x="356" y="188"/>
                  </a:moveTo>
                  <a:cubicBezTo>
                    <a:pt x="356" y="306"/>
                    <a:pt x="346" y="484"/>
                    <a:pt x="346" y="691"/>
                  </a:cubicBezTo>
                  <a:cubicBezTo>
                    <a:pt x="336" y="1145"/>
                    <a:pt x="326" y="1787"/>
                    <a:pt x="307" y="2576"/>
                  </a:cubicBezTo>
                  <a:cubicBezTo>
                    <a:pt x="267" y="4164"/>
                    <a:pt x="218" y="6355"/>
                    <a:pt x="159" y="8772"/>
                  </a:cubicBezTo>
                  <a:cubicBezTo>
                    <a:pt x="99" y="11200"/>
                    <a:pt x="50" y="13390"/>
                    <a:pt x="30" y="14979"/>
                  </a:cubicBezTo>
                  <a:cubicBezTo>
                    <a:pt x="20" y="15778"/>
                    <a:pt x="20" y="16419"/>
                    <a:pt x="20" y="16863"/>
                  </a:cubicBezTo>
                  <a:lnTo>
                    <a:pt x="20" y="17376"/>
                  </a:lnTo>
                  <a:cubicBezTo>
                    <a:pt x="20" y="17248"/>
                    <a:pt x="30" y="17080"/>
                    <a:pt x="30" y="16863"/>
                  </a:cubicBezTo>
                  <a:cubicBezTo>
                    <a:pt x="40" y="16409"/>
                    <a:pt x="50" y="15768"/>
                    <a:pt x="70" y="14979"/>
                  </a:cubicBezTo>
                  <a:cubicBezTo>
                    <a:pt x="109" y="13390"/>
                    <a:pt x="168" y="11200"/>
                    <a:pt x="218" y="8782"/>
                  </a:cubicBezTo>
                  <a:cubicBezTo>
                    <a:pt x="277" y="6355"/>
                    <a:pt x="326" y="4164"/>
                    <a:pt x="346" y="2576"/>
                  </a:cubicBezTo>
                  <a:cubicBezTo>
                    <a:pt x="356" y="1787"/>
                    <a:pt x="356" y="1135"/>
                    <a:pt x="356" y="691"/>
                  </a:cubicBezTo>
                  <a:lnTo>
                    <a:pt x="356" y="188"/>
                  </a:lnTo>
                  <a:close/>
                  <a:moveTo>
                    <a:pt x="20" y="17376"/>
                  </a:moveTo>
                  <a:cubicBezTo>
                    <a:pt x="20" y="17426"/>
                    <a:pt x="20" y="17475"/>
                    <a:pt x="11" y="17505"/>
                  </a:cubicBezTo>
                  <a:cubicBezTo>
                    <a:pt x="1" y="17544"/>
                    <a:pt x="20" y="17554"/>
                    <a:pt x="20" y="17554"/>
                  </a:cubicBezTo>
                  <a:cubicBezTo>
                    <a:pt x="11" y="17534"/>
                    <a:pt x="11" y="17524"/>
                    <a:pt x="20" y="17505"/>
                  </a:cubicBezTo>
                  <a:lnTo>
                    <a:pt x="20" y="17376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11"/>
            <p:cNvSpPr/>
            <p:nvPr/>
          </p:nvSpPr>
          <p:spPr>
            <a:xfrm>
              <a:off x="2256700" y="906781"/>
              <a:ext cx="199509" cy="338616"/>
            </a:xfrm>
            <a:custGeom>
              <a:rect b="b" l="l" r="r" t="t"/>
              <a:pathLst>
                <a:path extrusionOk="0" h="5662" w="3336">
                  <a:moveTo>
                    <a:pt x="1164" y="1"/>
                  </a:moveTo>
                  <a:cubicBezTo>
                    <a:pt x="993" y="1"/>
                    <a:pt x="832" y="31"/>
                    <a:pt x="711" y="139"/>
                  </a:cubicBezTo>
                  <a:lnTo>
                    <a:pt x="583" y="425"/>
                  </a:lnTo>
                  <a:cubicBezTo>
                    <a:pt x="928" y="425"/>
                    <a:pt x="1155" y="780"/>
                    <a:pt x="1007" y="1086"/>
                  </a:cubicBezTo>
                  <a:cubicBezTo>
                    <a:pt x="928" y="1224"/>
                    <a:pt x="839" y="1343"/>
                    <a:pt x="721" y="1451"/>
                  </a:cubicBezTo>
                  <a:cubicBezTo>
                    <a:pt x="612" y="1560"/>
                    <a:pt x="563" y="1718"/>
                    <a:pt x="602" y="1866"/>
                  </a:cubicBezTo>
                  <a:cubicBezTo>
                    <a:pt x="642" y="1974"/>
                    <a:pt x="741" y="2043"/>
                    <a:pt x="780" y="2142"/>
                  </a:cubicBezTo>
                  <a:cubicBezTo>
                    <a:pt x="829" y="2270"/>
                    <a:pt x="800" y="2408"/>
                    <a:pt x="721" y="2507"/>
                  </a:cubicBezTo>
                  <a:cubicBezTo>
                    <a:pt x="642" y="2616"/>
                    <a:pt x="553" y="2704"/>
                    <a:pt x="464" y="2803"/>
                  </a:cubicBezTo>
                  <a:cubicBezTo>
                    <a:pt x="178" y="3119"/>
                    <a:pt x="79" y="3563"/>
                    <a:pt x="50" y="3977"/>
                  </a:cubicBezTo>
                  <a:cubicBezTo>
                    <a:pt x="1" y="4293"/>
                    <a:pt x="50" y="4619"/>
                    <a:pt x="188" y="4905"/>
                  </a:cubicBezTo>
                  <a:cubicBezTo>
                    <a:pt x="366" y="5250"/>
                    <a:pt x="731" y="5457"/>
                    <a:pt x="1106" y="5566"/>
                  </a:cubicBezTo>
                  <a:cubicBezTo>
                    <a:pt x="1310" y="5627"/>
                    <a:pt x="1527" y="5661"/>
                    <a:pt x="1741" y="5661"/>
                  </a:cubicBezTo>
                  <a:cubicBezTo>
                    <a:pt x="2044" y="5661"/>
                    <a:pt x="2342" y="5593"/>
                    <a:pt x="2596" y="5437"/>
                  </a:cubicBezTo>
                  <a:cubicBezTo>
                    <a:pt x="3000" y="5171"/>
                    <a:pt x="3267" y="4737"/>
                    <a:pt x="3306" y="4263"/>
                  </a:cubicBezTo>
                  <a:cubicBezTo>
                    <a:pt x="3336" y="3780"/>
                    <a:pt x="3188" y="3306"/>
                    <a:pt x="2872" y="2941"/>
                  </a:cubicBezTo>
                  <a:cubicBezTo>
                    <a:pt x="3296" y="2596"/>
                    <a:pt x="3267" y="1935"/>
                    <a:pt x="2813" y="1639"/>
                  </a:cubicBezTo>
                  <a:cubicBezTo>
                    <a:pt x="2546" y="1461"/>
                    <a:pt x="2161" y="1412"/>
                    <a:pt x="2043" y="1135"/>
                  </a:cubicBezTo>
                  <a:cubicBezTo>
                    <a:pt x="1925" y="849"/>
                    <a:pt x="2132" y="484"/>
                    <a:pt x="1964" y="238"/>
                  </a:cubicBezTo>
                  <a:cubicBezTo>
                    <a:pt x="1856" y="80"/>
                    <a:pt x="1638" y="50"/>
                    <a:pt x="1451" y="21"/>
                  </a:cubicBezTo>
                  <a:cubicBezTo>
                    <a:pt x="1356" y="10"/>
                    <a:pt x="1259" y="1"/>
                    <a:pt x="1164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11"/>
            <p:cNvSpPr/>
            <p:nvPr/>
          </p:nvSpPr>
          <p:spPr>
            <a:xfrm>
              <a:off x="2227217" y="872573"/>
              <a:ext cx="87973" cy="125172"/>
            </a:xfrm>
            <a:custGeom>
              <a:rect b="b" l="l" r="r" t="t"/>
              <a:pathLst>
                <a:path extrusionOk="0" h="2093" w="1471">
                  <a:moveTo>
                    <a:pt x="0" y="0"/>
                  </a:moveTo>
                  <a:lnTo>
                    <a:pt x="365" y="2092"/>
                  </a:lnTo>
                  <a:cubicBezTo>
                    <a:pt x="1155" y="1727"/>
                    <a:pt x="1470" y="760"/>
                    <a:pt x="104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11"/>
            <p:cNvSpPr/>
            <p:nvPr/>
          </p:nvSpPr>
          <p:spPr>
            <a:xfrm>
              <a:off x="2090326" y="1109876"/>
              <a:ext cx="181807" cy="355182"/>
            </a:xfrm>
            <a:custGeom>
              <a:rect b="b" l="l" r="r" t="t"/>
              <a:pathLst>
                <a:path extrusionOk="0" h="5939" w="3040">
                  <a:moveTo>
                    <a:pt x="709" y="0"/>
                  </a:moveTo>
                  <a:cubicBezTo>
                    <a:pt x="394" y="0"/>
                    <a:pt x="138" y="11"/>
                    <a:pt x="20" y="38"/>
                  </a:cubicBezTo>
                  <a:cubicBezTo>
                    <a:pt x="0" y="38"/>
                    <a:pt x="1500" y="5939"/>
                    <a:pt x="1500" y="5939"/>
                  </a:cubicBezTo>
                  <a:lnTo>
                    <a:pt x="3039" y="88"/>
                  </a:lnTo>
                  <a:cubicBezTo>
                    <a:pt x="3039" y="88"/>
                    <a:pt x="1624" y="0"/>
                    <a:pt x="70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11"/>
            <p:cNvSpPr/>
            <p:nvPr/>
          </p:nvSpPr>
          <p:spPr>
            <a:xfrm>
              <a:off x="2061380" y="818091"/>
              <a:ext cx="195383" cy="364930"/>
            </a:xfrm>
            <a:custGeom>
              <a:rect b="b" l="l" r="r" t="t"/>
              <a:pathLst>
                <a:path extrusionOk="0" h="6102" w="3267">
                  <a:moveTo>
                    <a:pt x="1322" y="1"/>
                  </a:moveTo>
                  <a:cubicBezTo>
                    <a:pt x="926" y="1"/>
                    <a:pt x="527" y="80"/>
                    <a:pt x="149" y="241"/>
                  </a:cubicBezTo>
                  <a:cubicBezTo>
                    <a:pt x="149" y="241"/>
                    <a:pt x="1" y="2214"/>
                    <a:pt x="10" y="3062"/>
                  </a:cubicBezTo>
                  <a:cubicBezTo>
                    <a:pt x="20" y="3921"/>
                    <a:pt x="879" y="4049"/>
                    <a:pt x="879" y="4049"/>
                  </a:cubicBezTo>
                  <a:lnTo>
                    <a:pt x="879" y="4977"/>
                  </a:lnTo>
                  <a:cubicBezTo>
                    <a:pt x="879" y="5598"/>
                    <a:pt x="1382" y="6102"/>
                    <a:pt x="2004" y="6102"/>
                  </a:cubicBezTo>
                  <a:cubicBezTo>
                    <a:pt x="2605" y="6102"/>
                    <a:pt x="3109" y="5618"/>
                    <a:pt x="3128" y="5016"/>
                  </a:cubicBezTo>
                  <a:lnTo>
                    <a:pt x="3267" y="714"/>
                  </a:lnTo>
                  <a:lnTo>
                    <a:pt x="3138" y="615"/>
                  </a:lnTo>
                  <a:cubicBezTo>
                    <a:pt x="2612" y="211"/>
                    <a:pt x="1971" y="1"/>
                    <a:pt x="13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11"/>
            <p:cNvSpPr/>
            <p:nvPr/>
          </p:nvSpPr>
          <p:spPr>
            <a:xfrm>
              <a:off x="2076750" y="910250"/>
              <a:ext cx="15968" cy="14891"/>
            </a:xfrm>
            <a:custGeom>
              <a:rect b="b" l="l" r="r" t="t"/>
              <a:pathLst>
                <a:path extrusionOk="0" h="249" w="267">
                  <a:moveTo>
                    <a:pt x="127" y="0"/>
                  </a:moveTo>
                  <a:cubicBezTo>
                    <a:pt x="66" y="0"/>
                    <a:pt x="6" y="44"/>
                    <a:pt x="0" y="120"/>
                  </a:cubicBezTo>
                  <a:cubicBezTo>
                    <a:pt x="0" y="197"/>
                    <a:pt x="64" y="249"/>
                    <a:pt x="129" y="249"/>
                  </a:cubicBezTo>
                  <a:cubicBezTo>
                    <a:pt x="156" y="249"/>
                    <a:pt x="184" y="240"/>
                    <a:pt x="207" y="219"/>
                  </a:cubicBezTo>
                  <a:cubicBezTo>
                    <a:pt x="266" y="170"/>
                    <a:pt x="266" y="91"/>
                    <a:pt x="217" y="41"/>
                  </a:cubicBezTo>
                  <a:cubicBezTo>
                    <a:pt x="193" y="13"/>
                    <a:pt x="160" y="0"/>
                    <a:pt x="12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11"/>
            <p:cNvSpPr/>
            <p:nvPr/>
          </p:nvSpPr>
          <p:spPr>
            <a:xfrm>
              <a:off x="2069035" y="901458"/>
              <a:ext cx="27211" cy="7356"/>
            </a:xfrm>
            <a:custGeom>
              <a:rect b="b" l="l" r="r" t="t"/>
              <a:pathLst>
                <a:path extrusionOk="0" h="123" w="455">
                  <a:moveTo>
                    <a:pt x="218" y="1"/>
                  </a:moveTo>
                  <a:cubicBezTo>
                    <a:pt x="159" y="1"/>
                    <a:pt x="99" y="21"/>
                    <a:pt x="50" y="60"/>
                  </a:cubicBezTo>
                  <a:cubicBezTo>
                    <a:pt x="11" y="90"/>
                    <a:pt x="1" y="119"/>
                    <a:pt x="11" y="119"/>
                  </a:cubicBezTo>
                  <a:cubicBezTo>
                    <a:pt x="12" y="122"/>
                    <a:pt x="14" y="123"/>
                    <a:pt x="18" y="123"/>
                  </a:cubicBezTo>
                  <a:cubicBezTo>
                    <a:pt x="43" y="123"/>
                    <a:pt x="124" y="70"/>
                    <a:pt x="228" y="70"/>
                  </a:cubicBezTo>
                  <a:cubicBezTo>
                    <a:pt x="337" y="70"/>
                    <a:pt x="413" y="120"/>
                    <a:pt x="431" y="120"/>
                  </a:cubicBezTo>
                  <a:cubicBezTo>
                    <a:pt x="433" y="120"/>
                    <a:pt x="434" y="120"/>
                    <a:pt x="435" y="119"/>
                  </a:cubicBezTo>
                  <a:cubicBezTo>
                    <a:pt x="455" y="100"/>
                    <a:pt x="435" y="80"/>
                    <a:pt x="395" y="50"/>
                  </a:cubicBezTo>
                  <a:cubicBezTo>
                    <a:pt x="346" y="21"/>
                    <a:pt x="287" y="1"/>
                    <a:pt x="21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11"/>
            <p:cNvSpPr/>
            <p:nvPr/>
          </p:nvSpPr>
          <p:spPr>
            <a:xfrm>
              <a:off x="2149292" y="915034"/>
              <a:ext cx="19138" cy="14533"/>
            </a:xfrm>
            <a:custGeom>
              <a:rect b="b" l="l" r="r" t="t"/>
              <a:pathLst>
                <a:path extrusionOk="0" h="243" w="320">
                  <a:moveTo>
                    <a:pt x="164" y="0"/>
                  </a:moveTo>
                  <a:cubicBezTo>
                    <a:pt x="143" y="0"/>
                    <a:pt x="120" y="7"/>
                    <a:pt x="99" y="21"/>
                  </a:cubicBezTo>
                  <a:cubicBezTo>
                    <a:pt x="1" y="80"/>
                    <a:pt x="30" y="218"/>
                    <a:pt x="129" y="238"/>
                  </a:cubicBezTo>
                  <a:cubicBezTo>
                    <a:pt x="141" y="241"/>
                    <a:pt x="152" y="242"/>
                    <a:pt x="163" y="242"/>
                  </a:cubicBezTo>
                  <a:cubicBezTo>
                    <a:pt x="255" y="242"/>
                    <a:pt x="320" y="139"/>
                    <a:pt x="267" y="60"/>
                  </a:cubicBezTo>
                  <a:cubicBezTo>
                    <a:pt x="242" y="22"/>
                    <a:pt x="204" y="0"/>
                    <a:pt x="16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11"/>
            <p:cNvSpPr/>
            <p:nvPr/>
          </p:nvSpPr>
          <p:spPr>
            <a:xfrm>
              <a:off x="2145764" y="907379"/>
              <a:ext cx="26613" cy="7834"/>
            </a:xfrm>
            <a:custGeom>
              <a:rect b="b" l="l" r="r" t="t"/>
              <a:pathLst>
                <a:path extrusionOk="0" h="131" w="445">
                  <a:moveTo>
                    <a:pt x="219" y="1"/>
                  </a:moveTo>
                  <a:cubicBezTo>
                    <a:pt x="158" y="1"/>
                    <a:pt x="99" y="20"/>
                    <a:pt x="50" y="60"/>
                  </a:cubicBezTo>
                  <a:cubicBezTo>
                    <a:pt x="10" y="89"/>
                    <a:pt x="1" y="119"/>
                    <a:pt x="1" y="129"/>
                  </a:cubicBezTo>
                  <a:cubicBezTo>
                    <a:pt x="2" y="130"/>
                    <a:pt x="4" y="130"/>
                    <a:pt x="6" y="130"/>
                  </a:cubicBezTo>
                  <a:cubicBezTo>
                    <a:pt x="33" y="130"/>
                    <a:pt x="108" y="80"/>
                    <a:pt x="218" y="80"/>
                  </a:cubicBezTo>
                  <a:cubicBezTo>
                    <a:pt x="226" y="79"/>
                    <a:pt x="233" y="79"/>
                    <a:pt x="241" y="79"/>
                  </a:cubicBezTo>
                  <a:cubicBezTo>
                    <a:pt x="333" y="79"/>
                    <a:pt x="404" y="123"/>
                    <a:pt x="427" y="123"/>
                  </a:cubicBezTo>
                  <a:cubicBezTo>
                    <a:pt x="431" y="123"/>
                    <a:pt x="433" y="122"/>
                    <a:pt x="435" y="119"/>
                  </a:cubicBezTo>
                  <a:cubicBezTo>
                    <a:pt x="445" y="109"/>
                    <a:pt x="425" y="89"/>
                    <a:pt x="395" y="60"/>
                  </a:cubicBezTo>
                  <a:cubicBezTo>
                    <a:pt x="341" y="20"/>
                    <a:pt x="279" y="1"/>
                    <a:pt x="21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11"/>
            <p:cNvSpPr/>
            <p:nvPr/>
          </p:nvSpPr>
          <p:spPr>
            <a:xfrm>
              <a:off x="2099177" y="911506"/>
              <a:ext cx="22427" cy="61898"/>
            </a:xfrm>
            <a:custGeom>
              <a:rect b="b" l="l" r="r" t="t"/>
              <a:pathLst>
                <a:path extrusionOk="0" h="1035" w="375">
                  <a:moveTo>
                    <a:pt x="375" y="1"/>
                  </a:moveTo>
                  <a:cubicBezTo>
                    <a:pt x="276" y="198"/>
                    <a:pt x="187" y="395"/>
                    <a:pt x="118" y="612"/>
                  </a:cubicBezTo>
                  <a:cubicBezTo>
                    <a:pt x="89" y="691"/>
                    <a:pt x="59" y="770"/>
                    <a:pt x="30" y="859"/>
                  </a:cubicBezTo>
                  <a:cubicBezTo>
                    <a:pt x="10" y="899"/>
                    <a:pt x="0" y="938"/>
                    <a:pt x="10" y="978"/>
                  </a:cubicBezTo>
                  <a:cubicBezTo>
                    <a:pt x="20" y="1007"/>
                    <a:pt x="39" y="1017"/>
                    <a:pt x="59" y="1027"/>
                  </a:cubicBezTo>
                  <a:cubicBezTo>
                    <a:pt x="69" y="1032"/>
                    <a:pt x="79" y="1034"/>
                    <a:pt x="89" y="1034"/>
                  </a:cubicBezTo>
                  <a:cubicBezTo>
                    <a:pt x="99" y="1034"/>
                    <a:pt x="109" y="1032"/>
                    <a:pt x="118" y="1027"/>
                  </a:cubicBezTo>
                  <a:cubicBezTo>
                    <a:pt x="148" y="1032"/>
                    <a:pt x="180" y="1034"/>
                    <a:pt x="213" y="1034"/>
                  </a:cubicBezTo>
                  <a:cubicBezTo>
                    <a:pt x="247" y="1034"/>
                    <a:pt x="281" y="1032"/>
                    <a:pt x="316" y="1027"/>
                  </a:cubicBezTo>
                  <a:cubicBezTo>
                    <a:pt x="247" y="1007"/>
                    <a:pt x="187" y="987"/>
                    <a:pt x="118" y="987"/>
                  </a:cubicBezTo>
                  <a:cubicBezTo>
                    <a:pt x="89" y="987"/>
                    <a:pt x="69" y="978"/>
                    <a:pt x="59" y="958"/>
                  </a:cubicBezTo>
                  <a:cubicBezTo>
                    <a:pt x="59" y="928"/>
                    <a:pt x="69" y="899"/>
                    <a:pt x="89" y="869"/>
                  </a:cubicBezTo>
                  <a:lnTo>
                    <a:pt x="178" y="632"/>
                  </a:lnTo>
                  <a:cubicBezTo>
                    <a:pt x="266" y="435"/>
                    <a:pt x="335" y="218"/>
                    <a:pt x="375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11"/>
            <p:cNvSpPr/>
            <p:nvPr/>
          </p:nvSpPr>
          <p:spPr>
            <a:xfrm>
              <a:off x="2113290" y="1040742"/>
              <a:ext cx="67340" cy="32355"/>
            </a:xfrm>
            <a:custGeom>
              <a:rect b="b" l="l" r="r" t="t"/>
              <a:pathLst>
                <a:path extrusionOk="0" h="541" w="1126">
                  <a:moveTo>
                    <a:pt x="1126" y="1"/>
                  </a:moveTo>
                  <a:lnTo>
                    <a:pt x="1126" y="1"/>
                  </a:lnTo>
                  <a:cubicBezTo>
                    <a:pt x="790" y="208"/>
                    <a:pt x="396" y="316"/>
                    <a:pt x="1" y="316"/>
                  </a:cubicBezTo>
                  <a:lnTo>
                    <a:pt x="1" y="533"/>
                  </a:lnTo>
                  <a:cubicBezTo>
                    <a:pt x="53" y="538"/>
                    <a:pt x="103" y="540"/>
                    <a:pt x="150" y="540"/>
                  </a:cubicBezTo>
                  <a:cubicBezTo>
                    <a:pt x="890" y="540"/>
                    <a:pt x="1126" y="1"/>
                    <a:pt x="1126" y="1"/>
                  </a:cubicBezTo>
                  <a:close/>
                </a:path>
              </a:pathLst>
            </a:custGeom>
            <a:solidFill>
              <a:srgbClr val="936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11"/>
            <p:cNvSpPr/>
            <p:nvPr/>
          </p:nvSpPr>
          <p:spPr>
            <a:xfrm>
              <a:off x="2245517" y="920596"/>
              <a:ext cx="34866" cy="53047"/>
            </a:xfrm>
            <a:custGeom>
              <a:rect b="b" l="l" r="r" t="t"/>
              <a:pathLst>
                <a:path extrusionOk="0" h="887" w="583">
                  <a:moveTo>
                    <a:pt x="174" y="0"/>
                  </a:moveTo>
                  <a:cubicBezTo>
                    <a:pt x="125" y="0"/>
                    <a:pt x="91" y="7"/>
                    <a:pt x="89" y="7"/>
                  </a:cubicBezTo>
                  <a:cubicBezTo>
                    <a:pt x="89" y="7"/>
                    <a:pt x="0" y="835"/>
                    <a:pt x="0" y="845"/>
                  </a:cubicBezTo>
                  <a:cubicBezTo>
                    <a:pt x="0" y="849"/>
                    <a:pt x="101" y="886"/>
                    <a:pt x="219" y="886"/>
                  </a:cubicBezTo>
                  <a:cubicBezTo>
                    <a:pt x="384" y="886"/>
                    <a:pt x="582" y="814"/>
                    <a:pt x="582" y="480"/>
                  </a:cubicBezTo>
                  <a:cubicBezTo>
                    <a:pt x="582" y="55"/>
                    <a:pt x="315" y="0"/>
                    <a:pt x="174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11"/>
            <p:cNvSpPr/>
            <p:nvPr/>
          </p:nvSpPr>
          <p:spPr>
            <a:xfrm>
              <a:off x="2255504" y="931600"/>
              <a:ext cx="16028" cy="30381"/>
            </a:xfrm>
            <a:custGeom>
              <a:rect b="b" l="l" r="r" t="t"/>
              <a:pathLst>
                <a:path extrusionOk="0" h="508" w="268">
                  <a:moveTo>
                    <a:pt x="119" y="0"/>
                  </a:moveTo>
                  <a:cubicBezTo>
                    <a:pt x="99" y="0"/>
                    <a:pt x="80" y="10"/>
                    <a:pt x="70" y="20"/>
                  </a:cubicBezTo>
                  <a:cubicBezTo>
                    <a:pt x="50" y="30"/>
                    <a:pt x="50" y="40"/>
                    <a:pt x="40" y="59"/>
                  </a:cubicBezTo>
                  <a:cubicBezTo>
                    <a:pt x="40" y="79"/>
                    <a:pt x="40" y="89"/>
                    <a:pt x="50" y="89"/>
                  </a:cubicBezTo>
                  <a:cubicBezTo>
                    <a:pt x="60" y="89"/>
                    <a:pt x="50" y="79"/>
                    <a:pt x="60" y="59"/>
                  </a:cubicBezTo>
                  <a:cubicBezTo>
                    <a:pt x="70" y="40"/>
                    <a:pt x="90" y="30"/>
                    <a:pt x="119" y="30"/>
                  </a:cubicBezTo>
                  <a:cubicBezTo>
                    <a:pt x="149" y="40"/>
                    <a:pt x="178" y="69"/>
                    <a:pt x="188" y="109"/>
                  </a:cubicBezTo>
                  <a:cubicBezTo>
                    <a:pt x="208" y="158"/>
                    <a:pt x="218" y="207"/>
                    <a:pt x="218" y="257"/>
                  </a:cubicBezTo>
                  <a:cubicBezTo>
                    <a:pt x="218" y="346"/>
                    <a:pt x="178" y="424"/>
                    <a:pt x="99" y="474"/>
                  </a:cubicBezTo>
                  <a:cubicBezTo>
                    <a:pt x="90" y="479"/>
                    <a:pt x="77" y="481"/>
                    <a:pt x="65" y="481"/>
                  </a:cubicBezTo>
                  <a:cubicBezTo>
                    <a:pt x="53" y="481"/>
                    <a:pt x="40" y="479"/>
                    <a:pt x="30" y="474"/>
                  </a:cubicBezTo>
                  <a:cubicBezTo>
                    <a:pt x="11" y="464"/>
                    <a:pt x="1" y="454"/>
                    <a:pt x="1" y="454"/>
                  </a:cubicBezTo>
                  <a:lnTo>
                    <a:pt x="1" y="454"/>
                  </a:lnTo>
                  <a:cubicBezTo>
                    <a:pt x="1" y="464"/>
                    <a:pt x="1" y="474"/>
                    <a:pt x="21" y="484"/>
                  </a:cubicBezTo>
                  <a:cubicBezTo>
                    <a:pt x="42" y="498"/>
                    <a:pt x="64" y="507"/>
                    <a:pt x="86" y="507"/>
                  </a:cubicBezTo>
                  <a:cubicBezTo>
                    <a:pt x="93" y="507"/>
                    <a:pt x="101" y="506"/>
                    <a:pt x="109" y="503"/>
                  </a:cubicBezTo>
                  <a:cubicBezTo>
                    <a:pt x="208" y="454"/>
                    <a:pt x="267" y="355"/>
                    <a:pt x="257" y="257"/>
                  </a:cubicBezTo>
                  <a:cubicBezTo>
                    <a:pt x="257" y="198"/>
                    <a:pt x="247" y="148"/>
                    <a:pt x="228" y="99"/>
                  </a:cubicBezTo>
                  <a:cubicBezTo>
                    <a:pt x="208" y="50"/>
                    <a:pt x="169" y="10"/>
                    <a:pt x="119" y="0"/>
                  </a:cubicBezTo>
                  <a:close/>
                </a:path>
              </a:pathLst>
            </a:custGeom>
            <a:solidFill>
              <a:srgbClr val="936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11"/>
            <p:cNvSpPr/>
            <p:nvPr/>
          </p:nvSpPr>
          <p:spPr>
            <a:xfrm>
              <a:off x="2061380" y="802243"/>
              <a:ext cx="201304" cy="137671"/>
            </a:xfrm>
            <a:custGeom>
              <a:rect b="b" l="l" r="r" t="t"/>
              <a:pathLst>
                <a:path extrusionOk="0" h="2302" w="3366">
                  <a:moveTo>
                    <a:pt x="1230" y="1"/>
                  </a:moveTo>
                  <a:cubicBezTo>
                    <a:pt x="773" y="1"/>
                    <a:pt x="338" y="177"/>
                    <a:pt x="1" y="496"/>
                  </a:cubicBezTo>
                  <a:lnTo>
                    <a:pt x="149" y="466"/>
                  </a:lnTo>
                  <a:cubicBezTo>
                    <a:pt x="316" y="762"/>
                    <a:pt x="671" y="920"/>
                    <a:pt x="1017" y="930"/>
                  </a:cubicBezTo>
                  <a:cubicBezTo>
                    <a:pt x="1362" y="930"/>
                    <a:pt x="1698" y="871"/>
                    <a:pt x="2023" y="752"/>
                  </a:cubicBezTo>
                  <a:cubicBezTo>
                    <a:pt x="2115" y="728"/>
                    <a:pt x="2213" y="707"/>
                    <a:pt x="2304" y="707"/>
                  </a:cubicBezTo>
                  <a:cubicBezTo>
                    <a:pt x="2401" y="707"/>
                    <a:pt x="2490" y="731"/>
                    <a:pt x="2556" y="802"/>
                  </a:cubicBezTo>
                  <a:cubicBezTo>
                    <a:pt x="2625" y="880"/>
                    <a:pt x="2665" y="989"/>
                    <a:pt x="2674" y="1098"/>
                  </a:cubicBezTo>
                  <a:cubicBezTo>
                    <a:pt x="2704" y="1334"/>
                    <a:pt x="2704" y="1581"/>
                    <a:pt x="2684" y="1818"/>
                  </a:cubicBezTo>
                  <a:cubicBezTo>
                    <a:pt x="2665" y="1917"/>
                    <a:pt x="2665" y="2015"/>
                    <a:pt x="2684" y="2114"/>
                  </a:cubicBezTo>
                  <a:cubicBezTo>
                    <a:pt x="2704" y="2203"/>
                    <a:pt x="2773" y="2282"/>
                    <a:pt x="2872" y="2301"/>
                  </a:cubicBezTo>
                  <a:cubicBezTo>
                    <a:pt x="2875" y="2302"/>
                    <a:pt x="2878" y="2302"/>
                    <a:pt x="2881" y="2302"/>
                  </a:cubicBezTo>
                  <a:cubicBezTo>
                    <a:pt x="3037" y="2302"/>
                    <a:pt x="3208" y="2071"/>
                    <a:pt x="3257" y="1926"/>
                  </a:cubicBezTo>
                  <a:cubicBezTo>
                    <a:pt x="3306" y="1759"/>
                    <a:pt x="3336" y="1581"/>
                    <a:pt x="3336" y="1394"/>
                  </a:cubicBezTo>
                  <a:cubicBezTo>
                    <a:pt x="3365" y="1186"/>
                    <a:pt x="3326" y="969"/>
                    <a:pt x="3227" y="792"/>
                  </a:cubicBezTo>
                  <a:cubicBezTo>
                    <a:pt x="3089" y="594"/>
                    <a:pt x="2892" y="446"/>
                    <a:pt x="2674" y="358"/>
                  </a:cubicBezTo>
                  <a:cubicBezTo>
                    <a:pt x="2250" y="140"/>
                    <a:pt x="1777" y="22"/>
                    <a:pt x="1303" y="2"/>
                  </a:cubicBezTo>
                  <a:cubicBezTo>
                    <a:pt x="1279" y="1"/>
                    <a:pt x="1254" y="1"/>
                    <a:pt x="123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11"/>
            <p:cNvSpPr/>
            <p:nvPr/>
          </p:nvSpPr>
          <p:spPr>
            <a:xfrm>
              <a:off x="2120527" y="978307"/>
              <a:ext cx="25896" cy="19197"/>
            </a:xfrm>
            <a:custGeom>
              <a:rect b="b" l="l" r="r" t="t"/>
              <a:pathLst>
                <a:path extrusionOk="0" h="321" w="433">
                  <a:moveTo>
                    <a:pt x="235" y="0"/>
                  </a:moveTo>
                  <a:cubicBezTo>
                    <a:pt x="211" y="0"/>
                    <a:pt x="188" y="6"/>
                    <a:pt x="166" y="18"/>
                  </a:cubicBezTo>
                  <a:cubicBezTo>
                    <a:pt x="97" y="58"/>
                    <a:pt x="48" y="127"/>
                    <a:pt x="28" y="206"/>
                  </a:cubicBezTo>
                  <a:cubicBezTo>
                    <a:pt x="0" y="252"/>
                    <a:pt x="33" y="315"/>
                    <a:pt x="86" y="315"/>
                  </a:cubicBezTo>
                  <a:cubicBezTo>
                    <a:pt x="89" y="315"/>
                    <a:pt x="93" y="315"/>
                    <a:pt x="97" y="314"/>
                  </a:cubicBezTo>
                  <a:cubicBezTo>
                    <a:pt x="121" y="319"/>
                    <a:pt x="146" y="321"/>
                    <a:pt x="170" y="321"/>
                  </a:cubicBezTo>
                  <a:cubicBezTo>
                    <a:pt x="203" y="321"/>
                    <a:pt x="236" y="316"/>
                    <a:pt x="265" y="305"/>
                  </a:cubicBezTo>
                  <a:cubicBezTo>
                    <a:pt x="324" y="295"/>
                    <a:pt x="373" y="255"/>
                    <a:pt x="403" y="206"/>
                  </a:cubicBezTo>
                  <a:cubicBezTo>
                    <a:pt x="432" y="157"/>
                    <a:pt x="423" y="87"/>
                    <a:pt x="383" y="48"/>
                  </a:cubicBezTo>
                  <a:lnTo>
                    <a:pt x="373" y="68"/>
                  </a:lnTo>
                  <a:cubicBezTo>
                    <a:pt x="339" y="27"/>
                    <a:pt x="287" y="0"/>
                    <a:pt x="235" y="0"/>
                  </a:cubicBezTo>
                  <a:close/>
                </a:path>
              </a:pathLst>
            </a:custGeom>
            <a:solidFill>
              <a:srgbClr val="936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11"/>
            <p:cNvSpPr/>
            <p:nvPr/>
          </p:nvSpPr>
          <p:spPr>
            <a:xfrm>
              <a:off x="2032495" y="853675"/>
              <a:ext cx="272651" cy="26015"/>
            </a:xfrm>
            <a:custGeom>
              <a:rect b="b" l="l" r="r" t="t"/>
              <a:pathLst>
                <a:path extrusionOk="0" h="435" w="4559">
                  <a:moveTo>
                    <a:pt x="217" y="1"/>
                  </a:moveTo>
                  <a:cubicBezTo>
                    <a:pt x="99" y="1"/>
                    <a:pt x="0" y="99"/>
                    <a:pt x="0" y="218"/>
                  </a:cubicBezTo>
                  <a:cubicBezTo>
                    <a:pt x="0" y="336"/>
                    <a:pt x="99" y="435"/>
                    <a:pt x="217" y="435"/>
                  </a:cubicBezTo>
                  <a:lnTo>
                    <a:pt x="4342" y="435"/>
                  </a:lnTo>
                  <a:cubicBezTo>
                    <a:pt x="4460" y="435"/>
                    <a:pt x="4559" y="336"/>
                    <a:pt x="4559" y="218"/>
                  </a:cubicBezTo>
                  <a:cubicBezTo>
                    <a:pt x="4559" y="99"/>
                    <a:pt x="4460" y="1"/>
                    <a:pt x="434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11"/>
            <p:cNvSpPr/>
            <p:nvPr/>
          </p:nvSpPr>
          <p:spPr>
            <a:xfrm>
              <a:off x="2054324" y="724438"/>
              <a:ext cx="228993" cy="132827"/>
            </a:xfrm>
            <a:custGeom>
              <a:rect b="b" l="l" r="r" t="t"/>
              <a:pathLst>
                <a:path extrusionOk="0" h="2221" w="3829">
                  <a:moveTo>
                    <a:pt x="1914" y="1"/>
                  </a:moveTo>
                  <a:cubicBezTo>
                    <a:pt x="859" y="1"/>
                    <a:pt x="0" y="859"/>
                    <a:pt x="0" y="1915"/>
                  </a:cubicBezTo>
                  <a:lnTo>
                    <a:pt x="0" y="2221"/>
                  </a:lnTo>
                  <a:lnTo>
                    <a:pt x="3829" y="2221"/>
                  </a:lnTo>
                  <a:lnTo>
                    <a:pt x="3829" y="1915"/>
                  </a:lnTo>
                  <a:cubicBezTo>
                    <a:pt x="3829" y="859"/>
                    <a:pt x="2970" y="1"/>
                    <a:pt x="191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11"/>
            <p:cNvSpPr/>
            <p:nvPr/>
          </p:nvSpPr>
          <p:spPr>
            <a:xfrm>
              <a:off x="2148096" y="724438"/>
              <a:ext cx="35464" cy="137552"/>
            </a:xfrm>
            <a:custGeom>
              <a:rect b="b" l="l" r="r" t="t"/>
              <a:pathLst>
                <a:path extrusionOk="0" h="2300" w="593">
                  <a:moveTo>
                    <a:pt x="1" y="1"/>
                  </a:moveTo>
                  <a:lnTo>
                    <a:pt x="1" y="2300"/>
                  </a:lnTo>
                  <a:lnTo>
                    <a:pt x="593" y="2300"/>
                  </a:lnTo>
                  <a:lnTo>
                    <a:pt x="59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11"/>
            <p:cNvSpPr/>
            <p:nvPr/>
          </p:nvSpPr>
          <p:spPr>
            <a:xfrm>
              <a:off x="2144568" y="724438"/>
              <a:ext cx="5382" cy="130495"/>
            </a:xfrm>
            <a:custGeom>
              <a:rect b="b" l="l" r="r" t="t"/>
              <a:pathLst>
                <a:path extrusionOk="0" h="2182" w="90">
                  <a:moveTo>
                    <a:pt x="50" y="1"/>
                  </a:moveTo>
                  <a:cubicBezTo>
                    <a:pt x="21" y="1"/>
                    <a:pt x="1" y="484"/>
                    <a:pt x="1" y="1096"/>
                  </a:cubicBezTo>
                  <a:cubicBezTo>
                    <a:pt x="1" y="1698"/>
                    <a:pt x="21" y="2181"/>
                    <a:pt x="50" y="2181"/>
                  </a:cubicBezTo>
                  <a:cubicBezTo>
                    <a:pt x="70" y="2181"/>
                    <a:pt x="90" y="1688"/>
                    <a:pt x="90" y="1096"/>
                  </a:cubicBezTo>
                  <a:cubicBezTo>
                    <a:pt x="90" y="494"/>
                    <a:pt x="70" y="1"/>
                    <a:pt x="5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11"/>
            <p:cNvSpPr/>
            <p:nvPr/>
          </p:nvSpPr>
          <p:spPr>
            <a:xfrm>
              <a:off x="2179972" y="724438"/>
              <a:ext cx="5382" cy="130495"/>
            </a:xfrm>
            <a:custGeom>
              <a:rect b="b" l="l" r="r" t="t"/>
              <a:pathLst>
                <a:path extrusionOk="0" h="2182" w="90">
                  <a:moveTo>
                    <a:pt x="50" y="1"/>
                  </a:moveTo>
                  <a:cubicBezTo>
                    <a:pt x="21" y="1"/>
                    <a:pt x="1" y="484"/>
                    <a:pt x="1" y="1096"/>
                  </a:cubicBezTo>
                  <a:cubicBezTo>
                    <a:pt x="1" y="1698"/>
                    <a:pt x="21" y="2181"/>
                    <a:pt x="50" y="2181"/>
                  </a:cubicBezTo>
                  <a:cubicBezTo>
                    <a:pt x="70" y="2181"/>
                    <a:pt x="90" y="1688"/>
                    <a:pt x="90" y="1096"/>
                  </a:cubicBezTo>
                  <a:cubicBezTo>
                    <a:pt x="90" y="494"/>
                    <a:pt x="70" y="1"/>
                    <a:pt x="5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11"/>
            <p:cNvSpPr/>
            <p:nvPr/>
          </p:nvSpPr>
          <p:spPr>
            <a:xfrm>
              <a:off x="2052529" y="850745"/>
              <a:ext cx="234914" cy="5382"/>
            </a:xfrm>
            <a:custGeom>
              <a:rect b="b" l="l" r="r" t="t"/>
              <a:pathLst>
                <a:path extrusionOk="0" h="90" w="3928">
                  <a:moveTo>
                    <a:pt x="1964" y="0"/>
                  </a:moveTo>
                  <a:cubicBezTo>
                    <a:pt x="879" y="0"/>
                    <a:pt x="1" y="20"/>
                    <a:pt x="1" y="40"/>
                  </a:cubicBezTo>
                  <a:cubicBezTo>
                    <a:pt x="1" y="69"/>
                    <a:pt x="879" y="89"/>
                    <a:pt x="1964" y="89"/>
                  </a:cubicBezTo>
                  <a:cubicBezTo>
                    <a:pt x="3049" y="89"/>
                    <a:pt x="3928" y="69"/>
                    <a:pt x="3928" y="40"/>
                  </a:cubicBezTo>
                  <a:cubicBezTo>
                    <a:pt x="3928" y="20"/>
                    <a:pt x="3049" y="0"/>
                    <a:pt x="196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11"/>
            <p:cNvSpPr/>
            <p:nvPr/>
          </p:nvSpPr>
          <p:spPr>
            <a:xfrm>
              <a:off x="2183560" y="723900"/>
              <a:ext cx="17702" cy="130435"/>
            </a:xfrm>
            <a:custGeom>
              <a:rect b="b" l="l" r="r" t="t"/>
              <a:pathLst>
                <a:path extrusionOk="0" h="2181" w="296">
                  <a:moveTo>
                    <a:pt x="0" y="0"/>
                  </a:moveTo>
                  <a:lnTo>
                    <a:pt x="0" y="2181"/>
                  </a:lnTo>
                  <a:lnTo>
                    <a:pt x="296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11"/>
            <p:cNvSpPr/>
            <p:nvPr/>
          </p:nvSpPr>
          <p:spPr>
            <a:xfrm>
              <a:off x="2117417" y="977529"/>
              <a:ext cx="32534" cy="19676"/>
            </a:xfrm>
            <a:custGeom>
              <a:rect b="b" l="l" r="r" t="t"/>
              <a:pathLst>
                <a:path extrusionOk="0" h="329" w="544">
                  <a:moveTo>
                    <a:pt x="521" y="1"/>
                  </a:moveTo>
                  <a:cubicBezTo>
                    <a:pt x="498" y="1"/>
                    <a:pt x="377" y="67"/>
                    <a:pt x="248" y="150"/>
                  </a:cubicBezTo>
                  <a:cubicBezTo>
                    <a:pt x="119" y="229"/>
                    <a:pt x="1" y="298"/>
                    <a:pt x="1" y="318"/>
                  </a:cubicBezTo>
                  <a:cubicBezTo>
                    <a:pt x="3" y="325"/>
                    <a:pt x="13" y="329"/>
                    <a:pt x="30" y="329"/>
                  </a:cubicBezTo>
                  <a:cubicBezTo>
                    <a:pt x="80" y="329"/>
                    <a:pt x="188" y="293"/>
                    <a:pt x="307" y="219"/>
                  </a:cubicBezTo>
                  <a:cubicBezTo>
                    <a:pt x="455" y="130"/>
                    <a:pt x="544" y="22"/>
                    <a:pt x="524" y="2"/>
                  </a:cubicBezTo>
                  <a:cubicBezTo>
                    <a:pt x="523" y="1"/>
                    <a:pt x="522" y="1"/>
                    <a:pt x="52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11"/>
            <p:cNvSpPr/>
            <p:nvPr/>
          </p:nvSpPr>
          <p:spPr>
            <a:xfrm>
              <a:off x="1908789" y="1953600"/>
              <a:ext cx="431708" cy="5382"/>
            </a:xfrm>
            <a:custGeom>
              <a:rect b="b" l="l" r="r" t="t"/>
              <a:pathLst>
                <a:path extrusionOk="0" h="90" w="10134">
                  <a:moveTo>
                    <a:pt x="5072" y="1"/>
                  </a:moveTo>
                  <a:cubicBezTo>
                    <a:pt x="2270" y="1"/>
                    <a:pt x="1" y="21"/>
                    <a:pt x="1" y="50"/>
                  </a:cubicBezTo>
                  <a:cubicBezTo>
                    <a:pt x="1" y="70"/>
                    <a:pt x="2270" y="90"/>
                    <a:pt x="5072" y="90"/>
                  </a:cubicBezTo>
                  <a:cubicBezTo>
                    <a:pt x="7865" y="90"/>
                    <a:pt x="10134" y="70"/>
                    <a:pt x="10134" y="50"/>
                  </a:cubicBezTo>
                  <a:cubicBezTo>
                    <a:pt x="10134" y="21"/>
                    <a:pt x="7865" y="1"/>
                    <a:pt x="507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11"/>
            <p:cNvSpPr/>
            <p:nvPr/>
          </p:nvSpPr>
          <p:spPr>
            <a:xfrm>
              <a:off x="1904998" y="2274618"/>
              <a:ext cx="431751" cy="5382"/>
            </a:xfrm>
            <a:custGeom>
              <a:rect b="b" l="l" r="r" t="t"/>
              <a:pathLst>
                <a:path extrusionOk="0" h="90" w="10135">
                  <a:moveTo>
                    <a:pt x="5072" y="0"/>
                  </a:moveTo>
                  <a:cubicBezTo>
                    <a:pt x="2270" y="0"/>
                    <a:pt x="1" y="20"/>
                    <a:pt x="1" y="40"/>
                  </a:cubicBezTo>
                  <a:cubicBezTo>
                    <a:pt x="1" y="70"/>
                    <a:pt x="2270" y="89"/>
                    <a:pt x="5072" y="89"/>
                  </a:cubicBezTo>
                  <a:cubicBezTo>
                    <a:pt x="7865" y="89"/>
                    <a:pt x="10134" y="70"/>
                    <a:pt x="10134" y="40"/>
                  </a:cubicBezTo>
                  <a:cubicBezTo>
                    <a:pt x="10134" y="20"/>
                    <a:pt x="7865" y="0"/>
                    <a:pt x="507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11"/>
            <p:cNvSpPr/>
            <p:nvPr/>
          </p:nvSpPr>
          <p:spPr>
            <a:xfrm>
              <a:off x="2297427" y="908575"/>
              <a:ext cx="8911" cy="27809"/>
            </a:xfrm>
            <a:custGeom>
              <a:rect b="b" l="l" r="r" t="t"/>
              <a:pathLst>
                <a:path extrusionOk="0" h="465" w="149">
                  <a:moveTo>
                    <a:pt x="89" y="0"/>
                  </a:moveTo>
                  <a:cubicBezTo>
                    <a:pt x="69" y="0"/>
                    <a:pt x="50" y="99"/>
                    <a:pt x="40" y="227"/>
                  </a:cubicBezTo>
                  <a:cubicBezTo>
                    <a:pt x="20" y="356"/>
                    <a:pt x="0" y="464"/>
                    <a:pt x="20" y="464"/>
                  </a:cubicBezTo>
                  <a:cubicBezTo>
                    <a:pt x="21" y="465"/>
                    <a:pt x="22" y="465"/>
                    <a:pt x="23" y="465"/>
                  </a:cubicBezTo>
                  <a:cubicBezTo>
                    <a:pt x="46" y="465"/>
                    <a:pt x="100" y="378"/>
                    <a:pt x="119" y="247"/>
                  </a:cubicBezTo>
                  <a:cubicBezTo>
                    <a:pt x="148" y="109"/>
                    <a:pt x="119" y="0"/>
                    <a:pt x="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11"/>
            <p:cNvSpPr/>
            <p:nvPr/>
          </p:nvSpPr>
          <p:spPr>
            <a:xfrm>
              <a:off x="1760446" y="1436107"/>
              <a:ext cx="352909" cy="214281"/>
            </a:xfrm>
            <a:custGeom>
              <a:rect b="b" l="l" r="r" t="t"/>
              <a:pathLst>
                <a:path extrusionOk="0" h="3583" w="5901">
                  <a:moveTo>
                    <a:pt x="5151" y="0"/>
                  </a:moveTo>
                  <a:lnTo>
                    <a:pt x="0" y="99"/>
                  </a:lnTo>
                  <a:lnTo>
                    <a:pt x="819" y="3582"/>
                  </a:lnTo>
                  <a:lnTo>
                    <a:pt x="5901" y="3464"/>
                  </a:lnTo>
                  <a:lnTo>
                    <a:pt x="5151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11"/>
            <p:cNvSpPr/>
            <p:nvPr/>
          </p:nvSpPr>
          <p:spPr>
            <a:xfrm>
              <a:off x="1996493" y="1492144"/>
              <a:ext cx="164105" cy="119849"/>
            </a:xfrm>
            <a:custGeom>
              <a:rect b="b" l="l" r="r" t="t"/>
              <a:pathLst>
                <a:path extrusionOk="0" h="2004" w="2744">
                  <a:moveTo>
                    <a:pt x="1500" y="1"/>
                  </a:moveTo>
                  <a:lnTo>
                    <a:pt x="1500" y="494"/>
                  </a:lnTo>
                  <a:lnTo>
                    <a:pt x="119" y="494"/>
                  </a:lnTo>
                  <a:cubicBezTo>
                    <a:pt x="0" y="918"/>
                    <a:pt x="701" y="1007"/>
                    <a:pt x="701" y="1007"/>
                  </a:cubicBezTo>
                  <a:cubicBezTo>
                    <a:pt x="750" y="1570"/>
                    <a:pt x="1224" y="2004"/>
                    <a:pt x="1786" y="2004"/>
                  </a:cubicBezTo>
                  <a:lnTo>
                    <a:pt x="2743" y="2004"/>
                  </a:lnTo>
                  <a:lnTo>
                    <a:pt x="2743" y="790"/>
                  </a:lnTo>
                  <a:cubicBezTo>
                    <a:pt x="2497" y="1"/>
                    <a:pt x="1500" y="1"/>
                    <a:pt x="1500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11"/>
            <p:cNvSpPr/>
            <p:nvPr/>
          </p:nvSpPr>
          <p:spPr>
            <a:xfrm>
              <a:off x="2138707" y="1302744"/>
              <a:ext cx="435500" cy="317923"/>
            </a:xfrm>
            <a:custGeom>
              <a:rect b="b" l="l" r="r" t="t"/>
              <a:pathLst>
                <a:path extrusionOk="0" h="5316" w="7282">
                  <a:moveTo>
                    <a:pt x="5664" y="1"/>
                  </a:moveTo>
                  <a:lnTo>
                    <a:pt x="3710" y="1382"/>
                  </a:lnTo>
                  <a:lnTo>
                    <a:pt x="4371" y="2892"/>
                  </a:lnTo>
                  <a:lnTo>
                    <a:pt x="0" y="3306"/>
                  </a:lnTo>
                  <a:lnTo>
                    <a:pt x="0" y="5299"/>
                  </a:lnTo>
                  <a:cubicBezTo>
                    <a:pt x="46" y="5311"/>
                    <a:pt x="1166" y="5315"/>
                    <a:pt x="2514" y="5315"/>
                  </a:cubicBezTo>
                  <a:cubicBezTo>
                    <a:pt x="3467" y="5315"/>
                    <a:pt x="4534" y="5313"/>
                    <a:pt x="5417" y="5309"/>
                  </a:cubicBezTo>
                  <a:cubicBezTo>
                    <a:pt x="6443" y="5309"/>
                    <a:pt x="7282" y="4470"/>
                    <a:pt x="7282" y="3444"/>
                  </a:cubicBezTo>
                  <a:cubicBezTo>
                    <a:pt x="7282" y="3355"/>
                    <a:pt x="7262" y="3257"/>
                    <a:pt x="7223" y="3178"/>
                  </a:cubicBezTo>
                  <a:lnTo>
                    <a:pt x="56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11"/>
            <p:cNvSpPr/>
            <p:nvPr/>
          </p:nvSpPr>
          <p:spPr>
            <a:xfrm>
              <a:off x="2138707" y="1616656"/>
              <a:ext cx="287423" cy="5382"/>
            </a:xfrm>
            <a:custGeom>
              <a:rect b="b" l="l" r="r" t="t"/>
              <a:pathLst>
                <a:path extrusionOk="0" h="90" w="4806">
                  <a:moveTo>
                    <a:pt x="2408" y="1"/>
                  </a:moveTo>
                  <a:cubicBezTo>
                    <a:pt x="1076" y="1"/>
                    <a:pt x="0" y="21"/>
                    <a:pt x="0" y="40"/>
                  </a:cubicBezTo>
                  <a:cubicBezTo>
                    <a:pt x="0" y="70"/>
                    <a:pt x="1076" y="90"/>
                    <a:pt x="2408" y="90"/>
                  </a:cubicBezTo>
                  <a:cubicBezTo>
                    <a:pt x="3730" y="90"/>
                    <a:pt x="4805" y="70"/>
                    <a:pt x="4805" y="40"/>
                  </a:cubicBezTo>
                  <a:cubicBezTo>
                    <a:pt x="4805" y="21"/>
                    <a:pt x="3730" y="1"/>
                    <a:pt x="240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11"/>
            <p:cNvSpPr/>
            <p:nvPr/>
          </p:nvSpPr>
          <p:spPr>
            <a:xfrm>
              <a:off x="2140441" y="1475219"/>
              <a:ext cx="259733" cy="27450"/>
            </a:xfrm>
            <a:custGeom>
              <a:rect b="b" l="l" r="r" t="t"/>
              <a:pathLst>
                <a:path extrusionOk="0" h="459" w="4343">
                  <a:moveTo>
                    <a:pt x="4253" y="0"/>
                  </a:moveTo>
                  <a:cubicBezTo>
                    <a:pt x="4224" y="0"/>
                    <a:pt x="4194" y="3"/>
                    <a:pt x="4165" y="8"/>
                  </a:cubicBezTo>
                  <a:cubicBezTo>
                    <a:pt x="4056" y="8"/>
                    <a:pt x="3898" y="17"/>
                    <a:pt x="3701" y="37"/>
                  </a:cubicBezTo>
                  <a:cubicBezTo>
                    <a:pt x="3306" y="67"/>
                    <a:pt x="2763" y="126"/>
                    <a:pt x="2171" y="185"/>
                  </a:cubicBezTo>
                  <a:cubicBezTo>
                    <a:pt x="1570" y="244"/>
                    <a:pt x="1027" y="304"/>
                    <a:pt x="632" y="353"/>
                  </a:cubicBezTo>
                  <a:cubicBezTo>
                    <a:pt x="435" y="383"/>
                    <a:pt x="277" y="402"/>
                    <a:pt x="168" y="412"/>
                  </a:cubicBezTo>
                  <a:cubicBezTo>
                    <a:pt x="109" y="422"/>
                    <a:pt x="60" y="432"/>
                    <a:pt x="1" y="452"/>
                  </a:cubicBezTo>
                  <a:cubicBezTo>
                    <a:pt x="30" y="457"/>
                    <a:pt x="60" y="459"/>
                    <a:pt x="90" y="459"/>
                  </a:cubicBezTo>
                  <a:cubicBezTo>
                    <a:pt x="119" y="459"/>
                    <a:pt x="149" y="457"/>
                    <a:pt x="178" y="452"/>
                  </a:cubicBezTo>
                  <a:cubicBezTo>
                    <a:pt x="287" y="442"/>
                    <a:pt x="445" y="432"/>
                    <a:pt x="642" y="412"/>
                  </a:cubicBezTo>
                  <a:cubicBezTo>
                    <a:pt x="1037" y="383"/>
                    <a:pt x="1579" y="333"/>
                    <a:pt x="2181" y="274"/>
                  </a:cubicBezTo>
                  <a:cubicBezTo>
                    <a:pt x="2773" y="205"/>
                    <a:pt x="3316" y="146"/>
                    <a:pt x="3711" y="96"/>
                  </a:cubicBezTo>
                  <a:cubicBezTo>
                    <a:pt x="3908" y="77"/>
                    <a:pt x="4066" y="57"/>
                    <a:pt x="4174" y="37"/>
                  </a:cubicBezTo>
                  <a:cubicBezTo>
                    <a:pt x="4234" y="37"/>
                    <a:pt x="4283" y="17"/>
                    <a:pt x="4342" y="8"/>
                  </a:cubicBezTo>
                  <a:cubicBezTo>
                    <a:pt x="4313" y="3"/>
                    <a:pt x="4283" y="0"/>
                    <a:pt x="425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11"/>
            <p:cNvSpPr/>
            <p:nvPr/>
          </p:nvSpPr>
          <p:spPr>
            <a:xfrm>
              <a:off x="2397718" y="1473186"/>
              <a:ext cx="42581" cy="52090"/>
            </a:xfrm>
            <a:custGeom>
              <a:rect b="b" l="l" r="r" t="t"/>
              <a:pathLst>
                <a:path extrusionOk="0" h="871" w="712">
                  <a:moveTo>
                    <a:pt x="25" y="0"/>
                  </a:moveTo>
                  <a:cubicBezTo>
                    <a:pt x="23" y="0"/>
                    <a:pt x="22" y="1"/>
                    <a:pt x="20" y="2"/>
                  </a:cubicBezTo>
                  <a:cubicBezTo>
                    <a:pt x="1" y="22"/>
                    <a:pt x="168" y="199"/>
                    <a:pt x="356" y="436"/>
                  </a:cubicBezTo>
                  <a:cubicBezTo>
                    <a:pt x="529" y="677"/>
                    <a:pt x="665" y="871"/>
                    <a:pt x="690" y="871"/>
                  </a:cubicBezTo>
                  <a:cubicBezTo>
                    <a:pt x="690" y="871"/>
                    <a:pt x="691" y="871"/>
                    <a:pt x="691" y="870"/>
                  </a:cubicBezTo>
                  <a:cubicBezTo>
                    <a:pt x="711" y="861"/>
                    <a:pt x="603" y="634"/>
                    <a:pt x="415" y="387"/>
                  </a:cubicBezTo>
                  <a:cubicBezTo>
                    <a:pt x="248" y="154"/>
                    <a:pt x="62" y="0"/>
                    <a:pt x="2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11"/>
            <p:cNvSpPr/>
            <p:nvPr/>
          </p:nvSpPr>
          <p:spPr>
            <a:xfrm>
              <a:off x="2400708" y="1472109"/>
              <a:ext cx="56695" cy="24341"/>
            </a:xfrm>
            <a:custGeom>
              <a:rect b="b" l="l" r="r" t="t"/>
              <a:pathLst>
                <a:path extrusionOk="0" h="407" w="948">
                  <a:moveTo>
                    <a:pt x="90" y="1"/>
                  </a:moveTo>
                  <a:cubicBezTo>
                    <a:pt x="34" y="1"/>
                    <a:pt x="0" y="9"/>
                    <a:pt x="0" y="20"/>
                  </a:cubicBezTo>
                  <a:cubicBezTo>
                    <a:pt x="0" y="40"/>
                    <a:pt x="227" y="69"/>
                    <a:pt x="484" y="178"/>
                  </a:cubicBezTo>
                  <a:cubicBezTo>
                    <a:pt x="723" y="279"/>
                    <a:pt x="894" y="407"/>
                    <a:pt x="924" y="407"/>
                  </a:cubicBezTo>
                  <a:cubicBezTo>
                    <a:pt x="926" y="407"/>
                    <a:pt x="927" y="406"/>
                    <a:pt x="928" y="405"/>
                  </a:cubicBezTo>
                  <a:cubicBezTo>
                    <a:pt x="947" y="395"/>
                    <a:pt x="780" y="208"/>
                    <a:pt x="513" y="99"/>
                  </a:cubicBezTo>
                  <a:cubicBezTo>
                    <a:pt x="346" y="25"/>
                    <a:pt x="186" y="1"/>
                    <a:pt x="9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11"/>
            <p:cNvSpPr/>
            <p:nvPr/>
          </p:nvSpPr>
          <p:spPr>
            <a:xfrm>
              <a:off x="1909119" y="1496270"/>
              <a:ext cx="18360" cy="18958"/>
            </a:xfrm>
            <a:custGeom>
              <a:rect b="b" l="l" r="r" t="t"/>
              <a:pathLst>
                <a:path extrusionOk="0" h="317" w="307">
                  <a:moveTo>
                    <a:pt x="149" y="1"/>
                  </a:moveTo>
                  <a:cubicBezTo>
                    <a:pt x="70" y="1"/>
                    <a:pt x="1" y="70"/>
                    <a:pt x="1" y="159"/>
                  </a:cubicBezTo>
                  <a:cubicBezTo>
                    <a:pt x="1" y="248"/>
                    <a:pt x="70" y="317"/>
                    <a:pt x="149" y="317"/>
                  </a:cubicBezTo>
                  <a:cubicBezTo>
                    <a:pt x="238" y="317"/>
                    <a:pt x="307" y="248"/>
                    <a:pt x="307" y="159"/>
                  </a:cubicBezTo>
                  <a:cubicBezTo>
                    <a:pt x="307" y="70"/>
                    <a:pt x="238" y="1"/>
                    <a:pt x="149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11"/>
            <p:cNvSpPr/>
            <p:nvPr/>
          </p:nvSpPr>
          <p:spPr>
            <a:xfrm>
              <a:off x="2244919" y="1350528"/>
              <a:ext cx="87375" cy="23085"/>
            </a:xfrm>
            <a:custGeom>
              <a:rect b="b" l="l" r="r" t="t"/>
              <a:pathLst>
                <a:path extrusionOk="0" h="386" w="1461">
                  <a:moveTo>
                    <a:pt x="0" y="1"/>
                  </a:moveTo>
                  <a:lnTo>
                    <a:pt x="0" y="386"/>
                  </a:lnTo>
                  <a:lnTo>
                    <a:pt x="1461" y="386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11"/>
            <p:cNvSpPr/>
            <p:nvPr/>
          </p:nvSpPr>
          <p:spPr>
            <a:xfrm>
              <a:off x="1671936" y="1269074"/>
              <a:ext cx="54363" cy="67998"/>
            </a:xfrm>
            <a:custGeom>
              <a:rect b="b" l="l" r="r" t="t"/>
              <a:pathLst>
                <a:path extrusionOk="0" h="1137" w="909">
                  <a:moveTo>
                    <a:pt x="885" y="0"/>
                  </a:moveTo>
                  <a:cubicBezTo>
                    <a:pt x="853" y="0"/>
                    <a:pt x="652" y="240"/>
                    <a:pt x="415" y="534"/>
                  </a:cubicBezTo>
                  <a:cubicBezTo>
                    <a:pt x="178" y="850"/>
                    <a:pt x="0" y="1116"/>
                    <a:pt x="20" y="1136"/>
                  </a:cubicBezTo>
                  <a:cubicBezTo>
                    <a:pt x="20" y="1136"/>
                    <a:pt x="20" y="1136"/>
                    <a:pt x="21" y="1136"/>
                  </a:cubicBezTo>
                  <a:cubicBezTo>
                    <a:pt x="39" y="1136"/>
                    <a:pt x="252" y="903"/>
                    <a:pt x="484" y="593"/>
                  </a:cubicBezTo>
                  <a:cubicBezTo>
                    <a:pt x="730" y="277"/>
                    <a:pt x="908" y="11"/>
                    <a:pt x="888" y="1"/>
                  </a:cubicBezTo>
                  <a:cubicBezTo>
                    <a:pt x="888" y="0"/>
                    <a:pt x="887" y="0"/>
                    <a:pt x="88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11"/>
            <p:cNvSpPr/>
            <p:nvPr/>
          </p:nvSpPr>
          <p:spPr>
            <a:xfrm>
              <a:off x="1667212" y="1264828"/>
              <a:ext cx="60822" cy="36302"/>
            </a:xfrm>
            <a:custGeom>
              <a:rect b="b" l="l" r="r" t="t"/>
              <a:pathLst>
                <a:path extrusionOk="0" h="607" w="1017">
                  <a:moveTo>
                    <a:pt x="999" y="0"/>
                  </a:moveTo>
                  <a:cubicBezTo>
                    <a:pt x="955" y="0"/>
                    <a:pt x="721" y="79"/>
                    <a:pt x="464" y="230"/>
                  </a:cubicBezTo>
                  <a:cubicBezTo>
                    <a:pt x="188" y="398"/>
                    <a:pt x="0" y="595"/>
                    <a:pt x="20" y="605"/>
                  </a:cubicBezTo>
                  <a:cubicBezTo>
                    <a:pt x="21" y="606"/>
                    <a:pt x="23" y="607"/>
                    <a:pt x="26" y="607"/>
                  </a:cubicBezTo>
                  <a:cubicBezTo>
                    <a:pt x="65" y="607"/>
                    <a:pt x="263" y="467"/>
                    <a:pt x="513" y="309"/>
                  </a:cubicBezTo>
                  <a:cubicBezTo>
                    <a:pt x="790" y="141"/>
                    <a:pt x="1017" y="33"/>
                    <a:pt x="1007" y="3"/>
                  </a:cubicBezTo>
                  <a:cubicBezTo>
                    <a:pt x="1007" y="1"/>
                    <a:pt x="1004" y="0"/>
                    <a:pt x="99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1" name="Google Shape;1651;p11"/>
          <p:cNvGrpSpPr/>
          <p:nvPr/>
        </p:nvGrpSpPr>
        <p:grpSpPr>
          <a:xfrm>
            <a:off x="1642108" y="2897217"/>
            <a:ext cx="959698" cy="1658460"/>
            <a:chOff x="5806575" y="2035075"/>
            <a:chExt cx="582200" cy="1006225"/>
          </a:xfrm>
        </p:grpSpPr>
        <p:sp>
          <p:nvSpPr>
            <p:cNvPr id="1652" name="Google Shape;1652;p11"/>
            <p:cNvSpPr/>
            <p:nvPr/>
          </p:nvSpPr>
          <p:spPr>
            <a:xfrm>
              <a:off x="5806575" y="2280025"/>
              <a:ext cx="272625" cy="104775"/>
            </a:xfrm>
            <a:custGeom>
              <a:rect b="b" l="l" r="r" t="t"/>
              <a:pathLst>
                <a:path extrusionOk="0" h="4191" w="10905">
                  <a:moveTo>
                    <a:pt x="9513" y="0"/>
                  </a:moveTo>
                  <a:cubicBezTo>
                    <a:pt x="9513" y="0"/>
                    <a:pt x="7786" y="2063"/>
                    <a:pt x="7155" y="2151"/>
                  </a:cubicBezTo>
                  <a:cubicBezTo>
                    <a:pt x="7037" y="2168"/>
                    <a:pt x="6813" y="2174"/>
                    <a:pt x="6526" y="2174"/>
                  </a:cubicBezTo>
                  <a:cubicBezTo>
                    <a:pt x="5249" y="2174"/>
                    <a:pt x="2724" y="2043"/>
                    <a:pt x="2724" y="2043"/>
                  </a:cubicBezTo>
                  <a:cubicBezTo>
                    <a:pt x="2586" y="1964"/>
                    <a:pt x="2458" y="1875"/>
                    <a:pt x="2330" y="1776"/>
                  </a:cubicBezTo>
                  <a:cubicBezTo>
                    <a:pt x="2241" y="1717"/>
                    <a:pt x="2172" y="1638"/>
                    <a:pt x="2113" y="1549"/>
                  </a:cubicBezTo>
                  <a:cubicBezTo>
                    <a:pt x="2034" y="1441"/>
                    <a:pt x="1974" y="1332"/>
                    <a:pt x="1925" y="1204"/>
                  </a:cubicBezTo>
                  <a:cubicBezTo>
                    <a:pt x="1908" y="1148"/>
                    <a:pt x="1857" y="1118"/>
                    <a:pt x="1806" y="1118"/>
                  </a:cubicBezTo>
                  <a:cubicBezTo>
                    <a:pt x="1768" y="1118"/>
                    <a:pt x="1729" y="1136"/>
                    <a:pt x="1708" y="1175"/>
                  </a:cubicBezTo>
                  <a:cubicBezTo>
                    <a:pt x="1669" y="1273"/>
                    <a:pt x="1738" y="1599"/>
                    <a:pt x="1984" y="1905"/>
                  </a:cubicBezTo>
                  <a:cubicBezTo>
                    <a:pt x="2109" y="2055"/>
                    <a:pt x="2016" y="2098"/>
                    <a:pt x="1866" y="2098"/>
                  </a:cubicBezTo>
                  <a:cubicBezTo>
                    <a:pt x="1719" y="2098"/>
                    <a:pt x="1519" y="2057"/>
                    <a:pt x="1412" y="2033"/>
                  </a:cubicBezTo>
                  <a:cubicBezTo>
                    <a:pt x="1243" y="2002"/>
                    <a:pt x="786" y="1936"/>
                    <a:pt x="565" y="1936"/>
                  </a:cubicBezTo>
                  <a:cubicBezTo>
                    <a:pt x="502" y="1936"/>
                    <a:pt x="458" y="1941"/>
                    <a:pt x="445" y="1954"/>
                  </a:cubicBezTo>
                  <a:cubicBezTo>
                    <a:pt x="346" y="2033"/>
                    <a:pt x="406" y="2161"/>
                    <a:pt x="632" y="2191"/>
                  </a:cubicBezTo>
                  <a:cubicBezTo>
                    <a:pt x="859" y="2230"/>
                    <a:pt x="1511" y="2388"/>
                    <a:pt x="1481" y="2497"/>
                  </a:cubicBezTo>
                  <a:cubicBezTo>
                    <a:pt x="1475" y="2521"/>
                    <a:pt x="1422" y="2531"/>
                    <a:pt x="1343" y="2531"/>
                  </a:cubicBezTo>
                  <a:cubicBezTo>
                    <a:pt x="1038" y="2531"/>
                    <a:pt x="336" y="2388"/>
                    <a:pt x="336" y="2388"/>
                  </a:cubicBezTo>
                  <a:cubicBezTo>
                    <a:pt x="336" y="2388"/>
                    <a:pt x="265" y="2360"/>
                    <a:pt x="195" y="2360"/>
                  </a:cubicBezTo>
                  <a:cubicBezTo>
                    <a:pt x="140" y="2360"/>
                    <a:pt x="87" y="2377"/>
                    <a:pt x="70" y="2438"/>
                  </a:cubicBezTo>
                  <a:cubicBezTo>
                    <a:pt x="1" y="2674"/>
                    <a:pt x="1205" y="2822"/>
                    <a:pt x="1323" y="2832"/>
                  </a:cubicBezTo>
                  <a:cubicBezTo>
                    <a:pt x="1399" y="2842"/>
                    <a:pt x="1384" y="2961"/>
                    <a:pt x="1303" y="2961"/>
                  </a:cubicBezTo>
                  <a:cubicBezTo>
                    <a:pt x="1300" y="2961"/>
                    <a:pt x="1297" y="2961"/>
                    <a:pt x="1294" y="2960"/>
                  </a:cubicBezTo>
                  <a:cubicBezTo>
                    <a:pt x="1234" y="2954"/>
                    <a:pt x="760" y="2841"/>
                    <a:pt x="432" y="2841"/>
                  </a:cubicBezTo>
                  <a:cubicBezTo>
                    <a:pt x="269" y="2841"/>
                    <a:pt x="142" y="2869"/>
                    <a:pt x="119" y="2951"/>
                  </a:cubicBezTo>
                  <a:cubicBezTo>
                    <a:pt x="60" y="3128"/>
                    <a:pt x="1106" y="3089"/>
                    <a:pt x="1294" y="3247"/>
                  </a:cubicBezTo>
                  <a:cubicBezTo>
                    <a:pt x="1354" y="3304"/>
                    <a:pt x="1280" y="3318"/>
                    <a:pt x="1154" y="3318"/>
                  </a:cubicBezTo>
                  <a:cubicBezTo>
                    <a:pt x="1043" y="3318"/>
                    <a:pt x="892" y="3307"/>
                    <a:pt x="758" y="3307"/>
                  </a:cubicBezTo>
                  <a:cubicBezTo>
                    <a:pt x="601" y="3307"/>
                    <a:pt x="469" y="3322"/>
                    <a:pt x="455" y="3385"/>
                  </a:cubicBezTo>
                  <a:cubicBezTo>
                    <a:pt x="435" y="3454"/>
                    <a:pt x="435" y="3503"/>
                    <a:pt x="1017" y="3543"/>
                  </a:cubicBezTo>
                  <a:cubicBezTo>
                    <a:pt x="1118" y="3545"/>
                    <a:pt x="1220" y="3546"/>
                    <a:pt x="1322" y="3546"/>
                  </a:cubicBezTo>
                  <a:cubicBezTo>
                    <a:pt x="1629" y="3546"/>
                    <a:pt x="1940" y="3535"/>
                    <a:pt x="2251" y="3513"/>
                  </a:cubicBezTo>
                  <a:cubicBezTo>
                    <a:pt x="2251" y="3513"/>
                    <a:pt x="5138" y="4191"/>
                    <a:pt x="6906" y="4191"/>
                  </a:cubicBezTo>
                  <a:cubicBezTo>
                    <a:pt x="7396" y="4191"/>
                    <a:pt x="7800" y="4139"/>
                    <a:pt x="8033" y="4006"/>
                  </a:cubicBezTo>
                  <a:cubicBezTo>
                    <a:pt x="9118" y="3355"/>
                    <a:pt x="10085" y="2536"/>
                    <a:pt x="10904" y="1579"/>
                  </a:cubicBezTo>
                  <a:lnTo>
                    <a:pt x="9513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11"/>
            <p:cNvSpPr/>
            <p:nvPr/>
          </p:nvSpPr>
          <p:spPr>
            <a:xfrm>
              <a:off x="6107275" y="2060425"/>
              <a:ext cx="112625" cy="106275"/>
            </a:xfrm>
            <a:custGeom>
              <a:rect b="b" l="l" r="r" t="t"/>
              <a:pathLst>
                <a:path extrusionOk="0" h="4251" w="4505">
                  <a:moveTo>
                    <a:pt x="1874" y="0"/>
                  </a:moveTo>
                  <a:cubicBezTo>
                    <a:pt x="1852" y="0"/>
                    <a:pt x="1829" y="1"/>
                    <a:pt x="1807" y="3"/>
                  </a:cubicBezTo>
                  <a:cubicBezTo>
                    <a:pt x="1491" y="32"/>
                    <a:pt x="1215" y="230"/>
                    <a:pt x="909" y="269"/>
                  </a:cubicBezTo>
                  <a:cubicBezTo>
                    <a:pt x="751" y="299"/>
                    <a:pt x="593" y="279"/>
                    <a:pt x="435" y="309"/>
                  </a:cubicBezTo>
                  <a:cubicBezTo>
                    <a:pt x="277" y="318"/>
                    <a:pt x="129" y="407"/>
                    <a:pt x="50" y="545"/>
                  </a:cubicBezTo>
                  <a:cubicBezTo>
                    <a:pt x="11" y="654"/>
                    <a:pt x="1" y="782"/>
                    <a:pt x="31" y="901"/>
                  </a:cubicBezTo>
                  <a:cubicBezTo>
                    <a:pt x="50" y="1098"/>
                    <a:pt x="11" y="1749"/>
                    <a:pt x="248" y="1799"/>
                  </a:cubicBezTo>
                  <a:lnTo>
                    <a:pt x="2823" y="3851"/>
                  </a:lnTo>
                  <a:cubicBezTo>
                    <a:pt x="2812" y="4104"/>
                    <a:pt x="3011" y="4251"/>
                    <a:pt x="3209" y="4251"/>
                  </a:cubicBezTo>
                  <a:cubicBezTo>
                    <a:pt x="3359" y="4251"/>
                    <a:pt x="3508" y="4166"/>
                    <a:pt x="3563" y="3979"/>
                  </a:cubicBezTo>
                  <a:cubicBezTo>
                    <a:pt x="3583" y="3930"/>
                    <a:pt x="3573" y="3880"/>
                    <a:pt x="3622" y="3841"/>
                  </a:cubicBezTo>
                  <a:cubicBezTo>
                    <a:pt x="3644" y="3823"/>
                    <a:pt x="3669" y="3817"/>
                    <a:pt x="3694" y="3817"/>
                  </a:cubicBezTo>
                  <a:cubicBezTo>
                    <a:pt x="3725" y="3817"/>
                    <a:pt x="3757" y="3826"/>
                    <a:pt x="3790" y="3831"/>
                  </a:cubicBezTo>
                  <a:cubicBezTo>
                    <a:pt x="3819" y="3836"/>
                    <a:pt x="3848" y="3838"/>
                    <a:pt x="3875" y="3838"/>
                  </a:cubicBezTo>
                  <a:cubicBezTo>
                    <a:pt x="4246" y="3838"/>
                    <a:pt x="4505" y="3431"/>
                    <a:pt x="4303" y="3091"/>
                  </a:cubicBezTo>
                  <a:cubicBezTo>
                    <a:pt x="4194" y="2904"/>
                    <a:pt x="3997" y="2805"/>
                    <a:pt x="3889" y="2627"/>
                  </a:cubicBezTo>
                  <a:cubicBezTo>
                    <a:pt x="3790" y="2450"/>
                    <a:pt x="3760" y="2243"/>
                    <a:pt x="3800" y="2045"/>
                  </a:cubicBezTo>
                  <a:cubicBezTo>
                    <a:pt x="3839" y="1848"/>
                    <a:pt x="3849" y="1641"/>
                    <a:pt x="3849" y="1443"/>
                  </a:cubicBezTo>
                  <a:cubicBezTo>
                    <a:pt x="3800" y="1098"/>
                    <a:pt x="3553" y="822"/>
                    <a:pt x="3227" y="713"/>
                  </a:cubicBezTo>
                  <a:cubicBezTo>
                    <a:pt x="3089" y="684"/>
                    <a:pt x="2961" y="644"/>
                    <a:pt x="2843" y="585"/>
                  </a:cubicBezTo>
                  <a:cubicBezTo>
                    <a:pt x="2714" y="496"/>
                    <a:pt x="2606" y="388"/>
                    <a:pt x="2517" y="259"/>
                  </a:cubicBezTo>
                  <a:cubicBezTo>
                    <a:pt x="2345" y="97"/>
                    <a:pt x="2116" y="0"/>
                    <a:pt x="187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11"/>
            <p:cNvSpPr/>
            <p:nvPr/>
          </p:nvSpPr>
          <p:spPr>
            <a:xfrm>
              <a:off x="6108275" y="2074275"/>
              <a:ext cx="81675" cy="134725"/>
            </a:xfrm>
            <a:custGeom>
              <a:rect b="b" l="l" r="r" t="t"/>
              <a:pathLst>
                <a:path extrusionOk="0" h="5389" w="3267">
                  <a:moveTo>
                    <a:pt x="1335" y="1"/>
                  </a:moveTo>
                  <a:cubicBezTo>
                    <a:pt x="937" y="1"/>
                    <a:pt x="536" y="82"/>
                    <a:pt x="158" y="248"/>
                  </a:cubicBezTo>
                  <a:cubicBezTo>
                    <a:pt x="158" y="248"/>
                    <a:pt x="0" y="2211"/>
                    <a:pt x="10" y="3070"/>
                  </a:cubicBezTo>
                  <a:cubicBezTo>
                    <a:pt x="20" y="3918"/>
                    <a:pt x="869" y="4057"/>
                    <a:pt x="869" y="4057"/>
                  </a:cubicBezTo>
                  <a:cubicBezTo>
                    <a:pt x="869" y="4057"/>
                    <a:pt x="859" y="4984"/>
                    <a:pt x="869" y="5221"/>
                  </a:cubicBezTo>
                  <a:lnTo>
                    <a:pt x="2931" y="5389"/>
                  </a:lnTo>
                  <a:lnTo>
                    <a:pt x="3266" y="712"/>
                  </a:lnTo>
                  <a:lnTo>
                    <a:pt x="3138" y="613"/>
                  </a:lnTo>
                  <a:cubicBezTo>
                    <a:pt x="2614" y="211"/>
                    <a:pt x="1978" y="1"/>
                    <a:pt x="1335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11"/>
            <p:cNvSpPr/>
            <p:nvPr/>
          </p:nvSpPr>
          <p:spPr>
            <a:xfrm>
              <a:off x="6111675" y="2111725"/>
              <a:ext cx="7975" cy="6350"/>
            </a:xfrm>
            <a:custGeom>
              <a:rect b="b" l="l" r="r" t="t"/>
              <a:pathLst>
                <a:path extrusionOk="0" h="254" w="319">
                  <a:moveTo>
                    <a:pt x="180" y="0"/>
                  </a:moveTo>
                  <a:cubicBezTo>
                    <a:pt x="152" y="0"/>
                    <a:pt x="123" y="10"/>
                    <a:pt x="101" y="33"/>
                  </a:cubicBezTo>
                  <a:cubicBezTo>
                    <a:pt x="1" y="125"/>
                    <a:pt x="82" y="254"/>
                    <a:pt x="183" y="254"/>
                  </a:cubicBezTo>
                  <a:cubicBezTo>
                    <a:pt x="211" y="254"/>
                    <a:pt x="241" y="244"/>
                    <a:pt x="269" y="220"/>
                  </a:cubicBezTo>
                  <a:cubicBezTo>
                    <a:pt x="318" y="171"/>
                    <a:pt x="318" y="92"/>
                    <a:pt x="269" y="43"/>
                  </a:cubicBezTo>
                  <a:cubicBezTo>
                    <a:pt x="247" y="15"/>
                    <a:pt x="214" y="0"/>
                    <a:pt x="18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11"/>
            <p:cNvSpPr/>
            <p:nvPr/>
          </p:nvSpPr>
          <p:spPr>
            <a:xfrm>
              <a:off x="6111475" y="2109075"/>
              <a:ext cx="11375" cy="3250"/>
            </a:xfrm>
            <a:custGeom>
              <a:rect b="b" l="l" r="r" t="t"/>
              <a:pathLst>
                <a:path extrusionOk="0" h="130" w="455">
                  <a:moveTo>
                    <a:pt x="223" y="1"/>
                  </a:moveTo>
                  <a:cubicBezTo>
                    <a:pt x="161" y="1"/>
                    <a:pt x="99" y="20"/>
                    <a:pt x="50" y="60"/>
                  </a:cubicBezTo>
                  <a:cubicBezTo>
                    <a:pt x="11" y="89"/>
                    <a:pt x="1" y="119"/>
                    <a:pt x="11" y="129"/>
                  </a:cubicBezTo>
                  <a:cubicBezTo>
                    <a:pt x="11" y="130"/>
                    <a:pt x="13" y="130"/>
                    <a:pt x="14" y="130"/>
                  </a:cubicBezTo>
                  <a:cubicBezTo>
                    <a:pt x="34" y="130"/>
                    <a:pt x="118" y="79"/>
                    <a:pt x="228" y="79"/>
                  </a:cubicBezTo>
                  <a:cubicBezTo>
                    <a:pt x="329" y="79"/>
                    <a:pt x="402" y="123"/>
                    <a:pt x="433" y="123"/>
                  </a:cubicBezTo>
                  <a:cubicBezTo>
                    <a:pt x="438" y="123"/>
                    <a:pt x="442" y="122"/>
                    <a:pt x="445" y="119"/>
                  </a:cubicBezTo>
                  <a:cubicBezTo>
                    <a:pt x="455" y="109"/>
                    <a:pt x="435" y="89"/>
                    <a:pt x="395" y="60"/>
                  </a:cubicBezTo>
                  <a:cubicBezTo>
                    <a:pt x="346" y="20"/>
                    <a:pt x="284" y="1"/>
                    <a:pt x="22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11"/>
            <p:cNvSpPr/>
            <p:nvPr/>
          </p:nvSpPr>
          <p:spPr>
            <a:xfrm>
              <a:off x="6143300" y="2114975"/>
              <a:ext cx="7750" cy="6075"/>
            </a:xfrm>
            <a:custGeom>
              <a:rect b="b" l="l" r="r" t="t"/>
              <a:pathLst>
                <a:path extrusionOk="0" h="243" w="310">
                  <a:moveTo>
                    <a:pt x="157" y="1"/>
                  </a:moveTo>
                  <a:cubicBezTo>
                    <a:pt x="134" y="1"/>
                    <a:pt x="110" y="7"/>
                    <a:pt x="89" y="21"/>
                  </a:cubicBezTo>
                  <a:cubicBezTo>
                    <a:pt x="1" y="70"/>
                    <a:pt x="20" y="218"/>
                    <a:pt x="129" y="238"/>
                  </a:cubicBezTo>
                  <a:cubicBezTo>
                    <a:pt x="139" y="241"/>
                    <a:pt x="150" y="243"/>
                    <a:pt x="160" y="243"/>
                  </a:cubicBezTo>
                  <a:cubicBezTo>
                    <a:pt x="245" y="243"/>
                    <a:pt x="310" y="140"/>
                    <a:pt x="257" y="61"/>
                  </a:cubicBezTo>
                  <a:cubicBezTo>
                    <a:pt x="238" y="22"/>
                    <a:pt x="198" y="1"/>
                    <a:pt x="15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11"/>
            <p:cNvSpPr/>
            <p:nvPr/>
          </p:nvSpPr>
          <p:spPr>
            <a:xfrm>
              <a:off x="6143550" y="2111800"/>
              <a:ext cx="11375" cy="3075"/>
            </a:xfrm>
            <a:custGeom>
              <a:rect b="b" l="l" r="r" t="t"/>
              <a:pathLst>
                <a:path extrusionOk="0" h="123" w="455">
                  <a:moveTo>
                    <a:pt x="217" y="0"/>
                  </a:moveTo>
                  <a:cubicBezTo>
                    <a:pt x="158" y="0"/>
                    <a:pt x="99" y="20"/>
                    <a:pt x="50" y="59"/>
                  </a:cubicBezTo>
                  <a:cubicBezTo>
                    <a:pt x="10" y="89"/>
                    <a:pt x="0" y="118"/>
                    <a:pt x="10" y="118"/>
                  </a:cubicBezTo>
                  <a:cubicBezTo>
                    <a:pt x="11" y="121"/>
                    <a:pt x="14" y="122"/>
                    <a:pt x="17" y="122"/>
                  </a:cubicBezTo>
                  <a:cubicBezTo>
                    <a:pt x="40" y="122"/>
                    <a:pt x="114" y="69"/>
                    <a:pt x="217" y="69"/>
                  </a:cubicBezTo>
                  <a:cubicBezTo>
                    <a:pt x="327" y="69"/>
                    <a:pt x="411" y="120"/>
                    <a:pt x="431" y="120"/>
                  </a:cubicBezTo>
                  <a:cubicBezTo>
                    <a:pt x="433" y="120"/>
                    <a:pt x="434" y="119"/>
                    <a:pt x="435" y="118"/>
                  </a:cubicBezTo>
                  <a:cubicBezTo>
                    <a:pt x="454" y="99"/>
                    <a:pt x="435" y="79"/>
                    <a:pt x="395" y="59"/>
                  </a:cubicBezTo>
                  <a:cubicBezTo>
                    <a:pt x="346" y="20"/>
                    <a:pt x="287" y="0"/>
                    <a:pt x="21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11"/>
            <p:cNvSpPr/>
            <p:nvPr/>
          </p:nvSpPr>
          <p:spPr>
            <a:xfrm>
              <a:off x="6124050" y="2113525"/>
              <a:ext cx="9650" cy="26025"/>
            </a:xfrm>
            <a:custGeom>
              <a:rect b="b" l="l" r="r" t="t"/>
              <a:pathLst>
                <a:path extrusionOk="0" h="1041" w="386">
                  <a:moveTo>
                    <a:pt x="386" y="0"/>
                  </a:moveTo>
                  <a:cubicBezTo>
                    <a:pt x="277" y="197"/>
                    <a:pt x="188" y="395"/>
                    <a:pt x="119" y="612"/>
                  </a:cubicBezTo>
                  <a:cubicBezTo>
                    <a:pt x="90" y="691"/>
                    <a:pt x="60" y="770"/>
                    <a:pt x="30" y="859"/>
                  </a:cubicBezTo>
                  <a:cubicBezTo>
                    <a:pt x="11" y="888"/>
                    <a:pt x="1" y="938"/>
                    <a:pt x="11" y="977"/>
                  </a:cubicBezTo>
                  <a:cubicBezTo>
                    <a:pt x="21" y="997"/>
                    <a:pt x="40" y="1016"/>
                    <a:pt x="70" y="1026"/>
                  </a:cubicBezTo>
                  <a:cubicBezTo>
                    <a:pt x="80" y="1026"/>
                    <a:pt x="100" y="1036"/>
                    <a:pt x="119" y="1036"/>
                  </a:cubicBezTo>
                  <a:cubicBezTo>
                    <a:pt x="137" y="1039"/>
                    <a:pt x="155" y="1040"/>
                    <a:pt x="174" y="1040"/>
                  </a:cubicBezTo>
                  <a:cubicBezTo>
                    <a:pt x="219" y="1040"/>
                    <a:pt x="268" y="1033"/>
                    <a:pt x="317" y="1026"/>
                  </a:cubicBezTo>
                  <a:cubicBezTo>
                    <a:pt x="248" y="1007"/>
                    <a:pt x="188" y="987"/>
                    <a:pt x="119" y="987"/>
                  </a:cubicBezTo>
                  <a:cubicBezTo>
                    <a:pt x="90" y="987"/>
                    <a:pt x="70" y="977"/>
                    <a:pt x="70" y="957"/>
                  </a:cubicBezTo>
                  <a:cubicBezTo>
                    <a:pt x="60" y="928"/>
                    <a:pt x="70" y="898"/>
                    <a:pt x="90" y="868"/>
                  </a:cubicBezTo>
                  <a:lnTo>
                    <a:pt x="178" y="632"/>
                  </a:lnTo>
                  <a:cubicBezTo>
                    <a:pt x="267" y="424"/>
                    <a:pt x="336" y="217"/>
                    <a:pt x="38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11"/>
            <p:cNvSpPr/>
            <p:nvPr/>
          </p:nvSpPr>
          <p:spPr>
            <a:xfrm>
              <a:off x="6129975" y="2167550"/>
              <a:ext cx="28150" cy="13725"/>
            </a:xfrm>
            <a:custGeom>
              <a:rect b="b" l="l" r="r" t="t"/>
              <a:pathLst>
                <a:path extrusionOk="0" h="549" w="1126">
                  <a:moveTo>
                    <a:pt x="1126" y="0"/>
                  </a:moveTo>
                  <a:lnTo>
                    <a:pt x="1126" y="0"/>
                  </a:lnTo>
                  <a:cubicBezTo>
                    <a:pt x="804" y="208"/>
                    <a:pt x="437" y="316"/>
                    <a:pt x="60" y="316"/>
                  </a:cubicBezTo>
                  <a:cubicBezTo>
                    <a:pt x="43" y="316"/>
                    <a:pt x="27" y="316"/>
                    <a:pt x="11" y="316"/>
                  </a:cubicBezTo>
                  <a:lnTo>
                    <a:pt x="1" y="543"/>
                  </a:lnTo>
                  <a:cubicBezTo>
                    <a:pt x="47" y="546"/>
                    <a:pt x="91" y="548"/>
                    <a:pt x="133" y="548"/>
                  </a:cubicBezTo>
                  <a:cubicBezTo>
                    <a:pt x="887" y="548"/>
                    <a:pt x="1125" y="0"/>
                    <a:pt x="112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11"/>
            <p:cNvSpPr/>
            <p:nvPr/>
          </p:nvSpPr>
          <p:spPr>
            <a:xfrm>
              <a:off x="6185225" y="2117275"/>
              <a:ext cx="14600" cy="22200"/>
            </a:xfrm>
            <a:custGeom>
              <a:rect b="b" l="l" r="r" t="t"/>
              <a:pathLst>
                <a:path extrusionOk="0" h="888" w="584">
                  <a:moveTo>
                    <a:pt x="183" y="0"/>
                  </a:moveTo>
                  <a:cubicBezTo>
                    <a:pt x="130" y="0"/>
                    <a:pt x="92" y="8"/>
                    <a:pt x="90" y="8"/>
                  </a:cubicBezTo>
                  <a:cubicBezTo>
                    <a:pt x="90" y="8"/>
                    <a:pt x="1" y="837"/>
                    <a:pt x="1" y="847"/>
                  </a:cubicBezTo>
                  <a:cubicBezTo>
                    <a:pt x="1" y="851"/>
                    <a:pt x="102" y="887"/>
                    <a:pt x="220" y="887"/>
                  </a:cubicBezTo>
                  <a:cubicBezTo>
                    <a:pt x="385" y="887"/>
                    <a:pt x="583" y="816"/>
                    <a:pt x="583" y="482"/>
                  </a:cubicBezTo>
                  <a:cubicBezTo>
                    <a:pt x="583" y="58"/>
                    <a:pt x="327" y="0"/>
                    <a:pt x="18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11"/>
            <p:cNvSpPr/>
            <p:nvPr/>
          </p:nvSpPr>
          <p:spPr>
            <a:xfrm>
              <a:off x="6189425" y="2121900"/>
              <a:ext cx="6700" cy="12525"/>
            </a:xfrm>
            <a:custGeom>
              <a:rect b="b" l="l" r="r" t="t"/>
              <a:pathLst>
                <a:path extrusionOk="0" h="501" w="268">
                  <a:moveTo>
                    <a:pt x="119" y="1"/>
                  </a:moveTo>
                  <a:cubicBezTo>
                    <a:pt x="99" y="1"/>
                    <a:pt x="80" y="1"/>
                    <a:pt x="70" y="10"/>
                  </a:cubicBezTo>
                  <a:cubicBezTo>
                    <a:pt x="60" y="20"/>
                    <a:pt x="50" y="40"/>
                    <a:pt x="50" y="50"/>
                  </a:cubicBezTo>
                  <a:cubicBezTo>
                    <a:pt x="40" y="70"/>
                    <a:pt x="50" y="80"/>
                    <a:pt x="50" y="80"/>
                  </a:cubicBezTo>
                  <a:cubicBezTo>
                    <a:pt x="60" y="80"/>
                    <a:pt x="50" y="70"/>
                    <a:pt x="60" y="60"/>
                  </a:cubicBezTo>
                  <a:cubicBezTo>
                    <a:pt x="67" y="38"/>
                    <a:pt x="86" y="27"/>
                    <a:pt x="103" y="27"/>
                  </a:cubicBezTo>
                  <a:cubicBezTo>
                    <a:pt x="109" y="27"/>
                    <a:pt x="114" y="28"/>
                    <a:pt x="119" y="30"/>
                  </a:cubicBezTo>
                  <a:cubicBezTo>
                    <a:pt x="159" y="40"/>
                    <a:pt x="178" y="70"/>
                    <a:pt x="198" y="109"/>
                  </a:cubicBezTo>
                  <a:cubicBezTo>
                    <a:pt x="218" y="149"/>
                    <a:pt x="218" y="198"/>
                    <a:pt x="218" y="247"/>
                  </a:cubicBezTo>
                  <a:cubicBezTo>
                    <a:pt x="228" y="336"/>
                    <a:pt x="178" y="425"/>
                    <a:pt x="99" y="474"/>
                  </a:cubicBezTo>
                  <a:cubicBezTo>
                    <a:pt x="89" y="479"/>
                    <a:pt x="77" y="482"/>
                    <a:pt x="65" y="482"/>
                  </a:cubicBezTo>
                  <a:cubicBezTo>
                    <a:pt x="52" y="482"/>
                    <a:pt x="40" y="479"/>
                    <a:pt x="30" y="474"/>
                  </a:cubicBezTo>
                  <a:cubicBezTo>
                    <a:pt x="11" y="464"/>
                    <a:pt x="1" y="455"/>
                    <a:pt x="1" y="454"/>
                  </a:cubicBezTo>
                  <a:lnTo>
                    <a:pt x="1" y="454"/>
                  </a:lnTo>
                  <a:cubicBezTo>
                    <a:pt x="1" y="455"/>
                    <a:pt x="1" y="474"/>
                    <a:pt x="20" y="484"/>
                  </a:cubicBezTo>
                  <a:cubicBezTo>
                    <a:pt x="38" y="496"/>
                    <a:pt x="55" y="500"/>
                    <a:pt x="72" y="500"/>
                  </a:cubicBezTo>
                  <a:cubicBezTo>
                    <a:pt x="85" y="500"/>
                    <a:pt x="97" y="498"/>
                    <a:pt x="109" y="494"/>
                  </a:cubicBezTo>
                  <a:cubicBezTo>
                    <a:pt x="208" y="454"/>
                    <a:pt x="267" y="356"/>
                    <a:pt x="257" y="247"/>
                  </a:cubicBezTo>
                  <a:cubicBezTo>
                    <a:pt x="267" y="198"/>
                    <a:pt x="247" y="139"/>
                    <a:pt x="228" y="89"/>
                  </a:cubicBezTo>
                  <a:cubicBezTo>
                    <a:pt x="208" y="40"/>
                    <a:pt x="168" y="10"/>
                    <a:pt x="11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11"/>
            <p:cNvSpPr/>
            <p:nvPr/>
          </p:nvSpPr>
          <p:spPr>
            <a:xfrm>
              <a:off x="6108525" y="2067850"/>
              <a:ext cx="84125" cy="57550"/>
            </a:xfrm>
            <a:custGeom>
              <a:rect b="b" l="l" r="r" t="t"/>
              <a:pathLst>
                <a:path extrusionOk="0" h="2302" w="3365">
                  <a:moveTo>
                    <a:pt x="1220" y="0"/>
                  </a:moveTo>
                  <a:cubicBezTo>
                    <a:pt x="763" y="0"/>
                    <a:pt x="328" y="176"/>
                    <a:pt x="0" y="495"/>
                  </a:cubicBezTo>
                  <a:lnTo>
                    <a:pt x="148" y="456"/>
                  </a:lnTo>
                  <a:cubicBezTo>
                    <a:pt x="306" y="761"/>
                    <a:pt x="671" y="919"/>
                    <a:pt x="1007" y="929"/>
                  </a:cubicBezTo>
                  <a:cubicBezTo>
                    <a:pt x="1352" y="919"/>
                    <a:pt x="1697" y="860"/>
                    <a:pt x="2023" y="752"/>
                  </a:cubicBezTo>
                  <a:cubicBezTo>
                    <a:pt x="2112" y="727"/>
                    <a:pt x="2210" y="705"/>
                    <a:pt x="2304" y="705"/>
                  </a:cubicBezTo>
                  <a:cubicBezTo>
                    <a:pt x="2398" y="705"/>
                    <a:pt x="2487" y="727"/>
                    <a:pt x="2556" y="791"/>
                  </a:cubicBezTo>
                  <a:cubicBezTo>
                    <a:pt x="2625" y="880"/>
                    <a:pt x="2664" y="988"/>
                    <a:pt x="2664" y="1097"/>
                  </a:cubicBezTo>
                  <a:cubicBezTo>
                    <a:pt x="2694" y="1334"/>
                    <a:pt x="2694" y="1580"/>
                    <a:pt x="2674" y="1817"/>
                  </a:cubicBezTo>
                  <a:cubicBezTo>
                    <a:pt x="2654" y="1916"/>
                    <a:pt x="2654" y="2015"/>
                    <a:pt x="2674" y="2103"/>
                  </a:cubicBezTo>
                  <a:cubicBezTo>
                    <a:pt x="2694" y="2202"/>
                    <a:pt x="2773" y="2281"/>
                    <a:pt x="2872" y="2301"/>
                  </a:cubicBezTo>
                  <a:cubicBezTo>
                    <a:pt x="2874" y="2301"/>
                    <a:pt x="2877" y="2301"/>
                    <a:pt x="2880" y="2301"/>
                  </a:cubicBezTo>
                  <a:cubicBezTo>
                    <a:pt x="3026" y="2301"/>
                    <a:pt x="3198" y="2061"/>
                    <a:pt x="3247" y="1926"/>
                  </a:cubicBezTo>
                  <a:cubicBezTo>
                    <a:pt x="3296" y="1758"/>
                    <a:pt x="3325" y="1571"/>
                    <a:pt x="3325" y="1393"/>
                  </a:cubicBezTo>
                  <a:cubicBezTo>
                    <a:pt x="3365" y="1186"/>
                    <a:pt x="3325" y="969"/>
                    <a:pt x="3217" y="781"/>
                  </a:cubicBezTo>
                  <a:cubicBezTo>
                    <a:pt x="3079" y="594"/>
                    <a:pt x="2891" y="446"/>
                    <a:pt x="2664" y="357"/>
                  </a:cubicBezTo>
                  <a:cubicBezTo>
                    <a:pt x="2240" y="140"/>
                    <a:pt x="1776" y="12"/>
                    <a:pt x="1293" y="2"/>
                  </a:cubicBezTo>
                  <a:cubicBezTo>
                    <a:pt x="1269" y="1"/>
                    <a:pt x="1244" y="0"/>
                    <a:pt x="122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11"/>
            <p:cNvSpPr/>
            <p:nvPr/>
          </p:nvSpPr>
          <p:spPr>
            <a:xfrm>
              <a:off x="6291050" y="2979350"/>
              <a:ext cx="97225" cy="61950"/>
            </a:xfrm>
            <a:custGeom>
              <a:rect b="b" l="l" r="r" t="t"/>
              <a:pathLst>
                <a:path extrusionOk="0" h="2478" w="3889">
                  <a:moveTo>
                    <a:pt x="3494" y="0"/>
                  </a:moveTo>
                  <a:lnTo>
                    <a:pt x="1412" y="513"/>
                  </a:lnTo>
                  <a:lnTo>
                    <a:pt x="1668" y="1618"/>
                  </a:lnTo>
                  <a:cubicBezTo>
                    <a:pt x="1668" y="1618"/>
                    <a:pt x="1" y="2447"/>
                    <a:pt x="465" y="2477"/>
                  </a:cubicBezTo>
                  <a:cubicBezTo>
                    <a:pt x="471" y="2477"/>
                    <a:pt x="477" y="2477"/>
                    <a:pt x="484" y="2477"/>
                  </a:cubicBezTo>
                  <a:cubicBezTo>
                    <a:pt x="947" y="2477"/>
                    <a:pt x="3206" y="1833"/>
                    <a:pt x="3770" y="1668"/>
                  </a:cubicBezTo>
                  <a:lnTo>
                    <a:pt x="3888" y="1628"/>
                  </a:lnTo>
                  <a:lnTo>
                    <a:pt x="3494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11"/>
            <p:cNvSpPr/>
            <p:nvPr/>
          </p:nvSpPr>
          <p:spPr>
            <a:xfrm>
              <a:off x="6369000" y="3004750"/>
              <a:ext cx="19025" cy="19525"/>
            </a:xfrm>
            <a:custGeom>
              <a:rect b="b" l="l" r="r" t="t"/>
              <a:pathLst>
                <a:path extrusionOk="0" h="781" w="761">
                  <a:moveTo>
                    <a:pt x="622" y="1"/>
                  </a:moveTo>
                  <a:cubicBezTo>
                    <a:pt x="445" y="30"/>
                    <a:pt x="277" y="129"/>
                    <a:pt x="169" y="267"/>
                  </a:cubicBezTo>
                  <a:cubicBezTo>
                    <a:pt x="60" y="415"/>
                    <a:pt x="1" y="593"/>
                    <a:pt x="11" y="780"/>
                  </a:cubicBezTo>
                  <a:lnTo>
                    <a:pt x="761" y="583"/>
                  </a:lnTo>
                  <a:lnTo>
                    <a:pt x="6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11"/>
            <p:cNvSpPr/>
            <p:nvPr/>
          </p:nvSpPr>
          <p:spPr>
            <a:xfrm>
              <a:off x="6298225" y="3018825"/>
              <a:ext cx="90050" cy="22400"/>
            </a:xfrm>
            <a:custGeom>
              <a:rect b="b" l="l" r="r" t="t"/>
              <a:pathLst>
                <a:path extrusionOk="0" h="896" w="3602">
                  <a:moveTo>
                    <a:pt x="3582" y="0"/>
                  </a:moveTo>
                  <a:lnTo>
                    <a:pt x="819" y="701"/>
                  </a:lnTo>
                  <a:cubicBezTo>
                    <a:pt x="819" y="701"/>
                    <a:pt x="710" y="473"/>
                    <a:pt x="587" y="473"/>
                  </a:cubicBezTo>
                  <a:cubicBezTo>
                    <a:pt x="582" y="473"/>
                    <a:pt x="577" y="473"/>
                    <a:pt x="572" y="474"/>
                  </a:cubicBezTo>
                  <a:cubicBezTo>
                    <a:pt x="572" y="474"/>
                    <a:pt x="0" y="799"/>
                    <a:pt x="99" y="888"/>
                  </a:cubicBezTo>
                  <a:cubicBezTo>
                    <a:pt x="105" y="893"/>
                    <a:pt x="120" y="895"/>
                    <a:pt x="144" y="895"/>
                  </a:cubicBezTo>
                  <a:cubicBezTo>
                    <a:pt x="493" y="895"/>
                    <a:pt x="2640" y="373"/>
                    <a:pt x="3601" y="49"/>
                  </a:cubicBezTo>
                  <a:lnTo>
                    <a:pt x="35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11"/>
            <p:cNvSpPr/>
            <p:nvPr/>
          </p:nvSpPr>
          <p:spPr>
            <a:xfrm>
              <a:off x="6300675" y="3018575"/>
              <a:ext cx="88100" cy="21475"/>
            </a:xfrm>
            <a:custGeom>
              <a:rect b="b" l="l" r="r" t="t"/>
              <a:pathLst>
                <a:path extrusionOk="0" h="859" w="3524">
                  <a:moveTo>
                    <a:pt x="3484" y="0"/>
                  </a:moveTo>
                  <a:lnTo>
                    <a:pt x="3385" y="30"/>
                  </a:lnTo>
                  <a:lnTo>
                    <a:pt x="3010" y="128"/>
                  </a:lnTo>
                  <a:cubicBezTo>
                    <a:pt x="2694" y="217"/>
                    <a:pt x="2250" y="326"/>
                    <a:pt x="1767" y="444"/>
                  </a:cubicBezTo>
                  <a:cubicBezTo>
                    <a:pt x="1283" y="563"/>
                    <a:pt x="839" y="671"/>
                    <a:pt x="514" y="740"/>
                  </a:cubicBezTo>
                  <a:lnTo>
                    <a:pt x="139" y="819"/>
                  </a:lnTo>
                  <a:lnTo>
                    <a:pt x="30" y="849"/>
                  </a:lnTo>
                  <a:lnTo>
                    <a:pt x="1" y="859"/>
                  </a:lnTo>
                  <a:lnTo>
                    <a:pt x="40" y="859"/>
                  </a:lnTo>
                  <a:lnTo>
                    <a:pt x="139" y="839"/>
                  </a:lnTo>
                  <a:lnTo>
                    <a:pt x="524" y="760"/>
                  </a:lnTo>
                  <a:cubicBezTo>
                    <a:pt x="839" y="691"/>
                    <a:pt x="1283" y="592"/>
                    <a:pt x="1777" y="474"/>
                  </a:cubicBezTo>
                  <a:cubicBezTo>
                    <a:pt x="2260" y="355"/>
                    <a:pt x="2704" y="247"/>
                    <a:pt x="3020" y="158"/>
                  </a:cubicBezTo>
                  <a:lnTo>
                    <a:pt x="3385" y="49"/>
                  </a:lnTo>
                  <a:lnTo>
                    <a:pt x="3484" y="10"/>
                  </a:lnTo>
                  <a:cubicBezTo>
                    <a:pt x="3503" y="10"/>
                    <a:pt x="3513" y="10"/>
                    <a:pt x="352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11"/>
            <p:cNvSpPr/>
            <p:nvPr/>
          </p:nvSpPr>
          <p:spPr>
            <a:xfrm>
              <a:off x="6312025" y="3030150"/>
              <a:ext cx="6925" cy="6950"/>
            </a:xfrm>
            <a:custGeom>
              <a:rect b="b" l="l" r="r" t="t"/>
              <a:pathLst>
                <a:path extrusionOk="0" h="278" w="277">
                  <a:moveTo>
                    <a:pt x="1" y="1"/>
                  </a:moveTo>
                  <a:lnTo>
                    <a:pt x="1" y="1"/>
                  </a:lnTo>
                  <a:cubicBezTo>
                    <a:pt x="60" y="31"/>
                    <a:pt x="119" y="70"/>
                    <a:pt x="168" y="109"/>
                  </a:cubicBezTo>
                  <a:cubicBezTo>
                    <a:pt x="208" y="159"/>
                    <a:pt x="247" y="218"/>
                    <a:pt x="277" y="277"/>
                  </a:cubicBezTo>
                  <a:cubicBezTo>
                    <a:pt x="277" y="208"/>
                    <a:pt x="237" y="139"/>
                    <a:pt x="188" y="100"/>
                  </a:cubicBezTo>
                  <a:cubicBezTo>
                    <a:pt x="139" y="40"/>
                    <a:pt x="70" y="11"/>
                    <a:pt x="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11"/>
            <p:cNvSpPr/>
            <p:nvPr/>
          </p:nvSpPr>
          <p:spPr>
            <a:xfrm>
              <a:off x="6328550" y="3021775"/>
              <a:ext cx="3975" cy="3725"/>
            </a:xfrm>
            <a:custGeom>
              <a:rect b="b" l="l" r="r" t="t"/>
              <a:pathLst>
                <a:path extrusionOk="0" h="149" w="159">
                  <a:moveTo>
                    <a:pt x="11" y="0"/>
                  </a:moveTo>
                  <a:lnTo>
                    <a:pt x="11" y="0"/>
                  </a:lnTo>
                  <a:cubicBezTo>
                    <a:pt x="1" y="10"/>
                    <a:pt x="30" y="50"/>
                    <a:pt x="70" y="89"/>
                  </a:cubicBezTo>
                  <a:cubicBezTo>
                    <a:pt x="119" y="129"/>
                    <a:pt x="159" y="148"/>
                    <a:pt x="159" y="148"/>
                  </a:cubicBezTo>
                  <a:cubicBezTo>
                    <a:pt x="159" y="148"/>
                    <a:pt x="129" y="109"/>
                    <a:pt x="89" y="69"/>
                  </a:cubicBezTo>
                  <a:cubicBezTo>
                    <a:pt x="50" y="30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11"/>
            <p:cNvSpPr/>
            <p:nvPr/>
          </p:nvSpPr>
          <p:spPr>
            <a:xfrm>
              <a:off x="6332000" y="3020200"/>
              <a:ext cx="4225" cy="2150"/>
            </a:xfrm>
            <a:custGeom>
              <a:rect b="b" l="l" r="r" t="t"/>
              <a:pathLst>
                <a:path extrusionOk="0" h="86" w="169">
                  <a:moveTo>
                    <a:pt x="17" y="1"/>
                  </a:moveTo>
                  <a:cubicBezTo>
                    <a:pt x="13" y="1"/>
                    <a:pt x="11" y="2"/>
                    <a:pt x="11" y="4"/>
                  </a:cubicBezTo>
                  <a:cubicBezTo>
                    <a:pt x="1" y="4"/>
                    <a:pt x="40" y="34"/>
                    <a:pt x="80" y="54"/>
                  </a:cubicBezTo>
                  <a:cubicBezTo>
                    <a:pt x="120" y="70"/>
                    <a:pt x="154" y="86"/>
                    <a:pt x="165" y="86"/>
                  </a:cubicBezTo>
                  <a:cubicBezTo>
                    <a:pt x="167" y="86"/>
                    <a:pt x="169" y="85"/>
                    <a:pt x="169" y="83"/>
                  </a:cubicBezTo>
                  <a:cubicBezTo>
                    <a:pt x="169" y="73"/>
                    <a:pt x="139" y="54"/>
                    <a:pt x="90" y="34"/>
                  </a:cubicBezTo>
                  <a:cubicBezTo>
                    <a:pt x="60" y="12"/>
                    <a:pt x="30" y="1"/>
                    <a:pt x="1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6332250" y="3016725"/>
              <a:ext cx="5450" cy="1375"/>
            </a:xfrm>
            <a:custGeom>
              <a:rect b="b" l="l" r="r" t="t"/>
              <a:pathLst>
                <a:path extrusionOk="0" h="55" w="218">
                  <a:moveTo>
                    <a:pt x="183" y="1"/>
                  </a:moveTo>
                  <a:cubicBezTo>
                    <a:pt x="155" y="1"/>
                    <a:pt x="127" y="8"/>
                    <a:pt x="99" y="15"/>
                  </a:cubicBezTo>
                  <a:cubicBezTo>
                    <a:pt x="70" y="25"/>
                    <a:pt x="30" y="35"/>
                    <a:pt x="1" y="54"/>
                  </a:cubicBezTo>
                  <a:cubicBezTo>
                    <a:pt x="40" y="54"/>
                    <a:pt x="70" y="54"/>
                    <a:pt x="109" y="45"/>
                  </a:cubicBezTo>
                  <a:cubicBezTo>
                    <a:pt x="149" y="35"/>
                    <a:pt x="188" y="25"/>
                    <a:pt x="218" y="5"/>
                  </a:cubicBezTo>
                  <a:cubicBezTo>
                    <a:pt x="206" y="2"/>
                    <a:pt x="195" y="1"/>
                    <a:pt x="18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6331750" y="3013150"/>
              <a:ext cx="5950" cy="2000"/>
            </a:xfrm>
            <a:custGeom>
              <a:rect b="b" l="l" r="r" t="t"/>
              <a:pathLst>
                <a:path extrusionOk="0" h="80" w="238">
                  <a:moveTo>
                    <a:pt x="238" y="0"/>
                  </a:moveTo>
                  <a:cubicBezTo>
                    <a:pt x="198" y="10"/>
                    <a:pt x="159" y="20"/>
                    <a:pt x="129" y="40"/>
                  </a:cubicBezTo>
                  <a:cubicBezTo>
                    <a:pt x="80" y="49"/>
                    <a:pt x="40" y="59"/>
                    <a:pt x="1" y="79"/>
                  </a:cubicBezTo>
                  <a:cubicBezTo>
                    <a:pt x="40" y="79"/>
                    <a:pt x="90" y="79"/>
                    <a:pt x="129" y="59"/>
                  </a:cubicBezTo>
                  <a:cubicBezTo>
                    <a:pt x="169" y="49"/>
                    <a:pt x="208" y="30"/>
                    <a:pt x="238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6318925" y="3018075"/>
              <a:ext cx="10650" cy="4475"/>
            </a:xfrm>
            <a:custGeom>
              <a:rect b="b" l="l" r="r" t="t"/>
              <a:pathLst>
                <a:path extrusionOk="0" h="179" w="426">
                  <a:moveTo>
                    <a:pt x="159" y="28"/>
                  </a:moveTo>
                  <a:cubicBezTo>
                    <a:pt x="168" y="28"/>
                    <a:pt x="178" y="28"/>
                    <a:pt x="188" y="30"/>
                  </a:cubicBezTo>
                  <a:cubicBezTo>
                    <a:pt x="238" y="30"/>
                    <a:pt x="287" y="50"/>
                    <a:pt x="317" y="79"/>
                  </a:cubicBezTo>
                  <a:cubicBezTo>
                    <a:pt x="342" y="92"/>
                    <a:pt x="363" y="113"/>
                    <a:pt x="383" y="137"/>
                  </a:cubicBezTo>
                  <a:lnTo>
                    <a:pt x="383" y="137"/>
                  </a:lnTo>
                  <a:cubicBezTo>
                    <a:pt x="360" y="139"/>
                    <a:pt x="328" y="144"/>
                    <a:pt x="287" y="148"/>
                  </a:cubicBezTo>
                  <a:lnTo>
                    <a:pt x="139" y="148"/>
                  </a:lnTo>
                  <a:cubicBezTo>
                    <a:pt x="109" y="139"/>
                    <a:pt x="80" y="139"/>
                    <a:pt x="60" y="129"/>
                  </a:cubicBezTo>
                  <a:cubicBezTo>
                    <a:pt x="30" y="119"/>
                    <a:pt x="11" y="99"/>
                    <a:pt x="30" y="79"/>
                  </a:cubicBezTo>
                  <a:cubicBezTo>
                    <a:pt x="71" y="47"/>
                    <a:pt x="112" y="28"/>
                    <a:pt x="159" y="28"/>
                  </a:cubicBezTo>
                  <a:close/>
                  <a:moveTo>
                    <a:pt x="174" y="0"/>
                  </a:moveTo>
                  <a:cubicBezTo>
                    <a:pt x="117" y="0"/>
                    <a:pt x="60" y="20"/>
                    <a:pt x="11" y="60"/>
                  </a:cubicBezTo>
                  <a:cubicBezTo>
                    <a:pt x="1" y="79"/>
                    <a:pt x="1" y="99"/>
                    <a:pt x="11" y="119"/>
                  </a:cubicBezTo>
                  <a:cubicBezTo>
                    <a:pt x="21" y="139"/>
                    <a:pt x="40" y="148"/>
                    <a:pt x="60" y="148"/>
                  </a:cubicBezTo>
                  <a:cubicBezTo>
                    <a:pt x="80" y="158"/>
                    <a:pt x="109" y="168"/>
                    <a:pt x="149" y="168"/>
                  </a:cubicBezTo>
                  <a:lnTo>
                    <a:pt x="297" y="168"/>
                  </a:lnTo>
                  <a:cubicBezTo>
                    <a:pt x="326" y="161"/>
                    <a:pt x="360" y="154"/>
                    <a:pt x="391" y="147"/>
                  </a:cubicBezTo>
                  <a:lnTo>
                    <a:pt x="391" y="147"/>
                  </a:lnTo>
                  <a:cubicBezTo>
                    <a:pt x="399" y="157"/>
                    <a:pt x="407" y="167"/>
                    <a:pt x="415" y="178"/>
                  </a:cubicBezTo>
                  <a:cubicBezTo>
                    <a:pt x="407" y="162"/>
                    <a:pt x="406" y="153"/>
                    <a:pt x="400" y="144"/>
                  </a:cubicBezTo>
                  <a:lnTo>
                    <a:pt x="400" y="144"/>
                  </a:lnTo>
                  <a:cubicBezTo>
                    <a:pt x="409" y="143"/>
                    <a:pt x="417" y="141"/>
                    <a:pt x="425" y="139"/>
                  </a:cubicBezTo>
                  <a:cubicBezTo>
                    <a:pt x="425" y="136"/>
                    <a:pt x="421" y="134"/>
                    <a:pt x="413" y="134"/>
                  </a:cubicBezTo>
                  <a:cubicBezTo>
                    <a:pt x="408" y="134"/>
                    <a:pt x="402" y="135"/>
                    <a:pt x="394" y="136"/>
                  </a:cubicBezTo>
                  <a:lnTo>
                    <a:pt x="394" y="136"/>
                  </a:lnTo>
                  <a:cubicBezTo>
                    <a:pt x="384" y="107"/>
                    <a:pt x="355" y="79"/>
                    <a:pt x="336" y="60"/>
                  </a:cubicBezTo>
                  <a:cubicBezTo>
                    <a:pt x="287" y="20"/>
                    <a:pt x="230" y="0"/>
                    <a:pt x="17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6327825" y="3014625"/>
              <a:ext cx="4200" cy="7175"/>
            </a:xfrm>
            <a:custGeom>
              <a:rect b="b" l="l" r="r" t="t"/>
              <a:pathLst>
                <a:path extrusionOk="0" h="287" w="168">
                  <a:moveTo>
                    <a:pt x="109" y="0"/>
                  </a:moveTo>
                  <a:cubicBezTo>
                    <a:pt x="59" y="10"/>
                    <a:pt x="30" y="50"/>
                    <a:pt x="10" y="89"/>
                  </a:cubicBezTo>
                  <a:cubicBezTo>
                    <a:pt x="0" y="129"/>
                    <a:pt x="0" y="158"/>
                    <a:pt x="0" y="198"/>
                  </a:cubicBezTo>
                  <a:cubicBezTo>
                    <a:pt x="0" y="227"/>
                    <a:pt x="20" y="267"/>
                    <a:pt x="40" y="286"/>
                  </a:cubicBezTo>
                  <a:cubicBezTo>
                    <a:pt x="30" y="257"/>
                    <a:pt x="20" y="227"/>
                    <a:pt x="20" y="198"/>
                  </a:cubicBezTo>
                  <a:cubicBezTo>
                    <a:pt x="20" y="168"/>
                    <a:pt x="20" y="129"/>
                    <a:pt x="40" y="99"/>
                  </a:cubicBezTo>
                  <a:cubicBezTo>
                    <a:pt x="49" y="69"/>
                    <a:pt x="79" y="20"/>
                    <a:pt x="109" y="20"/>
                  </a:cubicBezTo>
                  <a:cubicBezTo>
                    <a:pt x="148" y="20"/>
                    <a:pt x="148" y="69"/>
                    <a:pt x="138" y="109"/>
                  </a:cubicBezTo>
                  <a:cubicBezTo>
                    <a:pt x="128" y="138"/>
                    <a:pt x="109" y="168"/>
                    <a:pt x="99" y="198"/>
                  </a:cubicBezTo>
                  <a:cubicBezTo>
                    <a:pt x="69" y="247"/>
                    <a:pt x="49" y="277"/>
                    <a:pt x="49" y="286"/>
                  </a:cubicBezTo>
                  <a:cubicBezTo>
                    <a:pt x="49" y="286"/>
                    <a:pt x="79" y="257"/>
                    <a:pt x="109" y="207"/>
                  </a:cubicBezTo>
                  <a:cubicBezTo>
                    <a:pt x="128" y="178"/>
                    <a:pt x="148" y="148"/>
                    <a:pt x="158" y="119"/>
                  </a:cubicBezTo>
                  <a:cubicBezTo>
                    <a:pt x="168" y="89"/>
                    <a:pt x="168" y="69"/>
                    <a:pt x="168" y="50"/>
                  </a:cubicBezTo>
                  <a:cubicBezTo>
                    <a:pt x="158" y="20"/>
                    <a:pt x="138" y="0"/>
                    <a:pt x="10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6369000" y="3004500"/>
              <a:ext cx="15325" cy="19275"/>
            </a:xfrm>
            <a:custGeom>
              <a:rect b="b" l="l" r="r" t="t"/>
              <a:pathLst>
                <a:path extrusionOk="0" h="771" w="613">
                  <a:moveTo>
                    <a:pt x="573" y="1"/>
                  </a:moveTo>
                  <a:cubicBezTo>
                    <a:pt x="534" y="1"/>
                    <a:pt x="494" y="11"/>
                    <a:pt x="455" y="20"/>
                  </a:cubicBezTo>
                  <a:cubicBezTo>
                    <a:pt x="198" y="109"/>
                    <a:pt x="21" y="336"/>
                    <a:pt x="11" y="603"/>
                  </a:cubicBezTo>
                  <a:cubicBezTo>
                    <a:pt x="1" y="652"/>
                    <a:pt x="1" y="691"/>
                    <a:pt x="11" y="731"/>
                  </a:cubicBezTo>
                  <a:cubicBezTo>
                    <a:pt x="11" y="741"/>
                    <a:pt x="11" y="760"/>
                    <a:pt x="21" y="770"/>
                  </a:cubicBezTo>
                  <a:cubicBezTo>
                    <a:pt x="21" y="770"/>
                    <a:pt x="11" y="711"/>
                    <a:pt x="21" y="612"/>
                  </a:cubicBezTo>
                  <a:cubicBezTo>
                    <a:pt x="30" y="484"/>
                    <a:pt x="80" y="366"/>
                    <a:pt x="159" y="267"/>
                  </a:cubicBezTo>
                  <a:cubicBezTo>
                    <a:pt x="228" y="168"/>
                    <a:pt x="336" y="90"/>
                    <a:pt x="455" y="50"/>
                  </a:cubicBezTo>
                  <a:cubicBezTo>
                    <a:pt x="544" y="11"/>
                    <a:pt x="613" y="11"/>
                    <a:pt x="613" y="11"/>
                  </a:cubicBezTo>
                  <a:cubicBezTo>
                    <a:pt x="613" y="1"/>
                    <a:pt x="593" y="1"/>
                    <a:pt x="57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6373450" y="2984275"/>
              <a:ext cx="5700" cy="21250"/>
            </a:xfrm>
            <a:custGeom>
              <a:rect b="b" l="l" r="r" t="t"/>
              <a:pathLst>
                <a:path extrusionOk="0" h="850" w="228">
                  <a:moveTo>
                    <a:pt x="0" y="1"/>
                  </a:moveTo>
                  <a:lnTo>
                    <a:pt x="0" y="1"/>
                  </a:lnTo>
                  <a:cubicBezTo>
                    <a:pt x="30" y="149"/>
                    <a:pt x="60" y="287"/>
                    <a:pt x="99" y="435"/>
                  </a:cubicBezTo>
                  <a:cubicBezTo>
                    <a:pt x="129" y="573"/>
                    <a:pt x="178" y="711"/>
                    <a:pt x="227" y="849"/>
                  </a:cubicBezTo>
                  <a:cubicBezTo>
                    <a:pt x="168" y="563"/>
                    <a:pt x="99" y="277"/>
                    <a:pt x="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6346325" y="3020550"/>
              <a:ext cx="15300" cy="3950"/>
            </a:xfrm>
            <a:custGeom>
              <a:rect b="b" l="l" r="r" t="t"/>
              <a:pathLst>
                <a:path extrusionOk="0" h="158" w="612">
                  <a:moveTo>
                    <a:pt x="612" y="0"/>
                  </a:moveTo>
                  <a:cubicBezTo>
                    <a:pt x="612" y="0"/>
                    <a:pt x="474" y="40"/>
                    <a:pt x="306" y="79"/>
                  </a:cubicBezTo>
                  <a:cubicBezTo>
                    <a:pt x="138" y="128"/>
                    <a:pt x="0" y="148"/>
                    <a:pt x="0" y="158"/>
                  </a:cubicBezTo>
                  <a:cubicBezTo>
                    <a:pt x="109" y="158"/>
                    <a:pt x="207" y="138"/>
                    <a:pt x="316" y="109"/>
                  </a:cubicBezTo>
                  <a:cubicBezTo>
                    <a:pt x="415" y="89"/>
                    <a:pt x="513" y="49"/>
                    <a:pt x="61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6370725" y="3018075"/>
              <a:ext cx="1025" cy="3475"/>
            </a:xfrm>
            <a:custGeom>
              <a:rect b="b" l="l" r="r" t="t"/>
              <a:pathLst>
                <a:path extrusionOk="0" h="139" w="41">
                  <a:moveTo>
                    <a:pt x="40" y="0"/>
                  </a:moveTo>
                  <a:cubicBezTo>
                    <a:pt x="40" y="0"/>
                    <a:pt x="11" y="30"/>
                    <a:pt x="1" y="69"/>
                  </a:cubicBezTo>
                  <a:cubicBezTo>
                    <a:pt x="1" y="109"/>
                    <a:pt x="11" y="139"/>
                    <a:pt x="21" y="139"/>
                  </a:cubicBezTo>
                  <a:cubicBezTo>
                    <a:pt x="21" y="139"/>
                    <a:pt x="21" y="109"/>
                    <a:pt x="31" y="69"/>
                  </a:cubicBezTo>
                  <a:cubicBezTo>
                    <a:pt x="40" y="40"/>
                    <a:pt x="40" y="0"/>
                    <a:pt x="4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11"/>
            <p:cNvSpPr/>
            <p:nvPr/>
          </p:nvSpPr>
          <p:spPr>
            <a:xfrm>
              <a:off x="6372700" y="3012400"/>
              <a:ext cx="1750" cy="2550"/>
            </a:xfrm>
            <a:custGeom>
              <a:rect b="b" l="l" r="r" t="t"/>
              <a:pathLst>
                <a:path extrusionOk="0" h="102" w="70">
                  <a:moveTo>
                    <a:pt x="70" y="0"/>
                  </a:moveTo>
                  <a:lnTo>
                    <a:pt x="70" y="0"/>
                  </a:lnTo>
                  <a:cubicBezTo>
                    <a:pt x="60" y="0"/>
                    <a:pt x="50" y="20"/>
                    <a:pt x="30" y="40"/>
                  </a:cubicBezTo>
                  <a:cubicBezTo>
                    <a:pt x="11" y="70"/>
                    <a:pt x="1" y="99"/>
                    <a:pt x="11" y="99"/>
                  </a:cubicBezTo>
                  <a:cubicBezTo>
                    <a:pt x="12" y="100"/>
                    <a:pt x="13" y="101"/>
                    <a:pt x="15" y="101"/>
                  </a:cubicBezTo>
                  <a:cubicBezTo>
                    <a:pt x="23" y="101"/>
                    <a:pt x="33" y="77"/>
                    <a:pt x="50" y="60"/>
                  </a:cubicBezTo>
                  <a:cubicBezTo>
                    <a:pt x="70" y="3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11"/>
            <p:cNvSpPr/>
            <p:nvPr/>
          </p:nvSpPr>
          <p:spPr>
            <a:xfrm>
              <a:off x="6376400" y="3008775"/>
              <a:ext cx="3000" cy="1925"/>
            </a:xfrm>
            <a:custGeom>
              <a:rect b="b" l="l" r="r" t="t"/>
              <a:pathLst>
                <a:path extrusionOk="0" h="77" w="120">
                  <a:moveTo>
                    <a:pt x="105" y="1"/>
                  </a:moveTo>
                  <a:cubicBezTo>
                    <a:pt x="93" y="1"/>
                    <a:pt x="73" y="6"/>
                    <a:pt x="50" y="17"/>
                  </a:cubicBezTo>
                  <a:cubicBezTo>
                    <a:pt x="11" y="37"/>
                    <a:pt x="1" y="76"/>
                    <a:pt x="11" y="76"/>
                  </a:cubicBezTo>
                  <a:cubicBezTo>
                    <a:pt x="21" y="76"/>
                    <a:pt x="40" y="57"/>
                    <a:pt x="60" y="37"/>
                  </a:cubicBezTo>
                  <a:cubicBezTo>
                    <a:pt x="90" y="17"/>
                    <a:pt x="119" y="17"/>
                    <a:pt x="119" y="7"/>
                  </a:cubicBezTo>
                  <a:cubicBezTo>
                    <a:pt x="119" y="3"/>
                    <a:pt x="114" y="1"/>
                    <a:pt x="105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6381600" y="3006875"/>
              <a:ext cx="1500" cy="1100"/>
            </a:xfrm>
            <a:custGeom>
              <a:rect b="b" l="l" r="r" t="t"/>
              <a:pathLst>
                <a:path extrusionOk="0" h="44" w="60">
                  <a:moveTo>
                    <a:pt x="50" y="0"/>
                  </a:moveTo>
                  <a:cubicBezTo>
                    <a:pt x="43" y="0"/>
                    <a:pt x="34" y="7"/>
                    <a:pt x="20" y="14"/>
                  </a:cubicBezTo>
                  <a:cubicBezTo>
                    <a:pt x="0" y="24"/>
                    <a:pt x="0" y="34"/>
                    <a:pt x="0" y="44"/>
                  </a:cubicBezTo>
                  <a:cubicBezTo>
                    <a:pt x="0" y="44"/>
                    <a:pt x="20" y="44"/>
                    <a:pt x="40" y="34"/>
                  </a:cubicBezTo>
                  <a:cubicBezTo>
                    <a:pt x="59" y="24"/>
                    <a:pt x="59" y="14"/>
                    <a:pt x="59" y="4"/>
                  </a:cubicBezTo>
                  <a:cubicBezTo>
                    <a:pt x="56" y="2"/>
                    <a:pt x="54" y="0"/>
                    <a:pt x="5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6064850" y="2994400"/>
              <a:ext cx="99450" cy="44400"/>
            </a:xfrm>
            <a:custGeom>
              <a:rect b="b" l="l" r="r" t="t"/>
              <a:pathLst>
                <a:path extrusionOk="0" h="1776" w="3978">
                  <a:moveTo>
                    <a:pt x="3948" y="0"/>
                  </a:moveTo>
                  <a:lnTo>
                    <a:pt x="1806" y="30"/>
                  </a:lnTo>
                  <a:lnTo>
                    <a:pt x="1816" y="1164"/>
                  </a:lnTo>
                  <a:cubicBezTo>
                    <a:pt x="1816" y="1164"/>
                    <a:pt x="1" y="1599"/>
                    <a:pt x="445" y="1727"/>
                  </a:cubicBezTo>
                  <a:cubicBezTo>
                    <a:pt x="564" y="1763"/>
                    <a:pt x="868" y="1776"/>
                    <a:pt x="1250" y="1776"/>
                  </a:cubicBezTo>
                  <a:cubicBezTo>
                    <a:pt x="2133" y="1776"/>
                    <a:pt x="3436" y="1705"/>
                    <a:pt x="3849" y="1678"/>
                  </a:cubicBezTo>
                  <a:lnTo>
                    <a:pt x="3977" y="1668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6144775" y="3020500"/>
              <a:ext cx="19275" cy="15600"/>
            </a:xfrm>
            <a:custGeom>
              <a:rect b="b" l="l" r="r" t="t"/>
              <a:pathLst>
                <a:path extrusionOk="0" h="624" w="771">
                  <a:moveTo>
                    <a:pt x="716" y="1"/>
                  </a:moveTo>
                  <a:cubicBezTo>
                    <a:pt x="554" y="1"/>
                    <a:pt x="394" y="51"/>
                    <a:pt x="267" y="160"/>
                  </a:cubicBezTo>
                  <a:cubicBezTo>
                    <a:pt x="129" y="278"/>
                    <a:pt x="30" y="436"/>
                    <a:pt x="1" y="624"/>
                  </a:cubicBezTo>
                  <a:lnTo>
                    <a:pt x="770" y="594"/>
                  </a:lnTo>
                  <a:lnTo>
                    <a:pt x="760" y="2"/>
                  </a:lnTo>
                  <a:cubicBezTo>
                    <a:pt x="746" y="1"/>
                    <a:pt x="731" y="1"/>
                    <a:pt x="7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6072250" y="3029675"/>
              <a:ext cx="92050" cy="8875"/>
            </a:xfrm>
            <a:custGeom>
              <a:rect b="b" l="l" r="r" t="t"/>
              <a:pathLst>
                <a:path extrusionOk="0" h="355" w="3682">
                  <a:moveTo>
                    <a:pt x="632" y="0"/>
                  </a:moveTo>
                  <a:cubicBezTo>
                    <a:pt x="632" y="0"/>
                    <a:pt x="1" y="188"/>
                    <a:pt x="80" y="286"/>
                  </a:cubicBezTo>
                  <a:cubicBezTo>
                    <a:pt x="114" y="333"/>
                    <a:pt x="592" y="354"/>
                    <a:pt x="1211" y="354"/>
                  </a:cubicBezTo>
                  <a:cubicBezTo>
                    <a:pt x="2021" y="354"/>
                    <a:pt x="3071" y="318"/>
                    <a:pt x="3681" y="257"/>
                  </a:cubicBezTo>
                  <a:lnTo>
                    <a:pt x="3681" y="207"/>
                  </a:lnTo>
                  <a:lnTo>
                    <a:pt x="830" y="267"/>
                  </a:lnTo>
                  <a:cubicBezTo>
                    <a:pt x="830" y="267"/>
                    <a:pt x="761" y="0"/>
                    <a:pt x="6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6077675" y="3034850"/>
              <a:ext cx="87350" cy="1850"/>
            </a:xfrm>
            <a:custGeom>
              <a:rect b="b" l="l" r="r" t="t"/>
              <a:pathLst>
                <a:path extrusionOk="0" h="74" w="3494">
                  <a:moveTo>
                    <a:pt x="3454" y="0"/>
                  </a:moveTo>
                  <a:lnTo>
                    <a:pt x="3356" y="10"/>
                  </a:lnTo>
                  <a:lnTo>
                    <a:pt x="2961" y="30"/>
                  </a:lnTo>
                  <a:lnTo>
                    <a:pt x="2961" y="30"/>
                  </a:lnTo>
                  <a:lnTo>
                    <a:pt x="3346" y="20"/>
                  </a:lnTo>
                  <a:lnTo>
                    <a:pt x="3454" y="20"/>
                  </a:lnTo>
                  <a:lnTo>
                    <a:pt x="3494" y="0"/>
                  </a:lnTo>
                  <a:close/>
                  <a:moveTo>
                    <a:pt x="2961" y="30"/>
                  </a:moveTo>
                  <a:lnTo>
                    <a:pt x="2961" y="30"/>
                  </a:lnTo>
                  <a:cubicBezTo>
                    <a:pt x="2635" y="40"/>
                    <a:pt x="2181" y="60"/>
                    <a:pt x="1678" y="60"/>
                  </a:cubicBezTo>
                  <a:lnTo>
                    <a:pt x="1" y="60"/>
                  </a:lnTo>
                  <a:lnTo>
                    <a:pt x="396" y="69"/>
                  </a:lnTo>
                  <a:cubicBezTo>
                    <a:pt x="613" y="69"/>
                    <a:pt x="887" y="74"/>
                    <a:pt x="1194" y="74"/>
                  </a:cubicBezTo>
                  <a:cubicBezTo>
                    <a:pt x="1348" y="74"/>
                    <a:pt x="1511" y="73"/>
                    <a:pt x="1678" y="69"/>
                  </a:cubicBezTo>
                  <a:cubicBezTo>
                    <a:pt x="2181" y="69"/>
                    <a:pt x="2635" y="50"/>
                    <a:pt x="2961" y="3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6087800" y="3028925"/>
              <a:ext cx="5450" cy="8425"/>
            </a:xfrm>
            <a:custGeom>
              <a:rect b="b" l="l" r="r" t="t"/>
              <a:pathLst>
                <a:path extrusionOk="0" h="337" w="218">
                  <a:moveTo>
                    <a:pt x="0" y="1"/>
                  </a:moveTo>
                  <a:cubicBezTo>
                    <a:pt x="50" y="50"/>
                    <a:pt x="89" y="99"/>
                    <a:pt x="129" y="149"/>
                  </a:cubicBezTo>
                  <a:cubicBezTo>
                    <a:pt x="158" y="208"/>
                    <a:pt x="188" y="267"/>
                    <a:pt x="208" y="336"/>
                  </a:cubicBezTo>
                  <a:cubicBezTo>
                    <a:pt x="217" y="267"/>
                    <a:pt x="198" y="198"/>
                    <a:pt x="158" y="139"/>
                  </a:cubicBezTo>
                  <a:cubicBezTo>
                    <a:pt x="119" y="70"/>
                    <a:pt x="60" y="30"/>
                    <a:pt x="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6105550" y="3024700"/>
              <a:ext cx="3250" cy="4500"/>
            </a:xfrm>
            <a:custGeom>
              <a:rect b="b" l="l" r="r" t="t"/>
              <a:pathLst>
                <a:path extrusionOk="0" h="180" w="130">
                  <a:moveTo>
                    <a:pt x="12" y="0"/>
                  </a:moveTo>
                  <a:cubicBezTo>
                    <a:pt x="11" y="0"/>
                    <a:pt x="11" y="1"/>
                    <a:pt x="11" y="2"/>
                  </a:cubicBezTo>
                  <a:cubicBezTo>
                    <a:pt x="1" y="2"/>
                    <a:pt x="21" y="41"/>
                    <a:pt x="60" y="91"/>
                  </a:cubicBezTo>
                  <a:cubicBezTo>
                    <a:pt x="90" y="140"/>
                    <a:pt x="119" y="179"/>
                    <a:pt x="119" y="179"/>
                  </a:cubicBezTo>
                  <a:cubicBezTo>
                    <a:pt x="129" y="170"/>
                    <a:pt x="109" y="130"/>
                    <a:pt x="80" y="81"/>
                  </a:cubicBezTo>
                  <a:cubicBezTo>
                    <a:pt x="44" y="37"/>
                    <a:pt x="17" y="0"/>
                    <a:pt x="1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6109500" y="3023750"/>
              <a:ext cx="3475" cy="2975"/>
            </a:xfrm>
            <a:custGeom>
              <a:rect b="b" l="l" r="r" t="t"/>
              <a:pathLst>
                <a:path extrusionOk="0" h="119" w="139">
                  <a:moveTo>
                    <a:pt x="1" y="0"/>
                  </a:moveTo>
                  <a:cubicBezTo>
                    <a:pt x="1" y="10"/>
                    <a:pt x="20" y="40"/>
                    <a:pt x="60" y="69"/>
                  </a:cubicBezTo>
                  <a:cubicBezTo>
                    <a:pt x="99" y="99"/>
                    <a:pt x="139" y="119"/>
                    <a:pt x="139" y="119"/>
                  </a:cubicBezTo>
                  <a:cubicBezTo>
                    <a:pt x="139" y="109"/>
                    <a:pt x="119" y="79"/>
                    <a:pt x="80" y="50"/>
                  </a:cubicBezTo>
                  <a:cubicBezTo>
                    <a:pt x="40" y="20"/>
                    <a:pt x="11" y="0"/>
                    <a:pt x="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6110000" y="3021375"/>
              <a:ext cx="5700" cy="775"/>
            </a:xfrm>
            <a:custGeom>
              <a:rect b="b" l="l" r="r" t="t"/>
              <a:pathLst>
                <a:path extrusionOk="0" h="31" w="228">
                  <a:moveTo>
                    <a:pt x="158" y="0"/>
                  </a:moveTo>
                  <a:cubicBezTo>
                    <a:pt x="142" y="0"/>
                    <a:pt x="125" y="2"/>
                    <a:pt x="109" y="7"/>
                  </a:cubicBezTo>
                  <a:cubicBezTo>
                    <a:pt x="97" y="4"/>
                    <a:pt x="87" y="2"/>
                    <a:pt x="76" y="2"/>
                  </a:cubicBezTo>
                  <a:cubicBezTo>
                    <a:pt x="51" y="2"/>
                    <a:pt x="28" y="9"/>
                    <a:pt x="0" y="16"/>
                  </a:cubicBezTo>
                  <a:cubicBezTo>
                    <a:pt x="28" y="23"/>
                    <a:pt x="56" y="30"/>
                    <a:pt x="81" y="30"/>
                  </a:cubicBezTo>
                  <a:cubicBezTo>
                    <a:pt x="91" y="30"/>
                    <a:pt x="100" y="29"/>
                    <a:pt x="109" y="26"/>
                  </a:cubicBezTo>
                  <a:cubicBezTo>
                    <a:pt x="148" y="26"/>
                    <a:pt x="188" y="26"/>
                    <a:pt x="227" y="16"/>
                  </a:cubicBezTo>
                  <a:cubicBezTo>
                    <a:pt x="204" y="5"/>
                    <a:pt x="181" y="0"/>
                    <a:pt x="158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6110250" y="3018075"/>
              <a:ext cx="6175" cy="950"/>
            </a:xfrm>
            <a:custGeom>
              <a:rect b="b" l="l" r="r" t="t"/>
              <a:pathLst>
                <a:path extrusionOk="0" h="38" w="247">
                  <a:moveTo>
                    <a:pt x="247" y="0"/>
                  </a:moveTo>
                  <a:cubicBezTo>
                    <a:pt x="208" y="0"/>
                    <a:pt x="158" y="0"/>
                    <a:pt x="119" y="10"/>
                  </a:cubicBezTo>
                  <a:cubicBezTo>
                    <a:pt x="79" y="10"/>
                    <a:pt x="40" y="20"/>
                    <a:pt x="0" y="20"/>
                  </a:cubicBezTo>
                  <a:cubicBezTo>
                    <a:pt x="31" y="32"/>
                    <a:pt x="64" y="37"/>
                    <a:pt x="97" y="37"/>
                  </a:cubicBezTo>
                  <a:cubicBezTo>
                    <a:pt x="148" y="37"/>
                    <a:pt x="199" y="24"/>
                    <a:pt x="24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6096425" y="3019700"/>
              <a:ext cx="10400" cy="5800"/>
            </a:xfrm>
            <a:custGeom>
              <a:rect b="b" l="l" r="r" t="t"/>
              <a:pathLst>
                <a:path extrusionOk="0" h="232" w="416">
                  <a:moveTo>
                    <a:pt x="138" y="23"/>
                  </a:moveTo>
                  <a:cubicBezTo>
                    <a:pt x="159" y="23"/>
                    <a:pt x="179" y="27"/>
                    <a:pt x="198" y="34"/>
                  </a:cubicBezTo>
                  <a:cubicBezTo>
                    <a:pt x="247" y="44"/>
                    <a:pt x="297" y="74"/>
                    <a:pt x="326" y="113"/>
                  </a:cubicBezTo>
                  <a:cubicBezTo>
                    <a:pt x="345" y="132"/>
                    <a:pt x="360" y="155"/>
                    <a:pt x="371" y="181"/>
                  </a:cubicBezTo>
                  <a:lnTo>
                    <a:pt x="371" y="181"/>
                  </a:lnTo>
                  <a:cubicBezTo>
                    <a:pt x="346" y="179"/>
                    <a:pt x="312" y="177"/>
                    <a:pt x="267" y="172"/>
                  </a:cubicBezTo>
                  <a:cubicBezTo>
                    <a:pt x="218" y="162"/>
                    <a:pt x="178" y="152"/>
                    <a:pt x="129" y="133"/>
                  </a:cubicBezTo>
                  <a:cubicBezTo>
                    <a:pt x="99" y="133"/>
                    <a:pt x="80" y="113"/>
                    <a:pt x="50" y="103"/>
                  </a:cubicBezTo>
                  <a:cubicBezTo>
                    <a:pt x="30" y="93"/>
                    <a:pt x="21" y="64"/>
                    <a:pt x="40" y="44"/>
                  </a:cubicBezTo>
                  <a:cubicBezTo>
                    <a:pt x="71" y="32"/>
                    <a:pt x="105" y="23"/>
                    <a:pt x="138" y="23"/>
                  </a:cubicBezTo>
                  <a:close/>
                  <a:moveTo>
                    <a:pt x="138" y="1"/>
                  </a:moveTo>
                  <a:cubicBezTo>
                    <a:pt x="102" y="1"/>
                    <a:pt x="65" y="8"/>
                    <a:pt x="30" y="24"/>
                  </a:cubicBezTo>
                  <a:cubicBezTo>
                    <a:pt x="11" y="44"/>
                    <a:pt x="1" y="64"/>
                    <a:pt x="11" y="83"/>
                  </a:cubicBezTo>
                  <a:cubicBezTo>
                    <a:pt x="11" y="103"/>
                    <a:pt x="30" y="113"/>
                    <a:pt x="50" y="123"/>
                  </a:cubicBezTo>
                  <a:cubicBezTo>
                    <a:pt x="70" y="143"/>
                    <a:pt x="99" y="152"/>
                    <a:pt x="129" y="162"/>
                  </a:cubicBezTo>
                  <a:cubicBezTo>
                    <a:pt x="178" y="172"/>
                    <a:pt x="228" y="182"/>
                    <a:pt x="277" y="192"/>
                  </a:cubicBezTo>
                  <a:cubicBezTo>
                    <a:pt x="297" y="197"/>
                    <a:pt x="319" y="199"/>
                    <a:pt x="342" y="199"/>
                  </a:cubicBezTo>
                  <a:cubicBezTo>
                    <a:pt x="354" y="199"/>
                    <a:pt x="365" y="199"/>
                    <a:pt x="377" y="198"/>
                  </a:cubicBezTo>
                  <a:lnTo>
                    <a:pt x="377" y="198"/>
                  </a:lnTo>
                  <a:cubicBezTo>
                    <a:pt x="380" y="208"/>
                    <a:pt x="383" y="220"/>
                    <a:pt x="386" y="231"/>
                  </a:cubicBezTo>
                  <a:cubicBezTo>
                    <a:pt x="394" y="215"/>
                    <a:pt x="395" y="205"/>
                    <a:pt x="389" y="196"/>
                  </a:cubicBezTo>
                  <a:lnTo>
                    <a:pt x="389" y="196"/>
                  </a:lnTo>
                  <a:cubicBezTo>
                    <a:pt x="398" y="195"/>
                    <a:pt x="407" y="194"/>
                    <a:pt x="415" y="192"/>
                  </a:cubicBezTo>
                  <a:cubicBezTo>
                    <a:pt x="415" y="187"/>
                    <a:pt x="405" y="185"/>
                    <a:pt x="383" y="183"/>
                  </a:cubicBezTo>
                  <a:lnTo>
                    <a:pt x="383" y="183"/>
                  </a:lnTo>
                  <a:cubicBezTo>
                    <a:pt x="374" y="148"/>
                    <a:pt x="364" y="121"/>
                    <a:pt x="346" y="103"/>
                  </a:cubicBezTo>
                  <a:cubicBezTo>
                    <a:pt x="292" y="36"/>
                    <a:pt x="216" y="1"/>
                    <a:pt x="13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6105300" y="3017825"/>
              <a:ext cx="5225" cy="6925"/>
            </a:xfrm>
            <a:custGeom>
              <a:rect b="b" l="l" r="r" t="t"/>
              <a:pathLst>
                <a:path extrusionOk="0" h="277" w="209">
                  <a:moveTo>
                    <a:pt x="159" y="1"/>
                  </a:moveTo>
                  <a:cubicBezTo>
                    <a:pt x="110" y="10"/>
                    <a:pt x="70" y="30"/>
                    <a:pt x="40" y="79"/>
                  </a:cubicBezTo>
                  <a:cubicBezTo>
                    <a:pt x="21" y="109"/>
                    <a:pt x="11" y="139"/>
                    <a:pt x="11" y="178"/>
                  </a:cubicBezTo>
                  <a:cubicBezTo>
                    <a:pt x="1" y="208"/>
                    <a:pt x="11" y="247"/>
                    <a:pt x="31" y="277"/>
                  </a:cubicBezTo>
                  <a:cubicBezTo>
                    <a:pt x="21" y="237"/>
                    <a:pt x="21" y="208"/>
                    <a:pt x="31" y="178"/>
                  </a:cubicBezTo>
                  <a:cubicBezTo>
                    <a:pt x="40" y="149"/>
                    <a:pt x="50" y="119"/>
                    <a:pt x="70" y="89"/>
                  </a:cubicBezTo>
                  <a:cubicBezTo>
                    <a:pt x="88" y="63"/>
                    <a:pt x="121" y="29"/>
                    <a:pt x="149" y="29"/>
                  </a:cubicBezTo>
                  <a:cubicBezTo>
                    <a:pt x="152" y="29"/>
                    <a:pt x="156" y="29"/>
                    <a:pt x="159" y="30"/>
                  </a:cubicBezTo>
                  <a:cubicBezTo>
                    <a:pt x="188" y="40"/>
                    <a:pt x="179" y="89"/>
                    <a:pt x="159" y="119"/>
                  </a:cubicBezTo>
                  <a:cubicBezTo>
                    <a:pt x="139" y="149"/>
                    <a:pt x="119" y="178"/>
                    <a:pt x="100" y="198"/>
                  </a:cubicBezTo>
                  <a:cubicBezTo>
                    <a:pt x="60" y="247"/>
                    <a:pt x="40" y="267"/>
                    <a:pt x="40" y="267"/>
                  </a:cubicBezTo>
                  <a:cubicBezTo>
                    <a:pt x="70" y="257"/>
                    <a:pt x="90" y="237"/>
                    <a:pt x="110" y="218"/>
                  </a:cubicBezTo>
                  <a:cubicBezTo>
                    <a:pt x="139" y="188"/>
                    <a:pt x="159" y="158"/>
                    <a:pt x="179" y="129"/>
                  </a:cubicBezTo>
                  <a:cubicBezTo>
                    <a:pt x="188" y="109"/>
                    <a:pt x="198" y="89"/>
                    <a:pt x="198" y="70"/>
                  </a:cubicBezTo>
                  <a:cubicBezTo>
                    <a:pt x="208" y="40"/>
                    <a:pt x="188" y="10"/>
                    <a:pt x="15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11"/>
            <p:cNvSpPr/>
            <p:nvPr/>
          </p:nvSpPr>
          <p:spPr>
            <a:xfrm>
              <a:off x="6144775" y="3019850"/>
              <a:ext cx="19025" cy="15750"/>
            </a:xfrm>
            <a:custGeom>
              <a:rect b="b" l="l" r="r" t="t"/>
              <a:pathLst>
                <a:path extrusionOk="0" h="630" w="761">
                  <a:moveTo>
                    <a:pt x="662" y="1"/>
                  </a:moveTo>
                  <a:cubicBezTo>
                    <a:pt x="642" y="1"/>
                    <a:pt x="622" y="3"/>
                    <a:pt x="603" y="8"/>
                  </a:cubicBezTo>
                  <a:cubicBezTo>
                    <a:pt x="464" y="18"/>
                    <a:pt x="346" y="68"/>
                    <a:pt x="238" y="156"/>
                  </a:cubicBezTo>
                  <a:cubicBezTo>
                    <a:pt x="139" y="235"/>
                    <a:pt x="60" y="344"/>
                    <a:pt x="30" y="472"/>
                  </a:cubicBezTo>
                  <a:cubicBezTo>
                    <a:pt x="20" y="512"/>
                    <a:pt x="11" y="551"/>
                    <a:pt x="11" y="591"/>
                  </a:cubicBezTo>
                  <a:cubicBezTo>
                    <a:pt x="1" y="600"/>
                    <a:pt x="1" y="620"/>
                    <a:pt x="11" y="630"/>
                  </a:cubicBezTo>
                  <a:cubicBezTo>
                    <a:pt x="11" y="630"/>
                    <a:pt x="11" y="571"/>
                    <a:pt x="50" y="482"/>
                  </a:cubicBezTo>
                  <a:cubicBezTo>
                    <a:pt x="129" y="235"/>
                    <a:pt x="346" y="58"/>
                    <a:pt x="603" y="28"/>
                  </a:cubicBezTo>
                  <a:cubicBezTo>
                    <a:pt x="701" y="18"/>
                    <a:pt x="760" y="18"/>
                    <a:pt x="760" y="18"/>
                  </a:cubicBezTo>
                  <a:cubicBezTo>
                    <a:pt x="751" y="18"/>
                    <a:pt x="731" y="8"/>
                    <a:pt x="721" y="8"/>
                  </a:cubicBezTo>
                  <a:cubicBezTo>
                    <a:pt x="701" y="3"/>
                    <a:pt x="682" y="1"/>
                    <a:pt x="66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11"/>
            <p:cNvSpPr/>
            <p:nvPr/>
          </p:nvSpPr>
          <p:spPr>
            <a:xfrm>
              <a:off x="6157600" y="2998100"/>
              <a:ext cx="1025" cy="21975"/>
            </a:xfrm>
            <a:custGeom>
              <a:rect b="b" l="l" r="r" t="t"/>
              <a:pathLst>
                <a:path extrusionOk="0" h="879" w="41">
                  <a:moveTo>
                    <a:pt x="11" y="0"/>
                  </a:moveTo>
                  <a:cubicBezTo>
                    <a:pt x="1" y="148"/>
                    <a:pt x="1" y="296"/>
                    <a:pt x="11" y="444"/>
                  </a:cubicBezTo>
                  <a:cubicBezTo>
                    <a:pt x="11" y="582"/>
                    <a:pt x="21" y="730"/>
                    <a:pt x="30" y="878"/>
                  </a:cubicBezTo>
                  <a:cubicBezTo>
                    <a:pt x="40" y="582"/>
                    <a:pt x="40" y="296"/>
                    <a:pt x="1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11"/>
            <p:cNvSpPr/>
            <p:nvPr/>
          </p:nvSpPr>
          <p:spPr>
            <a:xfrm>
              <a:off x="6122325" y="3030825"/>
              <a:ext cx="15825" cy="925"/>
            </a:xfrm>
            <a:custGeom>
              <a:rect b="b" l="l" r="r" t="t"/>
              <a:pathLst>
                <a:path extrusionOk="0" h="37" w="633">
                  <a:moveTo>
                    <a:pt x="617" y="1"/>
                  </a:moveTo>
                  <a:cubicBezTo>
                    <a:pt x="575" y="1"/>
                    <a:pt x="459" y="13"/>
                    <a:pt x="317" y="13"/>
                  </a:cubicBezTo>
                  <a:cubicBezTo>
                    <a:pt x="205" y="13"/>
                    <a:pt x="102" y="9"/>
                    <a:pt x="45" y="9"/>
                  </a:cubicBezTo>
                  <a:cubicBezTo>
                    <a:pt x="17" y="9"/>
                    <a:pt x="1" y="10"/>
                    <a:pt x="1" y="13"/>
                  </a:cubicBezTo>
                  <a:cubicBezTo>
                    <a:pt x="80" y="28"/>
                    <a:pt x="154" y="37"/>
                    <a:pt x="231" y="37"/>
                  </a:cubicBezTo>
                  <a:cubicBezTo>
                    <a:pt x="259" y="37"/>
                    <a:pt x="287" y="36"/>
                    <a:pt x="317" y="33"/>
                  </a:cubicBezTo>
                  <a:cubicBezTo>
                    <a:pt x="425" y="33"/>
                    <a:pt x="524" y="23"/>
                    <a:pt x="632" y="4"/>
                  </a:cubicBezTo>
                  <a:cubicBezTo>
                    <a:pt x="632" y="2"/>
                    <a:pt x="627" y="1"/>
                    <a:pt x="61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11"/>
            <p:cNvSpPr/>
            <p:nvPr/>
          </p:nvSpPr>
          <p:spPr>
            <a:xfrm>
              <a:off x="6147000" y="3030650"/>
              <a:ext cx="1500" cy="3225"/>
            </a:xfrm>
            <a:custGeom>
              <a:rect b="b" l="l" r="r" t="t"/>
              <a:pathLst>
                <a:path extrusionOk="0" h="129" w="60">
                  <a:moveTo>
                    <a:pt x="60" y="1"/>
                  </a:moveTo>
                  <a:lnTo>
                    <a:pt x="60" y="1"/>
                  </a:lnTo>
                  <a:cubicBezTo>
                    <a:pt x="60" y="1"/>
                    <a:pt x="20" y="20"/>
                    <a:pt x="10" y="50"/>
                  </a:cubicBezTo>
                  <a:cubicBezTo>
                    <a:pt x="1" y="89"/>
                    <a:pt x="1" y="129"/>
                    <a:pt x="10" y="129"/>
                  </a:cubicBezTo>
                  <a:cubicBezTo>
                    <a:pt x="10" y="129"/>
                    <a:pt x="20" y="99"/>
                    <a:pt x="40" y="60"/>
                  </a:cubicBezTo>
                  <a:cubicBezTo>
                    <a:pt x="50" y="30"/>
                    <a:pt x="60" y="1"/>
                    <a:pt x="6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11"/>
            <p:cNvSpPr/>
            <p:nvPr/>
          </p:nvSpPr>
          <p:spPr>
            <a:xfrm>
              <a:off x="6150200" y="3025650"/>
              <a:ext cx="2250" cy="2125"/>
            </a:xfrm>
            <a:custGeom>
              <a:rect b="b" l="l" r="r" t="t"/>
              <a:pathLst>
                <a:path extrusionOk="0" h="85" w="90">
                  <a:moveTo>
                    <a:pt x="83" y="1"/>
                  </a:moveTo>
                  <a:cubicBezTo>
                    <a:pt x="72" y="1"/>
                    <a:pt x="56" y="17"/>
                    <a:pt x="40" y="33"/>
                  </a:cubicBezTo>
                  <a:cubicBezTo>
                    <a:pt x="21" y="62"/>
                    <a:pt x="1" y="82"/>
                    <a:pt x="11" y="82"/>
                  </a:cubicBezTo>
                  <a:cubicBezTo>
                    <a:pt x="12" y="84"/>
                    <a:pt x="15" y="85"/>
                    <a:pt x="17" y="85"/>
                  </a:cubicBezTo>
                  <a:cubicBezTo>
                    <a:pt x="28" y="85"/>
                    <a:pt x="44" y="69"/>
                    <a:pt x="60" y="53"/>
                  </a:cubicBezTo>
                  <a:cubicBezTo>
                    <a:pt x="80" y="33"/>
                    <a:pt x="90" y="3"/>
                    <a:pt x="90" y="3"/>
                  </a:cubicBezTo>
                  <a:cubicBezTo>
                    <a:pt x="88" y="1"/>
                    <a:pt x="86" y="1"/>
                    <a:pt x="8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11"/>
            <p:cNvSpPr/>
            <p:nvPr/>
          </p:nvSpPr>
          <p:spPr>
            <a:xfrm>
              <a:off x="6154900" y="3023175"/>
              <a:ext cx="3225" cy="1325"/>
            </a:xfrm>
            <a:custGeom>
              <a:rect b="b" l="l" r="r" t="t"/>
              <a:pathLst>
                <a:path extrusionOk="0" h="53" w="129">
                  <a:moveTo>
                    <a:pt x="82" y="1"/>
                  </a:moveTo>
                  <a:cubicBezTo>
                    <a:pt x="75" y="1"/>
                    <a:pt x="67" y="2"/>
                    <a:pt x="59" y="4"/>
                  </a:cubicBezTo>
                  <a:cubicBezTo>
                    <a:pt x="20" y="13"/>
                    <a:pt x="0" y="43"/>
                    <a:pt x="10" y="53"/>
                  </a:cubicBezTo>
                  <a:cubicBezTo>
                    <a:pt x="10" y="53"/>
                    <a:pt x="30" y="43"/>
                    <a:pt x="69" y="33"/>
                  </a:cubicBezTo>
                  <a:cubicBezTo>
                    <a:pt x="99" y="13"/>
                    <a:pt x="129" y="13"/>
                    <a:pt x="129" y="13"/>
                  </a:cubicBezTo>
                  <a:cubicBezTo>
                    <a:pt x="129" y="13"/>
                    <a:pt x="110" y="1"/>
                    <a:pt x="8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11"/>
            <p:cNvSpPr/>
            <p:nvPr/>
          </p:nvSpPr>
          <p:spPr>
            <a:xfrm>
              <a:off x="6160325" y="3022075"/>
              <a:ext cx="1750" cy="950"/>
            </a:xfrm>
            <a:custGeom>
              <a:rect b="b" l="l" r="r" t="t"/>
              <a:pathLst>
                <a:path extrusionOk="0" h="38" w="70">
                  <a:moveTo>
                    <a:pt x="57" y="1"/>
                  </a:moveTo>
                  <a:cubicBezTo>
                    <a:pt x="50" y="1"/>
                    <a:pt x="40" y="3"/>
                    <a:pt x="30" y="8"/>
                  </a:cubicBezTo>
                  <a:cubicBezTo>
                    <a:pt x="20" y="18"/>
                    <a:pt x="0" y="28"/>
                    <a:pt x="10" y="38"/>
                  </a:cubicBezTo>
                  <a:lnTo>
                    <a:pt x="40" y="38"/>
                  </a:lnTo>
                  <a:cubicBezTo>
                    <a:pt x="60" y="28"/>
                    <a:pt x="69" y="18"/>
                    <a:pt x="69" y="8"/>
                  </a:cubicBezTo>
                  <a:cubicBezTo>
                    <a:pt x="69" y="3"/>
                    <a:pt x="64" y="1"/>
                    <a:pt x="5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11"/>
            <p:cNvSpPr/>
            <p:nvPr/>
          </p:nvSpPr>
          <p:spPr>
            <a:xfrm>
              <a:off x="6073725" y="2456400"/>
              <a:ext cx="313575" cy="562200"/>
            </a:xfrm>
            <a:custGeom>
              <a:rect b="b" l="l" r="r" t="t"/>
              <a:pathLst>
                <a:path extrusionOk="0" h="22488" w="12543">
                  <a:moveTo>
                    <a:pt x="1" y="0"/>
                  </a:moveTo>
                  <a:lnTo>
                    <a:pt x="998" y="22191"/>
                  </a:lnTo>
                  <a:lnTo>
                    <a:pt x="4333" y="22270"/>
                  </a:lnTo>
                  <a:lnTo>
                    <a:pt x="4333" y="22270"/>
                  </a:lnTo>
                  <a:lnTo>
                    <a:pt x="3780" y="3681"/>
                  </a:lnTo>
                  <a:lnTo>
                    <a:pt x="9819" y="22487"/>
                  </a:lnTo>
                  <a:lnTo>
                    <a:pt x="12542" y="21737"/>
                  </a:lnTo>
                  <a:lnTo>
                    <a:pt x="6464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11"/>
            <p:cNvSpPr/>
            <p:nvPr/>
          </p:nvSpPr>
          <p:spPr>
            <a:xfrm>
              <a:off x="6378375" y="2986950"/>
              <a:ext cx="2250" cy="4500"/>
            </a:xfrm>
            <a:custGeom>
              <a:rect b="b" l="l" r="r" t="t"/>
              <a:pathLst>
                <a:path extrusionOk="0" h="180" w="90">
                  <a:moveTo>
                    <a:pt x="27" y="1"/>
                  </a:moveTo>
                  <a:cubicBezTo>
                    <a:pt x="25" y="1"/>
                    <a:pt x="23" y="1"/>
                    <a:pt x="21" y="2"/>
                  </a:cubicBezTo>
                  <a:cubicBezTo>
                    <a:pt x="1" y="2"/>
                    <a:pt x="11" y="52"/>
                    <a:pt x="21" y="101"/>
                  </a:cubicBezTo>
                  <a:cubicBezTo>
                    <a:pt x="40" y="150"/>
                    <a:pt x="70" y="180"/>
                    <a:pt x="80" y="180"/>
                  </a:cubicBezTo>
                  <a:cubicBezTo>
                    <a:pt x="90" y="170"/>
                    <a:pt x="90" y="130"/>
                    <a:pt x="80" y="81"/>
                  </a:cubicBezTo>
                  <a:cubicBezTo>
                    <a:pt x="62" y="37"/>
                    <a:pt x="44" y="1"/>
                    <a:pt x="27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11"/>
            <p:cNvSpPr/>
            <p:nvPr/>
          </p:nvSpPr>
          <p:spPr>
            <a:xfrm>
              <a:off x="6372950" y="2968975"/>
              <a:ext cx="3725" cy="8925"/>
            </a:xfrm>
            <a:custGeom>
              <a:rect b="b" l="l" r="r" t="t"/>
              <a:pathLst>
                <a:path extrusionOk="0" h="357" w="149">
                  <a:moveTo>
                    <a:pt x="20" y="1"/>
                  </a:moveTo>
                  <a:cubicBezTo>
                    <a:pt x="1" y="1"/>
                    <a:pt x="20" y="90"/>
                    <a:pt x="50" y="188"/>
                  </a:cubicBezTo>
                  <a:cubicBezTo>
                    <a:pt x="78" y="281"/>
                    <a:pt x="106" y="357"/>
                    <a:pt x="126" y="357"/>
                  </a:cubicBezTo>
                  <a:cubicBezTo>
                    <a:pt x="127" y="357"/>
                    <a:pt x="128" y="357"/>
                    <a:pt x="129" y="356"/>
                  </a:cubicBezTo>
                  <a:cubicBezTo>
                    <a:pt x="149" y="356"/>
                    <a:pt x="139" y="267"/>
                    <a:pt x="109" y="169"/>
                  </a:cubicBezTo>
                  <a:cubicBezTo>
                    <a:pt x="80" y="70"/>
                    <a:pt x="40" y="1"/>
                    <a:pt x="2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11"/>
            <p:cNvSpPr/>
            <p:nvPr/>
          </p:nvSpPr>
          <p:spPr>
            <a:xfrm>
              <a:off x="6367775" y="2950975"/>
              <a:ext cx="3475" cy="8925"/>
            </a:xfrm>
            <a:custGeom>
              <a:rect b="b" l="l" r="r" t="t"/>
              <a:pathLst>
                <a:path extrusionOk="0" h="357" w="139">
                  <a:moveTo>
                    <a:pt x="10" y="1"/>
                  </a:moveTo>
                  <a:cubicBezTo>
                    <a:pt x="1" y="1"/>
                    <a:pt x="1" y="89"/>
                    <a:pt x="30" y="188"/>
                  </a:cubicBezTo>
                  <a:cubicBezTo>
                    <a:pt x="58" y="281"/>
                    <a:pt x="95" y="357"/>
                    <a:pt x="115" y="357"/>
                  </a:cubicBezTo>
                  <a:cubicBezTo>
                    <a:pt x="117" y="357"/>
                    <a:pt x="118" y="356"/>
                    <a:pt x="119" y="356"/>
                  </a:cubicBezTo>
                  <a:cubicBezTo>
                    <a:pt x="139" y="356"/>
                    <a:pt x="129" y="267"/>
                    <a:pt x="99" y="168"/>
                  </a:cubicBezTo>
                  <a:cubicBezTo>
                    <a:pt x="70" y="70"/>
                    <a:pt x="30" y="1"/>
                    <a:pt x="1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11"/>
            <p:cNvSpPr/>
            <p:nvPr/>
          </p:nvSpPr>
          <p:spPr>
            <a:xfrm>
              <a:off x="6362350" y="2932975"/>
              <a:ext cx="3475" cy="8925"/>
            </a:xfrm>
            <a:custGeom>
              <a:rect b="b" l="l" r="r" t="t"/>
              <a:pathLst>
                <a:path extrusionOk="0" h="357" w="139">
                  <a:moveTo>
                    <a:pt x="10" y="0"/>
                  </a:moveTo>
                  <a:cubicBezTo>
                    <a:pt x="0" y="0"/>
                    <a:pt x="10" y="89"/>
                    <a:pt x="40" y="188"/>
                  </a:cubicBezTo>
                  <a:cubicBezTo>
                    <a:pt x="68" y="281"/>
                    <a:pt x="105" y="356"/>
                    <a:pt x="117" y="356"/>
                  </a:cubicBezTo>
                  <a:cubicBezTo>
                    <a:pt x="118" y="356"/>
                    <a:pt x="118" y="356"/>
                    <a:pt x="119" y="356"/>
                  </a:cubicBezTo>
                  <a:cubicBezTo>
                    <a:pt x="139" y="356"/>
                    <a:pt x="129" y="267"/>
                    <a:pt x="99" y="168"/>
                  </a:cubicBezTo>
                  <a:cubicBezTo>
                    <a:pt x="70" y="69"/>
                    <a:pt x="30" y="0"/>
                    <a:pt x="1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11"/>
            <p:cNvSpPr/>
            <p:nvPr/>
          </p:nvSpPr>
          <p:spPr>
            <a:xfrm>
              <a:off x="6356925" y="2914975"/>
              <a:ext cx="3475" cy="8925"/>
            </a:xfrm>
            <a:custGeom>
              <a:rect b="b" l="l" r="r" t="t"/>
              <a:pathLst>
                <a:path extrusionOk="0" h="357" w="139">
                  <a:moveTo>
                    <a:pt x="20" y="0"/>
                  </a:moveTo>
                  <a:lnTo>
                    <a:pt x="20" y="0"/>
                  </a:lnTo>
                  <a:cubicBezTo>
                    <a:pt x="0" y="0"/>
                    <a:pt x="10" y="89"/>
                    <a:pt x="40" y="187"/>
                  </a:cubicBezTo>
                  <a:cubicBezTo>
                    <a:pt x="68" y="281"/>
                    <a:pt x="104" y="356"/>
                    <a:pt x="117" y="356"/>
                  </a:cubicBezTo>
                  <a:cubicBezTo>
                    <a:pt x="118" y="356"/>
                    <a:pt x="118" y="356"/>
                    <a:pt x="119" y="355"/>
                  </a:cubicBezTo>
                  <a:cubicBezTo>
                    <a:pt x="139" y="355"/>
                    <a:pt x="129" y="266"/>
                    <a:pt x="99" y="168"/>
                  </a:cubicBezTo>
                  <a:cubicBezTo>
                    <a:pt x="69" y="69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11"/>
            <p:cNvSpPr/>
            <p:nvPr/>
          </p:nvSpPr>
          <p:spPr>
            <a:xfrm>
              <a:off x="6351500" y="2896950"/>
              <a:ext cx="3475" cy="8925"/>
            </a:xfrm>
            <a:custGeom>
              <a:rect b="b" l="l" r="r" t="t"/>
              <a:pathLst>
                <a:path extrusionOk="0" h="357" w="139">
                  <a:moveTo>
                    <a:pt x="20" y="1"/>
                  </a:moveTo>
                  <a:cubicBezTo>
                    <a:pt x="0" y="1"/>
                    <a:pt x="10" y="90"/>
                    <a:pt x="40" y="188"/>
                  </a:cubicBezTo>
                  <a:cubicBezTo>
                    <a:pt x="68" y="281"/>
                    <a:pt x="104" y="357"/>
                    <a:pt x="125" y="357"/>
                  </a:cubicBezTo>
                  <a:cubicBezTo>
                    <a:pt x="126" y="357"/>
                    <a:pt x="127" y="356"/>
                    <a:pt x="129" y="356"/>
                  </a:cubicBezTo>
                  <a:cubicBezTo>
                    <a:pt x="138" y="356"/>
                    <a:pt x="129" y="277"/>
                    <a:pt x="99" y="168"/>
                  </a:cubicBezTo>
                  <a:cubicBezTo>
                    <a:pt x="69" y="70"/>
                    <a:pt x="30" y="1"/>
                    <a:pt x="2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11"/>
            <p:cNvSpPr/>
            <p:nvPr/>
          </p:nvSpPr>
          <p:spPr>
            <a:xfrm>
              <a:off x="6346075" y="2878950"/>
              <a:ext cx="3475" cy="8925"/>
            </a:xfrm>
            <a:custGeom>
              <a:rect b="b" l="l" r="r" t="t"/>
              <a:pathLst>
                <a:path extrusionOk="0" h="357" w="139">
                  <a:moveTo>
                    <a:pt x="20" y="0"/>
                  </a:moveTo>
                  <a:lnTo>
                    <a:pt x="20" y="0"/>
                  </a:lnTo>
                  <a:cubicBezTo>
                    <a:pt x="0" y="0"/>
                    <a:pt x="10" y="89"/>
                    <a:pt x="40" y="188"/>
                  </a:cubicBezTo>
                  <a:cubicBezTo>
                    <a:pt x="68" y="281"/>
                    <a:pt x="104" y="356"/>
                    <a:pt x="125" y="356"/>
                  </a:cubicBezTo>
                  <a:cubicBezTo>
                    <a:pt x="126" y="356"/>
                    <a:pt x="127" y="356"/>
                    <a:pt x="129" y="356"/>
                  </a:cubicBezTo>
                  <a:cubicBezTo>
                    <a:pt x="138" y="356"/>
                    <a:pt x="129" y="267"/>
                    <a:pt x="99" y="168"/>
                  </a:cubicBezTo>
                  <a:cubicBezTo>
                    <a:pt x="69" y="70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11"/>
            <p:cNvSpPr/>
            <p:nvPr/>
          </p:nvSpPr>
          <p:spPr>
            <a:xfrm>
              <a:off x="6340650" y="2860925"/>
              <a:ext cx="3725" cy="8950"/>
            </a:xfrm>
            <a:custGeom>
              <a:rect b="b" l="l" r="r" t="t"/>
              <a:pathLst>
                <a:path extrusionOk="0" h="358" w="149">
                  <a:moveTo>
                    <a:pt x="23" y="0"/>
                  </a:moveTo>
                  <a:cubicBezTo>
                    <a:pt x="22" y="0"/>
                    <a:pt x="21" y="1"/>
                    <a:pt x="20" y="1"/>
                  </a:cubicBezTo>
                  <a:cubicBezTo>
                    <a:pt x="0" y="1"/>
                    <a:pt x="10" y="90"/>
                    <a:pt x="40" y="189"/>
                  </a:cubicBezTo>
                  <a:cubicBezTo>
                    <a:pt x="68" y="282"/>
                    <a:pt x="104" y="357"/>
                    <a:pt x="125" y="357"/>
                  </a:cubicBezTo>
                  <a:cubicBezTo>
                    <a:pt x="126" y="357"/>
                    <a:pt x="127" y="357"/>
                    <a:pt x="128" y="356"/>
                  </a:cubicBezTo>
                  <a:cubicBezTo>
                    <a:pt x="148" y="356"/>
                    <a:pt x="128" y="268"/>
                    <a:pt x="99" y="169"/>
                  </a:cubicBezTo>
                  <a:cubicBezTo>
                    <a:pt x="71" y="76"/>
                    <a:pt x="43" y="0"/>
                    <a:pt x="23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11"/>
            <p:cNvSpPr/>
            <p:nvPr/>
          </p:nvSpPr>
          <p:spPr>
            <a:xfrm>
              <a:off x="6335225" y="2842925"/>
              <a:ext cx="3725" cy="8925"/>
            </a:xfrm>
            <a:custGeom>
              <a:rect b="b" l="l" r="r" t="t"/>
              <a:pathLst>
                <a:path extrusionOk="0" h="357" w="149">
                  <a:moveTo>
                    <a:pt x="20" y="1"/>
                  </a:moveTo>
                  <a:cubicBezTo>
                    <a:pt x="0" y="1"/>
                    <a:pt x="10" y="90"/>
                    <a:pt x="40" y="188"/>
                  </a:cubicBezTo>
                  <a:cubicBezTo>
                    <a:pt x="69" y="287"/>
                    <a:pt x="109" y="356"/>
                    <a:pt x="128" y="356"/>
                  </a:cubicBezTo>
                  <a:cubicBezTo>
                    <a:pt x="148" y="356"/>
                    <a:pt x="138" y="267"/>
                    <a:pt x="109" y="169"/>
                  </a:cubicBezTo>
                  <a:cubicBezTo>
                    <a:pt x="79" y="70"/>
                    <a:pt x="40" y="1"/>
                    <a:pt x="2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11"/>
            <p:cNvSpPr/>
            <p:nvPr/>
          </p:nvSpPr>
          <p:spPr>
            <a:xfrm>
              <a:off x="6329800" y="2824925"/>
              <a:ext cx="3700" cy="8900"/>
            </a:xfrm>
            <a:custGeom>
              <a:rect b="b" l="l" r="r" t="t"/>
              <a:pathLst>
                <a:path extrusionOk="0" h="356" w="148">
                  <a:moveTo>
                    <a:pt x="20" y="1"/>
                  </a:moveTo>
                  <a:cubicBezTo>
                    <a:pt x="0" y="1"/>
                    <a:pt x="10" y="89"/>
                    <a:pt x="39" y="188"/>
                  </a:cubicBezTo>
                  <a:cubicBezTo>
                    <a:pt x="69" y="287"/>
                    <a:pt x="109" y="356"/>
                    <a:pt x="128" y="356"/>
                  </a:cubicBezTo>
                  <a:cubicBezTo>
                    <a:pt x="148" y="356"/>
                    <a:pt x="138" y="267"/>
                    <a:pt x="109" y="168"/>
                  </a:cubicBezTo>
                  <a:cubicBezTo>
                    <a:pt x="79" y="70"/>
                    <a:pt x="39" y="1"/>
                    <a:pt x="2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11"/>
            <p:cNvSpPr/>
            <p:nvPr/>
          </p:nvSpPr>
          <p:spPr>
            <a:xfrm>
              <a:off x="6324350" y="2806925"/>
              <a:ext cx="3725" cy="8925"/>
            </a:xfrm>
            <a:custGeom>
              <a:rect b="b" l="l" r="r" t="t"/>
              <a:pathLst>
                <a:path extrusionOk="0" h="357" w="149">
                  <a:moveTo>
                    <a:pt x="21" y="0"/>
                  </a:moveTo>
                  <a:cubicBezTo>
                    <a:pt x="1" y="0"/>
                    <a:pt x="11" y="89"/>
                    <a:pt x="40" y="188"/>
                  </a:cubicBezTo>
                  <a:cubicBezTo>
                    <a:pt x="68" y="281"/>
                    <a:pt x="105" y="356"/>
                    <a:pt x="126" y="356"/>
                  </a:cubicBezTo>
                  <a:cubicBezTo>
                    <a:pt x="127" y="356"/>
                    <a:pt x="128" y="356"/>
                    <a:pt x="129" y="355"/>
                  </a:cubicBezTo>
                  <a:cubicBezTo>
                    <a:pt x="149" y="355"/>
                    <a:pt x="139" y="267"/>
                    <a:pt x="109" y="168"/>
                  </a:cubicBezTo>
                  <a:cubicBezTo>
                    <a:pt x="80" y="69"/>
                    <a:pt x="40" y="0"/>
                    <a:pt x="21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11"/>
            <p:cNvSpPr/>
            <p:nvPr/>
          </p:nvSpPr>
          <p:spPr>
            <a:xfrm>
              <a:off x="6318925" y="2788675"/>
              <a:ext cx="3725" cy="9175"/>
            </a:xfrm>
            <a:custGeom>
              <a:rect b="b" l="l" r="r" t="t"/>
              <a:pathLst>
                <a:path extrusionOk="0" h="367" w="149">
                  <a:moveTo>
                    <a:pt x="21" y="0"/>
                  </a:moveTo>
                  <a:lnTo>
                    <a:pt x="21" y="0"/>
                  </a:lnTo>
                  <a:cubicBezTo>
                    <a:pt x="1" y="20"/>
                    <a:pt x="21" y="99"/>
                    <a:pt x="50" y="197"/>
                  </a:cubicBezTo>
                  <a:cubicBezTo>
                    <a:pt x="78" y="291"/>
                    <a:pt x="106" y="366"/>
                    <a:pt x="126" y="366"/>
                  </a:cubicBezTo>
                  <a:cubicBezTo>
                    <a:pt x="127" y="366"/>
                    <a:pt x="128" y="366"/>
                    <a:pt x="129" y="365"/>
                  </a:cubicBezTo>
                  <a:cubicBezTo>
                    <a:pt x="149" y="355"/>
                    <a:pt x="139" y="276"/>
                    <a:pt x="109" y="178"/>
                  </a:cubicBezTo>
                  <a:cubicBezTo>
                    <a:pt x="80" y="79"/>
                    <a:pt x="40" y="0"/>
                    <a:pt x="21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11"/>
            <p:cNvSpPr/>
            <p:nvPr/>
          </p:nvSpPr>
          <p:spPr>
            <a:xfrm>
              <a:off x="6313750" y="2770650"/>
              <a:ext cx="3475" cy="9150"/>
            </a:xfrm>
            <a:custGeom>
              <a:rect b="b" l="l" r="r" t="t"/>
              <a:pathLst>
                <a:path extrusionOk="0" h="366" w="139">
                  <a:moveTo>
                    <a:pt x="11" y="1"/>
                  </a:moveTo>
                  <a:lnTo>
                    <a:pt x="11" y="1"/>
                  </a:lnTo>
                  <a:cubicBezTo>
                    <a:pt x="1" y="11"/>
                    <a:pt x="11" y="99"/>
                    <a:pt x="40" y="198"/>
                  </a:cubicBezTo>
                  <a:cubicBezTo>
                    <a:pt x="70" y="297"/>
                    <a:pt x="109" y="366"/>
                    <a:pt x="119" y="366"/>
                  </a:cubicBezTo>
                  <a:cubicBezTo>
                    <a:pt x="139" y="356"/>
                    <a:pt x="129" y="277"/>
                    <a:pt x="99" y="178"/>
                  </a:cubicBezTo>
                  <a:cubicBezTo>
                    <a:pt x="70" y="80"/>
                    <a:pt x="30" y="1"/>
                    <a:pt x="11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11"/>
            <p:cNvSpPr/>
            <p:nvPr/>
          </p:nvSpPr>
          <p:spPr>
            <a:xfrm>
              <a:off x="6308325" y="2752650"/>
              <a:ext cx="3475" cy="9150"/>
            </a:xfrm>
            <a:custGeom>
              <a:rect b="b" l="l" r="r" t="t"/>
              <a:pathLst>
                <a:path extrusionOk="0" h="366" w="139">
                  <a:moveTo>
                    <a:pt x="10" y="1"/>
                  </a:moveTo>
                  <a:lnTo>
                    <a:pt x="10" y="1"/>
                  </a:lnTo>
                  <a:cubicBezTo>
                    <a:pt x="1" y="10"/>
                    <a:pt x="10" y="89"/>
                    <a:pt x="40" y="198"/>
                  </a:cubicBezTo>
                  <a:cubicBezTo>
                    <a:pt x="70" y="297"/>
                    <a:pt x="109" y="366"/>
                    <a:pt x="119" y="366"/>
                  </a:cubicBezTo>
                  <a:cubicBezTo>
                    <a:pt x="139" y="356"/>
                    <a:pt x="129" y="277"/>
                    <a:pt x="99" y="178"/>
                  </a:cubicBezTo>
                  <a:cubicBezTo>
                    <a:pt x="70" y="79"/>
                    <a:pt x="30" y="1"/>
                    <a:pt x="1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11"/>
            <p:cNvSpPr/>
            <p:nvPr/>
          </p:nvSpPr>
          <p:spPr>
            <a:xfrm>
              <a:off x="6302900" y="2734650"/>
              <a:ext cx="3475" cy="9150"/>
            </a:xfrm>
            <a:custGeom>
              <a:rect b="b" l="l" r="r" t="t"/>
              <a:pathLst>
                <a:path extrusionOk="0" h="366" w="139">
                  <a:moveTo>
                    <a:pt x="20" y="0"/>
                  </a:moveTo>
                  <a:lnTo>
                    <a:pt x="20" y="0"/>
                  </a:lnTo>
                  <a:cubicBezTo>
                    <a:pt x="0" y="10"/>
                    <a:pt x="10" y="89"/>
                    <a:pt x="40" y="198"/>
                  </a:cubicBezTo>
                  <a:cubicBezTo>
                    <a:pt x="70" y="296"/>
                    <a:pt x="109" y="365"/>
                    <a:pt x="119" y="365"/>
                  </a:cubicBezTo>
                  <a:cubicBezTo>
                    <a:pt x="139" y="355"/>
                    <a:pt x="129" y="277"/>
                    <a:pt x="99" y="178"/>
                  </a:cubicBezTo>
                  <a:cubicBezTo>
                    <a:pt x="70" y="79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11"/>
            <p:cNvSpPr/>
            <p:nvPr/>
          </p:nvSpPr>
          <p:spPr>
            <a:xfrm>
              <a:off x="6297475" y="2716625"/>
              <a:ext cx="3475" cy="9175"/>
            </a:xfrm>
            <a:custGeom>
              <a:rect b="b" l="l" r="r" t="t"/>
              <a:pathLst>
                <a:path extrusionOk="0" h="367" w="139">
                  <a:moveTo>
                    <a:pt x="20" y="1"/>
                  </a:moveTo>
                  <a:lnTo>
                    <a:pt x="20" y="1"/>
                  </a:lnTo>
                  <a:cubicBezTo>
                    <a:pt x="0" y="11"/>
                    <a:pt x="10" y="90"/>
                    <a:pt x="40" y="198"/>
                  </a:cubicBezTo>
                  <a:cubicBezTo>
                    <a:pt x="69" y="297"/>
                    <a:pt x="109" y="366"/>
                    <a:pt x="129" y="366"/>
                  </a:cubicBezTo>
                  <a:cubicBezTo>
                    <a:pt x="139" y="356"/>
                    <a:pt x="129" y="277"/>
                    <a:pt x="99" y="179"/>
                  </a:cubicBezTo>
                  <a:cubicBezTo>
                    <a:pt x="69" y="80"/>
                    <a:pt x="30" y="1"/>
                    <a:pt x="2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11"/>
            <p:cNvSpPr/>
            <p:nvPr/>
          </p:nvSpPr>
          <p:spPr>
            <a:xfrm>
              <a:off x="6292050" y="2698625"/>
              <a:ext cx="3475" cy="9150"/>
            </a:xfrm>
            <a:custGeom>
              <a:rect b="b" l="l" r="r" t="t"/>
              <a:pathLst>
                <a:path extrusionOk="0" h="366" w="139">
                  <a:moveTo>
                    <a:pt x="20" y="1"/>
                  </a:moveTo>
                  <a:lnTo>
                    <a:pt x="20" y="1"/>
                  </a:lnTo>
                  <a:cubicBezTo>
                    <a:pt x="0" y="11"/>
                    <a:pt x="10" y="89"/>
                    <a:pt x="40" y="188"/>
                  </a:cubicBezTo>
                  <a:cubicBezTo>
                    <a:pt x="69" y="287"/>
                    <a:pt x="109" y="366"/>
                    <a:pt x="129" y="366"/>
                  </a:cubicBezTo>
                  <a:cubicBezTo>
                    <a:pt x="138" y="356"/>
                    <a:pt x="129" y="277"/>
                    <a:pt x="99" y="178"/>
                  </a:cubicBezTo>
                  <a:cubicBezTo>
                    <a:pt x="69" y="70"/>
                    <a:pt x="30" y="1"/>
                    <a:pt x="2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11"/>
            <p:cNvSpPr/>
            <p:nvPr/>
          </p:nvSpPr>
          <p:spPr>
            <a:xfrm>
              <a:off x="6286625" y="2680625"/>
              <a:ext cx="3475" cy="9150"/>
            </a:xfrm>
            <a:custGeom>
              <a:rect b="b" l="l" r="r" t="t"/>
              <a:pathLst>
                <a:path extrusionOk="0" h="366" w="139">
                  <a:moveTo>
                    <a:pt x="20" y="0"/>
                  </a:moveTo>
                  <a:lnTo>
                    <a:pt x="20" y="0"/>
                  </a:lnTo>
                  <a:cubicBezTo>
                    <a:pt x="0" y="10"/>
                    <a:pt x="10" y="89"/>
                    <a:pt x="40" y="188"/>
                  </a:cubicBezTo>
                  <a:cubicBezTo>
                    <a:pt x="69" y="296"/>
                    <a:pt x="109" y="365"/>
                    <a:pt x="129" y="365"/>
                  </a:cubicBezTo>
                  <a:cubicBezTo>
                    <a:pt x="138" y="356"/>
                    <a:pt x="129" y="277"/>
                    <a:pt x="99" y="178"/>
                  </a:cubicBezTo>
                  <a:cubicBezTo>
                    <a:pt x="69" y="79"/>
                    <a:pt x="40" y="0"/>
                    <a:pt x="2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11"/>
            <p:cNvSpPr/>
            <p:nvPr/>
          </p:nvSpPr>
          <p:spPr>
            <a:xfrm>
              <a:off x="6281200" y="2662625"/>
              <a:ext cx="3725" cy="9150"/>
            </a:xfrm>
            <a:custGeom>
              <a:rect b="b" l="l" r="r" t="t"/>
              <a:pathLst>
                <a:path extrusionOk="0" h="366" w="149">
                  <a:moveTo>
                    <a:pt x="20" y="0"/>
                  </a:moveTo>
                  <a:lnTo>
                    <a:pt x="20" y="0"/>
                  </a:lnTo>
                  <a:cubicBezTo>
                    <a:pt x="0" y="10"/>
                    <a:pt x="10" y="89"/>
                    <a:pt x="40" y="188"/>
                  </a:cubicBezTo>
                  <a:cubicBezTo>
                    <a:pt x="69" y="286"/>
                    <a:pt x="109" y="365"/>
                    <a:pt x="128" y="365"/>
                  </a:cubicBezTo>
                  <a:cubicBezTo>
                    <a:pt x="148" y="355"/>
                    <a:pt x="138" y="276"/>
                    <a:pt x="109" y="168"/>
                  </a:cubicBezTo>
                  <a:cubicBezTo>
                    <a:pt x="79" y="69"/>
                    <a:pt x="40" y="0"/>
                    <a:pt x="2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11"/>
            <p:cNvSpPr/>
            <p:nvPr/>
          </p:nvSpPr>
          <p:spPr>
            <a:xfrm>
              <a:off x="6275775" y="2644600"/>
              <a:ext cx="3725" cy="9150"/>
            </a:xfrm>
            <a:custGeom>
              <a:rect b="b" l="l" r="r" t="t"/>
              <a:pathLst>
                <a:path extrusionOk="0" h="366" w="149">
                  <a:moveTo>
                    <a:pt x="20" y="1"/>
                  </a:moveTo>
                  <a:lnTo>
                    <a:pt x="20" y="1"/>
                  </a:lnTo>
                  <a:cubicBezTo>
                    <a:pt x="0" y="11"/>
                    <a:pt x="10" y="90"/>
                    <a:pt x="40" y="188"/>
                  </a:cubicBezTo>
                  <a:cubicBezTo>
                    <a:pt x="69" y="297"/>
                    <a:pt x="109" y="366"/>
                    <a:pt x="128" y="366"/>
                  </a:cubicBezTo>
                  <a:cubicBezTo>
                    <a:pt x="148" y="356"/>
                    <a:pt x="138" y="277"/>
                    <a:pt x="109" y="169"/>
                  </a:cubicBezTo>
                  <a:cubicBezTo>
                    <a:pt x="79" y="70"/>
                    <a:pt x="40" y="1"/>
                    <a:pt x="2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11"/>
            <p:cNvSpPr/>
            <p:nvPr/>
          </p:nvSpPr>
          <p:spPr>
            <a:xfrm>
              <a:off x="6270350" y="2626600"/>
              <a:ext cx="3725" cy="9150"/>
            </a:xfrm>
            <a:custGeom>
              <a:rect b="b" l="l" r="r" t="t"/>
              <a:pathLst>
                <a:path extrusionOk="0" h="366" w="149">
                  <a:moveTo>
                    <a:pt x="20" y="0"/>
                  </a:moveTo>
                  <a:lnTo>
                    <a:pt x="20" y="0"/>
                  </a:lnTo>
                  <a:cubicBezTo>
                    <a:pt x="0" y="10"/>
                    <a:pt x="10" y="89"/>
                    <a:pt x="40" y="188"/>
                  </a:cubicBezTo>
                  <a:cubicBezTo>
                    <a:pt x="69" y="287"/>
                    <a:pt x="109" y="366"/>
                    <a:pt x="128" y="366"/>
                  </a:cubicBezTo>
                  <a:cubicBezTo>
                    <a:pt x="148" y="356"/>
                    <a:pt x="138" y="267"/>
                    <a:pt x="109" y="168"/>
                  </a:cubicBezTo>
                  <a:cubicBezTo>
                    <a:pt x="79" y="70"/>
                    <a:pt x="40" y="0"/>
                    <a:pt x="2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11"/>
            <p:cNvSpPr/>
            <p:nvPr/>
          </p:nvSpPr>
          <p:spPr>
            <a:xfrm>
              <a:off x="6264900" y="2608600"/>
              <a:ext cx="3725" cy="9150"/>
            </a:xfrm>
            <a:custGeom>
              <a:rect b="b" l="l" r="r" t="t"/>
              <a:pathLst>
                <a:path extrusionOk="0" h="366" w="149">
                  <a:moveTo>
                    <a:pt x="21" y="0"/>
                  </a:moveTo>
                  <a:lnTo>
                    <a:pt x="21" y="0"/>
                  </a:lnTo>
                  <a:cubicBezTo>
                    <a:pt x="1" y="10"/>
                    <a:pt x="21" y="89"/>
                    <a:pt x="50" y="188"/>
                  </a:cubicBezTo>
                  <a:cubicBezTo>
                    <a:pt x="80" y="286"/>
                    <a:pt x="119" y="365"/>
                    <a:pt x="129" y="365"/>
                  </a:cubicBezTo>
                  <a:cubicBezTo>
                    <a:pt x="149" y="355"/>
                    <a:pt x="139" y="267"/>
                    <a:pt x="110" y="168"/>
                  </a:cubicBezTo>
                  <a:cubicBezTo>
                    <a:pt x="80" y="69"/>
                    <a:pt x="40" y="0"/>
                    <a:pt x="21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11"/>
            <p:cNvSpPr/>
            <p:nvPr/>
          </p:nvSpPr>
          <p:spPr>
            <a:xfrm>
              <a:off x="6259725" y="2590575"/>
              <a:ext cx="3475" cy="9150"/>
            </a:xfrm>
            <a:custGeom>
              <a:rect b="b" l="l" r="r" t="t"/>
              <a:pathLst>
                <a:path extrusionOk="0" h="366" w="139">
                  <a:moveTo>
                    <a:pt x="20" y="1"/>
                  </a:moveTo>
                  <a:lnTo>
                    <a:pt x="20" y="1"/>
                  </a:lnTo>
                  <a:cubicBezTo>
                    <a:pt x="1" y="11"/>
                    <a:pt x="11" y="90"/>
                    <a:pt x="40" y="188"/>
                  </a:cubicBezTo>
                  <a:cubicBezTo>
                    <a:pt x="70" y="287"/>
                    <a:pt x="109" y="366"/>
                    <a:pt x="119" y="366"/>
                  </a:cubicBezTo>
                  <a:cubicBezTo>
                    <a:pt x="139" y="356"/>
                    <a:pt x="129" y="267"/>
                    <a:pt x="99" y="169"/>
                  </a:cubicBezTo>
                  <a:cubicBezTo>
                    <a:pt x="70" y="70"/>
                    <a:pt x="30" y="1"/>
                    <a:pt x="2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11"/>
            <p:cNvSpPr/>
            <p:nvPr/>
          </p:nvSpPr>
          <p:spPr>
            <a:xfrm>
              <a:off x="6254300" y="2572575"/>
              <a:ext cx="3475" cy="9150"/>
            </a:xfrm>
            <a:custGeom>
              <a:rect b="b" l="l" r="r" t="t"/>
              <a:pathLst>
                <a:path extrusionOk="0" h="366" w="139">
                  <a:moveTo>
                    <a:pt x="11" y="1"/>
                  </a:moveTo>
                  <a:lnTo>
                    <a:pt x="11" y="1"/>
                  </a:lnTo>
                  <a:cubicBezTo>
                    <a:pt x="1" y="10"/>
                    <a:pt x="11" y="89"/>
                    <a:pt x="40" y="188"/>
                  </a:cubicBezTo>
                  <a:cubicBezTo>
                    <a:pt x="70" y="287"/>
                    <a:pt x="109" y="366"/>
                    <a:pt x="119" y="366"/>
                  </a:cubicBezTo>
                  <a:cubicBezTo>
                    <a:pt x="139" y="356"/>
                    <a:pt x="129" y="267"/>
                    <a:pt x="99" y="168"/>
                  </a:cubicBezTo>
                  <a:cubicBezTo>
                    <a:pt x="70" y="70"/>
                    <a:pt x="30" y="1"/>
                    <a:pt x="11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11"/>
            <p:cNvSpPr/>
            <p:nvPr/>
          </p:nvSpPr>
          <p:spPr>
            <a:xfrm>
              <a:off x="6248875" y="2554825"/>
              <a:ext cx="3475" cy="8900"/>
            </a:xfrm>
            <a:custGeom>
              <a:rect b="b" l="l" r="r" t="t"/>
              <a:pathLst>
                <a:path extrusionOk="0" h="356" w="139">
                  <a:moveTo>
                    <a:pt x="10" y="0"/>
                  </a:moveTo>
                  <a:cubicBezTo>
                    <a:pt x="1" y="0"/>
                    <a:pt x="10" y="89"/>
                    <a:pt x="40" y="188"/>
                  </a:cubicBezTo>
                  <a:cubicBezTo>
                    <a:pt x="70" y="286"/>
                    <a:pt x="109" y="355"/>
                    <a:pt x="119" y="355"/>
                  </a:cubicBezTo>
                  <a:cubicBezTo>
                    <a:pt x="139" y="355"/>
                    <a:pt x="129" y="267"/>
                    <a:pt x="99" y="168"/>
                  </a:cubicBezTo>
                  <a:cubicBezTo>
                    <a:pt x="70" y="69"/>
                    <a:pt x="30" y="0"/>
                    <a:pt x="1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11"/>
            <p:cNvSpPr/>
            <p:nvPr/>
          </p:nvSpPr>
          <p:spPr>
            <a:xfrm>
              <a:off x="6243450" y="2536550"/>
              <a:ext cx="3475" cy="9175"/>
            </a:xfrm>
            <a:custGeom>
              <a:rect b="b" l="l" r="r" t="t"/>
              <a:pathLst>
                <a:path extrusionOk="0" h="367" w="139">
                  <a:moveTo>
                    <a:pt x="22" y="0"/>
                  </a:moveTo>
                  <a:cubicBezTo>
                    <a:pt x="21" y="0"/>
                    <a:pt x="21" y="0"/>
                    <a:pt x="20" y="1"/>
                  </a:cubicBezTo>
                  <a:cubicBezTo>
                    <a:pt x="1" y="11"/>
                    <a:pt x="10" y="90"/>
                    <a:pt x="40" y="189"/>
                  </a:cubicBezTo>
                  <a:cubicBezTo>
                    <a:pt x="70" y="287"/>
                    <a:pt x="109" y="366"/>
                    <a:pt x="129" y="366"/>
                  </a:cubicBezTo>
                  <a:cubicBezTo>
                    <a:pt x="139" y="356"/>
                    <a:pt x="129" y="267"/>
                    <a:pt x="99" y="169"/>
                  </a:cubicBezTo>
                  <a:cubicBezTo>
                    <a:pt x="71" y="76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11"/>
            <p:cNvSpPr/>
            <p:nvPr/>
          </p:nvSpPr>
          <p:spPr>
            <a:xfrm>
              <a:off x="6238025" y="2518550"/>
              <a:ext cx="3725" cy="8925"/>
            </a:xfrm>
            <a:custGeom>
              <a:rect b="b" l="l" r="r" t="t"/>
              <a:pathLst>
                <a:path extrusionOk="0" h="357" w="149">
                  <a:moveTo>
                    <a:pt x="20" y="1"/>
                  </a:moveTo>
                  <a:cubicBezTo>
                    <a:pt x="0" y="1"/>
                    <a:pt x="10" y="90"/>
                    <a:pt x="40" y="188"/>
                  </a:cubicBezTo>
                  <a:cubicBezTo>
                    <a:pt x="68" y="281"/>
                    <a:pt x="105" y="357"/>
                    <a:pt x="125" y="357"/>
                  </a:cubicBezTo>
                  <a:cubicBezTo>
                    <a:pt x="126" y="357"/>
                    <a:pt x="128" y="357"/>
                    <a:pt x="129" y="356"/>
                  </a:cubicBezTo>
                  <a:cubicBezTo>
                    <a:pt x="148" y="356"/>
                    <a:pt x="139" y="267"/>
                    <a:pt x="109" y="168"/>
                  </a:cubicBezTo>
                  <a:cubicBezTo>
                    <a:pt x="79" y="70"/>
                    <a:pt x="40" y="1"/>
                    <a:pt x="2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11"/>
            <p:cNvSpPr/>
            <p:nvPr/>
          </p:nvSpPr>
          <p:spPr>
            <a:xfrm>
              <a:off x="6232600" y="2500550"/>
              <a:ext cx="3475" cy="8925"/>
            </a:xfrm>
            <a:custGeom>
              <a:rect b="b" l="l" r="r" t="t"/>
              <a:pathLst>
                <a:path extrusionOk="0" h="357" w="139">
                  <a:moveTo>
                    <a:pt x="20" y="0"/>
                  </a:moveTo>
                  <a:cubicBezTo>
                    <a:pt x="0" y="0"/>
                    <a:pt x="10" y="89"/>
                    <a:pt x="40" y="188"/>
                  </a:cubicBezTo>
                  <a:cubicBezTo>
                    <a:pt x="68" y="281"/>
                    <a:pt x="104" y="357"/>
                    <a:pt x="125" y="357"/>
                  </a:cubicBezTo>
                  <a:cubicBezTo>
                    <a:pt x="126" y="357"/>
                    <a:pt x="128" y="356"/>
                    <a:pt x="129" y="356"/>
                  </a:cubicBezTo>
                  <a:cubicBezTo>
                    <a:pt x="139" y="356"/>
                    <a:pt x="139" y="267"/>
                    <a:pt x="99" y="168"/>
                  </a:cubicBezTo>
                  <a:cubicBezTo>
                    <a:pt x="69" y="70"/>
                    <a:pt x="40" y="0"/>
                    <a:pt x="2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11"/>
            <p:cNvSpPr/>
            <p:nvPr/>
          </p:nvSpPr>
          <p:spPr>
            <a:xfrm>
              <a:off x="6227175" y="2482550"/>
              <a:ext cx="3725" cy="8925"/>
            </a:xfrm>
            <a:custGeom>
              <a:rect b="b" l="l" r="r" t="t"/>
              <a:pathLst>
                <a:path extrusionOk="0" h="357" w="149">
                  <a:moveTo>
                    <a:pt x="20" y="0"/>
                  </a:moveTo>
                  <a:cubicBezTo>
                    <a:pt x="0" y="0"/>
                    <a:pt x="10" y="89"/>
                    <a:pt x="40" y="188"/>
                  </a:cubicBezTo>
                  <a:cubicBezTo>
                    <a:pt x="68" y="281"/>
                    <a:pt x="104" y="356"/>
                    <a:pt x="125" y="356"/>
                  </a:cubicBezTo>
                  <a:cubicBezTo>
                    <a:pt x="126" y="356"/>
                    <a:pt x="127" y="356"/>
                    <a:pt x="129" y="355"/>
                  </a:cubicBezTo>
                  <a:cubicBezTo>
                    <a:pt x="148" y="355"/>
                    <a:pt x="129" y="267"/>
                    <a:pt x="99" y="168"/>
                  </a:cubicBezTo>
                  <a:cubicBezTo>
                    <a:pt x="69" y="69"/>
                    <a:pt x="40" y="0"/>
                    <a:pt x="2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11"/>
            <p:cNvSpPr/>
            <p:nvPr/>
          </p:nvSpPr>
          <p:spPr>
            <a:xfrm>
              <a:off x="6223225" y="2468975"/>
              <a:ext cx="2250" cy="4500"/>
            </a:xfrm>
            <a:custGeom>
              <a:rect b="b" l="l" r="r" t="t"/>
              <a:pathLst>
                <a:path extrusionOk="0" h="180" w="90">
                  <a:moveTo>
                    <a:pt x="10" y="0"/>
                  </a:moveTo>
                  <a:cubicBezTo>
                    <a:pt x="0" y="10"/>
                    <a:pt x="0" y="50"/>
                    <a:pt x="10" y="99"/>
                  </a:cubicBezTo>
                  <a:cubicBezTo>
                    <a:pt x="28" y="143"/>
                    <a:pt x="54" y="180"/>
                    <a:pt x="66" y="180"/>
                  </a:cubicBezTo>
                  <a:cubicBezTo>
                    <a:pt x="67" y="180"/>
                    <a:pt x="68" y="179"/>
                    <a:pt x="70" y="178"/>
                  </a:cubicBezTo>
                  <a:cubicBezTo>
                    <a:pt x="89" y="178"/>
                    <a:pt x="89" y="129"/>
                    <a:pt x="70" y="79"/>
                  </a:cubicBezTo>
                  <a:cubicBezTo>
                    <a:pt x="60" y="30"/>
                    <a:pt x="30" y="0"/>
                    <a:pt x="1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11"/>
            <p:cNvSpPr/>
            <p:nvPr/>
          </p:nvSpPr>
          <p:spPr>
            <a:xfrm>
              <a:off x="6166975" y="3008450"/>
              <a:ext cx="1750" cy="4725"/>
            </a:xfrm>
            <a:custGeom>
              <a:rect b="b" l="l" r="r" t="t"/>
              <a:pathLst>
                <a:path extrusionOk="0" h="189" w="70">
                  <a:moveTo>
                    <a:pt x="30" y="1"/>
                  </a:moveTo>
                  <a:cubicBezTo>
                    <a:pt x="11" y="1"/>
                    <a:pt x="1" y="40"/>
                    <a:pt x="1" y="99"/>
                  </a:cubicBezTo>
                  <a:cubicBezTo>
                    <a:pt x="1" y="149"/>
                    <a:pt x="20" y="188"/>
                    <a:pt x="40" y="188"/>
                  </a:cubicBezTo>
                  <a:cubicBezTo>
                    <a:pt x="50" y="188"/>
                    <a:pt x="70" y="149"/>
                    <a:pt x="60" y="89"/>
                  </a:cubicBezTo>
                  <a:cubicBezTo>
                    <a:pt x="60" y="40"/>
                    <a:pt x="40" y="1"/>
                    <a:pt x="3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11"/>
            <p:cNvSpPr/>
            <p:nvPr/>
          </p:nvSpPr>
          <p:spPr>
            <a:xfrm>
              <a:off x="6166250" y="2989950"/>
              <a:ext cx="1750" cy="9400"/>
            </a:xfrm>
            <a:custGeom>
              <a:rect b="b" l="l" r="r" t="t"/>
              <a:pathLst>
                <a:path extrusionOk="0" h="376" w="70">
                  <a:moveTo>
                    <a:pt x="30" y="1"/>
                  </a:moveTo>
                  <a:cubicBezTo>
                    <a:pt x="10" y="1"/>
                    <a:pt x="0" y="89"/>
                    <a:pt x="0" y="188"/>
                  </a:cubicBezTo>
                  <a:cubicBezTo>
                    <a:pt x="10" y="287"/>
                    <a:pt x="20" y="376"/>
                    <a:pt x="40" y="376"/>
                  </a:cubicBezTo>
                  <a:cubicBezTo>
                    <a:pt x="59" y="376"/>
                    <a:pt x="69" y="287"/>
                    <a:pt x="69" y="188"/>
                  </a:cubicBezTo>
                  <a:cubicBezTo>
                    <a:pt x="59" y="80"/>
                    <a:pt x="49" y="1"/>
                    <a:pt x="3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11"/>
            <p:cNvSpPr/>
            <p:nvPr/>
          </p:nvSpPr>
          <p:spPr>
            <a:xfrm>
              <a:off x="6165500" y="2971450"/>
              <a:ext cx="1750" cy="9400"/>
            </a:xfrm>
            <a:custGeom>
              <a:rect b="b" l="l" r="r" t="t"/>
              <a:pathLst>
                <a:path extrusionOk="0" h="376" w="70">
                  <a:moveTo>
                    <a:pt x="30" y="1"/>
                  </a:moveTo>
                  <a:cubicBezTo>
                    <a:pt x="20" y="1"/>
                    <a:pt x="1" y="89"/>
                    <a:pt x="10" y="188"/>
                  </a:cubicBezTo>
                  <a:cubicBezTo>
                    <a:pt x="10" y="287"/>
                    <a:pt x="20" y="376"/>
                    <a:pt x="40" y="376"/>
                  </a:cubicBezTo>
                  <a:cubicBezTo>
                    <a:pt x="60" y="376"/>
                    <a:pt x="70" y="287"/>
                    <a:pt x="70" y="188"/>
                  </a:cubicBezTo>
                  <a:cubicBezTo>
                    <a:pt x="70" y="89"/>
                    <a:pt x="50" y="1"/>
                    <a:pt x="3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11"/>
            <p:cNvSpPr/>
            <p:nvPr/>
          </p:nvSpPr>
          <p:spPr>
            <a:xfrm>
              <a:off x="6165000" y="2952950"/>
              <a:ext cx="1750" cy="9400"/>
            </a:xfrm>
            <a:custGeom>
              <a:rect b="b" l="l" r="r" t="t"/>
              <a:pathLst>
                <a:path extrusionOk="0" h="376" w="70">
                  <a:moveTo>
                    <a:pt x="30" y="1"/>
                  </a:moveTo>
                  <a:cubicBezTo>
                    <a:pt x="21" y="1"/>
                    <a:pt x="1" y="89"/>
                    <a:pt x="11" y="188"/>
                  </a:cubicBezTo>
                  <a:cubicBezTo>
                    <a:pt x="11" y="287"/>
                    <a:pt x="30" y="375"/>
                    <a:pt x="40" y="375"/>
                  </a:cubicBezTo>
                  <a:cubicBezTo>
                    <a:pt x="60" y="375"/>
                    <a:pt x="70" y="287"/>
                    <a:pt x="70" y="188"/>
                  </a:cubicBezTo>
                  <a:cubicBezTo>
                    <a:pt x="70" y="89"/>
                    <a:pt x="50" y="1"/>
                    <a:pt x="3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11"/>
            <p:cNvSpPr/>
            <p:nvPr/>
          </p:nvSpPr>
          <p:spPr>
            <a:xfrm>
              <a:off x="6164750" y="2934450"/>
              <a:ext cx="1750" cy="9400"/>
            </a:xfrm>
            <a:custGeom>
              <a:rect b="b" l="l" r="r" t="t"/>
              <a:pathLst>
                <a:path extrusionOk="0" h="376" w="70">
                  <a:moveTo>
                    <a:pt x="31" y="1"/>
                  </a:moveTo>
                  <a:cubicBezTo>
                    <a:pt x="11" y="1"/>
                    <a:pt x="1" y="89"/>
                    <a:pt x="1" y="188"/>
                  </a:cubicBezTo>
                  <a:cubicBezTo>
                    <a:pt x="1" y="287"/>
                    <a:pt x="21" y="375"/>
                    <a:pt x="40" y="375"/>
                  </a:cubicBezTo>
                  <a:cubicBezTo>
                    <a:pt x="50" y="375"/>
                    <a:pt x="70" y="287"/>
                    <a:pt x="60" y="188"/>
                  </a:cubicBezTo>
                  <a:cubicBezTo>
                    <a:pt x="60" y="89"/>
                    <a:pt x="50" y="1"/>
                    <a:pt x="31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11"/>
            <p:cNvSpPr/>
            <p:nvPr/>
          </p:nvSpPr>
          <p:spPr>
            <a:xfrm>
              <a:off x="6164275" y="2915950"/>
              <a:ext cx="1750" cy="9400"/>
            </a:xfrm>
            <a:custGeom>
              <a:rect b="b" l="l" r="r" t="t"/>
              <a:pathLst>
                <a:path extrusionOk="0" h="376" w="70">
                  <a:moveTo>
                    <a:pt x="30" y="0"/>
                  </a:moveTo>
                  <a:cubicBezTo>
                    <a:pt x="10" y="0"/>
                    <a:pt x="0" y="89"/>
                    <a:pt x="0" y="188"/>
                  </a:cubicBezTo>
                  <a:cubicBezTo>
                    <a:pt x="0" y="287"/>
                    <a:pt x="20" y="375"/>
                    <a:pt x="40" y="375"/>
                  </a:cubicBezTo>
                  <a:cubicBezTo>
                    <a:pt x="59" y="375"/>
                    <a:pt x="69" y="287"/>
                    <a:pt x="69" y="188"/>
                  </a:cubicBezTo>
                  <a:cubicBezTo>
                    <a:pt x="59" y="89"/>
                    <a:pt x="50" y="0"/>
                    <a:pt x="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11"/>
            <p:cNvSpPr/>
            <p:nvPr/>
          </p:nvSpPr>
          <p:spPr>
            <a:xfrm>
              <a:off x="6163525" y="2897450"/>
              <a:ext cx="2000" cy="9400"/>
            </a:xfrm>
            <a:custGeom>
              <a:rect b="b" l="l" r="r" t="t"/>
              <a:pathLst>
                <a:path extrusionOk="0" h="376" w="80">
                  <a:moveTo>
                    <a:pt x="30" y="0"/>
                  </a:moveTo>
                  <a:cubicBezTo>
                    <a:pt x="10" y="0"/>
                    <a:pt x="1" y="89"/>
                    <a:pt x="10" y="188"/>
                  </a:cubicBezTo>
                  <a:cubicBezTo>
                    <a:pt x="10" y="287"/>
                    <a:pt x="30" y="375"/>
                    <a:pt x="50" y="375"/>
                  </a:cubicBezTo>
                  <a:cubicBezTo>
                    <a:pt x="60" y="375"/>
                    <a:pt x="80" y="287"/>
                    <a:pt x="70" y="188"/>
                  </a:cubicBezTo>
                  <a:cubicBezTo>
                    <a:pt x="70" y="89"/>
                    <a:pt x="50" y="0"/>
                    <a:pt x="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11"/>
            <p:cNvSpPr/>
            <p:nvPr/>
          </p:nvSpPr>
          <p:spPr>
            <a:xfrm>
              <a:off x="6162800" y="2878950"/>
              <a:ext cx="1975" cy="9400"/>
            </a:xfrm>
            <a:custGeom>
              <a:rect b="b" l="l" r="r" t="t"/>
              <a:pathLst>
                <a:path extrusionOk="0" h="376" w="79">
                  <a:moveTo>
                    <a:pt x="30" y="0"/>
                  </a:moveTo>
                  <a:cubicBezTo>
                    <a:pt x="10" y="0"/>
                    <a:pt x="0" y="89"/>
                    <a:pt x="10" y="188"/>
                  </a:cubicBezTo>
                  <a:cubicBezTo>
                    <a:pt x="10" y="296"/>
                    <a:pt x="20" y="375"/>
                    <a:pt x="49" y="375"/>
                  </a:cubicBezTo>
                  <a:cubicBezTo>
                    <a:pt x="69" y="375"/>
                    <a:pt x="79" y="287"/>
                    <a:pt x="69" y="188"/>
                  </a:cubicBezTo>
                  <a:cubicBezTo>
                    <a:pt x="69" y="89"/>
                    <a:pt x="49" y="0"/>
                    <a:pt x="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11"/>
            <p:cNvSpPr/>
            <p:nvPr/>
          </p:nvSpPr>
          <p:spPr>
            <a:xfrm>
              <a:off x="6162050" y="2860450"/>
              <a:ext cx="2000" cy="9400"/>
            </a:xfrm>
            <a:custGeom>
              <a:rect b="b" l="l" r="r" t="t"/>
              <a:pathLst>
                <a:path extrusionOk="0" h="376" w="80">
                  <a:moveTo>
                    <a:pt x="30" y="0"/>
                  </a:moveTo>
                  <a:cubicBezTo>
                    <a:pt x="10" y="0"/>
                    <a:pt x="0" y="89"/>
                    <a:pt x="10" y="188"/>
                  </a:cubicBezTo>
                  <a:cubicBezTo>
                    <a:pt x="10" y="296"/>
                    <a:pt x="30" y="375"/>
                    <a:pt x="50" y="375"/>
                  </a:cubicBezTo>
                  <a:cubicBezTo>
                    <a:pt x="60" y="375"/>
                    <a:pt x="79" y="287"/>
                    <a:pt x="69" y="188"/>
                  </a:cubicBezTo>
                  <a:cubicBezTo>
                    <a:pt x="69" y="89"/>
                    <a:pt x="50" y="0"/>
                    <a:pt x="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11"/>
            <p:cNvSpPr/>
            <p:nvPr/>
          </p:nvSpPr>
          <p:spPr>
            <a:xfrm>
              <a:off x="6161550" y="2841950"/>
              <a:ext cx="1750" cy="9400"/>
            </a:xfrm>
            <a:custGeom>
              <a:rect b="b" l="l" r="r" t="t"/>
              <a:pathLst>
                <a:path extrusionOk="0" h="376" w="70">
                  <a:moveTo>
                    <a:pt x="30" y="0"/>
                  </a:moveTo>
                  <a:cubicBezTo>
                    <a:pt x="11" y="0"/>
                    <a:pt x="1" y="89"/>
                    <a:pt x="1" y="188"/>
                  </a:cubicBezTo>
                  <a:cubicBezTo>
                    <a:pt x="1" y="296"/>
                    <a:pt x="20" y="375"/>
                    <a:pt x="40" y="375"/>
                  </a:cubicBezTo>
                  <a:cubicBezTo>
                    <a:pt x="60" y="375"/>
                    <a:pt x="70" y="287"/>
                    <a:pt x="70" y="188"/>
                  </a:cubicBezTo>
                  <a:cubicBezTo>
                    <a:pt x="60" y="89"/>
                    <a:pt x="40" y="0"/>
                    <a:pt x="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11"/>
            <p:cNvSpPr/>
            <p:nvPr/>
          </p:nvSpPr>
          <p:spPr>
            <a:xfrm>
              <a:off x="6160825" y="2823450"/>
              <a:ext cx="1975" cy="9400"/>
            </a:xfrm>
            <a:custGeom>
              <a:rect b="b" l="l" r="r" t="t"/>
              <a:pathLst>
                <a:path extrusionOk="0" h="376" w="79">
                  <a:moveTo>
                    <a:pt x="30" y="0"/>
                  </a:moveTo>
                  <a:cubicBezTo>
                    <a:pt x="10" y="0"/>
                    <a:pt x="0" y="89"/>
                    <a:pt x="10" y="188"/>
                  </a:cubicBezTo>
                  <a:cubicBezTo>
                    <a:pt x="10" y="296"/>
                    <a:pt x="30" y="375"/>
                    <a:pt x="40" y="375"/>
                  </a:cubicBezTo>
                  <a:cubicBezTo>
                    <a:pt x="59" y="375"/>
                    <a:pt x="79" y="287"/>
                    <a:pt x="69" y="188"/>
                  </a:cubicBezTo>
                  <a:cubicBezTo>
                    <a:pt x="69" y="89"/>
                    <a:pt x="49" y="0"/>
                    <a:pt x="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11"/>
            <p:cNvSpPr/>
            <p:nvPr/>
          </p:nvSpPr>
          <p:spPr>
            <a:xfrm>
              <a:off x="6160325" y="2804950"/>
              <a:ext cx="1750" cy="9400"/>
            </a:xfrm>
            <a:custGeom>
              <a:rect b="b" l="l" r="r" t="t"/>
              <a:pathLst>
                <a:path extrusionOk="0" h="376" w="70">
                  <a:moveTo>
                    <a:pt x="30" y="0"/>
                  </a:moveTo>
                  <a:cubicBezTo>
                    <a:pt x="20" y="0"/>
                    <a:pt x="0" y="89"/>
                    <a:pt x="10" y="188"/>
                  </a:cubicBezTo>
                  <a:cubicBezTo>
                    <a:pt x="10" y="296"/>
                    <a:pt x="30" y="375"/>
                    <a:pt x="40" y="375"/>
                  </a:cubicBezTo>
                  <a:cubicBezTo>
                    <a:pt x="60" y="375"/>
                    <a:pt x="69" y="286"/>
                    <a:pt x="69" y="188"/>
                  </a:cubicBezTo>
                  <a:cubicBezTo>
                    <a:pt x="69" y="89"/>
                    <a:pt x="50" y="0"/>
                    <a:pt x="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11"/>
            <p:cNvSpPr/>
            <p:nvPr/>
          </p:nvSpPr>
          <p:spPr>
            <a:xfrm>
              <a:off x="6160075" y="2786450"/>
              <a:ext cx="1750" cy="9400"/>
            </a:xfrm>
            <a:custGeom>
              <a:rect b="b" l="l" r="r" t="t"/>
              <a:pathLst>
                <a:path extrusionOk="0" h="376" w="70">
                  <a:moveTo>
                    <a:pt x="30" y="0"/>
                  </a:moveTo>
                  <a:cubicBezTo>
                    <a:pt x="10" y="0"/>
                    <a:pt x="0" y="89"/>
                    <a:pt x="0" y="188"/>
                  </a:cubicBezTo>
                  <a:cubicBezTo>
                    <a:pt x="0" y="296"/>
                    <a:pt x="10" y="375"/>
                    <a:pt x="30" y="375"/>
                  </a:cubicBezTo>
                  <a:cubicBezTo>
                    <a:pt x="50" y="375"/>
                    <a:pt x="70" y="296"/>
                    <a:pt x="60" y="188"/>
                  </a:cubicBezTo>
                  <a:cubicBezTo>
                    <a:pt x="60" y="89"/>
                    <a:pt x="50" y="0"/>
                    <a:pt x="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11"/>
            <p:cNvSpPr/>
            <p:nvPr/>
          </p:nvSpPr>
          <p:spPr>
            <a:xfrm>
              <a:off x="6159575" y="2767950"/>
              <a:ext cx="1750" cy="9400"/>
            </a:xfrm>
            <a:custGeom>
              <a:rect b="b" l="l" r="r" t="t"/>
              <a:pathLst>
                <a:path extrusionOk="0" h="376" w="70">
                  <a:moveTo>
                    <a:pt x="30" y="0"/>
                  </a:moveTo>
                  <a:cubicBezTo>
                    <a:pt x="20" y="0"/>
                    <a:pt x="1" y="89"/>
                    <a:pt x="1" y="188"/>
                  </a:cubicBezTo>
                  <a:cubicBezTo>
                    <a:pt x="11" y="296"/>
                    <a:pt x="20" y="375"/>
                    <a:pt x="40" y="375"/>
                  </a:cubicBezTo>
                  <a:cubicBezTo>
                    <a:pt x="60" y="375"/>
                    <a:pt x="70" y="296"/>
                    <a:pt x="70" y="188"/>
                  </a:cubicBezTo>
                  <a:cubicBezTo>
                    <a:pt x="70" y="89"/>
                    <a:pt x="50" y="0"/>
                    <a:pt x="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11"/>
            <p:cNvSpPr/>
            <p:nvPr/>
          </p:nvSpPr>
          <p:spPr>
            <a:xfrm>
              <a:off x="6159325" y="2749450"/>
              <a:ext cx="1750" cy="9400"/>
            </a:xfrm>
            <a:custGeom>
              <a:rect b="b" l="l" r="r" t="t"/>
              <a:pathLst>
                <a:path extrusionOk="0" h="376" w="70">
                  <a:moveTo>
                    <a:pt x="40" y="0"/>
                  </a:moveTo>
                  <a:cubicBezTo>
                    <a:pt x="21" y="0"/>
                    <a:pt x="1" y="89"/>
                    <a:pt x="1" y="188"/>
                  </a:cubicBezTo>
                  <a:cubicBezTo>
                    <a:pt x="11" y="296"/>
                    <a:pt x="21" y="375"/>
                    <a:pt x="40" y="375"/>
                  </a:cubicBezTo>
                  <a:cubicBezTo>
                    <a:pt x="60" y="375"/>
                    <a:pt x="70" y="296"/>
                    <a:pt x="70" y="188"/>
                  </a:cubicBezTo>
                  <a:cubicBezTo>
                    <a:pt x="70" y="89"/>
                    <a:pt x="50" y="0"/>
                    <a:pt x="4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11"/>
            <p:cNvSpPr/>
            <p:nvPr/>
          </p:nvSpPr>
          <p:spPr>
            <a:xfrm>
              <a:off x="6159325" y="2730950"/>
              <a:ext cx="1750" cy="9400"/>
            </a:xfrm>
            <a:custGeom>
              <a:rect b="b" l="l" r="r" t="t"/>
              <a:pathLst>
                <a:path extrusionOk="0" h="376" w="70">
                  <a:moveTo>
                    <a:pt x="30" y="0"/>
                  </a:moveTo>
                  <a:cubicBezTo>
                    <a:pt x="11" y="0"/>
                    <a:pt x="1" y="89"/>
                    <a:pt x="1" y="188"/>
                  </a:cubicBezTo>
                  <a:cubicBezTo>
                    <a:pt x="1" y="296"/>
                    <a:pt x="11" y="375"/>
                    <a:pt x="30" y="375"/>
                  </a:cubicBezTo>
                  <a:cubicBezTo>
                    <a:pt x="50" y="375"/>
                    <a:pt x="70" y="296"/>
                    <a:pt x="60" y="188"/>
                  </a:cubicBezTo>
                  <a:cubicBezTo>
                    <a:pt x="60" y="89"/>
                    <a:pt x="50" y="0"/>
                    <a:pt x="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11"/>
            <p:cNvSpPr/>
            <p:nvPr/>
          </p:nvSpPr>
          <p:spPr>
            <a:xfrm>
              <a:off x="6159325" y="2712450"/>
              <a:ext cx="1525" cy="9400"/>
            </a:xfrm>
            <a:custGeom>
              <a:rect b="b" l="l" r="r" t="t"/>
              <a:pathLst>
                <a:path extrusionOk="0" h="376" w="61">
                  <a:moveTo>
                    <a:pt x="30" y="0"/>
                  </a:moveTo>
                  <a:cubicBezTo>
                    <a:pt x="11" y="0"/>
                    <a:pt x="1" y="89"/>
                    <a:pt x="1" y="188"/>
                  </a:cubicBezTo>
                  <a:cubicBezTo>
                    <a:pt x="1" y="296"/>
                    <a:pt x="11" y="375"/>
                    <a:pt x="30" y="375"/>
                  </a:cubicBezTo>
                  <a:cubicBezTo>
                    <a:pt x="50" y="375"/>
                    <a:pt x="60" y="286"/>
                    <a:pt x="60" y="188"/>
                  </a:cubicBezTo>
                  <a:cubicBezTo>
                    <a:pt x="60" y="89"/>
                    <a:pt x="50" y="0"/>
                    <a:pt x="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11"/>
            <p:cNvSpPr/>
            <p:nvPr/>
          </p:nvSpPr>
          <p:spPr>
            <a:xfrm>
              <a:off x="6159325" y="2693950"/>
              <a:ext cx="1525" cy="9400"/>
            </a:xfrm>
            <a:custGeom>
              <a:rect b="b" l="l" r="r" t="t"/>
              <a:pathLst>
                <a:path extrusionOk="0" h="376" w="61">
                  <a:moveTo>
                    <a:pt x="30" y="0"/>
                  </a:moveTo>
                  <a:cubicBezTo>
                    <a:pt x="11" y="0"/>
                    <a:pt x="1" y="89"/>
                    <a:pt x="1" y="188"/>
                  </a:cubicBezTo>
                  <a:cubicBezTo>
                    <a:pt x="1" y="296"/>
                    <a:pt x="11" y="375"/>
                    <a:pt x="30" y="375"/>
                  </a:cubicBezTo>
                  <a:cubicBezTo>
                    <a:pt x="50" y="375"/>
                    <a:pt x="60" y="296"/>
                    <a:pt x="60" y="188"/>
                  </a:cubicBezTo>
                  <a:cubicBezTo>
                    <a:pt x="60" y="89"/>
                    <a:pt x="50" y="0"/>
                    <a:pt x="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11"/>
            <p:cNvSpPr/>
            <p:nvPr/>
          </p:nvSpPr>
          <p:spPr>
            <a:xfrm>
              <a:off x="6159325" y="2675450"/>
              <a:ext cx="1750" cy="9400"/>
            </a:xfrm>
            <a:custGeom>
              <a:rect b="b" l="l" r="r" t="t"/>
              <a:pathLst>
                <a:path extrusionOk="0" h="376" w="70">
                  <a:moveTo>
                    <a:pt x="40" y="0"/>
                  </a:moveTo>
                  <a:cubicBezTo>
                    <a:pt x="21" y="0"/>
                    <a:pt x="1" y="89"/>
                    <a:pt x="1" y="188"/>
                  </a:cubicBezTo>
                  <a:cubicBezTo>
                    <a:pt x="1" y="296"/>
                    <a:pt x="11" y="375"/>
                    <a:pt x="30" y="375"/>
                  </a:cubicBezTo>
                  <a:cubicBezTo>
                    <a:pt x="50" y="375"/>
                    <a:pt x="70" y="296"/>
                    <a:pt x="70" y="188"/>
                  </a:cubicBezTo>
                  <a:cubicBezTo>
                    <a:pt x="70" y="89"/>
                    <a:pt x="50" y="0"/>
                    <a:pt x="4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11"/>
            <p:cNvSpPr/>
            <p:nvPr/>
          </p:nvSpPr>
          <p:spPr>
            <a:xfrm>
              <a:off x="6159575" y="2657175"/>
              <a:ext cx="1750" cy="9175"/>
            </a:xfrm>
            <a:custGeom>
              <a:rect b="b" l="l" r="r" t="t"/>
              <a:pathLst>
                <a:path extrusionOk="0" h="367" w="70">
                  <a:moveTo>
                    <a:pt x="37" y="0"/>
                  </a:moveTo>
                  <a:cubicBezTo>
                    <a:pt x="19" y="0"/>
                    <a:pt x="1" y="85"/>
                    <a:pt x="1" y="179"/>
                  </a:cubicBezTo>
                  <a:cubicBezTo>
                    <a:pt x="1" y="287"/>
                    <a:pt x="11" y="366"/>
                    <a:pt x="30" y="366"/>
                  </a:cubicBezTo>
                  <a:cubicBezTo>
                    <a:pt x="50" y="366"/>
                    <a:pt x="70" y="287"/>
                    <a:pt x="70" y="179"/>
                  </a:cubicBezTo>
                  <a:cubicBezTo>
                    <a:pt x="70" y="80"/>
                    <a:pt x="50" y="1"/>
                    <a:pt x="40" y="1"/>
                  </a:cubicBezTo>
                  <a:cubicBezTo>
                    <a:pt x="39" y="0"/>
                    <a:pt x="38" y="0"/>
                    <a:pt x="37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11"/>
            <p:cNvSpPr/>
            <p:nvPr/>
          </p:nvSpPr>
          <p:spPr>
            <a:xfrm>
              <a:off x="6159825" y="2638675"/>
              <a:ext cx="1750" cy="9175"/>
            </a:xfrm>
            <a:custGeom>
              <a:rect b="b" l="l" r="r" t="t"/>
              <a:pathLst>
                <a:path extrusionOk="0" h="367" w="70">
                  <a:moveTo>
                    <a:pt x="40" y="1"/>
                  </a:moveTo>
                  <a:cubicBezTo>
                    <a:pt x="20" y="1"/>
                    <a:pt x="1" y="80"/>
                    <a:pt x="1" y="179"/>
                  </a:cubicBezTo>
                  <a:cubicBezTo>
                    <a:pt x="1" y="287"/>
                    <a:pt x="20" y="366"/>
                    <a:pt x="30" y="366"/>
                  </a:cubicBezTo>
                  <a:cubicBezTo>
                    <a:pt x="50" y="366"/>
                    <a:pt x="70" y="287"/>
                    <a:pt x="70" y="179"/>
                  </a:cubicBezTo>
                  <a:cubicBezTo>
                    <a:pt x="70" y="80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11"/>
            <p:cNvSpPr/>
            <p:nvPr/>
          </p:nvSpPr>
          <p:spPr>
            <a:xfrm>
              <a:off x="6160325" y="2620175"/>
              <a:ext cx="1750" cy="9175"/>
            </a:xfrm>
            <a:custGeom>
              <a:rect b="b" l="l" r="r" t="t"/>
              <a:pathLst>
                <a:path extrusionOk="0" h="367" w="70">
                  <a:moveTo>
                    <a:pt x="37" y="0"/>
                  </a:moveTo>
                  <a:cubicBezTo>
                    <a:pt x="18" y="0"/>
                    <a:pt x="0" y="85"/>
                    <a:pt x="0" y="179"/>
                  </a:cubicBezTo>
                  <a:cubicBezTo>
                    <a:pt x="0" y="287"/>
                    <a:pt x="10" y="366"/>
                    <a:pt x="30" y="366"/>
                  </a:cubicBezTo>
                  <a:cubicBezTo>
                    <a:pt x="50" y="366"/>
                    <a:pt x="60" y="287"/>
                    <a:pt x="60" y="179"/>
                  </a:cubicBezTo>
                  <a:cubicBezTo>
                    <a:pt x="69" y="80"/>
                    <a:pt x="50" y="1"/>
                    <a:pt x="40" y="1"/>
                  </a:cubicBezTo>
                  <a:cubicBezTo>
                    <a:pt x="39" y="0"/>
                    <a:pt x="38" y="0"/>
                    <a:pt x="37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11"/>
            <p:cNvSpPr/>
            <p:nvPr/>
          </p:nvSpPr>
          <p:spPr>
            <a:xfrm>
              <a:off x="6160825" y="2601450"/>
              <a:ext cx="1750" cy="9375"/>
            </a:xfrm>
            <a:custGeom>
              <a:rect b="b" l="l" r="r" t="t"/>
              <a:pathLst>
                <a:path extrusionOk="0" h="375" w="70">
                  <a:moveTo>
                    <a:pt x="40" y="0"/>
                  </a:moveTo>
                  <a:cubicBezTo>
                    <a:pt x="30" y="0"/>
                    <a:pt x="10" y="89"/>
                    <a:pt x="0" y="188"/>
                  </a:cubicBezTo>
                  <a:cubicBezTo>
                    <a:pt x="0" y="286"/>
                    <a:pt x="10" y="375"/>
                    <a:pt x="30" y="375"/>
                  </a:cubicBezTo>
                  <a:cubicBezTo>
                    <a:pt x="49" y="375"/>
                    <a:pt x="59" y="296"/>
                    <a:pt x="69" y="188"/>
                  </a:cubicBezTo>
                  <a:cubicBezTo>
                    <a:pt x="69" y="89"/>
                    <a:pt x="59" y="0"/>
                    <a:pt x="4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11"/>
            <p:cNvSpPr/>
            <p:nvPr/>
          </p:nvSpPr>
          <p:spPr>
            <a:xfrm>
              <a:off x="6161550" y="2583175"/>
              <a:ext cx="2000" cy="9150"/>
            </a:xfrm>
            <a:custGeom>
              <a:rect b="b" l="l" r="r" t="t"/>
              <a:pathLst>
                <a:path extrusionOk="0" h="366" w="80">
                  <a:moveTo>
                    <a:pt x="57" y="0"/>
                  </a:moveTo>
                  <a:cubicBezTo>
                    <a:pt x="38" y="0"/>
                    <a:pt x="20" y="85"/>
                    <a:pt x="11" y="179"/>
                  </a:cubicBezTo>
                  <a:cubicBezTo>
                    <a:pt x="1" y="277"/>
                    <a:pt x="11" y="366"/>
                    <a:pt x="30" y="366"/>
                  </a:cubicBezTo>
                  <a:cubicBezTo>
                    <a:pt x="50" y="366"/>
                    <a:pt x="70" y="287"/>
                    <a:pt x="80" y="188"/>
                  </a:cubicBezTo>
                  <a:cubicBezTo>
                    <a:pt x="80" y="80"/>
                    <a:pt x="70" y="1"/>
                    <a:pt x="60" y="1"/>
                  </a:cubicBezTo>
                  <a:cubicBezTo>
                    <a:pt x="59" y="0"/>
                    <a:pt x="58" y="0"/>
                    <a:pt x="57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11"/>
            <p:cNvSpPr/>
            <p:nvPr/>
          </p:nvSpPr>
          <p:spPr>
            <a:xfrm>
              <a:off x="6163025" y="2564675"/>
              <a:ext cx="2000" cy="9150"/>
            </a:xfrm>
            <a:custGeom>
              <a:rect b="b" l="l" r="r" t="t"/>
              <a:pathLst>
                <a:path extrusionOk="0" h="366" w="80">
                  <a:moveTo>
                    <a:pt x="60" y="1"/>
                  </a:moveTo>
                  <a:cubicBezTo>
                    <a:pt x="50" y="1"/>
                    <a:pt x="21" y="80"/>
                    <a:pt x="11" y="178"/>
                  </a:cubicBezTo>
                  <a:cubicBezTo>
                    <a:pt x="1" y="287"/>
                    <a:pt x="1" y="366"/>
                    <a:pt x="21" y="366"/>
                  </a:cubicBezTo>
                  <a:cubicBezTo>
                    <a:pt x="40" y="366"/>
                    <a:pt x="60" y="287"/>
                    <a:pt x="70" y="188"/>
                  </a:cubicBezTo>
                  <a:cubicBezTo>
                    <a:pt x="80" y="90"/>
                    <a:pt x="80" y="1"/>
                    <a:pt x="6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11"/>
            <p:cNvSpPr/>
            <p:nvPr/>
          </p:nvSpPr>
          <p:spPr>
            <a:xfrm>
              <a:off x="6165000" y="2550875"/>
              <a:ext cx="2000" cy="4700"/>
            </a:xfrm>
            <a:custGeom>
              <a:rect b="b" l="l" r="r" t="t"/>
              <a:pathLst>
                <a:path extrusionOk="0" h="188" w="80">
                  <a:moveTo>
                    <a:pt x="60" y="0"/>
                  </a:moveTo>
                  <a:cubicBezTo>
                    <a:pt x="40" y="0"/>
                    <a:pt x="21" y="40"/>
                    <a:pt x="11" y="89"/>
                  </a:cubicBezTo>
                  <a:cubicBezTo>
                    <a:pt x="1" y="138"/>
                    <a:pt x="11" y="188"/>
                    <a:pt x="30" y="188"/>
                  </a:cubicBezTo>
                  <a:cubicBezTo>
                    <a:pt x="50" y="188"/>
                    <a:pt x="70" y="148"/>
                    <a:pt x="80" y="99"/>
                  </a:cubicBezTo>
                  <a:cubicBezTo>
                    <a:pt x="80" y="50"/>
                    <a:pt x="80" y="0"/>
                    <a:pt x="6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11"/>
            <p:cNvSpPr/>
            <p:nvPr/>
          </p:nvSpPr>
          <p:spPr>
            <a:xfrm>
              <a:off x="6154150" y="2463550"/>
              <a:ext cx="15075" cy="81425"/>
            </a:xfrm>
            <a:custGeom>
              <a:rect b="b" l="l" r="r" t="t"/>
              <a:pathLst>
                <a:path extrusionOk="0" h="3257" w="603">
                  <a:moveTo>
                    <a:pt x="11" y="0"/>
                  </a:moveTo>
                  <a:cubicBezTo>
                    <a:pt x="1" y="40"/>
                    <a:pt x="1" y="89"/>
                    <a:pt x="1" y="129"/>
                  </a:cubicBezTo>
                  <a:cubicBezTo>
                    <a:pt x="1" y="217"/>
                    <a:pt x="11" y="346"/>
                    <a:pt x="11" y="504"/>
                  </a:cubicBezTo>
                  <a:cubicBezTo>
                    <a:pt x="20" y="819"/>
                    <a:pt x="50" y="1254"/>
                    <a:pt x="80" y="1737"/>
                  </a:cubicBezTo>
                  <a:cubicBezTo>
                    <a:pt x="89" y="1974"/>
                    <a:pt x="109" y="2201"/>
                    <a:pt x="119" y="2408"/>
                  </a:cubicBezTo>
                  <a:cubicBezTo>
                    <a:pt x="119" y="2595"/>
                    <a:pt x="149" y="2783"/>
                    <a:pt x="208" y="2961"/>
                  </a:cubicBezTo>
                  <a:cubicBezTo>
                    <a:pt x="247" y="3089"/>
                    <a:pt x="336" y="3187"/>
                    <a:pt x="464" y="3237"/>
                  </a:cubicBezTo>
                  <a:cubicBezTo>
                    <a:pt x="494" y="3247"/>
                    <a:pt x="524" y="3257"/>
                    <a:pt x="563" y="3257"/>
                  </a:cubicBezTo>
                  <a:cubicBezTo>
                    <a:pt x="583" y="3247"/>
                    <a:pt x="603" y="3247"/>
                    <a:pt x="603" y="3247"/>
                  </a:cubicBezTo>
                  <a:cubicBezTo>
                    <a:pt x="553" y="3237"/>
                    <a:pt x="514" y="3227"/>
                    <a:pt x="474" y="3207"/>
                  </a:cubicBezTo>
                  <a:cubicBezTo>
                    <a:pt x="366" y="3158"/>
                    <a:pt x="287" y="3059"/>
                    <a:pt x="247" y="2941"/>
                  </a:cubicBezTo>
                  <a:cubicBezTo>
                    <a:pt x="208" y="2773"/>
                    <a:pt x="188" y="2586"/>
                    <a:pt x="188" y="2408"/>
                  </a:cubicBezTo>
                  <a:cubicBezTo>
                    <a:pt x="178" y="2191"/>
                    <a:pt x="159" y="1964"/>
                    <a:pt x="149" y="1727"/>
                  </a:cubicBezTo>
                  <a:cubicBezTo>
                    <a:pt x="119" y="1254"/>
                    <a:pt x="89" y="819"/>
                    <a:pt x="60" y="504"/>
                  </a:cubicBezTo>
                  <a:cubicBezTo>
                    <a:pt x="50" y="346"/>
                    <a:pt x="40" y="217"/>
                    <a:pt x="30" y="129"/>
                  </a:cubicBezTo>
                  <a:cubicBezTo>
                    <a:pt x="30" y="89"/>
                    <a:pt x="20" y="40"/>
                    <a:pt x="11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11"/>
            <p:cNvSpPr/>
            <p:nvPr/>
          </p:nvSpPr>
          <p:spPr>
            <a:xfrm>
              <a:off x="6160575" y="2470200"/>
              <a:ext cx="7900" cy="6700"/>
            </a:xfrm>
            <a:custGeom>
              <a:rect b="b" l="l" r="r" t="t"/>
              <a:pathLst>
                <a:path extrusionOk="0" h="268" w="316">
                  <a:moveTo>
                    <a:pt x="157" y="1"/>
                  </a:moveTo>
                  <a:cubicBezTo>
                    <a:pt x="129" y="1"/>
                    <a:pt x="112" y="14"/>
                    <a:pt x="119" y="21"/>
                  </a:cubicBezTo>
                  <a:cubicBezTo>
                    <a:pt x="119" y="30"/>
                    <a:pt x="158" y="21"/>
                    <a:pt x="198" y="50"/>
                  </a:cubicBezTo>
                  <a:cubicBezTo>
                    <a:pt x="217" y="70"/>
                    <a:pt x="227" y="99"/>
                    <a:pt x="227" y="129"/>
                  </a:cubicBezTo>
                  <a:cubicBezTo>
                    <a:pt x="220" y="177"/>
                    <a:pt x="180" y="206"/>
                    <a:pt x="140" y="206"/>
                  </a:cubicBezTo>
                  <a:cubicBezTo>
                    <a:pt x="122" y="206"/>
                    <a:pt x="104" y="200"/>
                    <a:pt x="89" y="188"/>
                  </a:cubicBezTo>
                  <a:cubicBezTo>
                    <a:pt x="69" y="159"/>
                    <a:pt x="59" y="139"/>
                    <a:pt x="59" y="109"/>
                  </a:cubicBezTo>
                  <a:cubicBezTo>
                    <a:pt x="69" y="60"/>
                    <a:pt x="89" y="30"/>
                    <a:pt x="89" y="30"/>
                  </a:cubicBezTo>
                  <a:cubicBezTo>
                    <a:pt x="89" y="28"/>
                    <a:pt x="87" y="27"/>
                    <a:pt x="83" y="27"/>
                  </a:cubicBezTo>
                  <a:cubicBezTo>
                    <a:pt x="70" y="27"/>
                    <a:pt x="36" y="45"/>
                    <a:pt x="20" y="99"/>
                  </a:cubicBezTo>
                  <a:cubicBezTo>
                    <a:pt x="0" y="139"/>
                    <a:pt x="10" y="188"/>
                    <a:pt x="40" y="228"/>
                  </a:cubicBezTo>
                  <a:cubicBezTo>
                    <a:pt x="66" y="254"/>
                    <a:pt x="105" y="267"/>
                    <a:pt x="143" y="267"/>
                  </a:cubicBezTo>
                  <a:cubicBezTo>
                    <a:pt x="162" y="267"/>
                    <a:pt x="181" y="264"/>
                    <a:pt x="198" y="257"/>
                  </a:cubicBezTo>
                  <a:cubicBezTo>
                    <a:pt x="306" y="218"/>
                    <a:pt x="316" y="70"/>
                    <a:pt x="217" y="21"/>
                  </a:cubicBezTo>
                  <a:cubicBezTo>
                    <a:pt x="195" y="6"/>
                    <a:pt x="174" y="1"/>
                    <a:pt x="157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11"/>
            <p:cNvSpPr/>
            <p:nvPr/>
          </p:nvSpPr>
          <p:spPr>
            <a:xfrm>
              <a:off x="6200525" y="2465775"/>
              <a:ext cx="40725" cy="21475"/>
            </a:xfrm>
            <a:custGeom>
              <a:rect b="b" l="l" r="r" t="t"/>
              <a:pathLst>
                <a:path extrusionOk="0" h="859" w="1629">
                  <a:moveTo>
                    <a:pt x="1" y="0"/>
                  </a:moveTo>
                  <a:cubicBezTo>
                    <a:pt x="20" y="99"/>
                    <a:pt x="50" y="198"/>
                    <a:pt x="109" y="276"/>
                  </a:cubicBezTo>
                  <a:cubicBezTo>
                    <a:pt x="328" y="646"/>
                    <a:pt x="718" y="859"/>
                    <a:pt x="1134" y="859"/>
                  </a:cubicBezTo>
                  <a:cubicBezTo>
                    <a:pt x="1206" y="859"/>
                    <a:pt x="1279" y="852"/>
                    <a:pt x="1352" y="839"/>
                  </a:cubicBezTo>
                  <a:cubicBezTo>
                    <a:pt x="1451" y="819"/>
                    <a:pt x="1550" y="790"/>
                    <a:pt x="1629" y="730"/>
                  </a:cubicBezTo>
                  <a:cubicBezTo>
                    <a:pt x="1629" y="729"/>
                    <a:pt x="1628" y="729"/>
                    <a:pt x="1626" y="729"/>
                  </a:cubicBezTo>
                  <a:cubicBezTo>
                    <a:pt x="1609" y="729"/>
                    <a:pt x="1504" y="772"/>
                    <a:pt x="1343" y="790"/>
                  </a:cubicBezTo>
                  <a:cubicBezTo>
                    <a:pt x="1290" y="796"/>
                    <a:pt x="1238" y="800"/>
                    <a:pt x="1186" y="800"/>
                  </a:cubicBezTo>
                  <a:cubicBezTo>
                    <a:pt x="777" y="800"/>
                    <a:pt x="385" y="597"/>
                    <a:pt x="149" y="247"/>
                  </a:cubicBezTo>
                  <a:cubicBezTo>
                    <a:pt x="50" y="109"/>
                    <a:pt x="20" y="0"/>
                    <a:pt x="1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11"/>
            <p:cNvSpPr/>
            <p:nvPr/>
          </p:nvSpPr>
          <p:spPr>
            <a:xfrm>
              <a:off x="6075700" y="2463550"/>
              <a:ext cx="27675" cy="24350"/>
            </a:xfrm>
            <a:custGeom>
              <a:rect b="b" l="l" r="r" t="t"/>
              <a:pathLst>
                <a:path extrusionOk="0" h="974" w="1107">
                  <a:moveTo>
                    <a:pt x="1086" y="0"/>
                  </a:moveTo>
                  <a:lnTo>
                    <a:pt x="1086" y="0"/>
                  </a:lnTo>
                  <a:cubicBezTo>
                    <a:pt x="1067" y="0"/>
                    <a:pt x="1067" y="89"/>
                    <a:pt x="1027" y="227"/>
                  </a:cubicBezTo>
                  <a:cubicBezTo>
                    <a:pt x="968" y="405"/>
                    <a:pt x="869" y="563"/>
                    <a:pt x="731" y="691"/>
                  </a:cubicBezTo>
                  <a:cubicBezTo>
                    <a:pt x="593" y="810"/>
                    <a:pt x="415" y="888"/>
                    <a:pt x="238" y="918"/>
                  </a:cubicBezTo>
                  <a:cubicBezTo>
                    <a:pt x="100" y="948"/>
                    <a:pt x="1" y="938"/>
                    <a:pt x="1" y="948"/>
                  </a:cubicBezTo>
                  <a:cubicBezTo>
                    <a:pt x="51" y="966"/>
                    <a:pt x="101" y="973"/>
                    <a:pt x="154" y="973"/>
                  </a:cubicBezTo>
                  <a:cubicBezTo>
                    <a:pt x="184" y="973"/>
                    <a:pt x="215" y="971"/>
                    <a:pt x="248" y="967"/>
                  </a:cubicBezTo>
                  <a:cubicBezTo>
                    <a:pt x="435" y="948"/>
                    <a:pt x="623" y="869"/>
                    <a:pt x="780" y="740"/>
                  </a:cubicBezTo>
                  <a:cubicBezTo>
                    <a:pt x="928" y="602"/>
                    <a:pt x="1027" y="435"/>
                    <a:pt x="1076" y="247"/>
                  </a:cubicBezTo>
                  <a:cubicBezTo>
                    <a:pt x="1096" y="168"/>
                    <a:pt x="1106" y="79"/>
                    <a:pt x="1086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11"/>
            <p:cNvSpPr/>
            <p:nvPr/>
          </p:nvSpPr>
          <p:spPr>
            <a:xfrm>
              <a:off x="6017750" y="2200600"/>
              <a:ext cx="281475" cy="263725"/>
            </a:xfrm>
            <a:custGeom>
              <a:rect b="b" l="l" r="r" t="t"/>
              <a:pathLst>
                <a:path extrusionOk="0" h="10549" w="11259">
                  <a:moveTo>
                    <a:pt x="4618" y="0"/>
                  </a:moveTo>
                  <a:cubicBezTo>
                    <a:pt x="4312" y="40"/>
                    <a:pt x="2497" y="69"/>
                    <a:pt x="1875" y="691"/>
                  </a:cubicBezTo>
                  <a:lnTo>
                    <a:pt x="0" y="4144"/>
                  </a:lnTo>
                  <a:lnTo>
                    <a:pt x="2013" y="5555"/>
                  </a:lnTo>
                  <a:lnTo>
                    <a:pt x="2635" y="4371"/>
                  </a:lnTo>
                  <a:lnTo>
                    <a:pt x="2536" y="6581"/>
                  </a:lnTo>
                  <a:lnTo>
                    <a:pt x="2201" y="10479"/>
                  </a:lnTo>
                  <a:lnTo>
                    <a:pt x="8703" y="10548"/>
                  </a:lnTo>
                  <a:lnTo>
                    <a:pt x="8624" y="7016"/>
                  </a:lnTo>
                  <a:lnTo>
                    <a:pt x="8624" y="4450"/>
                  </a:lnTo>
                  <a:lnTo>
                    <a:pt x="9561" y="5368"/>
                  </a:lnTo>
                  <a:lnTo>
                    <a:pt x="11258" y="3227"/>
                  </a:lnTo>
                  <a:lnTo>
                    <a:pt x="9167" y="1115"/>
                  </a:lnTo>
                  <a:cubicBezTo>
                    <a:pt x="8762" y="691"/>
                    <a:pt x="8269" y="365"/>
                    <a:pt x="7716" y="168"/>
                  </a:cubicBezTo>
                  <a:cubicBezTo>
                    <a:pt x="7420" y="69"/>
                    <a:pt x="7114" y="10"/>
                    <a:pt x="6808" y="0"/>
                  </a:cubicBezTo>
                  <a:cubicBezTo>
                    <a:pt x="6453" y="114"/>
                    <a:pt x="6083" y="170"/>
                    <a:pt x="5713" y="170"/>
                  </a:cubicBezTo>
                  <a:cubicBezTo>
                    <a:pt x="5343" y="170"/>
                    <a:pt x="4973" y="114"/>
                    <a:pt x="4618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11"/>
            <p:cNvSpPr/>
            <p:nvPr/>
          </p:nvSpPr>
          <p:spPr>
            <a:xfrm>
              <a:off x="6096175" y="2089350"/>
              <a:ext cx="114000" cy="10875"/>
            </a:xfrm>
            <a:custGeom>
              <a:rect b="b" l="l" r="r" t="t"/>
              <a:pathLst>
                <a:path extrusionOk="0" h="435" w="4560">
                  <a:moveTo>
                    <a:pt x="218" y="0"/>
                  </a:moveTo>
                  <a:cubicBezTo>
                    <a:pt x="100" y="0"/>
                    <a:pt x="1" y="99"/>
                    <a:pt x="1" y="217"/>
                  </a:cubicBezTo>
                  <a:cubicBezTo>
                    <a:pt x="1" y="336"/>
                    <a:pt x="100" y="434"/>
                    <a:pt x="218" y="434"/>
                  </a:cubicBezTo>
                  <a:lnTo>
                    <a:pt x="4342" y="434"/>
                  </a:lnTo>
                  <a:cubicBezTo>
                    <a:pt x="4461" y="434"/>
                    <a:pt x="4559" y="336"/>
                    <a:pt x="4559" y="217"/>
                  </a:cubicBezTo>
                  <a:cubicBezTo>
                    <a:pt x="4559" y="99"/>
                    <a:pt x="4461" y="0"/>
                    <a:pt x="43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11"/>
            <p:cNvSpPr/>
            <p:nvPr/>
          </p:nvSpPr>
          <p:spPr>
            <a:xfrm>
              <a:off x="6105300" y="2035075"/>
              <a:ext cx="96000" cy="55525"/>
            </a:xfrm>
            <a:custGeom>
              <a:rect b="b" l="l" r="r" t="t"/>
              <a:pathLst>
                <a:path extrusionOk="0" h="2221" w="3840">
                  <a:moveTo>
                    <a:pt x="1915" y="0"/>
                  </a:moveTo>
                  <a:cubicBezTo>
                    <a:pt x="859" y="0"/>
                    <a:pt x="1" y="859"/>
                    <a:pt x="1" y="1924"/>
                  </a:cubicBezTo>
                  <a:lnTo>
                    <a:pt x="1" y="2221"/>
                  </a:lnTo>
                  <a:lnTo>
                    <a:pt x="3839" y="2221"/>
                  </a:lnTo>
                  <a:lnTo>
                    <a:pt x="3839" y="1924"/>
                  </a:lnTo>
                  <a:cubicBezTo>
                    <a:pt x="3839" y="859"/>
                    <a:pt x="2971" y="0"/>
                    <a:pt x="191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11"/>
            <p:cNvSpPr/>
            <p:nvPr/>
          </p:nvSpPr>
          <p:spPr>
            <a:xfrm>
              <a:off x="6144525" y="2035075"/>
              <a:ext cx="14825" cy="57750"/>
            </a:xfrm>
            <a:custGeom>
              <a:rect b="b" l="l" r="r" t="t"/>
              <a:pathLst>
                <a:path extrusionOk="0" h="2310" w="593">
                  <a:moveTo>
                    <a:pt x="1" y="0"/>
                  </a:moveTo>
                  <a:lnTo>
                    <a:pt x="1" y="2309"/>
                  </a:lnTo>
                  <a:lnTo>
                    <a:pt x="593" y="2309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11"/>
            <p:cNvSpPr/>
            <p:nvPr/>
          </p:nvSpPr>
          <p:spPr>
            <a:xfrm>
              <a:off x="6069050" y="2198125"/>
              <a:ext cx="180100" cy="288875"/>
            </a:xfrm>
            <a:custGeom>
              <a:rect b="b" l="l" r="r" t="t"/>
              <a:pathLst>
                <a:path extrusionOk="0" h="11555" w="7204">
                  <a:moveTo>
                    <a:pt x="2102" y="1"/>
                  </a:moveTo>
                  <a:lnTo>
                    <a:pt x="395" y="247"/>
                  </a:lnTo>
                  <a:lnTo>
                    <a:pt x="1" y="11555"/>
                  </a:lnTo>
                  <a:lnTo>
                    <a:pt x="1" y="11555"/>
                  </a:lnTo>
                  <a:lnTo>
                    <a:pt x="7203" y="11150"/>
                  </a:lnTo>
                  <a:lnTo>
                    <a:pt x="6562" y="731"/>
                  </a:lnTo>
                  <a:cubicBezTo>
                    <a:pt x="6562" y="731"/>
                    <a:pt x="5573" y="83"/>
                    <a:pt x="4923" y="83"/>
                  </a:cubicBezTo>
                  <a:cubicBezTo>
                    <a:pt x="4864" y="83"/>
                    <a:pt x="4808" y="88"/>
                    <a:pt x="4756" y="99"/>
                  </a:cubicBezTo>
                  <a:lnTo>
                    <a:pt x="3257" y="5013"/>
                  </a:lnTo>
                  <a:lnTo>
                    <a:pt x="2102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11"/>
            <p:cNvSpPr/>
            <p:nvPr/>
          </p:nvSpPr>
          <p:spPr>
            <a:xfrm>
              <a:off x="6071525" y="2394975"/>
              <a:ext cx="174425" cy="17050"/>
            </a:xfrm>
            <a:custGeom>
              <a:rect b="b" l="l" r="r" t="t"/>
              <a:pathLst>
                <a:path extrusionOk="0" h="682" w="6977">
                  <a:moveTo>
                    <a:pt x="20" y="0"/>
                  </a:moveTo>
                  <a:lnTo>
                    <a:pt x="0" y="652"/>
                  </a:lnTo>
                  <a:lnTo>
                    <a:pt x="6976" y="681"/>
                  </a:lnTo>
                  <a:lnTo>
                    <a:pt x="6927" y="6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11"/>
            <p:cNvSpPr/>
            <p:nvPr/>
          </p:nvSpPr>
          <p:spPr>
            <a:xfrm>
              <a:off x="6070025" y="2432725"/>
              <a:ext cx="177400" cy="17025"/>
            </a:xfrm>
            <a:custGeom>
              <a:rect b="b" l="l" r="r" t="t"/>
              <a:pathLst>
                <a:path extrusionOk="0" h="681" w="7096">
                  <a:moveTo>
                    <a:pt x="21" y="0"/>
                  </a:moveTo>
                  <a:lnTo>
                    <a:pt x="1" y="651"/>
                  </a:lnTo>
                  <a:lnTo>
                    <a:pt x="7095" y="681"/>
                  </a:lnTo>
                  <a:lnTo>
                    <a:pt x="70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11"/>
            <p:cNvSpPr/>
            <p:nvPr/>
          </p:nvSpPr>
          <p:spPr>
            <a:xfrm>
              <a:off x="6144525" y="2288650"/>
              <a:ext cx="205275" cy="109375"/>
            </a:xfrm>
            <a:custGeom>
              <a:rect b="b" l="l" r="r" t="t"/>
              <a:pathLst>
                <a:path extrusionOk="0" h="4375" w="8211">
                  <a:moveTo>
                    <a:pt x="5951" y="1"/>
                  </a:moveTo>
                  <a:lnTo>
                    <a:pt x="4688" y="1629"/>
                  </a:lnTo>
                  <a:lnTo>
                    <a:pt x="5349" y="2211"/>
                  </a:lnTo>
                  <a:lnTo>
                    <a:pt x="563" y="1747"/>
                  </a:lnTo>
                  <a:lnTo>
                    <a:pt x="1" y="3267"/>
                  </a:lnTo>
                  <a:lnTo>
                    <a:pt x="6148" y="4362"/>
                  </a:lnTo>
                  <a:cubicBezTo>
                    <a:pt x="6211" y="4370"/>
                    <a:pt x="6276" y="4375"/>
                    <a:pt x="6345" y="4375"/>
                  </a:cubicBezTo>
                  <a:cubicBezTo>
                    <a:pt x="7060" y="4375"/>
                    <a:pt x="8024" y="3905"/>
                    <a:pt x="8141" y="3050"/>
                  </a:cubicBezTo>
                  <a:cubicBezTo>
                    <a:pt x="8210" y="2527"/>
                    <a:pt x="8033" y="2004"/>
                    <a:pt x="7668" y="1619"/>
                  </a:cubicBezTo>
                  <a:lnTo>
                    <a:pt x="5951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11"/>
            <p:cNvSpPr/>
            <p:nvPr/>
          </p:nvSpPr>
          <p:spPr>
            <a:xfrm>
              <a:off x="6143050" y="2035325"/>
              <a:ext cx="2250" cy="54525"/>
            </a:xfrm>
            <a:custGeom>
              <a:rect b="b" l="l" r="r" t="t"/>
              <a:pathLst>
                <a:path extrusionOk="0" h="2181" w="90">
                  <a:moveTo>
                    <a:pt x="50" y="0"/>
                  </a:moveTo>
                  <a:cubicBezTo>
                    <a:pt x="20" y="0"/>
                    <a:pt x="1" y="494"/>
                    <a:pt x="1" y="1086"/>
                  </a:cubicBezTo>
                  <a:cubicBezTo>
                    <a:pt x="1" y="1688"/>
                    <a:pt x="20" y="2181"/>
                    <a:pt x="50" y="2181"/>
                  </a:cubicBezTo>
                  <a:cubicBezTo>
                    <a:pt x="70" y="2181"/>
                    <a:pt x="89" y="1688"/>
                    <a:pt x="89" y="1086"/>
                  </a:cubicBezTo>
                  <a:cubicBezTo>
                    <a:pt x="89" y="494"/>
                    <a:pt x="70" y="0"/>
                    <a:pt x="5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11"/>
            <p:cNvSpPr/>
            <p:nvPr/>
          </p:nvSpPr>
          <p:spPr>
            <a:xfrm>
              <a:off x="6157850" y="2035325"/>
              <a:ext cx="2250" cy="54525"/>
            </a:xfrm>
            <a:custGeom>
              <a:rect b="b" l="l" r="r" t="t"/>
              <a:pathLst>
                <a:path extrusionOk="0" h="2181" w="90">
                  <a:moveTo>
                    <a:pt x="50" y="0"/>
                  </a:moveTo>
                  <a:cubicBezTo>
                    <a:pt x="20" y="0"/>
                    <a:pt x="1" y="494"/>
                    <a:pt x="1" y="1086"/>
                  </a:cubicBezTo>
                  <a:cubicBezTo>
                    <a:pt x="1" y="1688"/>
                    <a:pt x="20" y="2181"/>
                    <a:pt x="50" y="2181"/>
                  </a:cubicBezTo>
                  <a:cubicBezTo>
                    <a:pt x="70" y="2181"/>
                    <a:pt x="89" y="1688"/>
                    <a:pt x="89" y="1086"/>
                  </a:cubicBezTo>
                  <a:cubicBezTo>
                    <a:pt x="89" y="494"/>
                    <a:pt x="70" y="0"/>
                    <a:pt x="5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11"/>
            <p:cNvSpPr/>
            <p:nvPr/>
          </p:nvSpPr>
          <p:spPr>
            <a:xfrm>
              <a:off x="6104575" y="2088100"/>
              <a:ext cx="98200" cy="2250"/>
            </a:xfrm>
            <a:custGeom>
              <a:rect b="b" l="l" r="r" t="t"/>
              <a:pathLst>
                <a:path extrusionOk="0" h="90" w="3928">
                  <a:moveTo>
                    <a:pt x="1964" y="1"/>
                  </a:moveTo>
                  <a:cubicBezTo>
                    <a:pt x="879" y="1"/>
                    <a:pt x="0" y="21"/>
                    <a:pt x="0" y="40"/>
                  </a:cubicBezTo>
                  <a:cubicBezTo>
                    <a:pt x="0" y="60"/>
                    <a:pt x="879" y="90"/>
                    <a:pt x="1964" y="90"/>
                  </a:cubicBezTo>
                  <a:cubicBezTo>
                    <a:pt x="3049" y="90"/>
                    <a:pt x="3927" y="60"/>
                    <a:pt x="3927" y="40"/>
                  </a:cubicBezTo>
                  <a:cubicBezTo>
                    <a:pt x="3927" y="21"/>
                    <a:pt x="3049" y="1"/>
                    <a:pt x="1964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11"/>
            <p:cNvSpPr/>
            <p:nvPr/>
          </p:nvSpPr>
          <p:spPr>
            <a:xfrm>
              <a:off x="6159325" y="2035075"/>
              <a:ext cx="7425" cy="54300"/>
            </a:xfrm>
            <a:custGeom>
              <a:rect b="b" l="l" r="r" t="t"/>
              <a:pathLst>
                <a:path extrusionOk="0" h="2172" w="297">
                  <a:moveTo>
                    <a:pt x="1" y="0"/>
                  </a:moveTo>
                  <a:lnTo>
                    <a:pt x="1" y="2171"/>
                  </a:lnTo>
                  <a:lnTo>
                    <a:pt x="297" y="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11"/>
            <p:cNvSpPr/>
            <p:nvPr/>
          </p:nvSpPr>
          <p:spPr>
            <a:xfrm>
              <a:off x="6108525" y="2044200"/>
              <a:ext cx="29375" cy="37275"/>
            </a:xfrm>
            <a:custGeom>
              <a:rect b="b" l="l" r="r" t="t"/>
              <a:pathLst>
                <a:path extrusionOk="0" h="1491" w="1175">
                  <a:moveTo>
                    <a:pt x="1174" y="1"/>
                  </a:moveTo>
                  <a:cubicBezTo>
                    <a:pt x="1076" y="1"/>
                    <a:pt x="977" y="30"/>
                    <a:pt x="898" y="79"/>
                  </a:cubicBezTo>
                  <a:cubicBezTo>
                    <a:pt x="454" y="297"/>
                    <a:pt x="138" y="711"/>
                    <a:pt x="30" y="1194"/>
                  </a:cubicBezTo>
                  <a:cubicBezTo>
                    <a:pt x="0" y="1293"/>
                    <a:pt x="0" y="1392"/>
                    <a:pt x="20" y="1490"/>
                  </a:cubicBezTo>
                  <a:cubicBezTo>
                    <a:pt x="50" y="1392"/>
                    <a:pt x="79" y="1303"/>
                    <a:pt x="99" y="1204"/>
                  </a:cubicBezTo>
                  <a:cubicBezTo>
                    <a:pt x="158" y="987"/>
                    <a:pt x="267" y="770"/>
                    <a:pt x="405" y="593"/>
                  </a:cubicBezTo>
                  <a:cubicBezTo>
                    <a:pt x="543" y="405"/>
                    <a:pt x="721" y="257"/>
                    <a:pt x="918" y="139"/>
                  </a:cubicBezTo>
                  <a:cubicBezTo>
                    <a:pt x="1007" y="99"/>
                    <a:pt x="1095" y="50"/>
                    <a:pt x="1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11"/>
            <p:cNvSpPr/>
            <p:nvPr/>
          </p:nvSpPr>
          <p:spPr>
            <a:xfrm>
              <a:off x="6131700" y="2141075"/>
              <a:ext cx="13600" cy="8250"/>
            </a:xfrm>
            <a:custGeom>
              <a:rect b="b" l="l" r="r" t="t"/>
              <a:pathLst>
                <a:path extrusionOk="0" h="330" w="544">
                  <a:moveTo>
                    <a:pt x="524" y="0"/>
                  </a:moveTo>
                  <a:cubicBezTo>
                    <a:pt x="487" y="0"/>
                    <a:pt x="372" y="71"/>
                    <a:pt x="257" y="141"/>
                  </a:cubicBezTo>
                  <a:cubicBezTo>
                    <a:pt x="119" y="230"/>
                    <a:pt x="1" y="289"/>
                    <a:pt x="11" y="319"/>
                  </a:cubicBezTo>
                  <a:cubicBezTo>
                    <a:pt x="11" y="326"/>
                    <a:pt x="19" y="330"/>
                    <a:pt x="34" y="330"/>
                  </a:cubicBezTo>
                  <a:cubicBezTo>
                    <a:pt x="79" y="330"/>
                    <a:pt x="187" y="295"/>
                    <a:pt x="307" y="220"/>
                  </a:cubicBezTo>
                  <a:cubicBezTo>
                    <a:pt x="455" y="132"/>
                    <a:pt x="543" y="23"/>
                    <a:pt x="534" y="3"/>
                  </a:cubicBezTo>
                  <a:cubicBezTo>
                    <a:pt x="531" y="1"/>
                    <a:pt x="528" y="0"/>
                    <a:pt x="52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11"/>
            <p:cNvSpPr/>
            <p:nvPr/>
          </p:nvSpPr>
          <p:spPr>
            <a:xfrm>
              <a:off x="6091000" y="2309250"/>
              <a:ext cx="68100" cy="60925"/>
            </a:xfrm>
            <a:custGeom>
              <a:rect b="b" l="l" r="r" t="t"/>
              <a:pathLst>
                <a:path extrusionOk="0" h="2437" w="2724">
                  <a:moveTo>
                    <a:pt x="1809" y="1"/>
                  </a:moveTo>
                  <a:cubicBezTo>
                    <a:pt x="1767" y="1"/>
                    <a:pt x="1724" y="21"/>
                    <a:pt x="1698" y="65"/>
                  </a:cubicBezTo>
                  <a:cubicBezTo>
                    <a:pt x="1658" y="163"/>
                    <a:pt x="1737" y="489"/>
                    <a:pt x="1974" y="795"/>
                  </a:cubicBezTo>
                  <a:cubicBezTo>
                    <a:pt x="2099" y="945"/>
                    <a:pt x="2009" y="989"/>
                    <a:pt x="1859" y="989"/>
                  </a:cubicBezTo>
                  <a:cubicBezTo>
                    <a:pt x="1714" y="989"/>
                    <a:pt x="1514" y="947"/>
                    <a:pt x="1402" y="923"/>
                  </a:cubicBezTo>
                  <a:cubicBezTo>
                    <a:pt x="1233" y="892"/>
                    <a:pt x="782" y="826"/>
                    <a:pt x="559" y="826"/>
                  </a:cubicBezTo>
                  <a:cubicBezTo>
                    <a:pt x="495" y="826"/>
                    <a:pt x="450" y="831"/>
                    <a:pt x="435" y="844"/>
                  </a:cubicBezTo>
                  <a:cubicBezTo>
                    <a:pt x="336" y="933"/>
                    <a:pt x="405" y="1051"/>
                    <a:pt x="632" y="1081"/>
                  </a:cubicBezTo>
                  <a:cubicBezTo>
                    <a:pt x="859" y="1121"/>
                    <a:pt x="1510" y="1278"/>
                    <a:pt x="1471" y="1397"/>
                  </a:cubicBezTo>
                  <a:cubicBezTo>
                    <a:pt x="1465" y="1418"/>
                    <a:pt x="1419" y="1426"/>
                    <a:pt x="1349" y="1426"/>
                  </a:cubicBezTo>
                  <a:cubicBezTo>
                    <a:pt x="1056" y="1426"/>
                    <a:pt x="336" y="1278"/>
                    <a:pt x="336" y="1278"/>
                  </a:cubicBezTo>
                  <a:cubicBezTo>
                    <a:pt x="336" y="1278"/>
                    <a:pt x="261" y="1250"/>
                    <a:pt x="189" y="1250"/>
                  </a:cubicBezTo>
                  <a:cubicBezTo>
                    <a:pt x="132" y="1250"/>
                    <a:pt x="77" y="1267"/>
                    <a:pt x="60" y="1328"/>
                  </a:cubicBezTo>
                  <a:cubicBezTo>
                    <a:pt x="1" y="1565"/>
                    <a:pt x="1204" y="1713"/>
                    <a:pt x="1313" y="1732"/>
                  </a:cubicBezTo>
                  <a:cubicBezTo>
                    <a:pt x="1398" y="1742"/>
                    <a:pt x="1374" y="1851"/>
                    <a:pt x="1294" y="1851"/>
                  </a:cubicBezTo>
                  <a:cubicBezTo>
                    <a:pt x="1290" y="1851"/>
                    <a:pt x="1287" y="1851"/>
                    <a:pt x="1283" y="1851"/>
                  </a:cubicBezTo>
                  <a:cubicBezTo>
                    <a:pt x="1224" y="1844"/>
                    <a:pt x="750" y="1732"/>
                    <a:pt x="421" y="1732"/>
                  </a:cubicBezTo>
                  <a:cubicBezTo>
                    <a:pt x="259" y="1732"/>
                    <a:pt x="132" y="1759"/>
                    <a:pt x="109" y="1841"/>
                  </a:cubicBezTo>
                  <a:cubicBezTo>
                    <a:pt x="60" y="2028"/>
                    <a:pt x="1096" y="1979"/>
                    <a:pt x="1283" y="2147"/>
                  </a:cubicBezTo>
                  <a:cubicBezTo>
                    <a:pt x="1344" y="2201"/>
                    <a:pt x="1282" y="2215"/>
                    <a:pt x="1169" y="2215"/>
                  </a:cubicBezTo>
                  <a:cubicBezTo>
                    <a:pt x="1052" y="2215"/>
                    <a:pt x="879" y="2200"/>
                    <a:pt x="731" y="2200"/>
                  </a:cubicBezTo>
                  <a:cubicBezTo>
                    <a:pt x="584" y="2200"/>
                    <a:pt x="461" y="2215"/>
                    <a:pt x="445" y="2275"/>
                  </a:cubicBezTo>
                  <a:cubicBezTo>
                    <a:pt x="435" y="2344"/>
                    <a:pt x="425" y="2393"/>
                    <a:pt x="1007" y="2433"/>
                  </a:cubicBezTo>
                  <a:cubicBezTo>
                    <a:pt x="1111" y="2435"/>
                    <a:pt x="1214" y="2437"/>
                    <a:pt x="1316" y="2437"/>
                  </a:cubicBezTo>
                  <a:cubicBezTo>
                    <a:pt x="1624" y="2437"/>
                    <a:pt x="1930" y="2425"/>
                    <a:pt x="2241" y="2403"/>
                  </a:cubicBezTo>
                  <a:lnTo>
                    <a:pt x="2724" y="933"/>
                  </a:lnTo>
                  <a:cubicBezTo>
                    <a:pt x="2586" y="854"/>
                    <a:pt x="2458" y="765"/>
                    <a:pt x="2329" y="676"/>
                  </a:cubicBezTo>
                  <a:cubicBezTo>
                    <a:pt x="2241" y="607"/>
                    <a:pt x="2171" y="528"/>
                    <a:pt x="2112" y="440"/>
                  </a:cubicBezTo>
                  <a:cubicBezTo>
                    <a:pt x="2033" y="341"/>
                    <a:pt x="1974" y="223"/>
                    <a:pt x="1925" y="94"/>
                  </a:cubicBezTo>
                  <a:cubicBezTo>
                    <a:pt x="1914" y="34"/>
                    <a:pt x="1863" y="1"/>
                    <a:pt x="180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6" name="Google Shape;1776;p11"/>
          <p:cNvSpPr/>
          <p:nvPr/>
        </p:nvSpPr>
        <p:spPr>
          <a:xfrm>
            <a:off x="481954" y="4477575"/>
            <a:ext cx="7250017" cy="6725"/>
          </a:xfrm>
          <a:custGeom>
            <a:rect b="b" l="l" r="r" t="t"/>
            <a:pathLst>
              <a:path extrusionOk="0" h="269" w="203738">
                <a:moveTo>
                  <a:pt x="101888" y="1"/>
                </a:moveTo>
                <a:cubicBezTo>
                  <a:pt x="45590" y="1"/>
                  <a:pt x="1" y="77"/>
                  <a:pt x="1" y="115"/>
                </a:cubicBezTo>
                <a:cubicBezTo>
                  <a:pt x="1" y="192"/>
                  <a:pt x="45628" y="268"/>
                  <a:pt x="101888" y="268"/>
                </a:cubicBezTo>
                <a:cubicBezTo>
                  <a:pt x="158148" y="268"/>
                  <a:pt x="203737" y="192"/>
                  <a:pt x="203737" y="115"/>
                </a:cubicBezTo>
                <a:cubicBezTo>
                  <a:pt x="203737" y="77"/>
                  <a:pt x="158148" y="1"/>
                  <a:pt x="101888" y="1"/>
                </a:cubicBezTo>
                <a:close/>
              </a:path>
            </a:pathLst>
          </a:custGeom>
          <a:solidFill>
            <a:srgbClr val="A4C1FF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7" name="Google Shape;1777;p11"/>
          <p:cNvSpPr txBox="1"/>
          <p:nvPr>
            <p:ph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PROCESO</a:t>
            </a:r>
            <a:endParaRPr/>
          </a:p>
        </p:txBody>
      </p:sp>
      <p:sp>
        <p:nvSpPr>
          <p:cNvPr id="1778" name="Google Shape;1778;p11"/>
          <p:cNvSpPr txBox="1"/>
          <p:nvPr>
            <p:ph idx="4294967295" type="subTitle"/>
          </p:nvPr>
        </p:nvSpPr>
        <p:spPr>
          <a:xfrm>
            <a:off x="614050" y="987850"/>
            <a:ext cx="15537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 Coding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Lo m</a:t>
            </a:r>
            <a:r>
              <a:rPr lang="es-ES" sz="1400"/>
              <a:t>á</a:t>
            </a:r>
            <a:r>
              <a:rPr b="0" i="0" lang="es-ES" sz="1400" u="none" cap="none" strike="noStrik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s importante para nosotros es la seguridad</a:t>
            </a:r>
            <a:endParaRPr b="0" i="0" sz="1400" u="none" cap="none" strike="noStrike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1779" name="Google Shape;1779;p11"/>
          <p:cNvSpPr txBox="1"/>
          <p:nvPr>
            <p:ph idx="4294967295" type="ctrTitle"/>
          </p:nvPr>
        </p:nvSpPr>
        <p:spPr>
          <a:xfrm>
            <a:off x="984552" y="2336882"/>
            <a:ext cx="812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01</a:t>
            </a:r>
            <a:endParaRPr b="0" i="0" sz="30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780" name="Google Shape;1780;p11"/>
          <p:cNvSpPr txBox="1"/>
          <p:nvPr>
            <p:ph idx="4294967295" type="subTitle"/>
          </p:nvPr>
        </p:nvSpPr>
        <p:spPr>
          <a:xfrm>
            <a:off x="2733900" y="987850"/>
            <a:ext cx="15537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 Coding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Hemos escuchado las necesidades de cada sector</a:t>
            </a:r>
            <a:endParaRPr b="0" i="0" sz="1400" u="none" cap="none" strike="noStrike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1781" name="Google Shape;1781;p11"/>
          <p:cNvSpPr txBox="1"/>
          <p:nvPr>
            <p:ph idx="4294967295" type="ctrTitle"/>
          </p:nvPr>
        </p:nvSpPr>
        <p:spPr>
          <a:xfrm>
            <a:off x="3104402" y="2336882"/>
            <a:ext cx="812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02</a:t>
            </a:r>
            <a:endParaRPr b="0" i="0" sz="30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782" name="Google Shape;1782;p11"/>
          <p:cNvSpPr txBox="1"/>
          <p:nvPr>
            <p:ph idx="4294967295" type="subTitle"/>
          </p:nvPr>
        </p:nvSpPr>
        <p:spPr>
          <a:xfrm>
            <a:off x="4710425" y="423113"/>
            <a:ext cx="1901690" cy="1452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 Coding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Por lo que hemos diseñado un software que permita el alertamiento rápido y oportuno</a:t>
            </a:r>
            <a:endParaRPr b="0" i="0" sz="1400" u="none" cap="none" strike="noStrike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1783" name="Google Shape;1783;p11"/>
          <p:cNvSpPr txBox="1"/>
          <p:nvPr>
            <p:ph idx="4294967295" type="ctrTitle"/>
          </p:nvPr>
        </p:nvSpPr>
        <p:spPr>
          <a:xfrm>
            <a:off x="5224252" y="2336882"/>
            <a:ext cx="812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03</a:t>
            </a:r>
            <a:endParaRPr b="0" i="0" sz="30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784" name="Google Shape;1784;p11"/>
          <p:cNvSpPr txBox="1"/>
          <p:nvPr>
            <p:ph idx="4294967295" type="subTitle"/>
          </p:nvPr>
        </p:nvSpPr>
        <p:spPr>
          <a:xfrm>
            <a:off x="6869500" y="987850"/>
            <a:ext cx="17619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 Coding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Diseñada para cada necesidad</a:t>
            </a:r>
            <a:endParaRPr b="0" i="0" sz="1400" u="none" cap="none" strike="noStrike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1785" name="Google Shape;1785;p11"/>
          <p:cNvSpPr txBox="1"/>
          <p:nvPr>
            <p:ph idx="4294967295" type="ctrTitle"/>
          </p:nvPr>
        </p:nvSpPr>
        <p:spPr>
          <a:xfrm>
            <a:off x="7344102" y="2336882"/>
            <a:ext cx="812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04</a:t>
            </a:r>
            <a:endParaRPr b="0" i="0" sz="30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grpSp>
        <p:nvGrpSpPr>
          <p:cNvPr id="1786" name="Google Shape;1786;p11"/>
          <p:cNvGrpSpPr/>
          <p:nvPr/>
        </p:nvGrpSpPr>
        <p:grpSpPr>
          <a:xfrm>
            <a:off x="434765" y="3156210"/>
            <a:ext cx="8274470" cy="1392109"/>
            <a:chOff x="545900" y="3595725"/>
            <a:chExt cx="6289025" cy="1058075"/>
          </a:xfrm>
        </p:grpSpPr>
        <p:sp>
          <p:nvSpPr>
            <p:cNvPr id="1787" name="Google Shape;1787;p11"/>
            <p:cNvSpPr/>
            <p:nvPr/>
          </p:nvSpPr>
          <p:spPr>
            <a:xfrm>
              <a:off x="6179725" y="4203600"/>
              <a:ext cx="655200" cy="444525"/>
            </a:xfrm>
            <a:custGeom>
              <a:rect b="b" l="l" r="r" t="t"/>
              <a:pathLst>
                <a:path extrusionOk="0" h="17781" w="26208">
                  <a:moveTo>
                    <a:pt x="2685" y="0"/>
                  </a:moveTo>
                  <a:lnTo>
                    <a:pt x="1" y="3582"/>
                  </a:lnTo>
                  <a:lnTo>
                    <a:pt x="12394" y="17781"/>
                  </a:lnTo>
                  <a:lnTo>
                    <a:pt x="26208" y="17781"/>
                  </a:lnTo>
                  <a:lnTo>
                    <a:pt x="26208" y="11851"/>
                  </a:lnTo>
                  <a:lnTo>
                    <a:pt x="13104" y="11851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11"/>
            <p:cNvSpPr/>
            <p:nvPr/>
          </p:nvSpPr>
          <p:spPr>
            <a:xfrm>
              <a:off x="5955250" y="3972700"/>
              <a:ext cx="100925" cy="218825"/>
            </a:xfrm>
            <a:custGeom>
              <a:rect b="b" l="l" r="r" t="t"/>
              <a:pathLst>
                <a:path extrusionOk="0" h="8753" w="4037">
                  <a:moveTo>
                    <a:pt x="1" y="1"/>
                  </a:moveTo>
                  <a:cubicBezTo>
                    <a:pt x="1" y="11"/>
                    <a:pt x="139" y="50"/>
                    <a:pt x="395" y="129"/>
                  </a:cubicBezTo>
                  <a:cubicBezTo>
                    <a:pt x="741" y="257"/>
                    <a:pt x="1076" y="435"/>
                    <a:pt x="1382" y="642"/>
                  </a:cubicBezTo>
                  <a:cubicBezTo>
                    <a:pt x="1826" y="968"/>
                    <a:pt x="2221" y="1353"/>
                    <a:pt x="2546" y="1797"/>
                  </a:cubicBezTo>
                  <a:cubicBezTo>
                    <a:pt x="2941" y="2339"/>
                    <a:pt x="3257" y="2951"/>
                    <a:pt x="3474" y="3593"/>
                  </a:cubicBezTo>
                  <a:cubicBezTo>
                    <a:pt x="3681" y="4234"/>
                    <a:pt x="3809" y="4895"/>
                    <a:pt x="3878" y="5566"/>
                  </a:cubicBezTo>
                  <a:cubicBezTo>
                    <a:pt x="3948" y="6188"/>
                    <a:pt x="3977" y="6750"/>
                    <a:pt x="3977" y="7224"/>
                  </a:cubicBezTo>
                  <a:lnTo>
                    <a:pt x="3977" y="8339"/>
                  </a:lnTo>
                  <a:lnTo>
                    <a:pt x="3977" y="8644"/>
                  </a:lnTo>
                  <a:cubicBezTo>
                    <a:pt x="3977" y="8684"/>
                    <a:pt x="3977" y="8714"/>
                    <a:pt x="3987" y="8753"/>
                  </a:cubicBezTo>
                  <a:cubicBezTo>
                    <a:pt x="3987" y="8714"/>
                    <a:pt x="3997" y="8684"/>
                    <a:pt x="3997" y="8644"/>
                  </a:cubicBezTo>
                  <a:cubicBezTo>
                    <a:pt x="3997" y="8566"/>
                    <a:pt x="4007" y="8467"/>
                    <a:pt x="4007" y="8339"/>
                  </a:cubicBezTo>
                  <a:cubicBezTo>
                    <a:pt x="4017" y="8082"/>
                    <a:pt x="4036" y="7697"/>
                    <a:pt x="4036" y="7224"/>
                  </a:cubicBezTo>
                  <a:cubicBezTo>
                    <a:pt x="4036" y="6661"/>
                    <a:pt x="4007" y="6109"/>
                    <a:pt x="3957" y="5556"/>
                  </a:cubicBezTo>
                  <a:cubicBezTo>
                    <a:pt x="3888" y="4875"/>
                    <a:pt x="3760" y="4204"/>
                    <a:pt x="3553" y="3563"/>
                  </a:cubicBezTo>
                  <a:cubicBezTo>
                    <a:pt x="3336" y="2912"/>
                    <a:pt x="3010" y="2300"/>
                    <a:pt x="2606" y="1747"/>
                  </a:cubicBezTo>
                  <a:cubicBezTo>
                    <a:pt x="2270" y="1303"/>
                    <a:pt x="1866" y="909"/>
                    <a:pt x="1412" y="593"/>
                  </a:cubicBezTo>
                  <a:cubicBezTo>
                    <a:pt x="1096" y="386"/>
                    <a:pt x="760" y="218"/>
                    <a:pt x="395" y="100"/>
                  </a:cubicBezTo>
                  <a:cubicBezTo>
                    <a:pt x="307" y="70"/>
                    <a:pt x="208" y="40"/>
                    <a:pt x="99" y="21"/>
                  </a:cubicBezTo>
                  <a:cubicBezTo>
                    <a:pt x="70" y="11"/>
                    <a:pt x="30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11"/>
            <p:cNvSpPr/>
            <p:nvPr/>
          </p:nvSpPr>
          <p:spPr>
            <a:xfrm>
              <a:off x="5968825" y="3942625"/>
              <a:ext cx="101650" cy="248900"/>
            </a:xfrm>
            <a:custGeom>
              <a:rect b="b" l="l" r="r" t="t"/>
              <a:pathLst>
                <a:path extrusionOk="0" h="9956" w="4066">
                  <a:moveTo>
                    <a:pt x="10" y="0"/>
                  </a:moveTo>
                  <a:cubicBezTo>
                    <a:pt x="0" y="10"/>
                    <a:pt x="158" y="69"/>
                    <a:pt x="415" y="198"/>
                  </a:cubicBezTo>
                  <a:cubicBezTo>
                    <a:pt x="770" y="385"/>
                    <a:pt x="1115" y="612"/>
                    <a:pt x="1421" y="888"/>
                  </a:cubicBezTo>
                  <a:cubicBezTo>
                    <a:pt x="1875" y="1283"/>
                    <a:pt x="2270" y="1747"/>
                    <a:pt x="2595" y="2260"/>
                  </a:cubicBezTo>
                  <a:cubicBezTo>
                    <a:pt x="2990" y="2881"/>
                    <a:pt x="3306" y="3562"/>
                    <a:pt x="3513" y="4273"/>
                  </a:cubicBezTo>
                  <a:cubicBezTo>
                    <a:pt x="3720" y="4983"/>
                    <a:pt x="3849" y="5713"/>
                    <a:pt x="3918" y="6453"/>
                  </a:cubicBezTo>
                  <a:cubicBezTo>
                    <a:pt x="3987" y="7134"/>
                    <a:pt x="4006" y="7756"/>
                    <a:pt x="4016" y="8279"/>
                  </a:cubicBezTo>
                  <a:cubicBezTo>
                    <a:pt x="4026" y="8802"/>
                    <a:pt x="4026" y="9216"/>
                    <a:pt x="4026" y="9512"/>
                  </a:cubicBezTo>
                  <a:lnTo>
                    <a:pt x="4026" y="9838"/>
                  </a:lnTo>
                  <a:cubicBezTo>
                    <a:pt x="4016" y="9877"/>
                    <a:pt x="4016" y="9917"/>
                    <a:pt x="4026" y="9956"/>
                  </a:cubicBezTo>
                  <a:cubicBezTo>
                    <a:pt x="4036" y="9926"/>
                    <a:pt x="4036" y="9887"/>
                    <a:pt x="4036" y="9847"/>
                  </a:cubicBezTo>
                  <a:cubicBezTo>
                    <a:pt x="4036" y="9759"/>
                    <a:pt x="4046" y="9650"/>
                    <a:pt x="4046" y="9512"/>
                  </a:cubicBezTo>
                  <a:cubicBezTo>
                    <a:pt x="4056" y="9216"/>
                    <a:pt x="4066" y="8802"/>
                    <a:pt x="4066" y="8279"/>
                  </a:cubicBezTo>
                  <a:cubicBezTo>
                    <a:pt x="4066" y="7756"/>
                    <a:pt x="4056" y="7144"/>
                    <a:pt x="3997" y="6453"/>
                  </a:cubicBezTo>
                  <a:cubicBezTo>
                    <a:pt x="3928" y="5713"/>
                    <a:pt x="3789" y="4973"/>
                    <a:pt x="3592" y="4253"/>
                  </a:cubicBezTo>
                  <a:cubicBezTo>
                    <a:pt x="3375" y="3533"/>
                    <a:pt x="3069" y="2842"/>
                    <a:pt x="2665" y="2210"/>
                  </a:cubicBezTo>
                  <a:cubicBezTo>
                    <a:pt x="2339" y="1697"/>
                    <a:pt x="1924" y="1234"/>
                    <a:pt x="1461" y="839"/>
                  </a:cubicBezTo>
                  <a:cubicBezTo>
                    <a:pt x="1145" y="572"/>
                    <a:pt x="800" y="346"/>
                    <a:pt x="425" y="168"/>
                  </a:cubicBezTo>
                  <a:cubicBezTo>
                    <a:pt x="326" y="119"/>
                    <a:pt x="227" y="69"/>
                    <a:pt x="119" y="40"/>
                  </a:cubicBezTo>
                  <a:cubicBezTo>
                    <a:pt x="79" y="20"/>
                    <a:pt x="50" y="1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11"/>
            <p:cNvSpPr/>
            <p:nvPr/>
          </p:nvSpPr>
          <p:spPr>
            <a:xfrm>
              <a:off x="5617300" y="3731950"/>
              <a:ext cx="23950" cy="202050"/>
            </a:xfrm>
            <a:custGeom>
              <a:rect b="b" l="l" r="r" t="t"/>
              <a:pathLst>
                <a:path extrusionOk="0" h="8082" w="958">
                  <a:moveTo>
                    <a:pt x="1" y="1"/>
                  </a:moveTo>
                  <a:lnTo>
                    <a:pt x="218" y="8082"/>
                  </a:lnTo>
                  <a:lnTo>
                    <a:pt x="869" y="8072"/>
                  </a:lnTo>
                  <a:cubicBezTo>
                    <a:pt x="869" y="8072"/>
                    <a:pt x="958" y="90"/>
                    <a:pt x="90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11"/>
            <p:cNvSpPr/>
            <p:nvPr/>
          </p:nvSpPr>
          <p:spPr>
            <a:xfrm>
              <a:off x="5600050" y="3906850"/>
              <a:ext cx="60950" cy="78725"/>
            </a:xfrm>
            <a:custGeom>
              <a:rect b="b" l="l" r="r" t="t"/>
              <a:pathLst>
                <a:path extrusionOk="0" h="3149" w="2438">
                  <a:moveTo>
                    <a:pt x="849" y="0"/>
                  </a:moveTo>
                  <a:lnTo>
                    <a:pt x="819" y="1125"/>
                  </a:lnTo>
                  <a:lnTo>
                    <a:pt x="30" y="1717"/>
                  </a:lnTo>
                  <a:lnTo>
                    <a:pt x="0" y="2398"/>
                  </a:lnTo>
                  <a:lnTo>
                    <a:pt x="612" y="3148"/>
                  </a:lnTo>
                  <a:lnTo>
                    <a:pt x="572" y="1994"/>
                  </a:lnTo>
                  <a:lnTo>
                    <a:pt x="1164" y="1688"/>
                  </a:lnTo>
                  <a:lnTo>
                    <a:pt x="1855" y="2053"/>
                  </a:lnTo>
                  <a:lnTo>
                    <a:pt x="1875" y="3118"/>
                  </a:lnTo>
                  <a:lnTo>
                    <a:pt x="2437" y="2349"/>
                  </a:lnTo>
                  <a:lnTo>
                    <a:pt x="2437" y="1609"/>
                  </a:lnTo>
                  <a:lnTo>
                    <a:pt x="1589" y="1165"/>
                  </a:lnTo>
                  <a:lnTo>
                    <a:pt x="1599" y="40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11"/>
            <p:cNvSpPr/>
            <p:nvPr/>
          </p:nvSpPr>
          <p:spPr>
            <a:xfrm>
              <a:off x="5709325" y="3686625"/>
              <a:ext cx="263225" cy="284100"/>
            </a:xfrm>
            <a:custGeom>
              <a:rect b="b" l="l" r="r" t="t"/>
              <a:pathLst>
                <a:path extrusionOk="0" h="11364" w="10529">
                  <a:moveTo>
                    <a:pt x="2107" y="0"/>
                  </a:moveTo>
                  <a:cubicBezTo>
                    <a:pt x="1685" y="0"/>
                    <a:pt x="1259" y="142"/>
                    <a:pt x="908" y="432"/>
                  </a:cubicBezTo>
                  <a:cubicBezTo>
                    <a:pt x="109" y="1093"/>
                    <a:pt x="0" y="2278"/>
                    <a:pt x="661" y="3077"/>
                  </a:cubicBezTo>
                  <a:lnTo>
                    <a:pt x="6976" y="10684"/>
                  </a:lnTo>
                  <a:cubicBezTo>
                    <a:pt x="7347" y="11132"/>
                    <a:pt x="7882" y="11363"/>
                    <a:pt x="8421" y="11363"/>
                  </a:cubicBezTo>
                  <a:cubicBezTo>
                    <a:pt x="8844" y="11363"/>
                    <a:pt x="9269" y="11221"/>
                    <a:pt x="9621" y="10931"/>
                  </a:cubicBezTo>
                  <a:cubicBezTo>
                    <a:pt x="10410" y="10270"/>
                    <a:pt x="10528" y="9086"/>
                    <a:pt x="9867" y="8287"/>
                  </a:cubicBezTo>
                  <a:lnTo>
                    <a:pt x="3552" y="679"/>
                  </a:lnTo>
                  <a:cubicBezTo>
                    <a:pt x="3182" y="231"/>
                    <a:pt x="2647" y="0"/>
                    <a:pt x="2107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11"/>
            <p:cNvSpPr/>
            <p:nvPr/>
          </p:nvSpPr>
          <p:spPr>
            <a:xfrm>
              <a:off x="5601275" y="3703600"/>
              <a:ext cx="199350" cy="58975"/>
            </a:xfrm>
            <a:custGeom>
              <a:rect b="b" l="l" r="r" t="t"/>
              <a:pathLst>
                <a:path extrusionOk="0" h="2359" w="7974">
                  <a:moveTo>
                    <a:pt x="1175" y="0"/>
                  </a:moveTo>
                  <a:cubicBezTo>
                    <a:pt x="523" y="0"/>
                    <a:pt x="0" y="523"/>
                    <a:pt x="0" y="1174"/>
                  </a:cubicBezTo>
                  <a:cubicBezTo>
                    <a:pt x="0" y="1825"/>
                    <a:pt x="523" y="2358"/>
                    <a:pt x="1175" y="2358"/>
                  </a:cubicBezTo>
                  <a:lnTo>
                    <a:pt x="6789" y="2358"/>
                  </a:lnTo>
                  <a:cubicBezTo>
                    <a:pt x="7440" y="2358"/>
                    <a:pt x="7973" y="1825"/>
                    <a:pt x="7973" y="1174"/>
                  </a:cubicBezTo>
                  <a:cubicBezTo>
                    <a:pt x="7973" y="523"/>
                    <a:pt x="7440" y="0"/>
                    <a:pt x="6789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11"/>
            <p:cNvSpPr/>
            <p:nvPr/>
          </p:nvSpPr>
          <p:spPr>
            <a:xfrm>
              <a:off x="5845000" y="3870100"/>
              <a:ext cx="131750" cy="414425"/>
            </a:xfrm>
            <a:custGeom>
              <a:rect b="b" l="l" r="r" t="t"/>
              <a:pathLst>
                <a:path extrusionOk="0" h="16577" w="5270">
                  <a:moveTo>
                    <a:pt x="1904" y="0"/>
                  </a:moveTo>
                  <a:cubicBezTo>
                    <a:pt x="849" y="0"/>
                    <a:pt x="0" y="849"/>
                    <a:pt x="0" y="1905"/>
                  </a:cubicBezTo>
                  <a:lnTo>
                    <a:pt x="0" y="14673"/>
                  </a:lnTo>
                  <a:cubicBezTo>
                    <a:pt x="0" y="15728"/>
                    <a:pt x="849" y="16577"/>
                    <a:pt x="1904" y="16577"/>
                  </a:cubicBezTo>
                  <a:lnTo>
                    <a:pt x="3355" y="16577"/>
                  </a:lnTo>
                  <a:cubicBezTo>
                    <a:pt x="4421" y="16577"/>
                    <a:pt x="5269" y="15728"/>
                    <a:pt x="5269" y="14673"/>
                  </a:cubicBezTo>
                  <a:lnTo>
                    <a:pt x="5269" y="1905"/>
                  </a:lnTo>
                  <a:cubicBezTo>
                    <a:pt x="5269" y="849"/>
                    <a:pt x="4421" y="0"/>
                    <a:pt x="3355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11"/>
            <p:cNvSpPr/>
            <p:nvPr/>
          </p:nvSpPr>
          <p:spPr>
            <a:xfrm>
              <a:off x="5873100" y="4189075"/>
              <a:ext cx="72550" cy="65075"/>
            </a:xfrm>
            <a:custGeom>
              <a:rect b="b" l="l" r="r" t="t"/>
              <a:pathLst>
                <a:path extrusionOk="0" h="2603" w="2902">
                  <a:moveTo>
                    <a:pt x="1449" y="1"/>
                  </a:moveTo>
                  <a:cubicBezTo>
                    <a:pt x="1092" y="1"/>
                    <a:pt x="739" y="148"/>
                    <a:pt x="484" y="433"/>
                  </a:cubicBezTo>
                  <a:cubicBezTo>
                    <a:pt x="1" y="976"/>
                    <a:pt x="50" y="1795"/>
                    <a:pt x="583" y="2269"/>
                  </a:cubicBezTo>
                  <a:cubicBezTo>
                    <a:pt x="835" y="2493"/>
                    <a:pt x="1146" y="2603"/>
                    <a:pt x="1454" y="2603"/>
                  </a:cubicBezTo>
                  <a:cubicBezTo>
                    <a:pt x="1811" y="2603"/>
                    <a:pt x="2164" y="2456"/>
                    <a:pt x="2418" y="2170"/>
                  </a:cubicBezTo>
                  <a:cubicBezTo>
                    <a:pt x="2902" y="1627"/>
                    <a:pt x="2853" y="808"/>
                    <a:pt x="2320" y="335"/>
                  </a:cubicBezTo>
                  <a:cubicBezTo>
                    <a:pt x="2068" y="111"/>
                    <a:pt x="1757" y="1"/>
                    <a:pt x="144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11"/>
            <p:cNvSpPr/>
            <p:nvPr/>
          </p:nvSpPr>
          <p:spPr>
            <a:xfrm>
              <a:off x="5875075" y="3894450"/>
              <a:ext cx="71325" cy="64975"/>
            </a:xfrm>
            <a:custGeom>
              <a:rect b="b" l="l" r="r" t="t"/>
              <a:pathLst>
                <a:path extrusionOk="0" h="2599" w="2853">
                  <a:moveTo>
                    <a:pt x="1428" y="1"/>
                  </a:moveTo>
                  <a:cubicBezTo>
                    <a:pt x="1096" y="1"/>
                    <a:pt x="766" y="126"/>
                    <a:pt x="514" y="378"/>
                  </a:cubicBezTo>
                  <a:cubicBezTo>
                    <a:pt x="1" y="891"/>
                    <a:pt x="1" y="1710"/>
                    <a:pt x="514" y="2213"/>
                  </a:cubicBezTo>
                  <a:cubicBezTo>
                    <a:pt x="766" y="2470"/>
                    <a:pt x="1096" y="2598"/>
                    <a:pt x="1428" y="2598"/>
                  </a:cubicBezTo>
                  <a:cubicBezTo>
                    <a:pt x="1760" y="2598"/>
                    <a:pt x="2093" y="2470"/>
                    <a:pt x="2349" y="2213"/>
                  </a:cubicBezTo>
                  <a:cubicBezTo>
                    <a:pt x="2853" y="1710"/>
                    <a:pt x="2853" y="891"/>
                    <a:pt x="2349" y="378"/>
                  </a:cubicBezTo>
                  <a:cubicBezTo>
                    <a:pt x="2093" y="126"/>
                    <a:pt x="1760" y="1"/>
                    <a:pt x="142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11"/>
            <p:cNvSpPr/>
            <p:nvPr/>
          </p:nvSpPr>
          <p:spPr>
            <a:xfrm>
              <a:off x="5747300" y="3713200"/>
              <a:ext cx="39500" cy="39500"/>
            </a:xfrm>
            <a:custGeom>
              <a:rect b="b" l="l" r="r" t="t"/>
              <a:pathLst>
                <a:path extrusionOk="0" h="1580" w="1580">
                  <a:moveTo>
                    <a:pt x="790" y="1"/>
                  </a:moveTo>
                  <a:cubicBezTo>
                    <a:pt x="356" y="1"/>
                    <a:pt x="1" y="356"/>
                    <a:pt x="1" y="790"/>
                  </a:cubicBezTo>
                  <a:cubicBezTo>
                    <a:pt x="1" y="1224"/>
                    <a:pt x="356" y="1580"/>
                    <a:pt x="790" y="1580"/>
                  </a:cubicBezTo>
                  <a:cubicBezTo>
                    <a:pt x="1224" y="1580"/>
                    <a:pt x="1580" y="1224"/>
                    <a:pt x="1580" y="790"/>
                  </a:cubicBezTo>
                  <a:cubicBezTo>
                    <a:pt x="1580" y="356"/>
                    <a:pt x="1224" y="1"/>
                    <a:pt x="79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11"/>
            <p:cNvSpPr/>
            <p:nvPr/>
          </p:nvSpPr>
          <p:spPr>
            <a:xfrm>
              <a:off x="5614350" y="3719625"/>
              <a:ext cx="26675" cy="26900"/>
            </a:xfrm>
            <a:custGeom>
              <a:rect b="b" l="l" r="r" t="t"/>
              <a:pathLst>
                <a:path extrusionOk="0" h="1076" w="1067">
                  <a:moveTo>
                    <a:pt x="533" y="0"/>
                  </a:moveTo>
                  <a:cubicBezTo>
                    <a:pt x="237" y="0"/>
                    <a:pt x="0" y="237"/>
                    <a:pt x="0" y="533"/>
                  </a:cubicBezTo>
                  <a:cubicBezTo>
                    <a:pt x="0" y="829"/>
                    <a:pt x="237" y="1076"/>
                    <a:pt x="533" y="1076"/>
                  </a:cubicBezTo>
                  <a:cubicBezTo>
                    <a:pt x="829" y="1076"/>
                    <a:pt x="1066" y="829"/>
                    <a:pt x="1066" y="533"/>
                  </a:cubicBezTo>
                  <a:cubicBezTo>
                    <a:pt x="1066" y="237"/>
                    <a:pt x="829" y="0"/>
                    <a:pt x="53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11"/>
            <p:cNvSpPr/>
            <p:nvPr/>
          </p:nvSpPr>
          <p:spPr>
            <a:xfrm>
              <a:off x="5844750" y="3868825"/>
              <a:ext cx="122375" cy="72575"/>
            </a:xfrm>
            <a:custGeom>
              <a:rect b="b" l="l" r="r" t="t"/>
              <a:pathLst>
                <a:path extrusionOk="0" h="2903" w="4895">
                  <a:moveTo>
                    <a:pt x="2632" y="0"/>
                  </a:moveTo>
                  <a:cubicBezTo>
                    <a:pt x="1884" y="0"/>
                    <a:pt x="1163" y="332"/>
                    <a:pt x="671" y="920"/>
                  </a:cubicBezTo>
                  <a:cubicBezTo>
                    <a:pt x="425" y="1206"/>
                    <a:pt x="237" y="1531"/>
                    <a:pt x="129" y="1887"/>
                  </a:cubicBezTo>
                  <a:cubicBezTo>
                    <a:pt x="50" y="2123"/>
                    <a:pt x="0" y="2370"/>
                    <a:pt x="0" y="2627"/>
                  </a:cubicBezTo>
                  <a:cubicBezTo>
                    <a:pt x="0" y="2696"/>
                    <a:pt x="0" y="2765"/>
                    <a:pt x="10" y="2834"/>
                  </a:cubicBezTo>
                  <a:cubicBezTo>
                    <a:pt x="10" y="2854"/>
                    <a:pt x="10" y="2873"/>
                    <a:pt x="20" y="2903"/>
                  </a:cubicBezTo>
                  <a:cubicBezTo>
                    <a:pt x="20" y="2557"/>
                    <a:pt x="79" y="2222"/>
                    <a:pt x="188" y="1906"/>
                  </a:cubicBezTo>
                  <a:cubicBezTo>
                    <a:pt x="306" y="1561"/>
                    <a:pt x="494" y="1245"/>
                    <a:pt x="730" y="979"/>
                  </a:cubicBezTo>
                  <a:cubicBezTo>
                    <a:pt x="1219" y="408"/>
                    <a:pt x="1924" y="87"/>
                    <a:pt x="2660" y="87"/>
                  </a:cubicBezTo>
                  <a:cubicBezTo>
                    <a:pt x="2815" y="87"/>
                    <a:pt x="2972" y="101"/>
                    <a:pt x="3128" y="130"/>
                  </a:cubicBezTo>
                  <a:cubicBezTo>
                    <a:pt x="3483" y="189"/>
                    <a:pt x="3829" y="318"/>
                    <a:pt x="4135" y="505"/>
                  </a:cubicBezTo>
                  <a:cubicBezTo>
                    <a:pt x="4421" y="693"/>
                    <a:pt x="4677" y="910"/>
                    <a:pt x="4894" y="1166"/>
                  </a:cubicBezTo>
                  <a:cubicBezTo>
                    <a:pt x="4884" y="1147"/>
                    <a:pt x="4865" y="1127"/>
                    <a:pt x="4855" y="1107"/>
                  </a:cubicBezTo>
                  <a:cubicBezTo>
                    <a:pt x="4815" y="1058"/>
                    <a:pt x="4776" y="999"/>
                    <a:pt x="4727" y="949"/>
                  </a:cubicBezTo>
                  <a:cubicBezTo>
                    <a:pt x="4569" y="752"/>
                    <a:pt x="4381" y="584"/>
                    <a:pt x="4164" y="456"/>
                  </a:cubicBezTo>
                  <a:cubicBezTo>
                    <a:pt x="3858" y="249"/>
                    <a:pt x="3503" y="110"/>
                    <a:pt x="3138" y="51"/>
                  </a:cubicBezTo>
                  <a:cubicBezTo>
                    <a:pt x="2969" y="17"/>
                    <a:pt x="2800" y="0"/>
                    <a:pt x="263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11"/>
            <p:cNvSpPr/>
            <p:nvPr/>
          </p:nvSpPr>
          <p:spPr>
            <a:xfrm>
              <a:off x="5717225" y="3699350"/>
              <a:ext cx="14325" cy="70400"/>
            </a:xfrm>
            <a:custGeom>
              <a:rect b="b" l="l" r="r" t="t"/>
              <a:pathLst>
                <a:path extrusionOk="0" h="2816" w="573">
                  <a:moveTo>
                    <a:pt x="431" y="1"/>
                  </a:moveTo>
                  <a:cubicBezTo>
                    <a:pt x="420" y="1"/>
                    <a:pt x="401" y="39"/>
                    <a:pt x="365" y="101"/>
                  </a:cubicBezTo>
                  <a:cubicBezTo>
                    <a:pt x="296" y="190"/>
                    <a:pt x="247" y="279"/>
                    <a:pt x="207" y="387"/>
                  </a:cubicBezTo>
                  <a:cubicBezTo>
                    <a:pt x="138" y="525"/>
                    <a:pt x="89" y="683"/>
                    <a:pt x="59" y="841"/>
                  </a:cubicBezTo>
                  <a:cubicBezTo>
                    <a:pt x="20" y="1038"/>
                    <a:pt x="0" y="1236"/>
                    <a:pt x="10" y="1433"/>
                  </a:cubicBezTo>
                  <a:cubicBezTo>
                    <a:pt x="20" y="1630"/>
                    <a:pt x="49" y="1828"/>
                    <a:pt x="109" y="2025"/>
                  </a:cubicBezTo>
                  <a:cubicBezTo>
                    <a:pt x="158" y="2173"/>
                    <a:pt x="217" y="2321"/>
                    <a:pt x="286" y="2459"/>
                  </a:cubicBezTo>
                  <a:cubicBezTo>
                    <a:pt x="345" y="2558"/>
                    <a:pt x="405" y="2647"/>
                    <a:pt x="474" y="2726"/>
                  </a:cubicBezTo>
                  <a:cubicBezTo>
                    <a:pt x="518" y="2779"/>
                    <a:pt x="538" y="2816"/>
                    <a:pt x="556" y="2816"/>
                  </a:cubicBezTo>
                  <a:cubicBezTo>
                    <a:pt x="558" y="2816"/>
                    <a:pt x="560" y="2815"/>
                    <a:pt x="562" y="2814"/>
                  </a:cubicBezTo>
                  <a:cubicBezTo>
                    <a:pt x="572" y="2805"/>
                    <a:pt x="474" y="2676"/>
                    <a:pt x="345" y="2430"/>
                  </a:cubicBezTo>
                  <a:cubicBezTo>
                    <a:pt x="39" y="1798"/>
                    <a:pt x="10" y="1058"/>
                    <a:pt x="257" y="397"/>
                  </a:cubicBezTo>
                  <a:cubicBezTo>
                    <a:pt x="355" y="150"/>
                    <a:pt x="444" y="12"/>
                    <a:pt x="434" y="2"/>
                  </a:cubicBezTo>
                  <a:cubicBezTo>
                    <a:pt x="433" y="1"/>
                    <a:pt x="432" y="1"/>
                    <a:pt x="43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11"/>
            <p:cNvSpPr/>
            <p:nvPr/>
          </p:nvSpPr>
          <p:spPr>
            <a:xfrm>
              <a:off x="4021550" y="3923375"/>
              <a:ext cx="114975" cy="250650"/>
            </a:xfrm>
            <a:custGeom>
              <a:rect b="b" l="l" r="r" t="t"/>
              <a:pathLst>
                <a:path extrusionOk="0" h="10026" w="4599">
                  <a:moveTo>
                    <a:pt x="4599" y="1"/>
                  </a:moveTo>
                  <a:cubicBezTo>
                    <a:pt x="4569" y="1"/>
                    <a:pt x="4530" y="10"/>
                    <a:pt x="4490" y="20"/>
                  </a:cubicBezTo>
                  <a:cubicBezTo>
                    <a:pt x="4382" y="50"/>
                    <a:pt x="4263" y="79"/>
                    <a:pt x="4155" y="109"/>
                  </a:cubicBezTo>
                  <a:cubicBezTo>
                    <a:pt x="3750" y="247"/>
                    <a:pt x="3356" y="435"/>
                    <a:pt x="3000" y="681"/>
                  </a:cubicBezTo>
                  <a:cubicBezTo>
                    <a:pt x="2477" y="1046"/>
                    <a:pt x="2014" y="1490"/>
                    <a:pt x="1639" y="2004"/>
                  </a:cubicBezTo>
                  <a:cubicBezTo>
                    <a:pt x="1165" y="2635"/>
                    <a:pt x="800" y="3336"/>
                    <a:pt x="553" y="4076"/>
                  </a:cubicBezTo>
                  <a:cubicBezTo>
                    <a:pt x="317" y="4816"/>
                    <a:pt x="159" y="5585"/>
                    <a:pt x="90" y="6365"/>
                  </a:cubicBezTo>
                  <a:cubicBezTo>
                    <a:pt x="30" y="6996"/>
                    <a:pt x="1" y="7628"/>
                    <a:pt x="1" y="8269"/>
                  </a:cubicBezTo>
                  <a:cubicBezTo>
                    <a:pt x="1" y="8812"/>
                    <a:pt x="11" y="9246"/>
                    <a:pt x="30" y="9552"/>
                  </a:cubicBezTo>
                  <a:cubicBezTo>
                    <a:pt x="30" y="9690"/>
                    <a:pt x="40" y="9808"/>
                    <a:pt x="40" y="9897"/>
                  </a:cubicBezTo>
                  <a:cubicBezTo>
                    <a:pt x="40" y="9937"/>
                    <a:pt x="40" y="9986"/>
                    <a:pt x="50" y="10025"/>
                  </a:cubicBezTo>
                  <a:cubicBezTo>
                    <a:pt x="60" y="9986"/>
                    <a:pt x="60" y="9937"/>
                    <a:pt x="50" y="9897"/>
                  </a:cubicBezTo>
                  <a:lnTo>
                    <a:pt x="50" y="9552"/>
                  </a:lnTo>
                  <a:cubicBezTo>
                    <a:pt x="50" y="9246"/>
                    <a:pt x="50" y="8802"/>
                    <a:pt x="50" y="8269"/>
                  </a:cubicBezTo>
                  <a:cubicBezTo>
                    <a:pt x="60" y="7726"/>
                    <a:pt x="80" y="7085"/>
                    <a:pt x="159" y="6375"/>
                  </a:cubicBezTo>
                  <a:cubicBezTo>
                    <a:pt x="238" y="5605"/>
                    <a:pt x="396" y="4845"/>
                    <a:pt x="632" y="4105"/>
                  </a:cubicBezTo>
                  <a:cubicBezTo>
                    <a:pt x="869" y="3365"/>
                    <a:pt x="1234" y="2675"/>
                    <a:pt x="1688" y="2053"/>
                  </a:cubicBezTo>
                  <a:cubicBezTo>
                    <a:pt x="2063" y="1550"/>
                    <a:pt x="2517" y="1096"/>
                    <a:pt x="3030" y="731"/>
                  </a:cubicBezTo>
                  <a:cubicBezTo>
                    <a:pt x="3375" y="484"/>
                    <a:pt x="3760" y="287"/>
                    <a:pt x="4155" y="149"/>
                  </a:cubicBezTo>
                  <a:cubicBezTo>
                    <a:pt x="4441" y="50"/>
                    <a:pt x="4599" y="10"/>
                    <a:pt x="45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11"/>
            <p:cNvSpPr/>
            <p:nvPr/>
          </p:nvSpPr>
          <p:spPr>
            <a:xfrm>
              <a:off x="4004550" y="3888850"/>
              <a:ext cx="116450" cy="285175"/>
            </a:xfrm>
            <a:custGeom>
              <a:rect b="b" l="l" r="r" t="t"/>
              <a:pathLst>
                <a:path extrusionOk="0" h="11407" w="4658">
                  <a:moveTo>
                    <a:pt x="4657" y="0"/>
                  </a:moveTo>
                  <a:lnTo>
                    <a:pt x="4657" y="0"/>
                  </a:lnTo>
                  <a:cubicBezTo>
                    <a:pt x="4618" y="10"/>
                    <a:pt x="4578" y="30"/>
                    <a:pt x="4539" y="40"/>
                  </a:cubicBezTo>
                  <a:cubicBezTo>
                    <a:pt x="4411" y="89"/>
                    <a:pt x="4302" y="138"/>
                    <a:pt x="4184" y="198"/>
                  </a:cubicBezTo>
                  <a:cubicBezTo>
                    <a:pt x="3759" y="395"/>
                    <a:pt x="3355" y="661"/>
                    <a:pt x="3000" y="967"/>
                  </a:cubicBezTo>
                  <a:cubicBezTo>
                    <a:pt x="2467" y="1421"/>
                    <a:pt x="2003" y="1944"/>
                    <a:pt x="1628" y="2536"/>
                  </a:cubicBezTo>
                  <a:cubicBezTo>
                    <a:pt x="1154" y="3256"/>
                    <a:pt x="799" y="4046"/>
                    <a:pt x="562" y="4865"/>
                  </a:cubicBezTo>
                  <a:cubicBezTo>
                    <a:pt x="326" y="5693"/>
                    <a:pt x="168" y="6532"/>
                    <a:pt x="89" y="7391"/>
                  </a:cubicBezTo>
                  <a:cubicBezTo>
                    <a:pt x="20" y="8170"/>
                    <a:pt x="10" y="8880"/>
                    <a:pt x="0" y="9472"/>
                  </a:cubicBezTo>
                  <a:cubicBezTo>
                    <a:pt x="0" y="10074"/>
                    <a:pt x="20" y="10558"/>
                    <a:pt x="30" y="10883"/>
                  </a:cubicBezTo>
                  <a:lnTo>
                    <a:pt x="39" y="11268"/>
                  </a:lnTo>
                  <a:cubicBezTo>
                    <a:pt x="39" y="11318"/>
                    <a:pt x="39" y="11357"/>
                    <a:pt x="49" y="11406"/>
                  </a:cubicBezTo>
                  <a:cubicBezTo>
                    <a:pt x="59" y="11357"/>
                    <a:pt x="59" y="11318"/>
                    <a:pt x="59" y="11268"/>
                  </a:cubicBezTo>
                  <a:lnTo>
                    <a:pt x="59" y="10883"/>
                  </a:lnTo>
                  <a:cubicBezTo>
                    <a:pt x="69" y="10548"/>
                    <a:pt x="59" y="10074"/>
                    <a:pt x="69" y="9472"/>
                  </a:cubicBezTo>
                  <a:cubicBezTo>
                    <a:pt x="79" y="8880"/>
                    <a:pt x="99" y="8180"/>
                    <a:pt x="178" y="7391"/>
                  </a:cubicBezTo>
                  <a:cubicBezTo>
                    <a:pt x="257" y="6552"/>
                    <a:pt x="405" y="5713"/>
                    <a:pt x="641" y="4894"/>
                  </a:cubicBezTo>
                  <a:cubicBezTo>
                    <a:pt x="878" y="4075"/>
                    <a:pt x="1233" y="3296"/>
                    <a:pt x="1697" y="2585"/>
                  </a:cubicBezTo>
                  <a:cubicBezTo>
                    <a:pt x="2062" y="1993"/>
                    <a:pt x="2516" y="1470"/>
                    <a:pt x="3029" y="1007"/>
                  </a:cubicBezTo>
                  <a:cubicBezTo>
                    <a:pt x="3384" y="701"/>
                    <a:pt x="3779" y="444"/>
                    <a:pt x="4194" y="227"/>
                  </a:cubicBezTo>
                  <a:cubicBezTo>
                    <a:pt x="4332" y="138"/>
                    <a:pt x="4460" y="99"/>
                    <a:pt x="4539" y="59"/>
                  </a:cubicBezTo>
                  <a:cubicBezTo>
                    <a:pt x="4578" y="40"/>
                    <a:pt x="4618" y="20"/>
                    <a:pt x="46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11"/>
            <p:cNvSpPr/>
            <p:nvPr/>
          </p:nvSpPr>
          <p:spPr>
            <a:xfrm>
              <a:off x="4494450" y="3644375"/>
              <a:ext cx="27150" cy="150025"/>
            </a:xfrm>
            <a:custGeom>
              <a:rect b="b" l="l" r="r" t="t"/>
              <a:pathLst>
                <a:path extrusionOk="0" h="6001" w="1086">
                  <a:moveTo>
                    <a:pt x="1085" y="1"/>
                  </a:moveTo>
                  <a:lnTo>
                    <a:pt x="59" y="31"/>
                  </a:lnTo>
                  <a:cubicBezTo>
                    <a:pt x="0" y="129"/>
                    <a:pt x="316" y="6000"/>
                    <a:pt x="316" y="6000"/>
                  </a:cubicBezTo>
                  <a:lnTo>
                    <a:pt x="1056" y="5990"/>
                  </a:lnTo>
                  <a:lnTo>
                    <a:pt x="1085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11"/>
            <p:cNvSpPr/>
            <p:nvPr/>
          </p:nvSpPr>
          <p:spPr>
            <a:xfrm>
              <a:off x="4438925" y="3715675"/>
              <a:ext cx="145325" cy="185775"/>
            </a:xfrm>
            <a:custGeom>
              <a:rect b="b" l="l" r="r" t="t"/>
              <a:pathLst>
                <a:path extrusionOk="0" h="7431" w="5813">
                  <a:moveTo>
                    <a:pt x="3662" y="1"/>
                  </a:moveTo>
                  <a:lnTo>
                    <a:pt x="1895" y="139"/>
                  </a:lnTo>
                  <a:lnTo>
                    <a:pt x="1974" y="2803"/>
                  </a:lnTo>
                  <a:lnTo>
                    <a:pt x="1" y="3908"/>
                  </a:lnTo>
                  <a:lnTo>
                    <a:pt x="70" y="5654"/>
                  </a:lnTo>
                  <a:lnTo>
                    <a:pt x="1422" y="7430"/>
                  </a:lnTo>
                  <a:lnTo>
                    <a:pt x="1412" y="4904"/>
                  </a:lnTo>
                  <a:lnTo>
                    <a:pt x="3020" y="4016"/>
                  </a:lnTo>
                  <a:lnTo>
                    <a:pt x="4431" y="4707"/>
                  </a:lnTo>
                  <a:lnTo>
                    <a:pt x="4421" y="7421"/>
                  </a:lnTo>
                  <a:lnTo>
                    <a:pt x="5813" y="5615"/>
                  </a:lnTo>
                  <a:lnTo>
                    <a:pt x="5694" y="3997"/>
                  </a:lnTo>
                  <a:lnTo>
                    <a:pt x="3800" y="2674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11"/>
            <p:cNvSpPr/>
            <p:nvPr/>
          </p:nvSpPr>
          <p:spPr>
            <a:xfrm>
              <a:off x="4117025" y="3595725"/>
              <a:ext cx="301225" cy="325275"/>
            </a:xfrm>
            <a:custGeom>
              <a:rect b="b" l="l" r="r" t="t"/>
              <a:pathLst>
                <a:path extrusionOk="0" h="13011" w="12049">
                  <a:moveTo>
                    <a:pt x="9632" y="0"/>
                  </a:moveTo>
                  <a:cubicBezTo>
                    <a:pt x="9015" y="0"/>
                    <a:pt x="8403" y="264"/>
                    <a:pt x="7983" y="773"/>
                  </a:cubicBezTo>
                  <a:lnTo>
                    <a:pt x="750" y="9495"/>
                  </a:lnTo>
                  <a:cubicBezTo>
                    <a:pt x="0" y="10403"/>
                    <a:pt x="119" y="11755"/>
                    <a:pt x="1036" y="12515"/>
                  </a:cubicBezTo>
                  <a:cubicBezTo>
                    <a:pt x="1435" y="12849"/>
                    <a:pt x="1922" y="13011"/>
                    <a:pt x="2407" y="13011"/>
                  </a:cubicBezTo>
                  <a:cubicBezTo>
                    <a:pt x="3025" y="13011"/>
                    <a:pt x="3640" y="12747"/>
                    <a:pt x="4066" y="12238"/>
                  </a:cubicBezTo>
                  <a:lnTo>
                    <a:pt x="11288" y="3516"/>
                  </a:lnTo>
                  <a:cubicBezTo>
                    <a:pt x="12048" y="2608"/>
                    <a:pt x="11920" y="1246"/>
                    <a:pt x="11002" y="497"/>
                  </a:cubicBezTo>
                  <a:cubicBezTo>
                    <a:pt x="10603" y="163"/>
                    <a:pt x="10116" y="0"/>
                    <a:pt x="9632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11"/>
            <p:cNvSpPr/>
            <p:nvPr/>
          </p:nvSpPr>
          <p:spPr>
            <a:xfrm>
              <a:off x="4313625" y="3615025"/>
              <a:ext cx="228200" cy="67375"/>
            </a:xfrm>
            <a:custGeom>
              <a:rect b="b" l="l" r="r" t="t"/>
              <a:pathLst>
                <a:path extrusionOk="0" h="2695" w="9128">
                  <a:moveTo>
                    <a:pt x="977" y="1"/>
                  </a:moveTo>
                  <a:cubicBezTo>
                    <a:pt x="444" y="1"/>
                    <a:pt x="0" y="435"/>
                    <a:pt x="0" y="978"/>
                  </a:cubicBezTo>
                  <a:lnTo>
                    <a:pt x="0" y="1728"/>
                  </a:lnTo>
                  <a:cubicBezTo>
                    <a:pt x="0" y="2260"/>
                    <a:pt x="444" y="2694"/>
                    <a:pt x="977" y="2694"/>
                  </a:cubicBezTo>
                  <a:lnTo>
                    <a:pt x="8161" y="2694"/>
                  </a:lnTo>
                  <a:cubicBezTo>
                    <a:pt x="8693" y="2694"/>
                    <a:pt x="9127" y="2260"/>
                    <a:pt x="9127" y="1728"/>
                  </a:cubicBezTo>
                  <a:lnTo>
                    <a:pt x="9127" y="978"/>
                  </a:lnTo>
                  <a:cubicBezTo>
                    <a:pt x="9127" y="435"/>
                    <a:pt x="8693" y="1"/>
                    <a:pt x="8161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11"/>
            <p:cNvSpPr/>
            <p:nvPr/>
          </p:nvSpPr>
          <p:spPr>
            <a:xfrm>
              <a:off x="4111850" y="3805700"/>
              <a:ext cx="150975" cy="474875"/>
            </a:xfrm>
            <a:custGeom>
              <a:rect b="b" l="l" r="r" t="t"/>
              <a:pathLst>
                <a:path extrusionOk="0" h="18995" w="6039">
                  <a:moveTo>
                    <a:pt x="3029" y="1"/>
                  </a:moveTo>
                  <a:cubicBezTo>
                    <a:pt x="1352" y="1"/>
                    <a:pt x="0" y="1353"/>
                    <a:pt x="10" y="3020"/>
                  </a:cubicBezTo>
                  <a:lnTo>
                    <a:pt x="10" y="15976"/>
                  </a:lnTo>
                  <a:cubicBezTo>
                    <a:pt x="10" y="17643"/>
                    <a:pt x="1362" y="18985"/>
                    <a:pt x="3029" y="18995"/>
                  </a:cubicBezTo>
                  <a:cubicBezTo>
                    <a:pt x="4687" y="18985"/>
                    <a:pt x="6039" y="17643"/>
                    <a:pt x="6039" y="15976"/>
                  </a:cubicBezTo>
                  <a:lnTo>
                    <a:pt x="6039" y="3010"/>
                  </a:lnTo>
                  <a:cubicBezTo>
                    <a:pt x="6039" y="1353"/>
                    <a:pt x="4687" y="1"/>
                    <a:pt x="3029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11"/>
            <p:cNvSpPr/>
            <p:nvPr/>
          </p:nvSpPr>
          <p:spPr>
            <a:xfrm>
              <a:off x="4148350" y="4171225"/>
              <a:ext cx="81425" cy="74400"/>
            </a:xfrm>
            <a:custGeom>
              <a:rect b="b" l="l" r="r" t="t"/>
              <a:pathLst>
                <a:path extrusionOk="0" h="2976" w="3257">
                  <a:moveTo>
                    <a:pt x="1629" y="0"/>
                  </a:moveTo>
                  <a:cubicBezTo>
                    <a:pt x="1246" y="0"/>
                    <a:pt x="864" y="146"/>
                    <a:pt x="573" y="437"/>
                  </a:cubicBezTo>
                  <a:cubicBezTo>
                    <a:pt x="1" y="1019"/>
                    <a:pt x="1" y="1957"/>
                    <a:pt x="573" y="2539"/>
                  </a:cubicBezTo>
                  <a:cubicBezTo>
                    <a:pt x="864" y="2830"/>
                    <a:pt x="1246" y="2975"/>
                    <a:pt x="1629" y="2975"/>
                  </a:cubicBezTo>
                  <a:cubicBezTo>
                    <a:pt x="2011" y="2975"/>
                    <a:pt x="2393" y="2830"/>
                    <a:pt x="2684" y="2539"/>
                  </a:cubicBezTo>
                  <a:cubicBezTo>
                    <a:pt x="3257" y="1957"/>
                    <a:pt x="3257" y="1019"/>
                    <a:pt x="2684" y="437"/>
                  </a:cubicBezTo>
                  <a:cubicBezTo>
                    <a:pt x="2393" y="146"/>
                    <a:pt x="2011" y="0"/>
                    <a:pt x="162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11"/>
            <p:cNvSpPr/>
            <p:nvPr/>
          </p:nvSpPr>
          <p:spPr>
            <a:xfrm>
              <a:off x="4147600" y="3833625"/>
              <a:ext cx="79950" cy="74450"/>
            </a:xfrm>
            <a:custGeom>
              <a:rect b="b" l="l" r="r" t="t"/>
              <a:pathLst>
                <a:path extrusionOk="0" h="2978" w="3198">
                  <a:moveTo>
                    <a:pt x="1602" y="0"/>
                  </a:moveTo>
                  <a:cubicBezTo>
                    <a:pt x="885" y="0"/>
                    <a:pt x="254" y="522"/>
                    <a:pt x="129" y="1252"/>
                  </a:cubicBezTo>
                  <a:cubicBezTo>
                    <a:pt x="1" y="2061"/>
                    <a:pt x="553" y="2831"/>
                    <a:pt x="1363" y="2959"/>
                  </a:cubicBezTo>
                  <a:cubicBezTo>
                    <a:pt x="1441" y="2972"/>
                    <a:pt x="1519" y="2978"/>
                    <a:pt x="1597" y="2978"/>
                  </a:cubicBezTo>
                  <a:cubicBezTo>
                    <a:pt x="2315" y="2978"/>
                    <a:pt x="2954" y="2456"/>
                    <a:pt x="3070" y="1726"/>
                  </a:cubicBezTo>
                  <a:cubicBezTo>
                    <a:pt x="3198" y="917"/>
                    <a:pt x="2655" y="157"/>
                    <a:pt x="1836" y="19"/>
                  </a:cubicBezTo>
                  <a:cubicBezTo>
                    <a:pt x="1758" y="6"/>
                    <a:pt x="1679" y="0"/>
                    <a:pt x="160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11"/>
            <p:cNvSpPr/>
            <p:nvPr/>
          </p:nvSpPr>
          <p:spPr>
            <a:xfrm>
              <a:off x="4329650" y="3626125"/>
              <a:ext cx="45175" cy="45175"/>
            </a:xfrm>
            <a:custGeom>
              <a:rect b="b" l="l" r="r" t="t"/>
              <a:pathLst>
                <a:path extrusionOk="0" h="1807" w="1807">
                  <a:moveTo>
                    <a:pt x="899" y="1"/>
                  </a:moveTo>
                  <a:cubicBezTo>
                    <a:pt x="395" y="1"/>
                    <a:pt x="1" y="405"/>
                    <a:pt x="1" y="909"/>
                  </a:cubicBezTo>
                  <a:cubicBezTo>
                    <a:pt x="1" y="1402"/>
                    <a:pt x="395" y="1806"/>
                    <a:pt x="899" y="1806"/>
                  </a:cubicBezTo>
                  <a:cubicBezTo>
                    <a:pt x="1402" y="1806"/>
                    <a:pt x="1806" y="1402"/>
                    <a:pt x="1806" y="909"/>
                  </a:cubicBezTo>
                  <a:cubicBezTo>
                    <a:pt x="1806" y="405"/>
                    <a:pt x="1402" y="1"/>
                    <a:pt x="89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11"/>
            <p:cNvSpPr/>
            <p:nvPr/>
          </p:nvSpPr>
          <p:spPr>
            <a:xfrm>
              <a:off x="4490975" y="3633525"/>
              <a:ext cx="41475" cy="30875"/>
            </a:xfrm>
            <a:custGeom>
              <a:rect b="b" l="l" r="r" t="t"/>
              <a:pathLst>
                <a:path extrusionOk="0" h="1235" w="1659">
                  <a:moveTo>
                    <a:pt x="833" y="1"/>
                  </a:moveTo>
                  <a:cubicBezTo>
                    <a:pt x="677" y="1"/>
                    <a:pt x="519" y="60"/>
                    <a:pt x="396" y="178"/>
                  </a:cubicBezTo>
                  <a:cubicBezTo>
                    <a:pt x="1" y="563"/>
                    <a:pt x="277" y="1234"/>
                    <a:pt x="830" y="1234"/>
                  </a:cubicBezTo>
                  <a:cubicBezTo>
                    <a:pt x="1382" y="1234"/>
                    <a:pt x="1659" y="563"/>
                    <a:pt x="1264" y="178"/>
                  </a:cubicBezTo>
                  <a:cubicBezTo>
                    <a:pt x="1145" y="60"/>
                    <a:pt x="990" y="1"/>
                    <a:pt x="83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11"/>
            <p:cNvSpPr/>
            <p:nvPr/>
          </p:nvSpPr>
          <p:spPr>
            <a:xfrm>
              <a:off x="4122950" y="3804575"/>
              <a:ext cx="140875" cy="82800"/>
            </a:xfrm>
            <a:custGeom>
              <a:rect b="b" l="l" r="r" t="t"/>
              <a:pathLst>
                <a:path extrusionOk="0" h="3312" w="5635">
                  <a:moveTo>
                    <a:pt x="2577" y="1"/>
                  </a:moveTo>
                  <a:cubicBezTo>
                    <a:pt x="2389" y="1"/>
                    <a:pt x="2201" y="19"/>
                    <a:pt x="2013" y="56"/>
                  </a:cubicBezTo>
                  <a:cubicBezTo>
                    <a:pt x="1589" y="125"/>
                    <a:pt x="1184" y="283"/>
                    <a:pt x="829" y="520"/>
                  </a:cubicBezTo>
                  <a:cubicBezTo>
                    <a:pt x="592" y="668"/>
                    <a:pt x="375" y="855"/>
                    <a:pt x="188" y="1072"/>
                  </a:cubicBezTo>
                  <a:cubicBezTo>
                    <a:pt x="138" y="1131"/>
                    <a:pt x="89" y="1200"/>
                    <a:pt x="50" y="1260"/>
                  </a:cubicBezTo>
                  <a:cubicBezTo>
                    <a:pt x="30" y="1279"/>
                    <a:pt x="10" y="1309"/>
                    <a:pt x="0" y="1329"/>
                  </a:cubicBezTo>
                  <a:cubicBezTo>
                    <a:pt x="1" y="1329"/>
                    <a:pt x="2" y="1329"/>
                    <a:pt x="3" y="1329"/>
                  </a:cubicBezTo>
                  <a:cubicBezTo>
                    <a:pt x="41" y="1329"/>
                    <a:pt x="271" y="935"/>
                    <a:pt x="869" y="569"/>
                  </a:cubicBezTo>
                  <a:cubicBezTo>
                    <a:pt x="1224" y="352"/>
                    <a:pt x="1618" y="204"/>
                    <a:pt x="2033" y="135"/>
                  </a:cubicBezTo>
                  <a:cubicBezTo>
                    <a:pt x="2212" y="100"/>
                    <a:pt x="2393" y="83"/>
                    <a:pt x="2572" y="83"/>
                  </a:cubicBezTo>
                  <a:cubicBezTo>
                    <a:pt x="3407" y="83"/>
                    <a:pt x="4214" y="452"/>
                    <a:pt x="4766" y="1102"/>
                  </a:cubicBezTo>
                  <a:cubicBezTo>
                    <a:pt x="5042" y="1417"/>
                    <a:pt x="5259" y="1783"/>
                    <a:pt x="5397" y="2177"/>
                  </a:cubicBezTo>
                  <a:cubicBezTo>
                    <a:pt x="5634" y="2848"/>
                    <a:pt x="5555" y="3312"/>
                    <a:pt x="5585" y="3312"/>
                  </a:cubicBezTo>
                  <a:cubicBezTo>
                    <a:pt x="5595" y="3282"/>
                    <a:pt x="5595" y="3253"/>
                    <a:pt x="5595" y="3223"/>
                  </a:cubicBezTo>
                  <a:cubicBezTo>
                    <a:pt x="5595" y="3154"/>
                    <a:pt x="5605" y="3075"/>
                    <a:pt x="5595" y="2996"/>
                  </a:cubicBezTo>
                  <a:cubicBezTo>
                    <a:pt x="5595" y="2710"/>
                    <a:pt x="5546" y="2424"/>
                    <a:pt x="5457" y="2158"/>
                  </a:cubicBezTo>
                  <a:cubicBezTo>
                    <a:pt x="5319" y="1753"/>
                    <a:pt x="5111" y="1378"/>
                    <a:pt x="4825" y="1052"/>
                  </a:cubicBezTo>
                  <a:cubicBezTo>
                    <a:pt x="4266" y="380"/>
                    <a:pt x="3435" y="1"/>
                    <a:pt x="257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11"/>
            <p:cNvSpPr/>
            <p:nvPr/>
          </p:nvSpPr>
          <p:spPr>
            <a:xfrm>
              <a:off x="4393050" y="3610100"/>
              <a:ext cx="16050" cy="80675"/>
            </a:xfrm>
            <a:custGeom>
              <a:rect b="b" l="l" r="r" t="t"/>
              <a:pathLst>
                <a:path extrusionOk="0" h="3227" w="642">
                  <a:moveTo>
                    <a:pt x="149" y="0"/>
                  </a:moveTo>
                  <a:cubicBezTo>
                    <a:pt x="139" y="10"/>
                    <a:pt x="247" y="178"/>
                    <a:pt x="356" y="464"/>
                  </a:cubicBezTo>
                  <a:cubicBezTo>
                    <a:pt x="425" y="632"/>
                    <a:pt x="474" y="800"/>
                    <a:pt x="504" y="977"/>
                  </a:cubicBezTo>
                  <a:cubicBezTo>
                    <a:pt x="543" y="1194"/>
                    <a:pt x="553" y="1411"/>
                    <a:pt x="543" y="1638"/>
                  </a:cubicBezTo>
                  <a:cubicBezTo>
                    <a:pt x="533" y="1855"/>
                    <a:pt x="504" y="2073"/>
                    <a:pt x="445" y="2290"/>
                  </a:cubicBezTo>
                  <a:cubicBezTo>
                    <a:pt x="395" y="2457"/>
                    <a:pt x="336" y="2625"/>
                    <a:pt x="257" y="2793"/>
                  </a:cubicBezTo>
                  <a:cubicBezTo>
                    <a:pt x="119" y="3069"/>
                    <a:pt x="1" y="3227"/>
                    <a:pt x="11" y="3227"/>
                  </a:cubicBezTo>
                  <a:cubicBezTo>
                    <a:pt x="11" y="3227"/>
                    <a:pt x="50" y="3197"/>
                    <a:pt x="99" y="3128"/>
                  </a:cubicBezTo>
                  <a:cubicBezTo>
                    <a:pt x="178" y="3030"/>
                    <a:pt x="247" y="2931"/>
                    <a:pt x="307" y="2822"/>
                  </a:cubicBezTo>
                  <a:cubicBezTo>
                    <a:pt x="395" y="2655"/>
                    <a:pt x="464" y="2487"/>
                    <a:pt x="524" y="2309"/>
                  </a:cubicBezTo>
                  <a:cubicBezTo>
                    <a:pt x="583" y="2092"/>
                    <a:pt x="622" y="1865"/>
                    <a:pt x="632" y="1638"/>
                  </a:cubicBezTo>
                  <a:cubicBezTo>
                    <a:pt x="642" y="1411"/>
                    <a:pt x="622" y="1184"/>
                    <a:pt x="583" y="967"/>
                  </a:cubicBezTo>
                  <a:cubicBezTo>
                    <a:pt x="543" y="780"/>
                    <a:pt x="484" y="602"/>
                    <a:pt x="415" y="435"/>
                  </a:cubicBezTo>
                  <a:cubicBezTo>
                    <a:pt x="366" y="326"/>
                    <a:pt x="307" y="218"/>
                    <a:pt x="237" y="109"/>
                  </a:cubicBezTo>
                  <a:cubicBezTo>
                    <a:pt x="188" y="40"/>
                    <a:pt x="149" y="0"/>
                    <a:pt x="14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11"/>
            <p:cNvSpPr/>
            <p:nvPr/>
          </p:nvSpPr>
          <p:spPr>
            <a:xfrm>
              <a:off x="3737875" y="4158950"/>
              <a:ext cx="2508975" cy="134225"/>
            </a:xfrm>
            <a:custGeom>
              <a:rect b="b" l="l" r="r" t="t"/>
              <a:pathLst>
                <a:path extrusionOk="0" h="5369" w="100359">
                  <a:moveTo>
                    <a:pt x="1945" y="1"/>
                  </a:moveTo>
                  <a:cubicBezTo>
                    <a:pt x="869" y="1"/>
                    <a:pt x="1" y="869"/>
                    <a:pt x="1" y="1944"/>
                  </a:cubicBezTo>
                  <a:lnTo>
                    <a:pt x="1" y="3424"/>
                  </a:lnTo>
                  <a:cubicBezTo>
                    <a:pt x="1" y="4500"/>
                    <a:pt x="869" y="5368"/>
                    <a:pt x="1945" y="5368"/>
                  </a:cubicBezTo>
                  <a:lnTo>
                    <a:pt x="98415" y="5368"/>
                  </a:lnTo>
                  <a:cubicBezTo>
                    <a:pt x="99490" y="5368"/>
                    <a:pt x="100359" y="4500"/>
                    <a:pt x="100359" y="3424"/>
                  </a:cubicBezTo>
                  <a:lnTo>
                    <a:pt x="100359" y="1944"/>
                  </a:lnTo>
                  <a:cubicBezTo>
                    <a:pt x="100359" y="869"/>
                    <a:pt x="99490" y="1"/>
                    <a:pt x="98415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11"/>
            <p:cNvSpPr/>
            <p:nvPr/>
          </p:nvSpPr>
          <p:spPr>
            <a:xfrm>
              <a:off x="5822550" y="4196050"/>
              <a:ext cx="73275" cy="66675"/>
            </a:xfrm>
            <a:custGeom>
              <a:rect b="b" l="l" r="r" t="t"/>
              <a:pathLst>
                <a:path extrusionOk="0" h="2667" w="2931">
                  <a:moveTo>
                    <a:pt x="1470" y="1"/>
                  </a:moveTo>
                  <a:cubicBezTo>
                    <a:pt x="862" y="1"/>
                    <a:pt x="312" y="415"/>
                    <a:pt x="168" y="1033"/>
                  </a:cubicBezTo>
                  <a:cubicBezTo>
                    <a:pt x="0" y="1743"/>
                    <a:pt x="444" y="2463"/>
                    <a:pt x="1155" y="2631"/>
                  </a:cubicBezTo>
                  <a:cubicBezTo>
                    <a:pt x="1258" y="2655"/>
                    <a:pt x="1360" y="2667"/>
                    <a:pt x="1462" y="2667"/>
                  </a:cubicBezTo>
                  <a:cubicBezTo>
                    <a:pt x="2070" y="2667"/>
                    <a:pt x="2619" y="2253"/>
                    <a:pt x="2763" y="1644"/>
                  </a:cubicBezTo>
                  <a:cubicBezTo>
                    <a:pt x="2931" y="924"/>
                    <a:pt x="2487" y="204"/>
                    <a:pt x="1776" y="36"/>
                  </a:cubicBezTo>
                  <a:cubicBezTo>
                    <a:pt x="1674" y="12"/>
                    <a:pt x="1571" y="1"/>
                    <a:pt x="147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11"/>
            <p:cNvSpPr/>
            <p:nvPr/>
          </p:nvSpPr>
          <p:spPr>
            <a:xfrm>
              <a:off x="6136325" y="4195825"/>
              <a:ext cx="73775" cy="66625"/>
            </a:xfrm>
            <a:custGeom>
              <a:rect b="b" l="l" r="r" t="t"/>
              <a:pathLst>
                <a:path extrusionOk="0" h="2665" w="2951">
                  <a:moveTo>
                    <a:pt x="1475" y="1"/>
                  </a:moveTo>
                  <a:cubicBezTo>
                    <a:pt x="885" y="1"/>
                    <a:pt x="345" y="396"/>
                    <a:pt x="188" y="992"/>
                  </a:cubicBezTo>
                  <a:cubicBezTo>
                    <a:pt x="0" y="1703"/>
                    <a:pt x="424" y="2433"/>
                    <a:pt x="1135" y="2620"/>
                  </a:cubicBezTo>
                  <a:cubicBezTo>
                    <a:pt x="1249" y="2650"/>
                    <a:pt x="1363" y="2665"/>
                    <a:pt x="1475" y="2665"/>
                  </a:cubicBezTo>
                  <a:cubicBezTo>
                    <a:pt x="2065" y="2665"/>
                    <a:pt x="2605" y="2270"/>
                    <a:pt x="2763" y="1673"/>
                  </a:cubicBezTo>
                  <a:cubicBezTo>
                    <a:pt x="2950" y="963"/>
                    <a:pt x="2526" y="233"/>
                    <a:pt x="1816" y="45"/>
                  </a:cubicBezTo>
                  <a:cubicBezTo>
                    <a:pt x="1702" y="15"/>
                    <a:pt x="1588" y="1"/>
                    <a:pt x="1475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11"/>
            <p:cNvSpPr/>
            <p:nvPr/>
          </p:nvSpPr>
          <p:spPr>
            <a:xfrm>
              <a:off x="5507775" y="4196025"/>
              <a:ext cx="73050" cy="66750"/>
            </a:xfrm>
            <a:custGeom>
              <a:rect b="b" l="l" r="r" t="t"/>
              <a:pathLst>
                <a:path extrusionOk="0" h="2670" w="2922">
                  <a:moveTo>
                    <a:pt x="1460" y="0"/>
                  </a:moveTo>
                  <a:cubicBezTo>
                    <a:pt x="1118" y="0"/>
                    <a:pt x="775" y="131"/>
                    <a:pt x="514" y="392"/>
                  </a:cubicBezTo>
                  <a:cubicBezTo>
                    <a:pt x="1" y="915"/>
                    <a:pt x="1" y="1754"/>
                    <a:pt x="514" y="2277"/>
                  </a:cubicBezTo>
                  <a:cubicBezTo>
                    <a:pt x="775" y="2538"/>
                    <a:pt x="1118" y="2669"/>
                    <a:pt x="1460" y="2669"/>
                  </a:cubicBezTo>
                  <a:cubicBezTo>
                    <a:pt x="1802" y="2669"/>
                    <a:pt x="2142" y="2538"/>
                    <a:pt x="2399" y="2277"/>
                  </a:cubicBezTo>
                  <a:cubicBezTo>
                    <a:pt x="2922" y="1754"/>
                    <a:pt x="2922" y="915"/>
                    <a:pt x="2399" y="392"/>
                  </a:cubicBezTo>
                  <a:cubicBezTo>
                    <a:pt x="2142" y="131"/>
                    <a:pt x="1802" y="0"/>
                    <a:pt x="146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11"/>
            <p:cNvSpPr/>
            <p:nvPr/>
          </p:nvSpPr>
          <p:spPr>
            <a:xfrm>
              <a:off x="5191800" y="4195825"/>
              <a:ext cx="75500" cy="66650"/>
            </a:xfrm>
            <a:custGeom>
              <a:rect b="b" l="l" r="r" t="t"/>
              <a:pathLst>
                <a:path extrusionOk="0" h="2666" w="3020">
                  <a:moveTo>
                    <a:pt x="1519" y="0"/>
                  </a:moveTo>
                  <a:cubicBezTo>
                    <a:pt x="1348" y="0"/>
                    <a:pt x="1175" y="34"/>
                    <a:pt x="1007" y="104"/>
                  </a:cubicBezTo>
                  <a:cubicBezTo>
                    <a:pt x="326" y="381"/>
                    <a:pt x="0" y="1160"/>
                    <a:pt x="276" y="1841"/>
                  </a:cubicBezTo>
                  <a:cubicBezTo>
                    <a:pt x="492" y="2354"/>
                    <a:pt x="988" y="2665"/>
                    <a:pt x="1510" y="2665"/>
                  </a:cubicBezTo>
                  <a:cubicBezTo>
                    <a:pt x="1681" y="2665"/>
                    <a:pt x="1855" y="2632"/>
                    <a:pt x="2023" y="2561"/>
                  </a:cubicBezTo>
                  <a:cubicBezTo>
                    <a:pt x="2694" y="2285"/>
                    <a:pt x="3019" y="1505"/>
                    <a:pt x="2743" y="825"/>
                  </a:cubicBezTo>
                  <a:cubicBezTo>
                    <a:pt x="2535" y="312"/>
                    <a:pt x="2041" y="0"/>
                    <a:pt x="15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11"/>
            <p:cNvSpPr/>
            <p:nvPr/>
          </p:nvSpPr>
          <p:spPr>
            <a:xfrm>
              <a:off x="4878275" y="4196050"/>
              <a:ext cx="73275" cy="66675"/>
            </a:xfrm>
            <a:custGeom>
              <a:rect b="b" l="l" r="r" t="t"/>
              <a:pathLst>
                <a:path extrusionOk="0" h="2667" w="2931">
                  <a:moveTo>
                    <a:pt x="1470" y="1"/>
                  </a:moveTo>
                  <a:cubicBezTo>
                    <a:pt x="864" y="1"/>
                    <a:pt x="322" y="415"/>
                    <a:pt x="178" y="1033"/>
                  </a:cubicBezTo>
                  <a:cubicBezTo>
                    <a:pt x="0" y="1743"/>
                    <a:pt x="444" y="2463"/>
                    <a:pt x="1164" y="2631"/>
                  </a:cubicBezTo>
                  <a:cubicBezTo>
                    <a:pt x="1266" y="2655"/>
                    <a:pt x="1368" y="2667"/>
                    <a:pt x="1468" y="2667"/>
                  </a:cubicBezTo>
                  <a:cubicBezTo>
                    <a:pt x="2069" y="2667"/>
                    <a:pt x="2619" y="2253"/>
                    <a:pt x="2763" y="1644"/>
                  </a:cubicBezTo>
                  <a:cubicBezTo>
                    <a:pt x="2931" y="924"/>
                    <a:pt x="2497" y="214"/>
                    <a:pt x="1776" y="36"/>
                  </a:cubicBezTo>
                  <a:cubicBezTo>
                    <a:pt x="1673" y="12"/>
                    <a:pt x="1571" y="1"/>
                    <a:pt x="147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11"/>
            <p:cNvSpPr/>
            <p:nvPr/>
          </p:nvSpPr>
          <p:spPr>
            <a:xfrm>
              <a:off x="4563500" y="4196125"/>
              <a:ext cx="73550" cy="66675"/>
            </a:xfrm>
            <a:custGeom>
              <a:rect b="b" l="l" r="r" t="t"/>
              <a:pathLst>
                <a:path extrusionOk="0" h="2667" w="2942">
                  <a:moveTo>
                    <a:pt x="1468" y="1"/>
                  </a:moveTo>
                  <a:cubicBezTo>
                    <a:pt x="1121" y="1"/>
                    <a:pt x="775" y="137"/>
                    <a:pt x="514" y="408"/>
                  </a:cubicBezTo>
                  <a:cubicBezTo>
                    <a:pt x="1" y="931"/>
                    <a:pt x="11" y="1780"/>
                    <a:pt x="543" y="2293"/>
                  </a:cubicBezTo>
                  <a:cubicBezTo>
                    <a:pt x="799" y="2543"/>
                    <a:pt x="1132" y="2667"/>
                    <a:pt x="1465" y="2667"/>
                  </a:cubicBezTo>
                  <a:cubicBezTo>
                    <a:pt x="1815" y="2667"/>
                    <a:pt x="2165" y="2531"/>
                    <a:pt x="2428" y="2263"/>
                  </a:cubicBezTo>
                  <a:cubicBezTo>
                    <a:pt x="2941" y="1730"/>
                    <a:pt x="2921" y="891"/>
                    <a:pt x="2398" y="378"/>
                  </a:cubicBezTo>
                  <a:cubicBezTo>
                    <a:pt x="2137" y="127"/>
                    <a:pt x="1802" y="1"/>
                    <a:pt x="146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11"/>
            <p:cNvSpPr/>
            <p:nvPr/>
          </p:nvSpPr>
          <p:spPr>
            <a:xfrm>
              <a:off x="4247525" y="4196075"/>
              <a:ext cx="75750" cy="66625"/>
            </a:xfrm>
            <a:custGeom>
              <a:rect b="b" l="l" r="r" t="t"/>
              <a:pathLst>
                <a:path extrusionOk="0" h="2665" w="3030">
                  <a:moveTo>
                    <a:pt x="1519" y="0"/>
                  </a:moveTo>
                  <a:cubicBezTo>
                    <a:pt x="1348" y="0"/>
                    <a:pt x="1174" y="34"/>
                    <a:pt x="1007" y="104"/>
                  </a:cubicBezTo>
                  <a:cubicBezTo>
                    <a:pt x="326" y="380"/>
                    <a:pt x="0" y="1160"/>
                    <a:pt x="286" y="1841"/>
                  </a:cubicBezTo>
                  <a:cubicBezTo>
                    <a:pt x="502" y="2354"/>
                    <a:pt x="992" y="2665"/>
                    <a:pt x="1511" y="2665"/>
                  </a:cubicBezTo>
                  <a:cubicBezTo>
                    <a:pt x="1682" y="2665"/>
                    <a:pt x="1855" y="2632"/>
                    <a:pt x="2023" y="2561"/>
                  </a:cubicBezTo>
                  <a:cubicBezTo>
                    <a:pt x="2704" y="2285"/>
                    <a:pt x="3029" y="1505"/>
                    <a:pt x="2743" y="824"/>
                  </a:cubicBezTo>
                  <a:cubicBezTo>
                    <a:pt x="2535" y="311"/>
                    <a:pt x="2041" y="0"/>
                    <a:pt x="15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11"/>
            <p:cNvSpPr/>
            <p:nvPr/>
          </p:nvSpPr>
          <p:spPr>
            <a:xfrm>
              <a:off x="3934000" y="4195950"/>
              <a:ext cx="73275" cy="66525"/>
            </a:xfrm>
            <a:custGeom>
              <a:rect b="b" l="l" r="r" t="t"/>
              <a:pathLst>
                <a:path extrusionOk="0" h="2661" w="2931">
                  <a:moveTo>
                    <a:pt x="1450" y="1"/>
                  </a:moveTo>
                  <a:cubicBezTo>
                    <a:pt x="853" y="1"/>
                    <a:pt x="311" y="414"/>
                    <a:pt x="168" y="1027"/>
                  </a:cubicBezTo>
                  <a:cubicBezTo>
                    <a:pt x="0" y="1737"/>
                    <a:pt x="444" y="2457"/>
                    <a:pt x="1154" y="2625"/>
                  </a:cubicBezTo>
                  <a:cubicBezTo>
                    <a:pt x="1257" y="2649"/>
                    <a:pt x="1360" y="2661"/>
                    <a:pt x="1462" y="2661"/>
                  </a:cubicBezTo>
                  <a:cubicBezTo>
                    <a:pt x="2069" y="2661"/>
                    <a:pt x="2619" y="2247"/>
                    <a:pt x="2763" y="1639"/>
                  </a:cubicBezTo>
                  <a:cubicBezTo>
                    <a:pt x="2931" y="918"/>
                    <a:pt x="2487" y="208"/>
                    <a:pt x="1766" y="40"/>
                  </a:cubicBezTo>
                  <a:cubicBezTo>
                    <a:pt x="1660" y="14"/>
                    <a:pt x="1554" y="1"/>
                    <a:pt x="145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11"/>
            <p:cNvSpPr/>
            <p:nvPr/>
          </p:nvSpPr>
          <p:spPr>
            <a:xfrm>
              <a:off x="3999100" y="4293150"/>
              <a:ext cx="385100" cy="360650"/>
            </a:xfrm>
            <a:custGeom>
              <a:rect b="b" l="l" r="r" t="t"/>
              <a:pathLst>
                <a:path extrusionOk="0" h="14426" w="15404">
                  <a:moveTo>
                    <a:pt x="198" y="0"/>
                  </a:moveTo>
                  <a:lnTo>
                    <a:pt x="1" y="14426"/>
                  </a:lnTo>
                  <a:lnTo>
                    <a:pt x="15206" y="14426"/>
                  </a:lnTo>
                  <a:lnTo>
                    <a:pt x="15403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11"/>
            <p:cNvSpPr/>
            <p:nvPr/>
          </p:nvSpPr>
          <p:spPr>
            <a:xfrm>
              <a:off x="5683900" y="4293150"/>
              <a:ext cx="383125" cy="359425"/>
            </a:xfrm>
            <a:custGeom>
              <a:rect b="b" l="l" r="r" t="t"/>
              <a:pathLst>
                <a:path extrusionOk="0" h="14377" w="15325">
                  <a:moveTo>
                    <a:pt x="119" y="0"/>
                  </a:moveTo>
                  <a:lnTo>
                    <a:pt x="1" y="14376"/>
                  </a:lnTo>
                  <a:lnTo>
                    <a:pt x="15206" y="14376"/>
                  </a:lnTo>
                  <a:lnTo>
                    <a:pt x="15325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11"/>
            <p:cNvSpPr/>
            <p:nvPr/>
          </p:nvSpPr>
          <p:spPr>
            <a:xfrm>
              <a:off x="4111350" y="4157975"/>
              <a:ext cx="155425" cy="2225"/>
            </a:xfrm>
            <a:custGeom>
              <a:rect b="b" l="l" r="r" t="t"/>
              <a:pathLst>
                <a:path extrusionOk="0" h="89" w="6217">
                  <a:moveTo>
                    <a:pt x="3109" y="0"/>
                  </a:moveTo>
                  <a:cubicBezTo>
                    <a:pt x="1392" y="0"/>
                    <a:pt x="0" y="20"/>
                    <a:pt x="0" y="40"/>
                  </a:cubicBezTo>
                  <a:cubicBezTo>
                    <a:pt x="0" y="69"/>
                    <a:pt x="1392" y="89"/>
                    <a:pt x="3109" y="89"/>
                  </a:cubicBezTo>
                  <a:cubicBezTo>
                    <a:pt x="4825" y="89"/>
                    <a:pt x="6217" y="69"/>
                    <a:pt x="6217" y="40"/>
                  </a:cubicBezTo>
                  <a:cubicBezTo>
                    <a:pt x="6217" y="20"/>
                    <a:pt x="4825" y="0"/>
                    <a:pt x="310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11"/>
            <p:cNvSpPr/>
            <p:nvPr/>
          </p:nvSpPr>
          <p:spPr>
            <a:xfrm>
              <a:off x="3745025" y="4279325"/>
              <a:ext cx="2412775" cy="2250"/>
            </a:xfrm>
            <a:custGeom>
              <a:rect b="b" l="l" r="r" t="t"/>
              <a:pathLst>
                <a:path extrusionOk="0" h="90" w="96511">
                  <a:moveTo>
                    <a:pt x="9769" y="1"/>
                  </a:moveTo>
                  <a:cubicBezTo>
                    <a:pt x="8990" y="1"/>
                    <a:pt x="780" y="30"/>
                    <a:pt x="1" y="30"/>
                  </a:cubicBezTo>
                  <a:lnTo>
                    <a:pt x="1" y="70"/>
                  </a:lnTo>
                  <a:cubicBezTo>
                    <a:pt x="780" y="70"/>
                    <a:pt x="8990" y="89"/>
                    <a:pt x="9769" y="89"/>
                  </a:cubicBezTo>
                  <a:lnTo>
                    <a:pt x="37663" y="89"/>
                  </a:lnTo>
                  <a:lnTo>
                    <a:pt x="68557" y="80"/>
                  </a:lnTo>
                  <a:lnTo>
                    <a:pt x="89377" y="70"/>
                  </a:lnTo>
                  <a:lnTo>
                    <a:pt x="95040" y="60"/>
                  </a:lnTo>
                  <a:lnTo>
                    <a:pt x="96511" y="60"/>
                  </a:lnTo>
                  <a:lnTo>
                    <a:pt x="95031" y="40"/>
                  </a:lnTo>
                  <a:lnTo>
                    <a:pt x="89367" y="30"/>
                  </a:lnTo>
                  <a:lnTo>
                    <a:pt x="68547" y="10"/>
                  </a:lnTo>
                  <a:lnTo>
                    <a:pt x="37663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11"/>
            <p:cNvSpPr/>
            <p:nvPr/>
          </p:nvSpPr>
          <p:spPr>
            <a:xfrm>
              <a:off x="3754900" y="4167100"/>
              <a:ext cx="2475425" cy="113250"/>
            </a:xfrm>
            <a:custGeom>
              <a:rect b="b" l="l" r="r" t="t"/>
              <a:pathLst>
                <a:path extrusionOk="0" h="4530" w="99017">
                  <a:moveTo>
                    <a:pt x="75207" y="0"/>
                  </a:moveTo>
                  <a:cubicBezTo>
                    <a:pt x="61236" y="0"/>
                    <a:pt x="38524" y="13"/>
                    <a:pt x="16368" y="13"/>
                  </a:cubicBezTo>
                  <a:cubicBezTo>
                    <a:pt x="10829" y="13"/>
                    <a:pt x="5325" y="12"/>
                    <a:pt x="1" y="10"/>
                  </a:cubicBezTo>
                  <a:lnTo>
                    <a:pt x="1" y="59"/>
                  </a:lnTo>
                  <a:cubicBezTo>
                    <a:pt x="17748" y="59"/>
                    <a:pt x="37495" y="64"/>
                    <a:pt x="53863" y="64"/>
                  </a:cubicBezTo>
                  <a:cubicBezTo>
                    <a:pt x="62047" y="64"/>
                    <a:pt x="69386" y="63"/>
                    <a:pt x="75207" y="59"/>
                  </a:cubicBezTo>
                  <a:lnTo>
                    <a:pt x="96037" y="49"/>
                  </a:lnTo>
                  <a:cubicBezTo>
                    <a:pt x="96116" y="47"/>
                    <a:pt x="96195" y="46"/>
                    <a:pt x="96275" y="46"/>
                  </a:cubicBezTo>
                  <a:cubicBezTo>
                    <a:pt x="96491" y="46"/>
                    <a:pt x="96708" y="55"/>
                    <a:pt x="96925" y="69"/>
                  </a:cubicBezTo>
                  <a:cubicBezTo>
                    <a:pt x="97201" y="109"/>
                    <a:pt x="97467" y="207"/>
                    <a:pt x="97714" y="345"/>
                  </a:cubicBezTo>
                  <a:cubicBezTo>
                    <a:pt x="98158" y="592"/>
                    <a:pt x="98503" y="997"/>
                    <a:pt x="98691" y="1470"/>
                  </a:cubicBezTo>
                  <a:cubicBezTo>
                    <a:pt x="98849" y="1875"/>
                    <a:pt x="98888" y="2319"/>
                    <a:pt x="98799" y="2743"/>
                  </a:cubicBezTo>
                  <a:cubicBezTo>
                    <a:pt x="98720" y="3098"/>
                    <a:pt x="98563" y="3434"/>
                    <a:pt x="98336" y="3710"/>
                  </a:cubicBezTo>
                  <a:cubicBezTo>
                    <a:pt x="98148" y="3927"/>
                    <a:pt x="97931" y="4115"/>
                    <a:pt x="97675" y="4253"/>
                  </a:cubicBezTo>
                  <a:cubicBezTo>
                    <a:pt x="97497" y="4351"/>
                    <a:pt x="97300" y="4421"/>
                    <a:pt x="97102" y="4470"/>
                  </a:cubicBezTo>
                  <a:cubicBezTo>
                    <a:pt x="96984" y="4499"/>
                    <a:pt x="96856" y="4509"/>
                    <a:pt x="96737" y="4519"/>
                  </a:cubicBezTo>
                  <a:lnTo>
                    <a:pt x="96609" y="4529"/>
                  </a:lnTo>
                  <a:lnTo>
                    <a:pt x="96737" y="4529"/>
                  </a:lnTo>
                  <a:cubicBezTo>
                    <a:pt x="96856" y="4519"/>
                    <a:pt x="96984" y="4509"/>
                    <a:pt x="97102" y="4480"/>
                  </a:cubicBezTo>
                  <a:cubicBezTo>
                    <a:pt x="97309" y="4430"/>
                    <a:pt x="97497" y="4361"/>
                    <a:pt x="97684" y="4263"/>
                  </a:cubicBezTo>
                  <a:cubicBezTo>
                    <a:pt x="97931" y="4125"/>
                    <a:pt x="98158" y="3947"/>
                    <a:pt x="98346" y="3730"/>
                  </a:cubicBezTo>
                  <a:cubicBezTo>
                    <a:pt x="98868" y="3098"/>
                    <a:pt x="99016" y="2230"/>
                    <a:pt x="98711" y="1460"/>
                  </a:cubicBezTo>
                  <a:lnTo>
                    <a:pt x="98720" y="1460"/>
                  </a:lnTo>
                  <a:cubicBezTo>
                    <a:pt x="98533" y="977"/>
                    <a:pt x="98178" y="572"/>
                    <a:pt x="97734" y="326"/>
                  </a:cubicBezTo>
                  <a:cubicBezTo>
                    <a:pt x="97487" y="178"/>
                    <a:pt x="97211" y="89"/>
                    <a:pt x="96935" y="49"/>
                  </a:cubicBezTo>
                  <a:cubicBezTo>
                    <a:pt x="96705" y="27"/>
                    <a:pt x="96481" y="16"/>
                    <a:pt x="96259" y="16"/>
                  </a:cubicBezTo>
                  <a:cubicBezTo>
                    <a:pt x="96185" y="16"/>
                    <a:pt x="96111" y="17"/>
                    <a:pt x="96037" y="20"/>
                  </a:cubicBezTo>
                  <a:lnTo>
                    <a:pt x="75207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11"/>
            <p:cNvSpPr/>
            <p:nvPr/>
          </p:nvSpPr>
          <p:spPr>
            <a:xfrm>
              <a:off x="2812100" y="4158950"/>
              <a:ext cx="974650" cy="134225"/>
            </a:xfrm>
            <a:custGeom>
              <a:rect b="b" l="l" r="r" t="t"/>
              <a:pathLst>
                <a:path extrusionOk="0" h="5369" w="38986">
                  <a:moveTo>
                    <a:pt x="1944" y="1"/>
                  </a:moveTo>
                  <a:cubicBezTo>
                    <a:pt x="879" y="1"/>
                    <a:pt x="1" y="869"/>
                    <a:pt x="11" y="1944"/>
                  </a:cubicBezTo>
                  <a:lnTo>
                    <a:pt x="11" y="3424"/>
                  </a:lnTo>
                  <a:cubicBezTo>
                    <a:pt x="11" y="4490"/>
                    <a:pt x="879" y="5368"/>
                    <a:pt x="1944" y="5368"/>
                  </a:cubicBezTo>
                  <a:lnTo>
                    <a:pt x="38985" y="5329"/>
                  </a:lnTo>
                  <a:lnTo>
                    <a:pt x="38985" y="20"/>
                  </a:lnTo>
                  <a:lnTo>
                    <a:pt x="1944" y="1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11"/>
            <p:cNvSpPr/>
            <p:nvPr/>
          </p:nvSpPr>
          <p:spPr>
            <a:xfrm>
              <a:off x="2655950" y="3972700"/>
              <a:ext cx="100925" cy="218825"/>
            </a:xfrm>
            <a:custGeom>
              <a:rect b="b" l="l" r="r" t="t"/>
              <a:pathLst>
                <a:path extrusionOk="0" h="8753" w="4037">
                  <a:moveTo>
                    <a:pt x="1" y="1"/>
                  </a:moveTo>
                  <a:cubicBezTo>
                    <a:pt x="1" y="11"/>
                    <a:pt x="139" y="50"/>
                    <a:pt x="386" y="129"/>
                  </a:cubicBezTo>
                  <a:cubicBezTo>
                    <a:pt x="741" y="257"/>
                    <a:pt x="1076" y="435"/>
                    <a:pt x="1372" y="642"/>
                  </a:cubicBezTo>
                  <a:cubicBezTo>
                    <a:pt x="1826" y="968"/>
                    <a:pt x="2221" y="1353"/>
                    <a:pt x="2547" y="1797"/>
                  </a:cubicBezTo>
                  <a:cubicBezTo>
                    <a:pt x="2941" y="2339"/>
                    <a:pt x="3257" y="2951"/>
                    <a:pt x="3474" y="3593"/>
                  </a:cubicBezTo>
                  <a:cubicBezTo>
                    <a:pt x="3681" y="4234"/>
                    <a:pt x="3810" y="4895"/>
                    <a:pt x="3879" y="5566"/>
                  </a:cubicBezTo>
                  <a:cubicBezTo>
                    <a:pt x="3948" y="6188"/>
                    <a:pt x="3977" y="6750"/>
                    <a:pt x="3977" y="7224"/>
                  </a:cubicBezTo>
                  <a:lnTo>
                    <a:pt x="3977" y="8339"/>
                  </a:lnTo>
                  <a:lnTo>
                    <a:pt x="3977" y="8644"/>
                  </a:lnTo>
                  <a:cubicBezTo>
                    <a:pt x="3977" y="8684"/>
                    <a:pt x="3977" y="8714"/>
                    <a:pt x="3977" y="8753"/>
                  </a:cubicBezTo>
                  <a:cubicBezTo>
                    <a:pt x="3987" y="8714"/>
                    <a:pt x="3997" y="8684"/>
                    <a:pt x="3997" y="8644"/>
                  </a:cubicBezTo>
                  <a:cubicBezTo>
                    <a:pt x="3997" y="8566"/>
                    <a:pt x="4007" y="8467"/>
                    <a:pt x="4007" y="8339"/>
                  </a:cubicBezTo>
                  <a:cubicBezTo>
                    <a:pt x="4017" y="8082"/>
                    <a:pt x="4027" y="7697"/>
                    <a:pt x="4027" y="7224"/>
                  </a:cubicBezTo>
                  <a:cubicBezTo>
                    <a:pt x="4036" y="6661"/>
                    <a:pt x="4007" y="6109"/>
                    <a:pt x="3958" y="5556"/>
                  </a:cubicBezTo>
                  <a:cubicBezTo>
                    <a:pt x="3888" y="4875"/>
                    <a:pt x="3760" y="4204"/>
                    <a:pt x="3553" y="3563"/>
                  </a:cubicBezTo>
                  <a:cubicBezTo>
                    <a:pt x="3336" y="2912"/>
                    <a:pt x="3010" y="2300"/>
                    <a:pt x="2606" y="1747"/>
                  </a:cubicBezTo>
                  <a:cubicBezTo>
                    <a:pt x="2270" y="1303"/>
                    <a:pt x="1866" y="909"/>
                    <a:pt x="1402" y="593"/>
                  </a:cubicBezTo>
                  <a:cubicBezTo>
                    <a:pt x="1096" y="386"/>
                    <a:pt x="761" y="218"/>
                    <a:pt x="396" y="100"/>
                  </a:cubicBezTo>
                  <a:cubicBezTo>
                    <a:pt x="307" y="70"/>
                    <a:pt x="208" y="40"/>
                    <a:pt x="99" y="21"/>
                  </a:cubicBezTo>
                  <a:cubicBezTo>
                    <a:pt x="70" y="11"/>
                    <a:pt x="30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11"/>
            <p:cNvSpPr/>
            <p:nvPr/>
          </p:nvSpPr>
          <p:spPr>
            <a:xfrm>
              <a:off x="2669525" y="3942625"/>
              <a:ext cx="101650" cy="248900"/>
            </a:xfrm>
            <a:custGeom>
              <a:rect b="b" l="l" r="r" t="t"/>
              <a:pathLst>
                <a:path extrusionOk="0" h="9956" w="4066">
                  <a:moveTo>
                    <a:pt x="1" y="0"/>
                  </a:moveTo>
                  <a:cubicBezTo>
                    <a:pt x="1" y="10"/>
                    <a:pt x="149" y="69"/>
                    <a:pt x="405" y="198"/>
                  </a:cubicBezTo>
                  <a:cubicBezTo>
                    <a:pt x="770" y="385"/>
                    <a:pt x="1106" y="612"/>
                    <a:pt x="1411" y="888"/>
                  </a:cubicBezTo>
                  <a:cubicBezTo>
                    <a:pt x="1865" y="1283"/>
                    <a:pt x="2270" y="1747"/>
                    <a:pt x="2596" y="2260"/>
                  </a:cubicBezTo>
                  <a:cubicBezTo>
                    <a:pt x="2990" y="2881"/>
                    <a:pt x="3296" y="3562"/>
                    <a:pt x="3503" y="4273"/>
                  </a:cubicBezTo>
                  <a:cubicBezTo>
                    <a:pt x="3711" y="4983"/>
                    <a:pt x="3849" y="5713"/>
                    <a:pt x="3918" y="6453"/>
                  </a:cubicBezTo>
                  <a:cubicBezTo>
                    <a:pt x="3987" y="7134"/>
                    <a:pt x="4007" y="7756"/>
                    <a:pt x="4007" y="8279"/>
                  </a:cubicBezTo>
                  <a:cubicBezTo>
                    <a:pt x="4016" y="8802"/>
                    <a:pt x="4016" y="9216"/>
                    <a:pt x="4016" y="9512"/>
                  </a:cubicBezTo>
                  <a:lnTo>
                    <a:pt x="4016" y="9838"/>
                  </a:lnTo>
                  <a:cubicBezTo>
                    <a:pt x="4016" y="9877"/>
                    <a:pt x="4016" y="9917"/>
                    <a:pt x="4026" y="9956"/>
                  </a:cubicBezTo>
                  <a:cubicBezTo>
                    <a:pt x="4036" y="9926"/>
                    <a:pt x="4036" y="9887"/>
                    <a:pt x="4036" y="9847"/>
                  </a:cubicBezTo>
                  <a:cubicBezTo>
                    <a:pt x="4036" y="9759"/>
                    <a:pt x="4046" y="9650"/>
                    <a:pt x="4046" y="9512"/>
                  </a:cubicBezTo>
                  <a:cubicBezTo>
                    <a:pt x="4056" y="9216"/>
                    <a:pt x="4066" y="8802"/>
                    <a:pt x="4066" y="8279"/>
                  </a:cubicBezTo>
                  <a:cubicBezTo>
                    <a:pt x="4066" y="7756"/>
                    <a:pt x="4056" y="7144"/>
                    <a:pt x="3997" y="6453"/>
                  </a:cubicBezTo>
                  <a:cubicBezTo>
                    <a:pt x="3928" y="5713"/>
                    <a:pt x="3789" y="4973"/>
                    <a:pt x="3592" y="4253"/>
                  </a:cubicBezTo>
                  <a:cubicBezTo>
                    <a:pt x="3375" y="3533"/>
                    <a:pt x="3069" y="2842"/>
                    <a:pt x="2665" y="2210"/>
                  </a:cubicBezTo>
                  <a:cubicBezTo>
                    <a:pt x="2329" y="1697"/>
                    <a:pt x="1925" y="1234"/>
                    <a:pt x="1451" y="839"/>
                  </a:cubicBezTo>
                  <a:cubicBezTo>
                    <a:pt x="1135" y="572"/>
                    <a:pt x="790" y="346"/>
                    <a:pt x="425" y="168"/>
                  </a:cubicBezTo>
                  <a:cubicBezTo>
                    <a:pt x="316" y="119"/>
                    <a:pt x="218" y="69"/>
                    <a:pt x="109" y="40"/>
                  </a:cubicBezTo>
                  <a:cubicBezTo>
                    <a:pt x="79" y="20"/>
                    <a:pt x="40" y="1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11"/>
            <p:cNvSpPr/>
            <p:nvPr/>
          </p:nvSpPr>
          <p:spPr>
            <a:xfrm>
              <a:off x="2318000" y="3731950"/>
              <a:ext cx="23975" cy="202050"/>
            </a:xfrm>
            <a:custGeom>
              <a:rect b="b" l="l" r="r" t="t"/>
              <a:pathLst>
                <a:path extrusionOk="0" h="8082" w="959">
                  <a:moveTo>
                    <a:pt x="1" y="1"/>
                  </a:moveTo>
                  <a:lnTo>
                    <a:pt x="218" y="8082"/>
                  </a:lnTo>
                  <a:lnTo>
                    <a:pt x="869" y="8072"/>
                  </a:lnTo>
                  <a:cubicBezTo>
                    <a:pt x="869" y="8072"/>
                    <a:pt x="958" y="90"/>
                    <a:pt x="90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11"/>
            <p:cNvSpPr/>
            <p:nvPr/>
          </p:nvSpPr>
          <p:spPr>
            <a:xfrm>
              <a:off x="2300750" y="3906850"/>
              <a:ext cx="60950" cy="78725"/>
            </a:xfrm>
            <a:custGeom>
              <a:rect b="b" l="l" r="r" t="t"/>
              <a:pathLst>
                <a:path extrusionOk="0" h="3149" w="2438">
                  <a:moveTo>
                    <a:pt x="849" y="0"/>
                  </a:moveTo>
                  <a:lnTo>
                    <a:pt x="819" y="1125"/>
                  </a:lnTo>
                  <a:lnTo>
                    <a:pt x="30" y="1717"/>
                  </a:lnTo>
                  <a:lnTo>
                    <a:pt x="0" y="2398"/>
                  </a:lnTo>
                  <a:lnTo>
                    <a:pt x="612" y="3148"/>
                  </a:lnTo>
                  <a:lnTo>
                    <a:pt x="573" y="1994"/>
                  </a:lnTo>
                  <a:lnTo>
                    <a:pt x="1165" y="1688"/>
                  </a:lnTo>
                  <a:lnTo>
                    <a:pt x="1855" y="2053"/>
                  </a:lnTo>
                  <a:lnTo>
                    <a:pt x="1875" y="3118"/>
                  </a:lnTo>
                  <a:lnTo>
                    <a:pt x="2437" y="2349"/>
                  </a:lnTo>
                  <a:lnTo>
                    <a:pt x="2437" y="1609"/>
                  </a:lnTo>
                  <a:lnTo>
                    <a:pt x="1589" y="1165"/>
                  </a:lnTo>
                  <a:lnTo>
                    <a:pt x="1599" y="40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11"/>
            <p:cNvSpPr/>
            <p:nvPr/>
          </p:nvSpPr>
          <p:spPr>
            <a:xfrm>
              <a:off x="2410025" y="3686700"/>
              <a:ext cx="263225" cy="284025"/>
            </a:xfrm>
            <a:custGeom>
              <a:rect b="b" l="l" r="r" t="t"/>
              <a:pathLst>
                <a:path extrusionOk="0" h="11361" w="10529">
                  <a:moveTo>
                    <a:pt x="2108" y="0"/>
                  </a:moveTo>
                  <a:cubicBezTo>
                    <a:pt x="1689" y="0"/>
                    <a:pt x="1268" y="140"/>
                    <a:pt x="918" y="429"/>
                  </a:cubicBezTo>
                  <a:cubicBezTo>
                    <a:pt x="119" y="1090"/>
                    <a:pt x="0" y="2275"/>
                    <a:pt x="661" y="3074"/>
                  </a:cubicBezTo>
                  <a:lnTo>
                    <a:pt x="6976" y="10681"/>
                  </a:lnTo>
                  <a:cubicBezTo>
                    <a:pt x="7347" y="11129"/>
                    <a:pt x="7882" y="11360"/>
                    <a:pt x="8421" y="11360"/>
                  </a:cubicBezTo>
                  <a:cubicBezTo>
                    <a:pt x="8844" y="11360"/>
                    <a:pt x="9270" y="11218"/>
                    <a:pt x="9621" y="10928"/>
                  </a:cubicBezTo>
                  <a:cubicBezTo>
                    <a:pt x="10410" y="10267"/>
                    <a:pt x="10529" y="9083"/>
                    <a:pt x="9867" y="8284"/>
                  </a:cubicBezTo>
                  <a:lnTo>
                    <a:pt x="3553" y="676"/>
                  </a:lnTo>
                  <a:cubicBezTo>
                    <a:pt x="3181" y="232"/>
                    <a:pt x="2646" y="0"/>
                    <a:pt x="2108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11"/>
            <p:cNvSpPr/>
            <p:nvPr/>
          </p:nvSpPr>
          <p:spPr>
            <a:xfrm>
              <a:off x="2301975" y="3703600"/>
              <a:ext cx="199350" cy="58975"/>
            </a:xfrm>
            <a:custGeom>
              <a:rect b="b" l="l" r="r" t="t"/>
              <a:pathLst>
                <a:path extrusionOk="0" h="2359" w="7974">
                  <a:moveTo>
                    <a:pt x="1175" y="0"/>
                  </a:moveTo>
                  <a:cubicBezTo>
                    <a:pt x="524" y="0"/>
                    <a:pt x="1" y="523"/>
                    <a:pt x="1" y="1174"/>
                  </a:cubicBezTo>
                  <a:cubicBezTo>
                    <a:pt x="1" y="1825"/>
                    <a:pt x="524" y="2358"/>
                    <a:pt x="1175" y="2358"/>
                  </a:cubicBezTo>
                  <a:lnTo>
                    <a:pt x="6789" y="2358"/>
                  </a:lnTo>
                  <a:cubicBezTo>
                    <a:pt x="7440" y="2358"/>
                    <a:pt x="7973" y="1825"/>
                    <a:pt x="7973" y="1174"/>
                  </a:cubicBezTo>
                  <a:cubicBezTo>
                    <a:pt x="7973" y="523"/>
                    <a:pt x="7440" y="0"/>
                    <a:pt x="6789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11"/>
            <p:cNvSpPr/>
            <p:nvPr/>
          </p:nvSpPr>
          <p:spPr>
            <a:xfrm>
              <a:off x="2545700" y="3870100"/>
              <a:ext cx="131750" cy="414425"/>
            </a:xfrm>
            <a:custGeom>
              <a:rect b="b" l="l" r="r" t="t"/>
              <a:pathLst>
                <a:path extrusionOk="0" h="16577" w="5270">
                  <a:moveTo>
                    <a:pt x="1905" y="0"/>
                  </a:moveTo>
                  <a:cubicBezTo>
                    <a:pt x="849" y="0"/>
                    <a:pt x="0" y="849"/>
                    <a:pt x="0" y="1905"/>
                  </a:cubicBezTo>
                  <a:lnTo>
                    <a:pt x="0" y="14673"/>
                  </a:lnTo>
                  <a:cubicBezTo>
                    <a:pt x="0" y="15728"/>
                    <a:pt x="849" y="16577"/>
                    <a:pt x="1905" y="16577"/>
                  </a:cubicBezTo>
                  <a:lnTo>
                    <a:pt x="3355" y="16577"/>
                  </a:lnTo>
                  <a:cubicBezTo>
                    <a:pt x="4421" y="16577"/>
                    <a:pt x="5269" y="15728"/>
                    <a:pt x="5269" y="14673"/>
                  </a:cubicBezTo>
                  <a:lnTo>
                    <a:pt x="5269" y="1905"/>
                  </a:lnTo>
                  <a:cubicBezTo>
                    <a:pt x="5269" y="849"/>
                    <a:pt x="4421" y="0"/>
                    <a:pt x="3355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11"/>
            <p:cNvSpPr/>
            <p:nvPr/>
          </p:nvSpPr>
          <p:spPr>
            <a:xfrm>
              <a:off x="2573825" y="4189200"/>
              <a:ext cx="72525" cy="64950"/>
            </a:xfrm>
            <a:custGeom>
              <a:rect b="b" l="l" r="r" t="t"/>
              <a:pathLst>
                <a:path extrusionOk="0" h="2598" w="2901">
                  <a:moveTo>
                    <a:pt x="1448" y="1"/>
                  </a:moveTo>
                  <a:cubicBezTo>
                    <a:pt x="1091" y="1"/>
                    <a:pt x="738" y="147"/>
                    <a:pt x="484" y="438"/>
                  </a:cubicBezTo>
                  <a:cubicBezTo>
                    <a:pt x="0" y="971"/>
                    <a:pt x="49" y="1790"/>
                    <a:pt x="582" y="2264"/>
                  </a:cubicBezTo>
                  <a:cubicBezTo>
                    <a:pt x="834" y="2488"/>
                    <a:pt x="1145" y="2598"/>
                    <a:pt x="1453" y="2598"/>
                  </a:cubicBezTo>
                  <a:cubicBezTo>
                    <a:pt x="1810" y="2598"/>
                    <a:pt x="2163" y="2451"/>
                    <a:pt x="2418" y="2165"/>
                  </a:cubicBezTo>
                  <a:cubicBezTo>
                    <a:pt x="2901" y="1622"/>
                    <a:pt x="2852" y="803"/>
                    <a:pt x="2319" y="330"/>
                  </a:cubicBezTo>
                  <a:cubicBezTo>
                    <a:pt x="2067" y="110"/>
                    <a:pt x="1756" y="1"/>
                    <a:pt x="144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11"/>
            <p:cNvSpPr/>
            <p:nvPr/>
          </p:nvSpPr>
          <p:spPr>
            <a:xfrm>
              <a:off x="2575800" y="3894450"/>
              <a:ext cx="71300" cy="64975"/>
            </a:xfrm>
            <a:custGeom>
              <a:rect b="b" l="l" r="r" t="t"/>
              <a:pathLst>
                <a:path extrusionOk="0" h="2599" w="2852">
                  <a:moveTo>
                    <a:pt x="1427" y="1"/>
                  </a:moveTo>
                  <a:cubicBezTo>
                    <a:pt x="1095" y="1"/>
                    <a:pt x="765" y="126"/>
                    <a:pt x="513" y="378"/>
                  </a:cubicBezTo>
                  <a:cubicBezTo>
                    <a:pt x="0" y="891"/>
                    <a:pt x="0" y="1710"/>
                    <a:pt x="513" y="2213"/>
                  </a:cubicBezTo>
                  <a:cubicBezTo>
                    <a:pt x="765" y="2470"/>
                    <a:pt x="1095" y="2598"/>
                    <a:pt x="1427" y="2598"/>
                  </a:cubicBezTo>
                  <a:cubicBezTo>
                    <a:pt x="1759" y="2598"/>
                    <a:pt x="2092" y="2470"/>
                    <a:pt x="2348" y="2213"/>
                  </a:cubicBezTo>
                  <a:cubicBezTo>
                    <a:pt x="2852" y="1710"/>
                    <a:pt x="2852" y="891"/>
                    <a:pt x="2348" y="378"/>
                  </a:cubicBezTo>
                  <a:cubicBezTo>
                    <a:pt x="2092" y="126"/>
                    <a:pt x="1759" y="1"/>
                    <a:pt x="142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11"/>
            <p:cNvSpPr/>
            <p:nvPr/>
          </p:nvSpPr>
          <p:spPr>
            <a:xfrm>
              <a:off x="2448000" y="3713200"/>
              <a:ext cx="39500" cy="39500"/>
            </a:xfrm>
            <a:custGeom>
              <a:rect b="b" l="l" r="r" t="t"/>
              <a:pathLst>
                <a:path extrusionOk="0" h="1580" w="1580">
                  <a:moveTo>
                    <a:pt x="790" y="1"/>
                  </a:moveTo>
                  <a:cubicBezTo>
                    <a:pt x="356" y="1"/>
                    <a:pt x="1" y="356"/>
                    <a:pt x="1" y="790"/>
                  </a:cubicBezTo>
                  <a:cubicBezTo>
                    <a:pt x="1" y="1224"/>
                    <a:pt x="356" y="1580"/>
                    <a:pt x="790" y="1580"/>
                  </a:cubicBezTo>
                  <a:cubicBezTo>
                    <a:pt x="1224" y="1580"/>
                    <a:pt x="1580" y="1224"/>
                    <a:pt x="1580" y="790"/>
                  </a:cubicBezTo>
                  <a:cubicBezTo>
                    <a:pt x="1580" y="356"/>
                    <a:pt x="1224" y="1"/>
                    <a:pt x="79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11"/>
            <p:cNvSpPr/>
            <p:nvPr/>
          </p:nvSpPr>
          <p:spPr>
            <a:xfrm>
              <a:off x="2315050" y="3719625"/>
              <a:ext cx="26675" cy="26900"/>
            </a:xfrm>
            <a:custGeom>
              <a:rect b="b" l="l" r="r" t="t"/>
              <a:pathLst>
                <a:path extrusionOk="0" h="1076" w="1067">
                  <a:moveTo>
                    <a:pt x="533" y="0"/>
                  </a:moveTo>
                  <a:cubicBezTo>
                    <a:pt x="237" y="0"/>
                    <a:pt x="1" y="237"/>
                    <a:pt x="1" y="533"/>
                  </a:cubicBezTo>
                  <a:cubicBezTo>
                    <a:pt x="1" y="829"/>
                    <a:pt x="237" y="1076"/>
                    <a:pt x="533" y="1076"/>
                  </a:cubicBezTo>
                  <a:cubicBezTo>
                    <a:pt x="829" y="1076"/>
                    <a:pt x="1066" y="829"/>
                    <a:pt x="1066" y="533"/>
                  </a:cubicBezTo>
                  <a:cubicBezTo>
                    <a:pt x="1066" y="237"/>
                    <a:pt x="829" y="0"/>
                    <a:pt x="53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11"/>
            <p:cNvSpPr/>
            <p:nvPr/>
          </p:nvSpPr>
          <p:spPr>
            <a:xfrm>
              <a:off x="2545450" y="3868825"/>
              <a:ext cx="122125" cy="72575"/>
            </a:xfrm>
            <a:custGeom>
              <a:rect b="b" l="l" r="r" t="t"/>
              <a:pathLst>
                <a:path extrusionOk="0" h="2903" w="4885">
                  <a:moveTo>
                    <a:pt x="2632" y="0"/>
                  </a:moveTo>
                  <a:cubicBezTo>
                    <a:pt x="1884" y="0"/>
                    <a:pt x="1163" y="332"/>
                    <a:pt x="671" y="920"/>
                  </a:cubicBezTo>
                  <a:cubicBezTo>
                    <a:pt x="425" y="1206"/>
                    <a:pt x="237" y="1531"/>
                    <a:pt x="129" y="1887"/>
                  </a:cubicBezTo>
                  <a:cubicBezTo>
                    <a:pt x="50" y="2123"/>
                    <a:pt x="0" y="2370"/>
                    <a:pt x="0" y="2627"/>
                  </a:cubicBezTo>
                  <a:cubicBezTo>
                    <a:pt x="0" y="2696"/>
                    <a:pt x="0" y="2765"/>
                    <a:pt x="10" y="2834"/>
                  </a:cubicBezTo>
                  <a:cubicBezTo>
                    <a:pt x="10" y="2854"/>
                    <a:pt x="10" y="2873"/>
                    <a:pt x="20" y="2903"/>
                  </a:cubicBezTo>
                  <a:cubicBezTo>
                    <a:pt x="20" y="2557"/>
                    <a:pt x="79" y="2222"/>
                    <a:pt x="188" y="1906"/>
                  </a:cubicBezTo>
                  <a:cubicBezTo>
                    <a:pt x="306" y="1561"/>
                    <a:pt x="494" y="1245"/>
                    <a:pt x="731" y="979"/>
                  </a:cubicBezTo>
                  <a:cubicBezTo>
                    <a:pt x="1220" y="408"/>
                    <a:pt x="1924" y="87"/>
                    <a:pt x="2661" y="87"/>
                  </a:cubicBezTo>
                  <a:cubicBezTo>
                    <a:pt x="2816" y="87"/>
                    <a:pt x="2972" y="101"/>
                    <a:pt x="3128" y="130"/>
                  </a:cubicBezTo>
                  <a:cubicBezTo>
                    <a:pt x="3483" y="189"/>
                    <a:pt x="3829" y="318"/>
                    <a:pt x="4135" y="505"/>
                  </a:cubicBezTo>
                  <a:cubicBezTo>
                    <a:pt x="4421" y="693"/>
                    <a:pt x="4677" y="910"/>
                    <a:pt x="4885" y="1166"/>
                  </a:cubicBezTo>
                  <a:cubicBezTo>
                    <a:pt x="4885" y="1147"/>
                    <a:pt x="4865" y="1127"/>
                    <a:pt x="4855" y="1107"/>
                  </a:cubicBezTo>
                  <a:cubicBezTo>
                    <a:pt x="4816" y="1058"/>
                    <a:pt x="4776" y="999"/>
                    <a:pt x="4727" y="949"/>
                  </a:cubicBezTo>
                  <a:cubicBezTo>
                    <a:pt x="4569" y="752"/>
                    <a:pt x="4381" y="584"/>
                    <a:pt x="4164" y="456"/>
                  </a:cubicBezTo>
                  <a:cubicBezTo>
                    <a:pt x="3858" y="249"/>
                    <a:pt x="3503" y="110"/>
                    <a:pt x="3138" y="51"/>
                  </a:cubicBezTo>
                  <a:cubicBezTo>
                    <a:pt x="2970" y="17"/>
                    <a:pt x="2800" y="0"/>
                    <a:pt x="263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11"/>
            <p:cNvSpPr/>
            <p:nvPr/>
          </p:nvSpPr>
          <p:spPr>
            <a:xfrm>
              <a:off x="2417925" y="3699350"/>
              <a:ext cx="14325" cy="70400"/>
            </a:xfrm>
            <a:custGeom>
              <a:rect b="b" l="l" r="r" t="t"/>
              <a:pathLst>
                <a:path extrusionOk="0" h="2816" w="573">
                  <a:moveTo>
                    <a:pt x="431" y="1"/>
                  </a:moveTo>
                  <a:cubicBezTo>
                    <a:pt x="420" y="1"/>
                    <a:pt x="401" y="39"/>
                    <a:pt x="365" y="101"/>
                  </a:cubicBezTo>
                  <a:cubicBezTo>
                    <a:pt x="296" y="190"/>
                    <a:pt x="247" y="279"/>
                    <a:pt x="207" y="387"/>
                  </a:cubicBezTo>
                  <a:cubicBezTo>
                    <a:pt x="138" y="525"/>
                    <a:pt x="89" y="683"/>
                    <a:pt x="59" y="841"/>
                  </a:cubicBezTo>
                  <a:cubicBezTo>
                    <a:pt x="20" y="1038"/>
                    <a:pt x="0" y="1236"/>
                    <a:pt x="10" y="1433"/>
                  </a:cubicBezTo>
                  <a:cubicBezTo>
                    <a:pt x="20" y="1630"/>
                    <a:pt x="49" y="1828"/>
                    <a:pt x="109" y="2025"/>
                  </a:cubicBezTo>
                  <a:cubicBezTo>
                    <a:pt x="158" y="2173"/>
                    <a:pt x="217" y="2321"/>
                    <a:pt x="296" y="2459"/>
                  </a:cubicBezTo>
                  <a:cubicBezTo>
                    <a:pt x="345" y="2558"/>
                    <a:pt x="405" y="2647"/>
                    <a:pt x="474" y="2726"/>
                  </a:cubicBezTo>
                  <a:cubicBezTo>
                    <a:pt x="518" y="2779"/>
                    <a:pt x="538" y="2816"/>
                    <a:pt x="556" y="2816"/>
                  </a:cubicBezTo>
                  <a:cubicBezTo>
                    <a:pt x="558" y="2816"/>
                    <a:pt x="560" y="2815"/>
                    <a:pt x="563" y="2814"/>
                  </a:cubicBezTo>
                  <a:cubicBezTo>
                    <a:pt x="572" y="2805"/>
                    <a:pt x="474" y="2676"/>
                    <a:pt x="345" y="2430"/>
                  </a:cubicBezTo>
                  <a:cubicBezTo>
                    <a:pt x="40" y="1798"/>
                    <a:pt x="10" y="1058"/>
                    <a:pt x="257" y="397"/>
                  </a:cubicBezTo>
                  <a:cubicBezTo>
                    <a:pt x="355" y="150"/>
                    <a:pt x="444" y="12"/>
                    <a:pt x="434" y="2"/>
                  </a:cubicBezTo>
                  <a:cubicBezTo>
                    <a:pt x="433" y="1"/>
                    <a:pt x="432" y="1"/>
                    <a:pt x="43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11"/>
            <p:cNvSpPr/>
            <p:nvPr/>
          </p:nvSpPr>
          <p:spPr>
            <a:xfrm>
              <a:off x="722250" y="3923375"/>
              <a:ext cx="114975" cy="250650"/>
            </a:xfrm>
            <a:custGeom>
              <a:rect b="b" l="l" r="r" t="t"/>
              <a:pathLst>
                <a:path extrusionOk="0" h="10026" w="4599">
                  <a:moveTo>
                    <a:pt x="4599" y="1"/>
                  </a:moveTo>
                  <a:cubicBezTo>
                    <a:pt x="4569" y="1"/>
                    <a:pt x="4530" y="10"/>
                    <a:pt x="4490" y="20"/>
                  </a:cubicBezTo>
                  <a:cubicBezTo>
                    <a:pt x="4382" y="50"/>
                    <a:pt x="4264" y="79"/>
                    <a:pt x="4155" y="109"/>
                  </a:cubicBezTo>
                  <a:cubicBezTo>
                    <a:pt x="3750" y="247"/>
                    <a:pt x="3356" y="435"/>
                    <a:pt x="3001" y="681"/>
                  </a:cubicBezTo>
                  <a:cubicBezTo>
                    <a:pt x="2478" y="1046"/>
                    <a:pt x="2014" y="1490"/>
                    <a:pt x="1639" y="2004"/>
                  </a:cubicBezTo>
                  <a:cubicBezTo>
                    <a:pt x="1165" y="2635"/>
                    <a:pt x="800" y="3336"/>
                    <a:pt x="554" y="4076"/>
                  </a:cubicBezTo>
                  <a:cubicBezTo>
                    <a:pt x="317" y="4816"/>
                    <a:pt x="159" y="5585"/>
                    <a:pt x="90" y="6365"/>
                  </a:cubicBezTo>
                  <a:cubicBezTo>
                    <a:pt x="31" y="6996"/>
                    <a:pt x="1" y="7628"/>
                    <a:pt x="1" y="8269"/>
                  </a:cubicBezTo>
                  <a:cubicBezTo>
                    <a:pt x="1" y="8812"/>
                    <a:pt x="11" y="9246"/>
                    <a:pt x="21" y="9552"/>
                  </a:cubicBezTo>
                  <a:cubicBezTo>
                    <a:pt x="31" y="9690"/>
                    <a:pt x="40" y="9808"/>
                    <a:pt x="40" y="9897"/>
                  </a:cubicBezTo>
                  <a:cubicBezTo>
                    <a:pt x="40" y="9937"/>
                    <a:pt x="40" y="9986"/>
                    <a:pt x="50" y="10025"/>
                  </a:cubicBezTo>
                  <a:cubicBezTo>
                    <a:pt x="60" y="9986"/>
                    <a:pt x="60" y="9937"/>
                    <a:pt x="50" y="9897"/>
                  </a:cubicBezTo>
                  <a:lnTo>
                    <a:pt x="50" y="9552"/>
                  </a:lnTo>
                  <a:cubicBezTo>
                    <a:pt x="50" y="9246"/>
                    <a:pt x="40" y="8802"/>
                    <a:pt x="50" y="8269"/>
                  </a:cubicBezTo>
                  <a:cubicBezTo>
                    <a:pt x="60" y="7726"/>
                    <a:pt x="80" y="7085"/>
                    <a:pt x="159" y="6375"/>
                  </a:cubicBezTo>
                  <a:cubicBezTo>
                    <a:pt x="238" y="5605"/>
                    <a:pt x="396" y="4845"/>
                    <a:pt x="632" y="4105"/>
                  </a:cubicBezTo>
                  <a:cubicBezTo>
                    <a:pt x="869" y="3365"/>
                    <a:pt x="1234" y="2675"/>
                    <a:pt x="1688" y="2053"/>
                  </a:cubicBezTo>
                  <a:cubicBezTo>
                    <a:pt x="2063" y="1550"/>
                    <a:pt x="2517" y="1096"/>
                    <a:pt x="3030" y="731"/>
                  </a:cubicBezTo>
                  <a:cubicBezTo>
                    <a:pt x="3375" y="484"/>
                    <a:pt x="3760" y="287"/>
                    <a:pt x="4155" y="149"/>
                  </a:cubicBezTo>
                  <a:cubicBezTo>
                    <a:pt x="4441" y="50"/>
                    <a:pt x="4599" y="10"/>
                    <a:pt x="45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11"/>
            <p:cNvSpPr/>
            <p:nvPr/>
          </p:nvSpPr>
          <p:spPr>
            <a:xfrm>
              <a:off x="705250" y="3888850"/>
              <a:ext cx="116450" cy="285175"/>
            </a:xfrm>
            <a:custGeom>
              <a:rect b="b" l="l" r="r" t="t"/>
              <a:pathLst>
                <a:path extrusionOk="0" h="11407" w="4658">
                  <a:moveTo>
                    <a:pt x="4657" y="0"/>
                  </a:moveTo>
                  <a:lnTo>
                    <a:pt x="4657" y="0"/>
                  </a:lnTo>
                  <a:cubicBezTo>
                    <a:pt x="4618" y="10"/>
                    <a:pt x="4578" y="30"/>
                    <a:pt x="4539" y="40"/>
                  </a:cubicBezTo>
                  <a:cubicBezTo>
                    <a:pt x="4411" y="89"/>
                    <a:pt x="4302" y="138"/>
                    <a:pt x="4184" y="198"/>
                  </a:cubicBezTo>
                  <a:cubicBezTo>
                    <a:pt x="3759" y="395"/>
                    <a:pt x="3355" y="661"/>
                    <a:pt x="3000" y="967"/>
                  </a:cubicBezTo>
                  <a:cubicBezTo>
                    <a:pt x="2467" y="1421"/>
                    <a:pt x="2003" y="1944"/>
                    <a:pt x="1628" y="2536"/>
                  </a:cubicBezTo>
                  <a:cubicBezTo>
                    <a:pt x="1155" y="3256"/>
                    <a:pt x="799" y="4046"/>
                    <a:pt x="563" y="4865"/>
                  </a:cubicBezTo>
                  <a:cubicBezTo>
                    <a:pt x="326" y="5693"/>
                    <a:pt x="168" y="6532"/>
                    <a:pt x="89" y="7391"/>
                  </a:cubicBezTo>
                  <a:cubicBezTo>
                    <a:pt x="20" y="8170"/>
                    <a:pt x="10" y="8880"/>
                    <a:pt x="0" y="9472"/>
                  </a:cubicBezTo>
                  <a:cubicBezTo>
                    <a:pt x="0" y="10074"/>
                    <a:pt x="20" y="10558"/>
                    <a:pt x="30" y="10883"/>
                  </a:cubicBezTo>
                  <a:lnTo>
                    <a:pt x="40" y="11268"/>
                  </a:lnTo>
                  <a:cubicBezTo>
                    <a:pt x="40" y="11318"/>
                    <a:pt x="40" y="11357"/>
                    <a:pt x="49" y="11406"/>
                  </a:cubicBezTo>
                  <a:cubicBezTo>
                    <a:pt x="59" y="11357"/>
                    <a:pt x="59" y="11308"/>
                    <a:pt x="59" y="11268"/>
                  </a:cubicBezTo>
                  <a:lnTo>
                    <a:pt x="59" y="10883"/>
                  </a:lnTo>
                  <a:cubicBezTo>
                    <a:pt x="69" y="10548"/>
                    <a:pt x="59" y="10065"/>
                    <a:pt x="69" y="9472"/>
                  </a:cubicBezTo>
                  <a:cubicBezTo>
                    <a:pt x="79" y="8880"/>
                    <a:pt x="99" y="8170"/>
                    <a:pt x="178" y="7391"/>
                  </a:cubicBezTo>
                  <a:cubicBezTo>
                    <a:pt x="257" y="6542"/>
                    <a:pt x="405" y="5713"/>
                    <a:pt x="641" y="4894"/>
                  </a:cubicBezTo>
                  <a:cubicBezTo>
                    <a:pt x="878" y="4075"/>
                    <a:pt x="1234" y="3296"/>
                    <a:pt x="1697" y="2585"/>
                  </a:cubicBezTo>
                  <a:cubicBezTo>
                    <a:pt x="2062" y="1993"/>
                    <a:pt x="2516" y="1470"/>
                    <a:pt x="3039" y="1007"/>
                  </a:cubicBezTo>
                  <a:cubicBezTo>
                    <a:pt x="3385" y="701"/>
                    <a:pt x="3779" y="444"/>
                    <a:pt x="4194" y="227"/>
                  </a:cubicBezTo>
                  <a:cubicBezTo>
                    <a:pt x="4332" y="138"/>
                    <a:pt x="4460" y="99"/>
                    <a:pt x="4539" y="59"/>
                  </a:cubicBezTo>
                  <a:cubicBezTo>
                    <a:pt x="4578" y="40"/>
                    <a:pt x="4618" y="20"/>
                    <a:pt x="46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11"/>
            <p:cNvSpPr/>
            <p:nvPr/>
          </p:nvSpPr>
          <p:spPr>
            <a:xfrm>
              <a:off x="1195150" y="3644375"/>
              <a:ext cx="27150" cy="150025"/>
            </a:xfrm>
            <a:custGeom>
              <a:rect b="b" l="l" r="r" t="t"/>
              <a:pathLst>
                <a:path extrusionOk="0" h="6001" w="1086">
                  <a:moveTo>
                    <a:pt x="1085" y="1"/>
                  </a:moveTo>
                  <a:lnTo>
                    <a:pt x="59" y="31"/>
                  </a:lnTo>
                  <a:cubicBezTo>
                    <a:pt x="0" y="129"/>
                    <a:pt x="316" y="6000"/>
                    <a:pt x="316" y="6000"/>
                  </a:cubicBezTo>
                  <a:lnTo>
                    <a:pt x="1056" y="5990"/>
                  </a:lnTo>
                  <a:lnTo>
                    <a:pt x="1085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11"/>
            <p:cNvSpPr/>
            <p:nvPr/>
          </p:nvSpPr>
          <p:spPr>
            <a:xfrm>
              <a:off x="1139875" y="3715675"/>
              <a:ext cx="145075" cy="185775"/>
            </a:xfrm>
            <a:custGeom>
              <a:rect b="b" l="l" r="r" t="t"/>
              <a:pathLst>
                <a:path extrusionOk="0" h="7431" w="5803">
                  <a:moveTo>
                    <a:pt x="3652" y="1"/>
                  </a:moveTo>
                  <a:lnTo>
                    <a:pt x="1885" y="139"/>
                  </a:lnTo>
                  <a:lnTo>
                    <a:pt x="1974" y="2803"/>
                  </a:lnTo>
                  <a:lnTo>
                    <a:pt x="1" y="3908"/>
                  </a:lnTo>
                  <a:lnTo>
                    <a:pt x="60" y="5654"/>
                  </a:lnTo>
                  <a:lnTo>
                    <a:pt x="1412" y="7430"/>
                  </a:lnTo>
                  <a:lnTo>
                    <a:pt x="1402" y="4904"/>
                  </a:lnTo>
                  <a:lnTo>
                    <a:pt x="3010" y="4016"/>
                  </a:lnTo>
                  <a:lnTo>
                    <a:pt x="4421" y="4707"/>
                  </a:lnTo>
                  <a:lnTo>
                    <a:pt x="4411" y="7421"/>
                  </a:lnTo>
                  <a:lnTo>
                    <a:pt x="5803" y="5615"/>
                  </a:lnTo>
                  <a:lnTo>
                    <a:pt x="5684" y="3997"/>
                  </a:lnTo>
                  <a:lnTo>
                    <a:pt x="3790" y="2674"/>
                  </a:lnTo>
                  <a:lnTo>
                    <a:pt x="3652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11"/>
            <p:cNvSpPr/>
            <p:nvPr/>
          </p:nvSpPr>
          <p:spPr>
            <a:xfrm>
              <a:off x="817725" y="3595725"/>
              <a:ext cx="301225" cy="325275"/>
            </a:xfrm>
            <a:custGeom>
              <a:rect b="b" l="l" r="r" t="t"/>
              <a:pathLst>
                <a:path extrusionOk="0" h="13011" w="12049">
                  <a:moveTo>
                    <a:pt x="9632" y="1"/>
                  </a:moveTo>
                  <a:cubicBezTo>
                    <a:pt x="9015" y="1"/>
                    <a:pt x="8404" y="267"/>
                    <a:pt x="7983" y="783"/>
                  </a:cubicBezTo>
                  <a:lnTo>
                    <a:pt x="750" y="9495"/>
                  </a:lnTo>
                  <a:cubicBezTo>
                    <a:pt x="0" y="10413"/>
                    <a:pt x="129" y="11755"/>
                    <a:pt x="1037" y="12515"/>
                  </a:cubicBezTo>
                  <a:cubicBezTo>
                    <a:pt x="1436" y="12849"/>
                    <a:pt x="1922" y="13011"/>
                    <a:pt x="2406" y="13011"/>
                  </a:cubicBezTo>
                  <a:cubicBezTo>
                    <a:pt x="3023" y="13011"/>
                    <a:pt x="3636" y="12747"/>
                    <a:pt x="4056" y="12238"/>
                  </a:cubicBezTo>
                  <a:lnTo>
                    <a:pt x="11288" y="3516"/>
                  </a:lnTo>
                  <a:cubicBezTo>
                    <a:pt x="12048" y="2608"/>
                    <a:pt x="11920" y="1246"/>
                    <a:pt x="11002" y="497"/>
                  </a:cubicBezTo>
                  <a:cubicBezTo>
                    <a:pt x="10600" y="163"/>
                    <a:pt x="10114" y="1"/>
                    <a:pt x="9632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11"/>
            <p:cNvSpPr/>
            <p:nvPr/>
          </p:nvSpPr>
          <p:spPr>
            <a:xfrm>
              <a:off x="1014575" y="3615025"/>
              <a:ext cx="228200" cy="67375"/>
            </a:xfrm>
            <a:custGeom>
              <a:rect b="b" l="l" r="r" t="t"/>
              <a:pathLst>
                <a:path extrusionOk="0" h="2695" w="9128">
                  <a:moveTo>
                    <a:pt x="967" y="1"/>
                  </a:moveTo>
                  <a:cubicBezTo>
                    <a:pt x="435" y="1"/>
                    <a:pt x="0" y="435"/>
                    <a:pt x="0" y="978"/>
                  </a:cubicBezTo>
                  <a:lnTo>
                    <a:pt x="0" y="1728"/>
                  </a:lnTo>
                  <a:cubicBezTo>
                    <a:pt x="0" y="2260"/>
                    <a:pt x="435" y="2694"/>
                    <a:pt x="967" y="2694"/>
                  </a:cubicBezTo>
                  <a:lnTo>
                    <a:pt x="8151" y="2694"/>
                  </a:lnTo>
                  <a:cubicBezTo>
                    <a:pt x="8683" y="2694"/>
                    <a:pt x="9127" y="2260"/>
                    <a:pt x="9127" y="1728"/>
                  </a:cubicBezTo>
                  <a:lnTo>
                    <a:pt x="9127" y="978"/>
                  </a:lnTo>
                  <a:cubicBezTo>
                    <a:pt x="9127" y="435"/>
                    <a:pt x="8683" y="1"/>
                    <a:pt x="8151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11"/>
            <p:cNvSpPr/>
            <p:nvPr/>
          </p:nvSpPr>
          <p:spPr>
            <a:xfrm>
              <a:off x="812550" y="3805700"/>
              <a:ext cx="150975" cy="474875"/>
            </a:xfrm>
            <a:custGeom>
              <a:rect b="b" l="l" r="r" t="t"/>
              <a:pathLst>
                <a:path extrusionOk="0" h="18995" w="6039">
                  <a:moveTo>
                    <a:pt x="3029" y="1"/>
                  </a:moveTo>
                  <a:cubicBezTo>
                    <a:pt x="1352" y="1"/>
                    <a:pt x="0" y="1353"/>
                    <a:pt x="10" y="3020"/>
                  </a:cubicBezTo>
                  <a:lnTo>
                    <a:pt x="10" y="15976"/>
                  </a:lnTo>
                  <a:cubicBezTo>
                    <a:pt x="10" y="17643"/>
                    <a:pt x="1362" y="18985"/>
                    <a:pt x="3029" y="18995"/>
                  </a:cubicBezTo>
                  <a:cubicBezTo>
                    <a:pt x="4687" y="18985"/>
                    <a:pt x="6039" y="17643"/>
                    <a:pt x="6039" y="15976"/>
                  </a:cubicBezTo>
                  <a:lnTo>
                    <a:pt x="6039" y="3010"/>
                  </a:lnTo>
                  <a:cubicBezTo>
                    <a:pt x="6039" y="1353"/>
                    <a:pt x="4687" y="1"/>
                    <a:pt x="3029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11"/>
            <p:cNvSpPr/>
            <p:nvPr/>
          </p:nvSpPr>
          <p:spPr>
            <a:xfrm>
              <a:off x="848800" y="4171225"/>
              <a:ext cx="81675" cy="74400"/>
            </a:xfrm>
            <a:custGeom>
              <a:rect b="b" l="l" r="r" t="t"/>
              <a:pathLst>
                <a:path extrusionOk="0" h="2976" w="3267">
                  <a:moveTo>
                    <a:pt x="1639" y="0"/>
                  </a:moveTo>
                  <a:cubicBezTo>
                    <a:pt x="1256" y="0"/>
                    <a:pt x="874" y="146"/>
                    <a:pt x="583" y="437"/>
                  </a:cubicBezTo>
                  <a:cubicBezTo>
                    <a:pt x="1" y="1019"/>
                    <a:pt x="1" y="1957"/>
                    <a:pt x="583" y="2539"/>
                  </a:cubicBezTo>
                  <a:cubicBezTo>
                    <a:pt x="874" y="2830"/>
                    <a:pt x="1256" y="2975"/>
                    <a:pt x="1639" y="2975"/>
                  </a:cubicBezTo>
                  <a:cubicBezTo>
                    <a:pt x="2021" y="2975"/>
                    <a:pt x="2403" y="2830"/>
                    <a:pt x="2694" y="2539"/>
                  </a:cubicBezTo>
                  <a:cubicBezTo>
                    <a:pt x="3267" y="1957"/>
                    <a:pt x="3267" y="1019"/>
                    <a:pt x="2694" y="437"/>
                  </a:cubicBezTo>
                  <a:cubicBezTo>
                    <a:pt x="2403" y="146"/>
                    <a:pt x="2021" y="0"/>
                    <a:pt x="163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11"/>
            <p:cNvSpPr/>
            <p:nvPr/>
          </p:nvSpPr>
          <p:spPr>
            <a:xfrm>
              <a:off x="848325" y="3833625"/>
              <a:ext cx="79925" cy="74450"/>
            </a:xfrm>
            <a:custGeom>
              <a:rect b="b" l="l" r="r" t="t"/>
              <a:pathLst>
                <a:path extrusionOk="0" h="2978" w="3197">
                  <a:moveTo>
                    <a:pt x="1601" y="0"/>
                  </a:moveTo>
                  <a:cubicBezTo>
                    <a:pt x="883" y="0"/>
                    <a:pt x="244" y="522"/>
                    <a:pt x="128" y="1252"/>
                  </a:cubicBezTo>
                  <a:cubicBezTo>
                    <a:pt x="0" y="2061"/>
                    <a:pt x="543" y="2821"/>
                    <a:pt x="1362" y="2959"/>
                  </a:cubicBezTo>
                  <a:cubicBezTo>
                    <a:pt x="1440" y="2972"/>
                    <a:pt x="1518" y="2978"/>
                    <a:pt x="1596" y="2978"/>
                  </a:cubicBezTo>
                  <a:cubicBezTo>
                    <a:pt x="2313" y="2978"/>
                    <a:pt x="2944" y="2456"/>
                    <a:pt x="3069" y="1726"/>
                  </a:cubicBezTo>
                  <a:cubicBezTo>
                    <a:pt x="3197" y="917"/>
                    <a:pt x="2644" y="147"/>
                    <a:pt x="1835" y="19"/>
                  </a:cubicBezTo>
                  <a:cubicBezTo>
                    <a:pt x="1757" y="6"/>
                    <a:pt x="1678" y="0"/>
                    <a:pt x="160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11"/>
            <p:cNvSpPr/>
            <p:nvPr/>
          </p:nvSpPr>
          <p:spPr>
            <a:xfrm>
              <a:off x="1030125" y="3626125"/>
              <a:ext cx="45150" cy="45175"/>
            </a:xfrm>
            <a:custGeom>
              <a:rect b="b" l="l" r="r" t="t"/>
              <a:pathLst>
                <a:path extrusionOk="0" h="1807" w="1806">
                  <a:moveTo>
                    <a:pt x="908" y="1"/>
                  </a:moveTo>
                  <a:cubicBezTo>
                    <a:pt x="405" y="1"/>
                    <a:pt x="0" y="405"/>
                    <a:pt x="0" y="909"/>
                  </a:cubicBezTo>
                  <a:cubicBezTo>
                    <a:pt x="0" y="1402"/>
                    <a:pt x="405" y="1806"/>
                    <a:pt x="908" y="1806"/>
                  </a:cubicBezTo>
                  <a:cubicBezTo>
                    <a:pt x="1411" y="1806"/>
                    <a:pt x="1806" y="1402"/>
                    <a:pt x="1806" y="909"/>
                  </a:cubicBezTo>
                  <a:cubicBezTo>
                    <a:pt x="1806" y="405"/>
                    <a:pt x="1411" y="1"/>
                    <a:pt x="90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11"/>
            <p:cNvSpPr/>
            <p:nvPr/>
          </p:nvSpPr>
          <p:spPr>
            <a:xfrm>
              <a:off x="1191675" y="3633525"/>
              <a:ext cx="41475" cy="30875"/>
            </a:xfrm>
            <a:custGeom>
              <a:rect b="b" l="l" r="r" t="t"/>
              <a:pathLst>
                <a:path extrusionOk="0" h="1235" w="1659">
                  <a:moveTo>
                    <a:pt x="833" y="1"/>
                  </a:moveTo>
                  <a:cubicBezTo>
                    <a:pt x="677" y="1"/>
                    <a:pt x="519" y="60"/>
                    <a:pt x="396" y="178"/>
                  </a:cubicBezTo>
                  <a:cubicBezTo>
                    <a:pt x="1" y="563"/>
                    <a:pt x="277" y="1234"/>
                    <a:pt x="830" y="1234"/>
                  </a:cubicBezTo>
                  <a:cubicBezTo>
                    <a:pt x="1382" y="1234"/>
                    <a:pt x="1659" y="563"/>
                    <a:pt x="1264" y="178"/>
                  </a:cubicBezTo>
                  <a:cubicBezTo>
                    <a:pt x="1146" y="60"/>
                    <a:pt x="990" y="1"/>
                    <a:pt x="83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11"/>
            <p:cNvSpPr/>
            <p:nvPr/>
          </p:nvSpPr>
          <p:spPr>
            <a:xfrm>
              <a:off x="823650" y="3804575"/>
              <a:ext cx="140875" cy="82800"/>
            </a:xfrm>
            <a:custGeom>
              <a:rect b="b" l="l" r="r" t="t"/>
              <a:pathLst>
                <a:path extrusionOk="0" h="3312" w="5635">
                  <a:moveTo>
                    <a:pt x="2577" y="1"/>
                  </a:moveTo>
                  <a:cubicBezTo>
                    <a:pt x="2389" y="1"/>
                    <a:pt x="2201" y="19"/>
                    <a:pt x="2013" y="56"/>
                  </a:cubicBezTo>
                  <a:cubicBezTo>
                    <a:pt x="1589" y="125"/>
                    <a:pt x="1184" y="283"/>
                    <a:pt x="829" y="520"/>
                  </a:cubicBezTo>
                  <a:cubicBezTo>
                    <a:pt x="592" y="668"/>
                    <a:pt x="375" y="855"/>
                    <a:pt x="188" y="1072"/>
                  </a:cubicBezTo>
                  <a:cubicBezTo>
                    <a:pt x="138" y="1131"/>
                    <a:pt x="89" y="1200"/>
                    <a:pt x="50" y="1260"/>
                  </a:cubicBezTo>
                  <a:cubicBezTo>
                    <a:pt x="30" y="1279"/>
                    <a:pt x="10" y="1309"/>
                    <a:pt x="0" y="1329"/>
                  </a:cubicBezTo>
                  <a:cubicBezTo>
                    <a:pt x="1" y="1329"/>
                    <a:pt x="2" y="1329"/>
                    <a:pt x="3" y="1329"/>
                  </a:cubicBezTo>
                  <a:cubicBezTo>
                    <a:pt x="41" y="1329"/>
                    <a:pt x="271" y="935"/>
                    <a:pt x="869" y="569"/>
                  </a:cubicBezTo>
                  <a:cubicBezTo>
                    <a:pt x="1224" y="352"/>
                    <a:pt x="1619" y="204"/>
                    <a:pt x="2033" y="135"/>
                  </a:cubicBezTo>
                  <a:cubicBezTo>
                    <a:pt x="2213" y="100"/>
                    <a:pt x="2393" y="83"/>
                    <a:pt x="2572" y="83"/>
                  </a:cubicBezTo>
                  <a:cubicBezTo>
                    <a:pt x="3407" y="83"/>
                    <a:pt x="4214" y="452"/>
                    <a:pt x="4766" y="1102"/>
                  </a:cubicBezTo>
                  <a:cubicBezTo>
                    <a:pt x="5042" y="1417"/>
                    <a:pt x="5259" y="1783"/>
                    <a:pt x="5398" y="2177"/>
                  </a:cubicBezTo>
                  <a:cubicBezTo>
                    <a:pt x="5634" y="2848"/>
                    <a:pt x="5555" y="3312"/>
                    <a:pt x="5585" y="3312"/>
                  </a:cubicBezTo>
                  <a:cubicBezTo>
                    <a:pt x="5595" y="3282"/>
                    <a:pt x="5595" y="3253"/>
                    <a:pt x="5595" y="3223"/>
                  </a:cubicBezTo>
                  <a:cubicBezTo>
                    <a:pt x="5595" y="3154"/>
                    <a:pt x="5605" y="3075"/>
                    <a:pt x="5595" y="2996"/>
                  </a:cubicBezTo>
                  <a:cubicBezTo>
                    <a:pt x="5595" y="2710"/>
                    <a:pt x="5546" y="2424"/>
                    <a:pt x="5457" y="2158"/>
                  </a:cubicBezTo>
                  <a:cubicBezTo>
                    <a:pt x="5319" y="1753"/>
                    <a:pt x="5111" y="1378"/>
                    <a:pt x="4825" y="1052"/>
                  </a:cubicBezTo>
                  <a:cubicBezTo>
                    <a:pt x="4267" y="380"/>
                    <a:pt x="3435" y="1"/>
                    <a:pt x="257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11"/>
            <p:cNvSpPr/>
            <p:nvPr/>
          </p:nvSpPr>
          <p:spPr>
            <a:xfrm>
              <a:off x="1093750" y="3610100"/>
              <a:ext cx="16075" cy="80675"/>
            </a:xfrm>
            <a:custGeom>
              <a:rect b="b" l="l" r="r" t="t"/>
              <a:pathLst>
                <a:path extrusionOk="0" h="3227" w="643">
                  <a:moveTo>
                    <a:pt x="149" y="0"/>
                  </a:moveTo>
                  <a:cubicBezTo>
                    <a:pt x="139" y="10"/>
                    <a:pt x="247" y="178"/>
                    <a:pt x="356" y="464"/>
                  </a:cubicBezTo>
                  <a:cubicBezTo>
                    <a:pt x="425" y="632"/>
                    <a:pt x="474" y="800"/>
                    <a:pt x="504" y="977"/>
                  </a:cubicBezTo>
                  <a:cubicBezTo>
                    <a:pt x="543" y="1194"/>
                    <a:pt x="553" y="1411"/>
                    <a:pt x="543" y="1638"/>
                  </a:cubicBezTo>
                  <a:cubicBezTo>
                    <a:pt x="534" y="1855"/>
                    <a:pt x="504" y="2073"/>
                    <a:pt x="445" y="2290"/>
                  </a:cubicBezTo>
                  <a:cubicBezTo>
                    <a:pt x="395" y="2457"/>
                    <a:pt x="336" y="2625"/>
                    <a:pt x="257" y="2793"/>
                  </a:cubicBezTo>
                  <a:cubicBezTo>
                    <a:pt x="119" y="3069"/>
                    <a:pt x="1" y="3227"/>
                    <a:pt x="11" y="3227"/>
                  </a:cubicBezTo>
                  <a:cubicBezTo>
                    <a:pt x="11" y="3227"/>
                    <a:pt x="50" y="3197"/>
                    <a:pt x="99" y="3128"/>
                  </a:cubicBezTo>
                  <a:cubicBezTo>
                    <a:pt x="178" y="3030"/>
                    <a:pt x="247" y="2931"/>
                    <a:pt x="307" y="2822"/>
                  </a:cubicBezTo>
                  <a:cubicBezTo>
                    <a:pt x="395" y="2655"/>
                    <a:pt x="464" y="2487"/>
                    <a:pt x="524" y="2309"/>
                  </a:cubicBezTo>
                  <a:cubicBezTo>
                    <a:pt x="583" y="2092"/>
                    <a:pt x="622" y="1865"/>
                    <a:pt x="632" y="1638"/>
                  </a:cubicBezTo>
                  <a:cubicBezTo>
                    <a:pt x="642" y="1411"/>
                    <a:pt x="622" y="1184"/>
                    <a:pt x="583" y="967"/>
                  </a:cubicBezTo>
                  <a:cubicBezTo>
                    <a:pt x="543" y="780"/>
                    <a:pt x="484" y="602"/>
                    <a:pt x="415" y="435"/>
                  </a:cubicBezTo>
                  <a:cubicBezTo>
                    <a:pt x="366" y="326"/>
                    <a:pt x="307" y="218"/>
                    <a:pt x="238" y="109"/>
                  </a:cubicBezTo>
                  <a:cubicBezTo>
                    <a:pt x="188" y="40"/>
                    <a:pt x="149" y="0"/>
                    <a:pt x="14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11"/>
            <p:cNvSpPr/>
            <p:nvPr/>
          </p:nvSpPr>
          <p:spPr>
            <a:xfrm>
              <a:off x="545900" y="4158950"/>
              <a:ext cx="2401650" cy="134225"/>
            </a:xfrm>
            <a:custGeom>
              <a:rect b="b" l="l" r="r" t="t"/>
              <a:pathLst>
                <a:path extrusionOk="0" h="5369" w="96066">
                  <a:moveTo>
                    <a:pt x="1944" y="1"/>
                  </a:moveTo>
                  <a:cubicBezTo>
                    <a:pt x="868" y="1"/>
                    <a:pt x="0" y="869"/>
                    <a:pt x="0" y="1944"/>
                  </a:cubicBezTo>
                  <a:lnTo>
                    <a:pt x="0" y="3424"/>
                  </a:lnTo>
                  <a:cubicBezTo>
                    <a:pt x="0" y="4500"/>
                    <a:pt x="868" y="5368"/>
                    <a:pt x="1944" y="5368"/>
                  </a:cubicBezTo>
                  <a:lnTo>
                    <a:pt x="94122" y="5368"/>
                  </a:lnTo>
                  <a:cubicBezTo>
                    <a:pt x="95197" y="5368"/>
                    <a:pt x="96066" y="4500"/>
                    <a:pt x="96066" y="3424"/>
                  </a:cubicBezTo>
                  <a:lnTo>
                    <a:pt x="96066" y="1944"/>
                  </a:lnTo>
                  <a:cubicBezTo>
                    <a:pt x="96066" y="869"/>
                    <a:pt x="95197" y="1"/>
                    <a:pt x="94122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11"/>
            <p:cNvSpPr/>
            <p:nvPr/>
          </p:nvSpPr>
          <p:spPr>
            <a:xfrm>
              <a:off x="2447775" y="4195950"/>
              <a:ext cx="73275" cy="66550"/>
            </a:xfrm>
            <a:custGeom>
              <a:rect b="b" l="l" r="r" t="t"/>
              <a:pathLst>
                <a:path extrusionOk="0" h="2662" w="2931">
                  <a:moveTo>
                    <a:pt x="1450" y="1"/>
                  </a:moveTo>
                  <a:cubicBezTo>
                    <a:pt x="853" y="1"/>
                    <a:pt x="311" y="414"/>
                    <a:pt x="168" y="1027"/>
                  </a:cubicBezTo>
                  <a:cubicBezTo>
                    <a:pt x="0" y="1737"/>
                    <a:pt x="444" y="2457"/>
                    <a:pt x="1154" y="2625"/>
                  </a:cubicBezTo>
                  <a:cubicBezTo>
                    <a:pt x="1259" y="2650"/>
                    <a:pt x="1363" y="2661"/>
                    <a:pt x="1465" y="2661"/>
                  </a:cubicBezTo>
                  <a:cubicBezTo>
                    <a:pt x="2069" y="2661"/>
                    <a:pt x="2611" y="2254"/>
                    <a:pt x="2763" y="1639"/>
                  </a:cubicBezTo>
                  <a:cubicBezTo>
                    <a:pt x="2931" y="918"/>
                    <a:pt x="2487" y="208"/>
                    <a:pt x="1766" y="40"/>
                  </a:cubicBezTo>
                  <a:cubicBezTo>
                    <a:pt x="1660" y="14"/>
                    <a:pt x="1554" y="1"/>
                    <a:pt x="145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11"/>
            <p:cNvSpPr/>
            <p:nvPr/>
          </p:nvSpPr>
          <p:spPr>
            <a:xfrm>
              <a:off x="2749450" y="4195575"/>
              <a:ext cx="73775" cy="66625"/>
            </a:xfrm>
            <a:custGeom>
              <a:rect b="b" l="l" r="r" t="t"/>
              <a:pathLst>
                <a:path extrusionOk="0" h="2665" w="2951">
                  <a:moveTo>
                    <a:pt x="1476" y="1"/>
                  </a:moveTo>
                  <a:cubicBezTo>
                    <a:pt x="886" y="1"/>
                    <a:pt x="345" y="396"/>
                    <a:pt x="188" y="992"/>
                  </a:cubicBezTo>
                  <a:cubicBezTo>
                    <a:pt x="0" y="1703"/>
                    <a:pt x="425" y="2433"/>
                    <a:pt x="1135" y="2620"/>
                  </a:cubicBezTo>
                  <a:cubicBezTo>
                    <a:pt x="1249" y="2650"/>
                    <a:pt x="1363" y="2665"/>
                    <a:pt x="1475" y="2665"/>
                  </a:cubicBezTo>
                  <a:cubicBezTo>
                    <a:pt x="2065" y="2665"/>
                    <a:pt x="2606" y="2270"/>
                    <a:pt x="2763" y="1673"/>
                  </a:cubicBezTo>
                  <a:cubicBezTo>
                    <a:pt x="2951" y="963"/>
                    <a:pt x="2526" y="233"/>
                    <a:pt x="1816" y="45"/>
                  </a:cubicBezTo>
                  <a:cubicBezTo>
                    <a:pt x="1702" y="15"/>
                    <a:pt x="1588" y="1"/>
                    <a:pt x="147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11"/>
            <p:cNvSpPr/>
            <p:nvPr/>
          </p:nvSpPr>
          <p:spPr>
            <a:xfrm>
              <a:off x="3052125" y="4195950"/>
              <a:ext cx="73275" cy="66550"/>
            </a:xfrm>
            <a:custGeom>
              <a:rect b="b" l="l" r="r" t="t"/>
              <a:pathLst>
                <a:path extrusionOk="0" h="2662" w="2931">
                  <a:moveTo>
                    <a:pt x="1450" y="1"/>
                  </a:moveTo>
                  <a:cubicBezTo>
                    <a:pt x="854" y="1"/>
                    <a:pt x="311" y="414"/>
                    <a:pt x="168" y="1027"/>
                  </a:cubicBezTo>
                  <a:cubicBezTo>
                    <a:pt x="0" y="1737"/>
                    <a:pt x="434" y="2457"/>
                    <a:pt x="1155" y="2625"/>
                  </a:cubicBezTo>
                  <a:cubicBezTo>
                    <a:pt x="1259" y="2650"/>
                    <a:pt x="1363" y="2661"/>
                    <a:pt x="1466" y="2661"/>
                  </a:cubicBezTo>
                  <a:cubicBezTo>
                    <a:pt x="2069" y="2661"/>
                    <a:pt x="2610" y="2254"/>
                    <a:pt x="2753" y="1639"/>
                  </a:cubicBezTo>
                  <a:cubicBezTo>
                    <a:pt x="2931" y="918"/>
                    <a:pt x="2487" y="208"/>
                    <a:pt x="1767" y="40"/>
                  </a:cubicBezTo>
                  <a:cubicBezTo>
                    <a:pt x="1661" y="14"/>
                    <a:pt x="1555" y="1"/>
                    <a:pt x="145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11"/>
            <p:cNvSpPr/>
            <p:nvPr/>
          </p:nvSpPr>
          <p:spPr>
            <a:xfrm>
              <a:off x="3353550" y="4195575"/>
              <a:ext cx="74025" cy="66625"/>
            </a:xfrm>
            <a:custGeom>
              <a:rect b="b" l="l" r="r" t="t"/>
              <a:pathLst>
                <a:path extrusionOk="0" h="2665" w="2961">
                  <a:moveTo>
                    <a:pt x="1477" y="1"/>
                  </a:moveTo>
                  <a:cubicBezTo>
                    <a:pt x="889" y="1"/>
                    <a:pt x="354" y="396"/>
                    <a:pt x="188" y="992"/>
                  </a:cubicBezTo>
                  <a:cubicBezTo>
                    <a:pt x="1" y="1703"/>
                    <a:pt x="425" y="2433"/>
                    <a:pt x="1136" y="2620"/>
                  </a:cubicBezTo>
                  <a:cubicBezTo>
                    <a:pt x="1251" y="2650"/>
                    <a:pt x="1366" y="2665"/>
                    <a:pt x="1479" y="2665"/>
                  </a:cubicBezTo>
                  <a:cubicBezTo>
                    <a:pt x="2073" y="2665"/>
                    <a:pt x="2606" y="2270"/>
                    <a:pt x="2764" y="1673"/>
                  </a:cubicBezTo>
                  <a:cubicBezTo>
                    <a:pt x="2961" y="963"/>
                    <a:pt x="2537" y="233"/>
                    <a:pt x="1816" y="45"/>
                  </a:cubicBezTo>
                  <a:cubicBezTo>
                    <a:pt x="1703" y="15"/>
                    <a:pt x="1589" y="1"/>
                    <a:pt x="147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11"/>
            <p:cNvSpPr/>
            <p:nvPr/>
          </p:nvSpPr>
          <p:spPr>
            <a:xfrm>
              <a:off x="3655750" y="4195575"/>
              <a:ext cx="73775" cy="66625"/>
            </a:xfrm>
            <a:custGeom>
              <a:rect b="b" l="l" r="r" t="t"/>
              <a:pathLst>
                <a:path extrusionOk="0" h="2665" w="2951">
                  <a:moveTo>
                    <a:pt x="1475" y="1"/>
                  </a:moveTo>
                  <a:cubicBezTo>
                    <a:pt x="885" y="1"/>
                    <a:pt x="345" y="396"/>
                    <a:pt x="187" y="992"/>
                  </a:cubicBezTo>
                  <a:cubicBezTo>
                    <a:pt x="0" y="1703"/>
                    <a:pt x="424" y="2433"/>
                    <a:pt x="1135" y="2620"/>
                  </a:cubicBezTo>
                  <a:cubicBezTo>
                    <a:pt x="1248" y="2650"/>
                    <a:pt x="1363" y="2665"/>
                    <a:pt x="1475" y="2665"/>
                  </a:cubicBezTo>
                  <a:cubicBezTo>
                    <a:pt x="2065" y="2665"/>
                    <a:pt x="2605" y="2270"/>
                    <a:pt x="2763" y="1673"/>
                  </a:cubicBezTo>
                  <a:cubicBezTo>
                    <a:pt x="2950" y="963"/>
                    <a:pt x="2526" y="233"/>
                    <a:pt x="1816" y="45"/>
                  </a:cubicBezTo>
                  <a:cubicBezTo>
                    <a:pt x="1702" y="15"/>
                    <a:pt x="1588" y="1"/>
                    <a:pt x="1475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11"/>
            <p:cNvSpPr/>
            <p:nvPr/>
          </p:nvSpPr>
          <p:spPr>
            <a:xfrm>
              <a:off x="2145575" y="4195775"/>
              <a:ext cx="73050" cy="66750"/>
            </a:xfrm>
            <a:custGeom>
              <a:rect b="b" l="l" r="r" t="t"/>
              <a:pathLst>
                <a:path extrusionOk="0" h="2670" w="2922">
                  <a:moveTo>
                    <a:pt x="1462" y="0"/>
                  </a:moveTo>
                  <a:cubicBezTo>
                    <a:pt x="1121" y="0"/>
                    <a:pt x="780" y="131"/>
                    <a:pt x="524" y="392"/>
                  </a:cubicBezTo>
                  <a:cubicBezTo>
                    <a:pt x="1" y="915"/>
                    <a:pt x="1" y="1754"/>
                    <a:pt x="524" y="2277"/>
                  </a:cubicBezTo>
                  <a:cubicBezTo>
                    <a:pt x="780" y="2538"/>
                    <a:pt x="1121" y="2669"/>
                    <a:pt x="1462" y="2669"/>
                  </a:cubicBezTo>
                  <a:cubicBezTo>
                    <a:pt x="1804" y="2669"/>
                    <a:pt x="2147" y="2538"/>
                    <a:pt x="2408" y="2277"/>
                  </a:cubicBezTo>
                  <a:cubicBezTo>
                    <a:pt x="2922" y="1754"/>
                    <a:pt x="2922" y="915"/>
                    <a:pt x="2408" y="392"/>
                  </a:cubicBezTo>
                  <a:cubicBezTo>
                    <a:pt x="2147" y="131"/>
                    <a:pt x="1804" y="0"/>
                    <a:pt x="146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11"/>
            <p:cNvSpPr/>
            <p:nvPr/>
          </p:nvSpPr>
          <p:spPr>
            <a:xfrm>
              <a:off x="1842175" y="4195725"/>
              <a:ext cx="75750" cy="66750"/>
            </a:xfrm>
            <a:custGeom>
              <a:rect b="b" l="l" r="r" t="t"/>
              <a:pathLst>
                <a:path extrusionOk="0" h="2670" w="3030">
                  <a:moveTo>
                    <a:pt x="1509" y="0"/>
                  </a:moveTo>
                  <a:cubicBezTo>
                    <a:pt x="1341" y="0"/>
                    <a:pt x="1171" y="32"/>
                    <a:pt x="1007" y="98"/>
                  </a:cubicBezTo>
                  <a:cubicBezTo>
                    <a:pt x="326" y="385"/>
                    <a:pt x="0" y="1164"/>
                    <a:pt x="287" y="1845"/>
                  </a:cubicBezTo>
                  <a:cubicBezTo>
                    <a:pt x="495" y="2358"/>
                    <a:pt x="988" y="2669"/>
                    <a:pt x="1510" y="2669"/>
                  </a:cubicBezTo>
                  <a:cubicBezTo>
                    <a:pt x="1681" y="2669"/>
                    <a:pt x="1855" y="2636"/>
                    <a:pt x="2023" y="2565"/>
                  </a:cubicBezTo>
                  <a:cubicBezTo>
                    <a:pt x="2704" y="2289"/>
                    <a:pt x="3030" y="1509"/>
                    <a:pt x="2743" y="829"/>
                  </a:cubicBezTo>
                  <a:cubicBezTo>
                    <a:pt x="2534" y="312"/>
                    <a:pt x="2035" y="0"/>
                    <a:pt x="150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11"/>
            <p:cNvSpPr/>
            <p:nvPr/>
          </p:nvSpPr>
          <p:spPr>
            <a:xfrm>
              <a:off x="1541225" y="4195800"/>
              <a:ext cx="73300" cy="66675"/>
            </a:xfrm>
            <a:custGeom>
              <a:rect b="b" l="l" r="r" t="t"/>
              <a:pathLst>
                <a:path extrusionOk="0" h="2667" w="2932">
                  <a:moveTo>
                    <a:pt x="1470" y="1"/>
                  </a:moveTo>
                  <a:cubicBezTo>
                    <a:pt x="862" y="1"/>
                    <a:pt x="312" y="415"/>
                    <a:pt x="168" y="1033"/>
                  </a:cubicBezTo>
                  <a:cubicBezTo>
                    <a:pt x="1" y="1743"/>
                    <a:pt x="445" y="2463"/>
                    <a:pt x="1155" y="2631"/>
                  </a:cubicBezTo>
                  <a:cubicBezTo>
                    <a:pt x="1258" y="2655"/>
                    <a:pt x="1361" y="2667"/>
                    <a:pt x="1462" y="2667"/>
                  </a:cubicBezTo>
                  <a:cubicBezTo>
                    <a:pt x="2070" y="2667"/>
                    <a:pt x="2620" y="2253"/>
                    <a:pt x="2763" y="1645"/>
                  </a:cubicBezTo>
                  <a:cubicBezTo>
                    <a:pt x="2931" y="924"/>
                    <a:pt x="2487" y="214"/>
                    <a:pt x="1777" y="36"/>
                  </a:cubicBezTo>
                  <a:cubicBezTo>
                    <a:pt x="1674" y="12"/>
                    <a:pt x="1571" y="1"/>
                    <a:pt x="147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11"/>
            <p:cNvSpPr/>
            <p:nvPr/>
          </p:nvSpPr>
          <p:spPr>
            <a:xfrm>
              <a:off x="1239050" y="4195875"/>
              <a:ext cx="73275" cy="66675"/>
            </a:xfrm>
            <a:custGeom>
              <a:rect b="b" l="l" r="r" t="t"/>
              <a:pathLst>
                <a:path extrusionOk="0" h="2667" w="2931">
                  <a:moveTo>
                    <a:pt x="1468" y="1"/>
                  </a:moveTo>
                  <a:cubicBezTo>
                    <a:pt x="1121" y="1"/>
                    <a:pt x="775" y="137"/>
                    <a:pt x="514" y="408"/>
                  </a:cubicBezTo>
                  <a:cubicBezTo>
                    <a:pt x="0" y="931"/>
                    <a:pt x="10" y="1780"/>
                    <a:pt x="543" y="2293"/>
                  </a:cubicBezTo>
                  <a:cubicBezTo>
                    <a:pt x="798" y="2543"/>
                    <a:pt x="1131" y="2667"/>
                    <a:pt x="1465" y="2667"/>
                  </a:cubicBezTo>
                  <a:cubicBezTo>
                    <a:pt x="1815" y="2667"/>
                    <a:pt x="2165" y="2531"/>
                    <a:pt x="2428" y="2263"/>
                  </a:cubicBezTo>
                  <a:cubicBezTo>
                    <a:pt x="2931" y="1730"/>
                    <a:pt x="2921" y="892"/>
                    <a:pt x="2398" y="379"/>
                  </a:cubicBezTo>
                  <a:cubicBezTo>
                    <a:pt x="2137" y="127"/>
                    <a:pt x="1802" y="1"/>
                    <a:pt x="146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11"/>
            <p:cNvSpPr/>
            <p:nvPr/>
          </p:nvSpPr>
          <p:spPr>
            <a:xfrm>
              <a:off x="935875" y="4195825"/>
              <a:ext cx="75525" cy="66650"/>
            </a:xfrm>
            <a:custGeom>
              <a:rect b="b" l="l" r="r" t="t"/>
              <a:pathLst>
                <a:path extrusionOk="0" h="2666" w="3021">
                  <a:moveTo>
                    <a:pt x="1510" y="0"/>
                  </a:moveTo>
                  <a:cubicBezTo>
                    <a:pt x="1339" y="0"/>
                    <a:pt x="1165" y="34"/>
                    <a:pt x="997" y="104"/>
                  </a:cubicBezTo>
                  <a:cubicBezTo>
                    <a:pt x="317" y="381"/>
                    <a:pt x="1" y="1160"/>
                    <a:pt x="277" y="1841"/>
                  </a:cubicBezTo>
                  <a:cubicBezTo>
                    <a:pt x="493" y="2354"/>
                    <a:pt x="988" y="2665"/>
                    <a:pt x="1506" y="2665"/>
                  </a:cubicBezTo>
                  <a:cubicBezTo>
                    <a:pt x="1676" y="2665"/>
                    <a:pt x="1848" y="2632"/>
                    <a:pt x="2014" y="2561"/>
                  </a:cubicBezTo>
                  <a:cubicBezTo>
                    <a:pt x="2695" y="2285"/>
                    <a:pt x="3020" y="1505"/>
                    <a:pt x="2734" y="825"/>
                  </a:cubicBezTo>
                  <a:cubicBezTo>
                    <a:pt x="2526" y="312"/>
                    <a:pt x="2032" y="0"/>
                    <a:pt x="151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11"/>
            <p:cNvSpPr/>
            <p:nvPr/>
          </p:nvSpPr>
          <p:spPr>
            <a:xfrm>
              <a:off x="634700" y="4195800"/>
              <a:ext cx="73275" cy="66675"/>
            </a:xfrm>
            <a:custGeom>
              <a:rect b="b" l="l" r="r" t="t"/>
              <a:pathLst>
                <a:path extrusionOk="0" h="2667" w="2931">
                  <a:moveTo>
                    <a:pt x="1470" y="1"/>
                  </a:moveTo>
                  <a:cubicBezTo>
                    <a:pt x="864" y="1"/>
                    <a:pt x="322" y="414"/>
                    <a:pt x="178" y="1023"/>
                  </a:cubicBezTo>
                  <a:cubicBezTo>
                    <a:pt x="0" y="1743"/>
                    <a:pt x="444" y="2463"/>
                    <a:pt x="1164" y="2631"/>
                  </a:cubicBezTo>
                  <a:cubicBezTo>
                    <a:pt x="1266" y="2655"/>
                    <a:pt x="1367" y="2667"/>
                    <a:pt x="1468" y="2667"/>
                  </a:cubicBezTo>
                  <a:cubicBezTo>
                    <a:pt x="2069" y="2667"/>
                    <a:pt x="2619" y="2252"/>
                    <a:pt x="2763" y="1635"/>
                  </a:cubicBezTo>
                  <a:cubicBezTo>
                    <a:pt x="2931" y="924"/>
                    <a:pt x="2497" y="204"/>
                    <a:pt x="1776" y="36"/>
                  </a:cubicBezTo>
                  <a:cubicBezTo>
                    <a:pt x="1673" y="12"/>
                    <a:pt x="1571" y="1"/>
                    <a:pt x="147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11"/>
            <p:cNvSpPr/>
            <p:nvPr/>
          </p:nvSpPr>
          <p:spPr>
            <a:xfrm>
              <a:off x="699825" y="4293150"/>
              <a:ext cx="385075" cy="360650"/>
            </a:xfrm>
            <a:custGeom>
              <a:rect b="b" l="l" r="r" t="t"/>
              <a:pathLst>
                <a:path extrusionOk="0" h="14426" w="15403">
                  <a:moveTo>
                    <a:pt x="197" y="0"/>
                  </a:moveTo>
                  <a:lnTo>
                    <a:pt x="0" y="14426"/>
                  </a:lnTo>
                  <a:lnTo>
                    <a:pt x="15205" y="14426"/>
                  </a:lnTo>
                  <a:lnTo>
                    <a:pt x="15403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11"/>
            <p:cNvSpPr/>
            <p:nvPr/>
          </p:nvSpPr>
          <p:spPr>
            <a:xfrm>
              <a:off x="2384625" y="4293150"/>
              <a:ext cx="383100" cy="359425"/>
            </a:xfrm>
            <a:custGeom>
              <a:rect b="b" l="l" r="r" t="t"/>
              <a:pathLst>
                <a:path extrusionOk="0" h="14377" w="15324">
                  <a:moveTo>
                    <a:pt x="118" y="0"/>
                  </a:moveTo>
                  <a:lnTo>
                    <a:pt x="0" y="14376"/>
                  </a:lnTo>
                  <a:lnTo>
                    <a:pt x="15205" y="14376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11"/>
            <p:cNvSpPr/>
            <p:nvPr/>
          </p:nvSpPr>
          <p:spPr>
            <a:xfrm>
              <a:off x="812050" y="4157975"/>
              <a:ext cx="155425" cy="2225"/>
            </a:xfrm>
            <a:custGeom>
              <a:rect b="b" l="l" r="r" t="t"/>
              <a:pathLst>
                <a:path extrusionOk="0" h="89" w="6217">
                  <a:moveTo>
                    <a:pt x="3109" y="0"/>
                  </a:moveTo>
                  <a:cubicBezTo>
                    <a:pt x="1392" y="0"/>
                    <a:pt x="1" y="20"/>
                    <a:pt x="1" y="40"/>
                  </a:cubicBezTo>
                  <a:cubicBezTo>
                    <a:pt x="1" y="69"/>
                    <a:pt x="1392" y="89"/>
                    <a:pt x="3109" y="89"/>
                  </a:cubicBezTo>
                  <a:cubicBezTo>
                    <a:pt x="4826" y="89"/>
                    <a:pt x="6217" y="69"/>
                    <a:pt x="6217" y="40"/>
                  </a:cubicBezTo>
                  <a:cubicBezTo>
                    <a:pt x="6217" y="20"/>
                    <a:pt x="4826" y="0"/>
                    <a:pt x="310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11"/>
            <p:cNvSpPr/>
            <p:nvPr/>
          </p:nvSpPr>
          <p:spPr>
            <a:xfrm>
              <a:off x="2919900" y="4279575"/>
              <a:ext cx="866600" cy="2000"/>
            </a:xfrm>
            <a:custGeom>
              <a:rect b="b" l="l" r="r" t="t"/>
              <a:pathLst>
                <a:path extrusionOk="0" h="80" w="34664">
                  <a:moveTo>
                    <a:pt x="25931" y="0"/>
                  </a:moveTo>
                  <a:cubicBezTo>
                    <a:pt x="21807" y="0"/>
                    <a:pt x="16903" y="20"/>
                    <a:pt x="11456" y="20"/>
                  </a:cubicBezTo>
                  <a:lnTo>
                    <a:pt x="2911" y="20"/>
                  </a:lnTo>
                  <a:cubicBezTo>
                    <a:pt x="1954" y="20"/>
                    <a:pt x="977" y="30"/>
                    <a:pt x="1" y="30"/>
                  </a:cubicBezTo>
                  <a:lnTo>
                    <a:pt x="1" y="40"/>
                  </a:lnTo>
                  <a:cubicBezTo>
                    <a:pt x="977" y="40"/>
                    <a:pt x="1954" y="60"/>
                    <a:pt x="2911" y="60"/>
                  </a:cubicBezTo>
                  <a:lnTo>
                    <a:pt x="11456" y="60"/>
                  </a:lnTo>
                  <a:cubicBezTo>
                    <a:pt x="16903" y="60"/>
                    <a:pt x="21817" y="79"/>
                    <a:pt x="25931" y="79"/>
                  </a:cubicBezTo>
                  <a:lnTo>
                    <a:pt x="34664" y="60"/>
                  </a:lnTo>
                  <a:lnTo>
                    <a:pt x="34664" y="30"/>
                  </a:lnTo>
                  <a:lnTo>
                    <a:pt x="34486" y="30"/>
                  </a:lnTo>
                  <a:lnTo>
                    <a:pt x="25931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11"/>
            <p:cNvSpPr/>
            <p:nvPr/>
          </p:nvSpPr>
          <p:spPr>
            <a:xfrm>
              <a:off x="2920150" y="4167350"/>
              <a:ext cx="866600" cy="1500"/>
            </a:xfrm>
            <a:custGeom>
              <a:rect b="b" l="l" r="r" t="t"/>
              <a:pathLst>
                <a:path extrusionOk="0" h="60" w="34664">
                  <a:moveTo>
                    <a:pt x="29237" y="0"/>
                  </a:moveTo>
                  <a:cubicBezTo>
                    <a:pt x="21649" y="0"/>
                    <a:pt x="11387" y="10"/>
                    <a:pt x="0" y="10"/>
                  </a:cubicBezTo>
                  <a:lnTo>
                    <a:pt x="0" y="39"/>
                  </a:lnTo>
                  <a:cubicBezTo>
                    <a:pt x="11387" y="39"/>
                    <a:pt x="21649" y="59"/>
                    <a:pt x="29237" y="59"/>
                  </a:cubicBezTo>
                  <a:lnTo>
                    <a:pt x="34663" y="49"/>
                  </a:lnTo>
                  <a:lnTo>
                    <a:pt x="34663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11"/>
            <p:cNvSpPr/>
            <p:nvPr/>
          </p:nvSpPr>
          <p:spPr>
            <a:xfrm>
              <a:off x="557000" y="4166850"/>
              <a:ext cx="2366375" cy="114775"/>
            </a:xfrm>
            <a:custGeom>
              <a:rect b="b" l="l" r="r" t="t"/>
              <a:pathLst>
                <a:path extrusionOk="0" h="4591" w="94655">
                  <a:moveTo>
                    <a:pt x="2516" y="0"/>
                  </a:moveTo>
                  <a:cubicBezTo>
                    <a:pt x="2072" y="0"/>
                    <a:pt x="1648" y="119"/>
                    <a:pt x="1263" y="346"/>
                  </a:cubicBezTo>
                  <a:cubicBezTo>
                    <a:pt x="1085" y="464"/>
                    <a:pt x="908" y="602"/>
                    <a:pt x="770" y="760"/>
                  </a:cubicBezTo>
                  <a:cubicBezTo>
                    <a:pt x="622" y="918"/>
                    <a:pt x="493" y="1086"/>
                    <a:pt x="395" y="1283"/>
                  </a:cubicBezTo>
                  <a:cubicBezTo>
                    <a:pt x="0" y="2062"/>
                    <a:pt x="99" y="3000"/>
                    <a:pt x="641" y="3681"/>
                  </a:cubicBezTo>
                  <a:cubicBezTo>
                    <a:pt x="770" y="3858"/>
                    <a:pt x="928" y="4006"/>
                    <a:pt x="1105" y="4125"/>
                  </a:cubicBezTo>
                  <a:cubicBezTo>
                    <a:pt x="1273" y="4253"/>
                    <a:pt x="1470" y="4361"/>
                    <a:pt x="1668" y="4431"/>
                  </a:cubicBezTo>
                  <a:cubicBezTo>
                    <a:pt x="1875" y="4509"/>
                    <a:pt x="2082" y="4559"/>
                    <a:pt x="2299" y="4579"/>
                  </a:cubicBezTo>
                  <a:cubicBezTo>
                    <a:pt x="2408" y="4588"/>
                    <a:pt x="2514" y="4591"/>
                    <a:pt x="2620" y="4591"/>
                  </a:cubicBezTo>
                  <a:cubicBezTo>
                    <a:pt x="2726" y="4591"/>
                    <a:pt x="2832" y="4588"/>
                    <a:pt x="2940" y="4588"/>
                  </a:cubicBezTo>
                  <a:lnTo>
                    <a:pt x="34140" y="4588"/>
                  </a:lnTo>
                  <a:lnTo>
                    <a:pt x="65902" y="4579"/>
                  </a:lnTo>
                  <a:lnTo>
                    <a:pt x="87314" y="4569"/>
                  </a:lnTo>
                  <a:lnTo>
                    <a:pt x="93135" y="4559"/>
                  </a:lnTo>
                  <a:lnTo>
                    <a:pt x="94645" y="4559"/>
                  </a:lnTo>
                  <a:lnTo>
                    <a:pt x="94655" y="4539"/>
                  </a:lnTo>
                  <a:lnTo>
                    <a:pt x="93135" y="4539"/>
                  </a:lnTo>
                  <a:lnTo>
                    <a:pt x="87314" y="4529"/>
                  </a:lnTo>
                  <a:lnTo>
                    <a:pt x="65902" y="4509"/>
                  </a:lnTo>
                  <a:lnTo>
                    <a:pt x="34150" y="4500"/>
                  </a:lnTo>
                  <a:lnTo>
                    <a:pt x="2940" y="4500"/>
                  </a:lnTo>
                  <a:cubicBezTo>
                    <a:pt x="2723" y="4500"/>
                    <a:pt x="2516" y="4500"/>
                    <a:pt x="2309" y="4490"/>
                  </a:cubicBezTo>
                  <a:cubicBezTo>
                    <a:pt x="2102" y="4470"/>
                    <a:pt x="1894" y="4431"/>
                    <a:pt x="1697" y="4352"/>
                  </a:cubicBezTo>
                  <a:cubicBezTo>
                    <a:pt x="1510" y="4283"/>
                    <a:pt x="1322" y="4184"/>
                    <a:pt x="1164" y="4056"/>
                  </a:cubicBezTo>
                  <a:cubicBezTo>
                    <a:pt x="997" y="3937"/>
                    <a:pt x="839" y="3789"/>
                    <a:pt x="720" y="3631"/>
                  </a:cubicBezTo>
                  <a:cubicBezTo>
                    <a:pt x="197" y="2970"/>
                    <a:pt x="109" y="2072"/>
                    <a:pt x="484" y="1332"/>
                  </a:cubicBezTo>
                  <a:cubicBezTo>
                    <a:pt x="572" y="1145"/>
                    <a:pt x="691" y="977"/>
                    <a:pt x="839" y="819"/>
                  </a:cubicBezTo>
                  <a:cubicBezTo>
                    <a:pt x="977" y="671"/>
                    <a:pt x="1145" y="533"/>
                    <a:pt x="1322" y="434"/>
                  </a:cubicBezTo>
                  <a:cubicBezTo>
                    <a:pt x="1677" y="207"/>
                    <a:pt x="2092" y="99"/>
                    <a:pt x="2516" y="99"/>
                  </a:cubicBezTo>
                  <a:lnTo>
                    <a:pt x="73154" y="79"/>
                  </a:lnTo>
                  <a:lnTo>
                    <a:pt x="94566" y="69"/>
                  </a:lnTo>
                  <a:lnTo>
                    <a:pt x="94655" y="69"/>
                  </a:lnTo>
                  <a:lnTo>
                    <a:pt x="94655" y="30"/>
                  </a:lnTo>
                  <a:lnTo>
                    <a:pt x="94576" y="30"/>
                  </a:lnTo>
                  <a:lnTo>
                    <a:pt x="73164" y="20"/>
                  </a:lnTo>
                  <a:lnTo>
                    <a:pt x="2516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3" name="Google Shape;1873;p11"/>
          <p:cNvGrpSpPr/>
          <p:nvPr/>
        </p:nvGrpSpPr>
        <p:grpSpPr>
          <a:xfrm>
            <a:off x="1465328" y="3446696"/>
            <a:ext cx="276170" cy="460804"/>
            <a:chOff x="6761975" y="2915200"/>
            <a:chExt cx="141350" cy="235850"/>
          </a:xfrm>
        </p:grpSpPr>
        <p:sp>
          <p:nvSpPr>
            <p:cNvPr id="1874" name="Google Shape;1874;p11"/>
            <p:cNvSpPr/>
            <p:nvPr/>
          </p:nvSpPr>
          <p:spPr>
            <a:xfrm>
              <a:off x="6761975" y="2915200"/>
              <a:ext cx="141350" cy="235850"/>
            </a:xfrm>
            <a:custGeom>
              <a:rect b="b" l="l" r="r" t="t"/>
              <a:pathLst>
                <a:path extrusionOk="0" h="9434" w="5654">
                  <a:moveTo>
                    <a:pt x="0" y="1"/>
                  </a:moveTo>
                  <a:lnTo>
                    <a:pt x="0" y="9434"/>
                  </a:lnTo>
                  <a:lnTo>
                    <a:pt x="5654" y="9434"/>
                  </a:lnTo>
                  <a:lnTo>
                    <a:pt x="565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11"/>
            <p:cNvSpPr/>
            <p:nvPr/>
          </p:nvSpPr>
          <p:spPr>
            <a:xfrm>
              <a:off x="6871250" y="2916700"/>
              <a:ext cx="2475" cy="233625"/>
            </a:xfrm>
            <a:custGeom>
              <a:rect b="b" l="l" r="r" t="t"/>
              <a:pathLst>
                <a:path extrusionOk="0" h="9345" w="99">
                  <a:moveTo>
                    <a:pt x="50" y="0"/>
                  </a:moveTo>
                  <a:cubicBezTo>
                    <a:pt x="20" y="0"/>
                    <a:pt x="0" y="2092"/>
                    <a:pt x="0" y="4667"/>
                  </a:cubicBezTo>
                  <a:cubicBezTo>
                    <a:pt x="0" y="7252"/>
                    <a:pt x="30" y="9344"/>
                    <a:pt x="50" y="9344"/>
                  </a:cubicBezTo>
                  <a:cubicBezTo>
                    <a:pt x="79" y="9344"/>
                    <a:pt x="99" y="7252"/>
                    <a:pt x="99" y="4667"/>
                  </a:cubicBezTo>
                  <a:cubicBezTo>
                    <a:pt x="99" y="2092"/>
                    <a:pt x="79" y="0"/>
                    <a:pt x="5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6" name="Google Shape;1876;p11"/>
          <p:cNvGrpSpPr/>
          <p:nvPr/>
        </p:nvGrpSpPr>
        <p:grpSpPr>
          <a:xfrm>
            <a:off x="3510788" y="3598949"/>
            <a:ext cx="491433" cy="316567"/>
            <a:chOff x="6457075" y="3205050"/>
            <a:chExt cx="199575" cy="128550"/>
          </a:xfrm>
        </p:grpSpPr>
        <p:sp>
          <p:nvSpPr>
            <p:cNvPr id="1877" name="Google Shape;1877;p11"/>
            <p:cNvSpPr/>
            <p:nvPr/>
          </p:nvSpPr>
          <p:spPr>
            <a:xfrm>
              <a:off x="6457075" y="3205300"/>
              <a:ext cx="199575" cy="128300"/>
            </a:xfrm>
            <a:custGeom>
              <a:rect b="b" l="l" r="r" t="t"/>
              <a:pathLst>
                <a:path extrusionOk="0" h="5132" w="7983">
                  <a:moveTo>
                    <a:pt x="0" y="0"/>
                  </a:moveTo>
                  <a:lnTo>
                    <a:pt x="0" y="5131"/>
                  </a:lnTo>
                  <a:lnTo>
                    <a:pt x="7983" y="5131"/>
                  </a:lnTo>
                  <a:lnTo>
                    <a:pt x="7983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11"/>
            <p:cNvSpPr/>
            <p:nvPr/>
          </p:nvSpPr>
          <p:spPr>
            <a:xfrm>
              <a:off x="6578675" y="3205050"/>
              <a:ext cx="2250" cy="128550"/>
            </a:xfrm>
            <a:custGeom>
              <a:rect b="b" l="l" r="r" t="t"/>
              <a:pathLst>
                <a:path extrusionOk="0" h="5142" w="90">
                  <a:moveTo>
                    <a:pt x="50" y="1"/>
                  </a:moveTo>
                  <a:cubicBezTo>
                    <a:pt x="21" y="1"/>
                    <a:pt x="1" y="1155"/>
                    <a:pt x="1" y="2576"/>
                  </a:cubicBezTo>
                  <a:cubicBezTo>
                    <a:pt x="1" y="3987"/>
                    <a:pt x="21" y="5141"/>
                    <a:pt x="50" y="5141"/>
                  </a:cubicBezTo>
                  <a:cubicBezTo>
                    <a:pt x="70" y="5141"/>
                    <a:pt x="90" y="3987"/>
                    <a:pt x="90" y="2576"/>
                  </a:cubicBezTo>
                  <a:cubicBezTo>
                    <a:pt x="90" y="1155"/>
                    <a:pt x="70" y="1"/>
                    <a:pt x="5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9" name="Google Shape;1879;p11"/>
          <p:cNvGrpSpPr/>
          <p:nvPr/>
        </p:nvGrpSpPr>
        <p:grpSpPr>
          <a:xfrm>
            <a:off x="5619255" y="3537387"/>
            <a:ext cx="562643" cy="378136"/>
            <a:chOff x="6737050" y="3350850"/>
            <a:chExt cx="240775" cy="161825"/>
          </a:xfrm>
        </p:grpSpPr>
        <p:sp>
          <p:nvSpPr>
            <p:cNvPr id="1880" name="Google Shape;1880;p11"/>
            <p:cNvSpPr/>
            <p:nvPr/>
          </p:nvSpPr>
          <p:spPr>
            <a:xfrm>
              <a:off x="6737050" y="3369575"/>
              <a:ext cx="219325" cy="141125"/>
            </a:xfrm>
            <a:custGeom>
              <a:rect b="b" l="l" r="r" t="t"/>
              <a:pathLst>
                <a:path extrusionOk="0" h="5645" w="8773">
                  <a:moveTo>
                    <a:pt x="1" y="1"/>
                  </a:moveTo>
                  <a:lnTo>
                    <a:pt x="1" y="5645"/>
                  </a:lnTo>
                  <a:lnTo>
                    <a:pt x="8772" y="5645"/>
                  </a:lnTo>
                  <a:lnTo>
                    <a:pt x="8772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11"/>
            <p:cNvSpPr/>
            <p:nvPr/>
          </p:nvSpPr>
          <p:spPr>
            <a:xfrm>
              <a:off x="6928475" y="3350850"/>
              <a:ext cx="49350" cy="42275"/>
            </a:xfrm>
            <a:custGeom>
              <a:rect b="b" l="l" r="r" t="t"/>
              <a:pathLst>
                <a:path extrusionOk="0" h="1691" w="1974">
                  <a:moveTo>
                    <a:pt x="1125" y="0"/>
                  </a:moveTo>
                  <a:cubicBezTo>
                    <a:pt x="375" y="0"/>
                    <a:pt x="0" y="908"/>
                    <a:pt x="533" y="1441"/>
                  </a:cubicBezTo>
                  <a:cubicBezTo>
                    <a:pt x="706" y="1613"/>
                    <a:pt x="918" y="1691"/>
                    <a:pt x="1126" y="1691"/>
                  </a:cubicBezTo>
                  <a:cubicBezTo>
                    <a:pt x="1559" y="1691"/>
                    <a:pt x="1974" y="1355"/>
                    <a:pt x="1974" y="849"/>
                  </a:cubicBezTo>
                  <a:cubicBezTo>
                    <a:pt x="1974" y="375"/>
                    <a:pt x="1599" y="0"/>
                    <a:pt x="11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11"/>
            <p:cNvSpPr/>
            <p:nvPr/>
          </p:nvSpPr>
          <p:spPr>
            <a:xfrm>
              <a:off x="6945975" y="3365150"/>
              <a:ext cx="21500" cy="13575"/>
            </a:xfrm>
            <a:custGeom>
              <a:rect b="b" l="l" r="r" t="t"/>
              <a:pathLst>
                <a:path extrusionOk="0" fill="none" h="543" w="860">
                  <a:moveTo>
                    <a:pt x="1" y="207"/>
                  </a:moveTo>
                  <a:lnTo>
                    <a:pt x="336" y="543"/>
                  </a:lnTo>
                  <a:lnTo>
                    <a:pt x="85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98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11"/>
            <p:cNvSpPr/>
            <p:nvPr/>
          </p:nvSpPr>
          <p:spPr>
            <a:xfrm>
              <a:off x="6889500" y="3370825"/>
              <a:ext cx="2250" cy="141850"/>
            </a:xfrm>
            <a:custGeom>
              <a:rect b="b" l="l" r="r" t="t"/>
              <a:pathLst>
                <a:path extrusionOk="0" h="5674" w="90">
                  <a:moveTo>
                    <a:pt x="50" y="0"/>
                  </a:moveTo>
                  <a:cubicBezTo>
                    <a:pt x="20" y="0"/>
                    <a:pt x="0" y="1263"/>
                    <a:pt x="0" y="2832"/>
                  </a:cubicBezTo>
                  <a:cubicBezTo>
                    <a:pt x="0" y="4401"/>
                    <a:pt x="20" y="5674"/>
                    <a:pt x="50" y="5674"/>
                  </a:cubicBezTo>
                  <a:cubicBezTo>
                    <a:pt x="69" y="5674"/>
                    <a:pt x="89" y="4401"/>
                    <a:pt x="89" y="2832"/>
                  </a:cubicBezTo>
                  <a:cubicBezTo>
                    <a:pt x="89" y="1263"/>
                    <a:pt x="69" y="0"/>
                    <a:pt x="5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4" name="Google Shape;1884;p11"/>
          <p:cNvGrpSpPr/>
          <p:nvPr/>
        </p:nvGrpSpPr>
        <p:grpSpPr>
          <a:xfrm rot="1640267">
            <a:off x="7664962" y="3593316"/>
            <a:ext cx="491428" cy="328174"/>
            <a:chOff x="7019250" y="3675700"/>
            <a:chExt cx="228700" cy="152725"/>
          </a:xfrm>
        </p:grpSpPr>
        <p:sp>
          <p:nvSpPr>
            <p:cNvPr id="1885" name="Google Shape;1885;p11"/>
            <p:cNvSpPr/>
            <p:nvPr/>
          </p:nvSpPr>
          <p:spPr>
            <a:xfrm>
              <a:off x="7020975" y="3692975"/>
              <a:ext cx="207225" cy="133725"/>
            </a:xfrm>
            <a:custGeom>
              <a:rect b="b" l="l" r="r" t="t"/>
              <a:pathLst>
                <a:path extrusionOk="0" h="5349" w="8289">
                  <a:moveTo>
                    <a:pt x="8269" y="1"/>
                  </a:moveTo>
                  <a:lnTo>
                    <a:pt x="1" y="30"/>
                  </a:lnTo>
                  <a:lnTo>
                    <a:pt x="10" y="5348"/>
                  </a:lnTo>
                  <a:lnTo>
                    <a:pt x="8289" y="5319"/>
                  </a:lnTo>
                  <a:lnTo>
                    <a:pt x="826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11"/>
            <p:cNvSpPr/>
            <p:nvPr/>
          </p:nvSpPr>
          <p:spPr>
            <a:xfrm>
              <a:off x="7201300" y="3675700"/>
              <a:ext cx="46650" cy="39925"/>
            </a:xfrm>
            <a:custGeom>
              <a:rect b="b" l="l" r="r" t="t"/>
              <a:pathLst>
                <a:path extrusionOk="0" h="1597" w="1866">
                  <a:moveTo>
                    <a:pt x="1066" y="1"/>
                  </a:moveTo>
                  <a:cubicBezTo>
                    <a:pt x="356" y="1"/>
                    <a:pt x="0" y="859"/>
                    <a:pt x="504" y="1362"/>
                  </a:cubicBezTo>
                  <a:cubicBezTo>
                    <a:pt x="665" y="1524"/>
                    <a:pt x="864" y="1596"/>
                    <a:pt x="1059" y="1596"/>
                  </a:cubicBezTo>
                  <a:cubicBezTo>
                    <a:pt x="1470" y="1596"/>
                    <a:pt x="1865" y="1275"/>
                    <a:pt x="1865" y="800"/>
                  </a:cubicBezTo>
                  <a:cubicBezTo>
                    <a:pt x="1865" y="356"/>
                    <a:pt x="1510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11"/>
            <p:cNvSpPr/>
            <p:nvPr/>
          </p:nvSpPr>
          <p:spPr>
            <a:xfrm>
              <a:off x="7217825" y="3689025"/>
              <a:ext cx="20500" cy="13100"/>
            </a:xfrm>
            <a:custGeom>
              <a:rect b="b" l="l" r="r" t="t"/>
              <a:pathLst>
                <a:path extrusionOk="0" fill="none" h="524" w="820">
                  <a:moveTo>
                    <a:pt x="0" y="198"/>
                  </a:moveTo>
                  <a:lnTo>
                    <a:pt x="316" y="524"/>
                  </a:lnTo>
                  <a:lnTo>
                    <a:pt x="819" y="1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98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11"/>
            <p:cNvSpPr/>
            <p:nvPr/>
          </p:nvSpPr>
          <p:spPr>
            <a:xfrm>
              <a:off x="7164800" y="3694700"/>
              <a:ext cx="2475" cy="133725"/>
            </a:xfrm>
            <a:custGeom>
              <a:rect b="b" l="l" r="r" t="t"/>
              <a:pathLst>
                <a:path extrusionOk="0" h="5349" w="99">
                  <a:moveTo>
                    <a:pt x="39" y="1"/>
                  </a:moveTo>
                  <a:cubicBezTo>
                    <a:pt x="10" y="1"/>
                    <a:pt x="0" y="1195"/>
                    <a:pt x="0" y="2675"/>
                  </a:cubicBezTo>
                  <a:cubicBezTo>
                    <a:pt x="10" y="4155"/>
                    <a:pt x="30" y="5349"/>
                    <a:pt x="49" y="5349"/>
                  </a:cubicBezTo>
                  <a:cubicBezTo>
                    <a:pt x="79" y="5349"/>
                    <a:pt x="99" y="4145"/>
                    <a:pt x="89" y="2675"/>
                  </a:cubicBezTo>
                  <a:cubicBezTo>
                    <a:pt x="89" y="1195"/>
                    <a:pt x="59" y="1"/>
                    <a:pt x="3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11"/>
            <p:cNvSpPr/>
            <p:nvPr/>
          </p:nvSpPr>
          <p:spPr>
            <a:xfrm>
              <a:off x="7019250" y="3766975"/>
              <a:ext cx="211175" cy="2250"/>
            </a:xfrm>
            <a:custGeom>
              <a:rect b="b" l="l" r="r" t="t"/>
              <a:pathLst>
                <a:path extrusionOk="0" h="90" w="8447">
                  <a:moveTo>
                    <a:pt x="4224" y="1"/>
                  </a:moveTo>
                  <a:cubicBezTo>
                    <a:pt x="1885" y="1"/>
                    <a:pt x="0" y="20"/>
                    <a:pt x="0" y="40"/>
                  </a:cubicBezTo>
                  <a:cubicBezTo>
                    <a:pt x="0" y="70"/>
                    <a:pt x="1885" y="89"/>
                    <a:pt x="4224" y="89"/>
                  </a:cubicBezTo>
                  <a:cubicBezTo>
                    <a:pt x="6562" y="89"/>
                    <a:pt x="8447" y="70"/>
                    <a:pt x="8447" y="40"/>
                  </a:cubicBezTo>
                  <a:cubicBezTo>
                    <a:pt x="8447" y="20"/>
                    <a:pt x="6562" y="1"/>
                    <a:pt x="422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11"/>
            <p:cNvSpPr/>
            <p:nvPr/>
          </p:nvSpPr>
          <p:spPr>
            <a:xfrm>
              <a:off x="7084375" y="3693725"/>
              <a:ext cx="2475" cy="132725"/>
            </a:xfrm>
            <a:custGeom>
              <a:rect b="b" l="l" r="r" t="t"/>
              <a:pathLst>
                <a:path extrusionOk="0" h="5309" w="99">
                  <a:moveTo>
                    <a:pt x="50" y="0"/>
                  </a:moveTo>
                  <a:cubicBezTo>
                    <a:pt x="20" y="0"/>
                    <a:pt x="0" y="1184"/>
                    <a:pt x="0" y="2654"/>
                  </a:cubicBezTo>
                  <a:cubicBezTo>
                    <a:pt x="0" y="4125"/>
                    <a:pt x="30" y="5309"/>
                    <a:pt x="50" y="5309"/>
                  </a:cubicBezTo>
                  <a:cubicBezTo>
                    <a:pt x="79" y="5309"/>
                    <a:pt x="99" y="4125"/>
                    <a:pt x="99" y="2654"/>
                  </a:cubicBezTo>
                  <a:cubicBezTo>
                    <a:pt x="99" y="1184"/>
                    <a:pt x="79" y="0"/>
                    <a:pt x="5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11"/>
            <p:cNvSpPr/>
            <p:nvPr/>
          </p:nvSpPr>
          <p:spPr>
            <a:xfrm>
              <a:off x="7195625" y="3693725"/>
              <a:ext cx="2250" cy="133725"/>
            </a:xfrm>
            <a:custGeom>
              <a:rect b="b" l="l" r="r" t="t"/>
              <a:pathLst>
                <a:path extrusionOk="0" h="5349" w="90">
                  <a:moveTo>
                    <a:pt x="50" y="0"/>
                  </a:moveTo>
                  <a:cubicBezTo>
                    <a:pt x="20" y="0"/>
                    <a:pt x="0" y="1194"/>
                    <a:pt x="0" y="2674"/>
                  </a:cubicBezTo>
                  <a:cubicBezTo>
                    <a:pt x="0" y="4154"/>
                    <a:pt x="20" y="5348"/>
                    <a:pt x="50" y="5348"/>
                  </a:cubicBezTo>
                  <a:cubicBezTo>
                    <a:pt x="79" y="5348"/>
                    <a:pt x="89" y="4154"/>
                    <a:pt x="89" y="2674"/>
                  </a:cubicBezTo>
                  <a:cubicBezTo>
                    <a:pt x="89" y="1194"/>
                    <a:pt x="69" y="0"/>
                    <a:pt x="5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11"/>
            <p:cNvSpPr/>
            <p:nvPr/>
          </p:nvSpPr>
          <p:spPr>
            <a:xfrm>
              <a:off x="7044400" y="3737050"/>
              <a:ext cx="40000" cy="32425"/>
            </a:xfrm>
            <a:custGeom>
              <a:rect b="b" l="l" r="r" t="t"/>
              <a:pathLst>
                <a:path extrusionOk="0" h="1297" w="1600">
                  <a:moveTo>
                    <a:pt x="447" y="0"/>
                  </a:moveTo>
                  <a:cubicBezTo>
                    <a:pt x="342" y="0"/>
                    <a:pt x="236" y="35"/>
                    <a:pt x="149" y="102"/>
                  </a:cubicBezTo>
                  <a:cubicBezTo>
                    <a:pt x="90" y="152"/>
                    <a:pt x="40" y="221"/>
                    <a:pt x="21" y="300"/>
                  </a:cubicBezTo>
                  <a:cubicBezTo>
                    <a:pt x="1" y="379"/>
                    <a:pt x="11" y="458"/>
                    <a:pt x="40" y="527"/>
                  </a:cubicBezTo>
                  <a:cubicBezTo>
                    <a:pt x="109" y="655"/>
                    <a:pt x="208" y="754"/>
                    <a:pt x="317" y="833"/>
                  </a:cubicBezTo>
                  <a:cubicBezTo>
                    <a:pt x="504" y="971"/>
                    <a:pt x="701" y="1079"/>
                    <a:pt x="919" y="1148"/>
                  </a:cubicBezTo>
                  <a:cubicBezTo>
                    <a:pt x="1067" y="1198"/>
                    <a:pt x="1215" y="1227"/>
                    <a:pt x="1363" y="1247"/>
                  </a:cubicBezTo>
                  <a:cubicBezTo>
                    <a:pt x="1392" y="1252"/>
                    <a:pt x="1419" y="1254"/>
                    <a:pt x="1446" y="1254"/>
                  </a:cubicBezTo>
                  <a:cubicBezTo>
                    <a:pt x="1474" y="1254"/>
                    <a:pt x="1501" y="1252"/>
                    <a:pt x="1530" y="1247"/>
                  </a:cubicBezTo>
                  <a:cubicBezTo>
                    <a:pt x="1333" y="1207"/>
                    <a:pt x="1136" y="1158"/>
                    <a:pt x="938" y="1089"/>
                  </a:cubicBezTo>
                  <a:cubicBezTo>
                    <a:pt x="741" y="1010"/>
                    <a:pt x="544" y="902"/>
                    <a:pt x="366" y="773"/>
                  </a:cubicBezTo>
                  <a:cubicBezTo>
                    <a:pt x="267" y="694"/>
                    <a:pt x="178" y="606"/>
                    <a:pt x="119" y="497"/>
                  </a:cubicBezTo>
                  <a:cubicBezTo>
                    <a:pt x="70" y="379"/>
                    <a:pt x="100" y="241"/>
                    <a:pt x="208" y="171"/>
                  </a:cubicBezTo>
                  <a:cubicBezTo>
                    <a:pt x="277" y="116"/>
                    <a:pt x="366" y="85"/>
                    <a:pt x="457" y="85"/>
                  </a:cubicBezTo>
                  <a:cubicBezTo>
                    <a:pt x="496" y="85"/>
                    <a:pt x="535" y="91"/>
                    <a:pt x="573" y="102"/>
                  </a:cubicBezTo>
                  <a:cubicBezTo>
                    <a:pt x="692" y="142"/>
                    <a:pt x="800" y="191"/>
                    <a:pt x="899" y="270"/>
                  </a:cubicBezTo>
                  <a:cubicBezTo>
                    <a:pt x="1076" y="408"/>
                    <a:pt x="1234" y="566"/>
                    <a:pt x="1343" y="754"/>
                  </a:cubicBezTo>
                  <a:cubicBezTo>
                    <a:pt x="1451" y="921"/>
                    <a:pt x="1540" y="1109"/>
                    <a:pt x="1599" y="1296"/>
                  </a:cubicBezTo>
                  <a:cubicBezTo>
                    <a:pt x="1599" y="1247"/>
                    <a:pt x="1599" y="1188"/>
                    <a:pt x="1580" y="1138"/>
                  </a:cubicBezTo>
                  <a:cubicBezTo>
                    <a:pt x="1540" y="990"/>
                    <a:pt x="1481" y="852"/>
                    <a:pt x="1402" y="714"/>
                  </a:cubicBezTo>
                  <a:cubicBezTo>
                    <a:pt x="1284" y="517"/>
                    <a:pt x="1136" y="349"/>
                    <a:pt x="958" y="211"/>
                  </a:cubicBezTo>
                  <a:cubicBezTo>
                    <a:pt x="849" y="122"/>
                    <a:pt x="721" y="53"/>
                    <a:pt x="593" y="23"/>
                  </a:cubicBezTo>
                  <a:cubicBezTo>
                    <a:pt x="546" y="8"/>
                    <a:pt x="497" y="0"/>
                    <a:pt x="44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11"/>
            <p:cNvSpPr/>
            <p:nvPr/>
          </p:nvSpPr>
          <p:spPr>
            <a:xfrm>
              <a:off x="7084375" y="3735950"/>
              <a:ext cx="30125" cy="35500"/>
            </a:xfrm>
            <a:custGeom>
              <a:rect b="b" l="l" r="r" t="t"/>
              <a:pathLst>
                <a:path extrusionOk="0" h="1420" w="1205">
                  <a:moveTo>
                    <a:pt x="955" y="93"/>
                  </a:moveTo>
                  <a:cubicBezTo>
                    <a:pt x="992" y="93"/>
                    <a:pt x="1029" y="104"/>
                    <a:pt x="1066" y="127"/>
                  </a:cubicBezTo>
                  <a:cubicBezTo>
                    <a:pt x="1135" y="196"/>
                    <a:pt x="1115" y="334"/>
                    <a:pt x="1076" y="442"/>
                  </a:cubicBezTo>
                  <a:cubicBezTo>
                    <a:pt x="1036" y="551"/>
                    <a:pt x="987" y="650"/>
                    <a:pt x="928" y="748"/>
                  </a:cubicBezTo>
                  <a:cubicBezTo>
                    <a:pt x="819" y="916"/>
                    <a:pt x="681" y="1054"/>
                    <a:pt x="513" y="1163"/>
                  </a:cubicBezTo>
                  <a:cubicBezTo>
                    <a:pt x="359" y="1249"/>
                    <a:pt x="196" y="1317"/>
                    <a:pt x="23" y="1376"/>
                  </a:cubicBezTo>
                  <a:lnTo>
                    <a:pt x="23" y="1376"/>
                  </a:lnTo>
                  <a:cubicBezTo>
                    <a:pt x="69" y="1214"/>
                    <a:pt x="124" y="1059"/>
                    <a:pt x="188" y="896"/>
                  </a:cubicBezTo>
                  <a:cubicBezTo>
                    <a:pt x="267" y="719"/>
                    <a:pt x="375" y="551"/>
                    <a:pt x="513" y="403"/>
                  </a:cubicBezTo>
                  <a:cubicBezTo>
                    <a:pt x="583" y="324"/>
                    <a:pt x="671" y="245"/>
                    <a:pt x="760" y="176"/>
                  </a:cubicBezTo>
                  <a:cubicBezTo>
                    <a:pt x="809" y="137"/>
                    <a:pt x="859" y="107"/>
                    <a:pt x="918" y="97"/>
                  </a:cubicBezTo>
                  <a:cubicBezTo>
                    <a:pt x="930" y="95"/>
                    <a:pt x="943" y="93"/>
                    <a:pt x="955" y="93"/>
                  </a:cubicBezTo>
                  <a:close/>
                  <a:moveTo>
                    <a:pt x="959" y="1"/>
                  </a:moveTo>
                  <a:cubicBezTo>
                    <a:pt x="939" y="1"/>
                    <a:pt x="919" y="3"/>
                    <a:pt x="898" y="8"/>
                  </a:cubicBezTo>
                  <a:cubicBezTo>
                    <a:pt x="829" y="28"/>
                    <a:pt x="770" y="58"/>
                    <a:pt x="711" y="97"/>
                  </a:cubicBezTo>
                  <a:cubicBezTo>
                    <a:pt x="612" y="176"/>
                    <a:pt x="523" y="255"/>
                    <a:pt x="444" y="344"/>
                  </a:cubicBezTo>
                  <a:cubicBezTo>
                    <a:pt x="316" y="502"/>
                    <a:pt x="208" y="679"/>
                    <a:pt x="129" y="867"/>
                  </a:cubicBezTo>
                  <a:cubicBezTo>
                    <a:pt x="69" y="995"/>
                    <a:pt x="40" y="1133"/>
                    <a:pt x="20" y="1271"/>
                  </a:cubicBezTo>
                  <a:cubicBezTo>
                    <a:pt x="0" y="1321"/>
                    <a:pt x="0" y="1370"/>
                    <a:pt x="10" y="1419"/>
                  </a:cubicBezTo>
                  <a:cubicBezTo>
                    <a:pt x="14" y="1406"/>
                    <a:pt x="18" y="1393"/>
                    <a:pt x="21" y="1380"/>
                  </a:cubicBezTo>
                  <a:lnTo>
                    <a:pt x="21" y="1380"/>
                  </a:lnTo>
                  <a:cubicBezTo>
                    <a:pt x="67" y="1380"/>
                    <a:pt x="113" y="1378"/>
                    <a:pt x="158" y="1360"/>
                  </a:cubicBezTo>
                  <a:cubicBezTo>
                    <a:pt x="296" y="1330"/>
                    <a:pt x="425" y="1281"/>
                    <a:pt x="543" y="1212"/>
                  </a:cubicBezTo>
                  <a:cubicBezTo>
                    <a:pt x="721" y="1113"/>
                    <a:pt x="879" y="965"/>
                    <a:pt x="997" y="798"/>
                  </a:cubicBezTo>
                  <a:cubicBezTo>
                    <a:pt x="1066" y="689"/>
                    <a:pt x="1125" y="581"/>
                    <a:pt x="1165" y="462"/>
                  </a:cubicBezTo>
                  <a:cubicBezTo>
                    <a:pt x="1184" y="403"/>
                    <a:pt x="1194" y="334"/>
                    <a:pt x="1204" y="265"/>
                  </a:cubicBezTo>
                  <a:cubicBezTo>
                    <a:pt x="1204" y="186"/>
                    <a:pt x="1175" y="117"/>
                    <a:pt x="1115" y="58"/>
                  </a:cubicBezTo>
                  <a:cubicBezTo>
                    <a:pt x="1071" y="21"/>
                    <a:pt x="1017" y="1"/>
                    <a:pt x="95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94" name="Google Shape;1894;p11"/>
          <p:cNvCxnSpPr/>
          <p:nvPr/>
        </p:nvCxnSpPr>
        <p:spPr>
          <a:xfrm>
            <a:off x="1390975" y="2659975"/>
            <a:ext cx="0" cy="420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diamond"/>
          </a:ln>
        </p:spPr>
      </p:cxnSp>
      <p:cxnSp>
        <p:nvCxnSpPr>
          <p:cNvPr id="1895" name="Google Shape;1895;p11"/>
          <p:cNvCxnSpPr/>
          <p:nvPr/>
        </p:nvCxnSpPr>
        <p:spPr>
          <a:xfrm>
            <a:off x="3510800" y="2659975"/>
            <a:ext cx="0" cy="420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diamond"/>
          </a:ln>
        </p:spPr>
      </p:cxnSp>
      <p:cxnSp>
        <p:nvCxnSpPr>
          <p:cNvPr id="1896" name="Google Shape;1896;p11"/>
          <p:cNvCxnSpPr/>
          <p:nvPr/>
        </p:nvCxnSpPr>
        <p:spPr>
          <a:xfrm>
            <a:off x="5630625" y="2659975"/>
            <a:ext cx="0" cy="420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diamond"/>
          </a:ln>
        </p:spPr>
      </p:cxnSp>
      <p:cxnSp>
        <p:nvCxnSpPr>
          <p:cNvPr id="1897" name="Google Shape;1897;p11"/>
          <p:cNvCxnSpPr/>
          <p:nvPr/>
        </p:nvCxnSpPr>
        <p:spPr>
          <a:xfrm>
            <a:off x="7750450" y="2659975"/>
            <a:ext cx="0" cy="420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diamon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p12"/>
          <p:cNvSpPr txBox="1"/>
          <p:nvPr>
            <p:ph idx="15"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OBJETOS DE ESTUDIO</a:t>
            </a:r>
            <a:endParaRPr/>
          </a:p>
        </p:txBody>
      </p:sp>
      <p:sp>
        <p:nvSpPr>
          <p:cNvPr id="1903" name="Google Shape;1903;p12"/>
          <p:cNvSpPr txBox="1"/>
          <p:nvPr>
            <p:ph idx="1" type="subTitle"/>
          </p:nvPr>
        </p:nvSpPr>
        <p:spPr>
          <a:xfrm>
            <a:off x="877800" y="1948307"/>
            <a:ext cx="18177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-ES"/>
              <a:t>Asaltos constantes sin poder tener un botón de pánico y respuesta rápida</a:t>
            </a:r>
            <a:endParaRPr/>
          </a:p>
        </p:txBody>
      </p:sp>
      <p:sp>
        <p:nvSpPr>
          <p:cNvPr id="1904" name="Google Shape;1904;p12"/>
          <p:cNvSpPr txBox="1"/>
          <p:nvPr>
            <p:ph idx="2" type="subTitle"/>
          </p:nvPr>
        </p:nvSpPr>
        <p:spPr>
          <a:xfrm>
            <a:off x="3589822" y="1802948"/>
            <a:ext cx="19758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-ES"/>
              <a:t>Allanamiento de morada, por lo complicado de las calles no hay una ubicación exacta</a:t>
            </a:r>
            <a:endParaRPr/>
          </a:p>
        </p:txBody>
      </p:sp>
      <p:sp>
        <p:nvSpPr>
          <p:cNvPr id="1905" name="Google Shape;1905;p12"/>
          <p:cNvSpPr txBox="1"/>
          <p:nvPr>
            <p:ph type="ctrTitle"/>
          </p:nvPr>
        </p:nvSpPr>
        <p:spPr>
          <a:xfrm>
            <a:off x="1065513" y="1518584"/>
            <a:ext cx="178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/>
              <a:t>MICRONEGOCIOS</a:t>
            </a:r>
            <a:endParaRPr/>
          </a:p>
        </p:txBody>
      </p:sp>
      <p:sp>
        <p:nvSpPr>
          <p:cNvPr id="1906" name="Google Shape;1906;p12"/>
          <p:cNvSpPr txBox="1"/>
          <p:nvPr>
            <p:ph idx="3" type="ctrTitle"/>
          </p:nvPr>
        </p:nvSpPr>
        <p:spPr>
          <a:xfrm>
            <a:off x="4217536" y="1639707"/>
            <a:ext cx="127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/>
              <a:t>VECINOS</a:t>
            </a:r>
            <a:endParaRPr/>
          </a:p>
        </p:txBody>
      </p:sp>
      <p:sp>
        <p:nvSpPr>
          <p:cNvPr id="1907" name="Google Shape;1907;p12"/>
          <p:cNvSpPr txBox="1"/>
          <p:nvPr>
            <p:ph idx="4" type="subTitle"/>
          </p:nvPr>
        </p:nvSpPr>
        <p:spPr>
          <a:xfrm>
            <a:off x="6367358" y="1948307"/>
            <a:ext cx="19257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-ES"/>
              <a:t>Asaltos en vía pública, asaltos rápidos con o sin violencia</a:t>
            </a:r>
            <a:endParaRPr/>
          </a:p>
        </p:txBody>
      </p:sp>
      <p:sp>
        <p:nvSpPr>
          <p:cNvPr id="1908" name="Google Shape;1908;p12"/>
          <p:cNvSpPr txBox="1"/>
          <p:nvPr>
            <p:ph idx="5" type="ctrTitle"/>
          </p:nvPr>
        </p:nvSpPr>
        <p:spPr>
          <a:xfrm>
            <a:off x="6889483" y="1639707"/>
            <a:ext cx="140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/>
              <a:t>PERSONAS</a:t>
            </a:r>
            <a:endParaRPr/>
          </a:p>
        </p:txBody>
      </p:sp>
      <p:sp>
        <p:nvSpPr>
          <p:cNvPr id="1909" name="Google Shape;1909;p12"/>
          <p:cNvSpPr txBox="1"/>
          <p:nvPr>
            <p:ph idx="6" type="subTitle"/>
          </p:nvPr>
        </p:nvSpPr>
        <p:spPr>
          <a:xfrm>
            <a:off x="877500" y="3509275"/>
            <a:ext cx="18180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-ES"/>
              <a:t>Ofrece al usuario un software y hardware especial </a:t>
            </a:r>
            <a:endParaRPr/>
          </a:p>
        </p:txBody>
      </p:sp>
      <p:sp>
        <p:nvSpPr>
          <p:cNvPr id="1910" name="Google Shape;1910;p12"/>
          <p:cNvSpPr txBox="1"/>
          <p:nvPr>
            <p:ph idx="7" type="subTitle"/>
          </p:nvPr>
        </p:nvSpPr>
        <p:spPr>
          <a:xfrm>
            <a:off x="3217625" y="3419629"/>
            <a:ext cx="2466837" cy="1045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-ES"/>
              <a:t>Ofrece al usuario desde su celular el poder de mandar una señal de alerta así como enviar su ubicación</a:t>
            </a:r>
            <a:endParaRPr/>
          </a:p>
        </p:txBody>
      </p:sp>
      <p:sp>
        <p:nvSpPr>
          <p:cNvPr id="1911" name="Google Shape;1911;p12"/>
          <p:cNvSpPr txBox="1"/>
          <p:nvPr>
            <p:ph idx="8" type="ctrTitle"/>
          </p:nvPr>
        </p:nvSpPr>
        <p:spPr>
          <a:xfrm>
            <a:off x="1349875" y="3194621"/>
            <a:ext cx="1632316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/>
              <a:t>“security”</a:t>
            </a:r>
            <a:endParaRPr/>
          </a:p>
        </p:txBody>
      </p:sp>
      <p:sp>
        <p:nvSpPr>
          <p:cNvPr id="1912" name="Google Shape;1912;p12"/>
          <p:cNvSpPr txBox="1"/>
          <p:nvPr>
            <p:ph idx="9" type="ctrTitle"/>
          </p:nvPr>
        </p:nvSpPr>
        <p:spPr>
          <a:xfrm>
            <a:off x="4217536" y="3194621"/>
            <a:ext cx="127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/>
              <a:t>“security”</a:t>
            </a:r>
            <a:endParaRPr/>
          </a:p>
        </p:txBody>
      </p:sp>
      <p:sp>
        <p:nvSpPr>
          <p:cNvPr id="1913" name="Google Shape;1913;p12"/>
          <p:cNvSpPr txBox="1"/>
          <p:nvPr>
            <p:ph idx="13" type="subTitle"/>
          </p:nvPr>
        </p:nvSpPr>
        <p:spPr>
          <a:xfrm>
            <a:off x="6367358" y="3519167"/>
            <a:ext cx="19257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-ES"/>
              <a:t>Ofrece al usuario un dispositivo discreto al alcance para la alerta</a:t>
            </a:r>
            <a:endParaRPr/>
          </a:p>
        </p:txBody>
      </p:sp>
      <p:sp>
        <p:nvSpPr>
          <p:cNvPr id="1914" name="Google Shape;1914;p12"/>
          <p:cNvSpPr txBox="1"/>
          <p:nvPr>
            <p:ph idx="14" type="ctrTitle"/>
          </p:nvPr>
        </p:nvSpPr>
        <p:spPr>
          <a:xfrm>
            <a:off x="6889483" y="3194621"/>
            <a:ext cx="140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/>
              <a:t>“security”</a:t>
            </a:r>
            <a:endParaRPr/>
          </a:p>
        </p:txBody>
      </p:sp>
      <p:sp>
        <p:nvSpPr>
          <p:cNvPr id="1915" name="Google Shape;1915;p12"/>
          <p:cNvSpPr/>
          <p:nvPr/>
        </p:nvSpPr>
        <p:spPr>
          <a:xfrm>
            <a:off x="913175" y="1475232"/>
            <a:ext cx="3849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p12"/>
          <p:cNvSpPr/>
          <p:nvPr/>
        </p:nvSpPr>
        <p:spPr>
          <a:xfrm>
            <a:off x="913175" y="3034729"/>
            <a:ext cx="3849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p12"/>
          <p:cNvSpPr/>
          <p:nvPr/>
        </p:nvSpPr>
        <p:spPr>
          <a:xfrm>
            <a:off x="3699836" y="1475232"/>
            <a:ext cx="3849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8" name="Google Shape;1918;p12"/>
          <p:cNvSpPr/>
          <p:nvPr/>
        </p:nvSpPr>
        <p:spPr>
          <a:xfrm>
            <a:off x="3699836" y="3034729"/>
            <a:ext cx="3849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9" name="Google Shape;1919;p12"/>
          <p:cNvSpPr/>
          <p:nvPr/>
        </p:nvSpPr>
        <p:spPr>
          <a:xfrm>
            <a:off x="6452788" y="1475232"/>
            <a:ext cx="3849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0" name="Google Shape;1920;p12"/>
          <p:cNvSpPr/>
          <p:nvPr/>
        </p:nvSpPr>
        <p:spPr>
          <a:xfrm>
            <a:off x="6452788" y="3034729"/>
            <a:ext cx="3849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1" name="Google Shape;1921;p12"/>
          <p:cNvSpPr txBox="1"/>
          <p:nvPr>
            <p:ph type="ctrTitle"/>
          </p:nvPr>
        </p:nvSpPr>
        <p:spPr>
          <a:xfrm>
            <a:off x="906175" y="1475232"/>
            <a:ext cx="384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sz="2400">
                <a:solidFill>
                  <a:schemeClr val="dk1"/>
                </a:solidFill>
              </a:rPr>
              <a:t>01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922" name="Google Shape;1922;p12"/>
          <p:cNvSpPr txBox="1"/>
          <p:nvPr>
            <p:ph type="ctrTitle"/>
          </p:nvPr>
        </p:nvSpPr>
        <p:spPr>
          <a:xfrm>
            <a:off x="3703336" y="1475232"/>
            <a:ext cx="44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sz="2400">
                <a:solidFill>
                  <a:schemeClr val="dk1"/>
                </a:solidFill>
              </a:rPr>
              <a:t>03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923" name="Google Shape;1923;p12"/>
          <p:cNvSpPr txBox="1"/>
          <p:nvPr>
            <p:ph type="ctrTitle"/>
          </p:nvPr>
        </p:nvSpPr>
        <p:spPr>
          <a:xfrm>
            <a:off x="6445783" y="1475232"/>
            <a:ext cx="44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sz="2400">
                <a:solidFill>
                  <a:schemeClr val="dk1"/>
                </a:solidFill>
              </a:rPr>
              <a:t>05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924" name="Google Shape;1924;p12"/>
          <p:cNvSpPr txBox="1"/>
          <p:nvPr>
            <p:ph type="ctrTitle"/>
          </p:nvPr>
        </p:nvSpPr>
        <p:spPr>
          <a:xfrm>
            <a:off x="906175" y="3034729"/>
            <a:ext cx="44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sz="2400">
                <a:solidFill>
                  <a:schemeClr val="dk1"/>
                </a:solidFill>
              </a:rPr>
              <a:t>02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925" name="Google Shape;1925;p12"/>
          <p:cNvSpPr txBox="1"/>
          <p:nvPr>
            <p:ph type="ctrTitle"/>
          </p:nvPr>
        </p:nvSpPr>
        <p:spPr>
          <a:xfrm>
            <a:off x="3703336" y="3034729"/>
            <a:ext cx="44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sz="2400">
                <a:solidFill>
                  <a:schemeClr val="dk1"/>
                </a:solidFill>
              </a:rPr>
              <a:t>04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926" name="Google Shape;1926;p12"/>
          <p:cNvSpPr txBox="1"/>
          <p:nvPr>
            <p:ph type="ctrTitle"/>
          </p:nvPr>
        </p:nvSpPr>
        <p:spPr>
          <a:xfrm>
            <a:off x="6445783" y="3034729"/>
            <a:ext cx="44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sz="2400">
                <a:solidFill>
                  <a:schemeClr val="dk1"/>
                </a:solidFill>
              </a:rPr>
              <a:t>06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0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p13"/>
          <p:cNvSpPr txBox="1"/>
          <p:nvPr>
            <p:ph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ANÁLISIS</a:t>
            </a:r>
            <a:r>
              <a:rPr lang="es-ES"/>
              <a:t> DE RESULTADOS</a:t>
            </a:r>
            <a:endParaRPr/>
          </a:p>
        </p:txBody>
      </p:sp>
      <p:sp>
        <p:nvSpPr>
          <p:cNvPr id="1932" name="Google Shape;1932;p13"/>
          <p:cNvSpPr txBox="1"/>
          <p:nvPr/>
        </p:nvSpPr>
        <p:spPr>
          <a:xfrm>
            <a:off x="723501" y="4265500"/>
            <a:ext cx="34632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000" u="none" cap="none" strike="noStrik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Se realizaron pruebas en tres integrantes de cada comunidad (locatarios, vecinos y peatones),de los cuales han indicado algunos detalles en la aplicación que pronto se implementaran su soluci</a:t>
            </a:r>
            <a:r>
              <a:rPr lang="es-ES" sz="10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ó</a:t>
            </a:r>
            <a:r>
              <a:rPr b="0" i="0" lang="es-ES" sz="1000" u="none" cap="none" strike="noStrik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n</a:t>
            </a:r>
            <a:endParaRPr b="0" i="0" sz="1000" u="none" cap="none" strike="noStrike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pic>
        <p:nvPicPr>
          <p:cNvPr id="1933" name="Google Shape;1933;p13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4379" r="0" t="9559"/>
          <a:stretch/>
        </p:blipFill>
        <p:spPr>
          <a:xfrm>
            <a:off x="677325" y="876475"/>
            <a:ext cx="3179250" cy="31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4" name="Google Shape;1934;p13"/>
          <p:cNvPicPr preferRelativeResize="0"/>
          <p:nvPr/>
        </p:nvPicPr>
        <p:blipFill rotWithShape="1">
          <a:blip r:embed="rId5">
            <a:alphaModFix/>
          </a:blip>
          <a:srcRect b="10236" l="16226" r="15125" t="10894"/>
          <a:stretch/>
        </p:blipFill>
        <p:spPr>
          <a:xfrm>
            <a:off x="5432568" y="945093"/>
            <a:ext cx="1984663" cy="3740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8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p14"/>
          <p:cNvSpPr txBox="1"/>
          <p:nvPr>
            <p:ph idx="1" type="body"/>
          </p:nvPr>
        </p:nvSpPr>
        <p:spPr>
          <a:xfrm>
            <a:off x="2937375" y="3378175"/>
            <a:ext cx="32691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s-ES"/>
              <a:t>En alcance de viviendas y 85,212 habitantes de 100 colonias en la primera etapa</a:t>
            </a:r>
            <a:endParaRPr/>
          </a:p>
        </p:txBody>
      </p:sp>
      <p:sp>
        <p:nvSpPr>
          <p:cNvPr id="1940" name="Google Shape;1940;p14"/>
          <p:cNvSpPr txBox="1"/>
          <p:nvPr>
            <p:ph type="title"/>
          </p:nvPr>
        </p:nvSpPr>
        <p:spPr>
          <a:xfrm>
            <a:off x="1950875" y="798703"/>
            <a:ext cx="5242200" cy="1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s-ES"/>
              <a:t>39,429</a:t>
            </a:r>
            <a:endParaRPr/>
          </a:p>
        </p:txBody>
      </p:sp>
      <p:cxnSp>
        <p:nvCxnSpPr>
          <p:cNvPr id="1941" name="Google Shape;1941;p14"/>
          <p:cNvCxnSpPr>
            <a:stCxn id="1940" idx="3"/>
            <a:endCxn id="1939" idx="3"/>
          </p:cNvCxnSpPr>
          <p:nvPr/>
        </p:nvCxnSpPr>
        <p:spPr>
          <a:xfrm flipH="1">
            <a:off x="6206375" y="1711453"/>
            <a:ext cx="986700" cy="2052000"/>
          </a:xfrm>
          <a:prstGeom prst="bentConnector3">
            <a:avLst>
              <a:gd fmla="val -2413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diamon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6" name="Google Shape;1946;gb42587efb1_0_0"/>
          <p:cNvCxnSpPr>
            <a:stCxn id="1947" idx="1"/>
          </p:cNvCxnSpPr>
          <p:nvPr/>
        </p:nvCxnSpPr>
        <p:spPr>
          <a:xfrm flipH="1" rot="10800000">
            <a:off x="7011200" y="2645913"/>
            <a:ext cx="467700" cy="948000"/>
          </a:xfrm>
          <a:prstGeom prst="bentConnector4">
            <a:avLst>
              <a:gd fmla="val -1074" name="adj1"/>
              <a:gd fmla="val 65237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48" name="Google Shape;1948;gb42587efb1_0_0"/>
          <p:cNvSpPr/>
          <p:nvPr/>
        </p:nvSpPr>
        <p:spPr>
          <a:xfrm>
            <a:off x="3382379" y="990694"/>
            <a:ext cx="1254095" cy="1236787"/>
          </a:xfrm>
          <a:custGeom>
            <a:rect b="b" l="l" r="r" t="t"/>
            <a:pathLst>
              <a:path extrusionOk="0" h="18512" w="18512">
                <a:moveTo>
                  <a:pt x="1" y="1"/>
                </a:moveTo>
                <a:lnTo>
                  <a:pt x="1" y="18512"/>
                </a:lnTo>
                <a:lnTo>
                  <a:pt x="18512" y="18512"/>
                </a:lnTo>
                <a:lnTo>
                  <a:pt x="1851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9" name="Google Shape;1949;gb42587efb1_0_0"/>
          <p:cNvSpPr txBox="1"/>
          <p:nvPr>
            <p:ph idx="1" type="subTitle"/>
          </p:nvPr>
        </p:nvSpPr>
        <p:spPr>
          <a:xfrm>
            <a:off x="4848950" y="1626807"/>
            <a:ext cx="32718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1950" name="Google Shape;1950;gb42587efb1_0_0"/>
          <p:cNvSpPr txBox="1"/>
          <p:nvPr>
            <p:ph type="ctrTitle"/>
          </p:nvPr>
        </p:nvSpPr>
        <p:spPr>
          <a:xfrm>
            <a:off x="4915052" y="787704"/>
            <a:ext cx="58608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“</a:t>
            </a:r>
            <a:r>
              <a:rPr lang="es-ES"/>
              <a:t>Metodología</a:t>
            </a:r>
            <a:r>
              <a:rPr lang="es-ES"/>
              <a:t>”</a:t>
            </a:r>
            <a:endParaRPr/>
          </a:p>
        </p:txBody>
      </p:sp>
      <p:sp>
        <p:nvSpPr>
          <p:cNvPr id="1951" name="Google Shape;1951;gb42587efb1_0_0"/>
          <p:cNvSpPr txBox="1"/>
          <p:nvPr>
            <p:ph idx="2" type="title"/>
          </p:nvPr>
        </p:nvSpPr>
        <p:spPr>
          <a:xfrm>
            <a:off x="3316276" y="1287568"/>
            <a:ext cx="1386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-ES"/>
              <a:t>02</a:t>
            </a:r>
            <a:endParaRPr/>
          </a:p>
        </p:txBody>
      </p:sp>
      <p:cxnSp>
        <p:nvCxnSpPr>
          <p:cNvPr id="1952" name="Google Shape;1952;gb42587efb1_0_0"/>
          <p:cNvCxnSpPr>
            <a:endCxn id="1947" idx="1"/>
          </p:cNvCxnSpPr>
          <p:nvPr/>
        </p:nvCxnSpPr>
        <p:spPr>
          <a:xfrm flipH="1" rot="10800000">
            <a:off x="2201300" y="3593913"/>
            <a:ext cx="4809900" cy="547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47" name="Google Shape;1947;gb42587efb1_0_0"/>
          <p:cNvSpPr/>
          <p:nvPr/>
        </p:nvSpPr>
        <p:spPr>
          <a:xfrm>
            <a:off x="7011200" y="3305013"/>
            <a:ext cx="577800" cy="57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3" name="Google Shape;1953;gb42587efb1_0_0"/>
          <p:cNvGrpSpPr/>
          <p:nvPr/>
        </p:nvGrpSpPr>
        <p:grpSpPr>
          <a:xfrm>
            <a:off x="684469" y="3217002"/>
            <a:ext cx="1890783" cy="1387534"/>
            <a:chOff x="229350" y="2821025"/>
            <a:chExt cx="1202100" cy="882150"/>
          </a:xfrm>
        </p:grpSpPr>
        <p:sp>
          <p:nvSpPr>
            <p:cNvPr id="1954" name="Google Shape;1954;gb42587efb1_0_0"/>
            <p:cNvSpPr/>
            <p:nvPr/>
          </p:nvSpPr>
          <p:spPr>
            <a:xfrm>
              <a:off x="650775" y="3239050"/>
              <a:ext cx="343150" cy="145800"/>
            </a:xfrm>
            <a:custGeom>
              <a:rect b="b" l="l" r="r" t="t"/>
              <a:pathLst>
                <a:path extrusionOk="0" h="5832" w="13726">
                  <a:moveTo>
                    <a:pt x="554" y="1"/>
                  </a:moveTo>
                  <a:lnTo>
                    <a:pt x="0" y="5653"/>
                  </a:lnTo>
                  <a:cubicBezTo>
                    <a:pt x="0" y="5653"/>
                    <a:pt x="2160" y="5831"/>
                    <a:pt x="4699" y="5831"/>
                  </a:cubicBezTo>
                  <a:cubicBezTo>
                    <a:pt x="8025" y="5831"/>
                    <a:pt x="12000" y="5526"/>
                    <a:pt x="12629" y="4116"/>
                  </a:cubicBezTo>
                  <a:cubicBezTo>
                    <a:pt x="13725" y="1629"/>
                    <a:pt x="656" y="68"/>
                    <a:pt x="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gb42587efb1_0_0"/>
            <p:cNvSpPr/>
            <p:nvPr/>
          </p:nvSpPr>
          <p:spPr>
            <a:xfrm>
              <a:off x="650775" y="3239050"/>
              <a:ext cx="343150" cy="145800"/>
            </a:xfrm>
            <a:custGeom>
              <a:rect b="b" l="l" r="r" t="t"/>
              <a:pathLst>
                <a:path extrusionOk="0" h="5832" w="13726">
                  <a:moveTo>
                    <a:pt x="554" y="1"/>
                  </a:moveTo>
                  <a:lnTo>
                    <a:pt x="0" y="5653"/>
                  </a:lnTo>
                  <a:cubicBezTo>
                    <a:pt x="0" y="5653"/>
                    <a:pt x="2160" y="5831"/>
                    <a:pt x="4699" y="5831"/>
                  </a:cubicBezTo>
                  <a:cubicBezTo>
                    <a:pt x="8025" y="5831"/>
                    <a:pt x="12000" y="5526"/>
                    <a:pt x="12629" y="4116"/>
                  </a:cubicBezTo>
                  <a:cubicBezTo>
                    <a:pt x="13725" y="1629"/>
                    <a:pt x="656" y="68"/>
                    <a:pt x="5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gb42587efb1_0_0"/>
            <p:cNvSpPr/>
            <p:nvPr/>
          </p:nvSpPr>
          <p:spPr>
            <a:xfrm>
              <a:off x="665175" y="3310550"/>
              <a:ext cx="659150" cy="185725"/>
            </a:xfrm>
            <a:custGeom>
              <a:rect b="b" l="l" r="r" t="t"/>
              <a:pathLst>
                <a:path extrusionOk="0" h="7429" w="26366">
                  <a:moveTo>
                    <a:pt x="1" y="1"/>
                  </a:moveTo>
                  <a:lnTo>
                    <a:pt x="1" y="7429"/>
                  </a:lnTo>
                  <a:lnTo>
                    <a:pt x="26366" y="7429"/>
                  </a:lnTo>
                  <a:lnTo>
                    <a:pt x="26366" y="1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gb42587efb1_0_0"/>
            <p:cNvSpPr/>
            <p:nvPr/>
          </p:nvSpPr>
          <p:spPr>
            <a:xfrm>
              <a:off x="683550" y="3334025"/>
              <a:ext cx="37050" cy="141900"/>
            </a:xfrm>
            <a:custGeom>
              <a:rect b="b" l="l" r="r" t="t"/>
              <a:pathLst>
                <a:path extrusionOk="0" h="5676" w="1482">
                  <a:moveTo>
                    <a:pt x="1" y="0"/>
                  </a:moveTo>
                  <a:lnTo>
                    <a:pt x="1" y="5676"/>
                  </a:lnTo>
                  <a:lnTo>
                    <a:pt x="1482" y="5676"/>
                  </a:lnTo>
                  <a:lnTo>
                    <a:pt x="1482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gb42587efb1_0_0"/>
            <p:cNvSpPr/>
            <p:nvPr/>
          </p:nvSpPr>
          <p:spPr>
            <a:xfrm>
              <a:off x="736700" y="3352100"/>
              <a:ext cx="27425" cy="23500"/>
            </a:xfrm>
            <a:custGeom>
              <a:rect b="b" l="l" r="r" t="t"/>
              <a:pathLst>
                <a:path extrusionOk="0" h="940" w="1097">
                  <a:moveTo>
                    <a:pt x="622" y="1"/>
                  </a:moveTo>
                  <a:cubicBezTo>
                    <a:pt x="204" y="1"/>
                    <a:pt x="0" y="510"/>
                    <a:pt x="294" y="803"/>
                  </a:cubicBezTo>
                  <a:cubicBezTo>
                    <a:pt x="388" y="897"/>
                    <a:pt x="504" y="939"/>
                    <a:pt x="618" y="939"/>
                  </a:cubicBezTo>
                  <a:cubicBezTo>
                    <a:pt x="861" y="939"/>
                    <a:pt x="1097" y="749"/>
                    <a:pt x="1097" y="464"/>
                  </a:cubicBezTo>
                  <a:cubicBezTo>
                    <a:pt x="1097" y="204"/>
                    <a:pt x="882" y="1"/>
                    <a:pt x="6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gb42587efb1_0_0"/>
            <p:cNvSpPr/>
            <p:nvPr/>
          </p:nvSpPr>
          <p:spPr>
            <a:xfrm>
              <a:off x="736700" y="3402125"/>
              <a:ext cx="27425" cy="23575"/>
            </a:xfrm>
            <a:custGeom>
              <a:rect b="b" l="l" r="r" t="t"/>
              <a:pathLst>
                <a:path extrusionOk="0" h="943" w="1097">
                  <a:moveTo>
                    <a:pt x="622" y="1"/>
                  </a:moveTo>
                  <a:cubicBezTo>
                    <a:pt x="204" y="1"/>
                    <a:pt x="0" y="510"/>
                    <a:pt x="294" y="804"/>
                  </a:cubicBezTo>
                  <a:cubicBezTo>
                    <a:pt x="390" y="899"/>
                    <a:pt x="508" y="942"/>
                    <a:pt x="625" y="942"/>
                  </a:cubicBezTo>
                  <a:cubicBezTo>
                    <a:pt x="865" y="942"/>
                    <a:pt x="1097" y="758"/>
                    <a:pt x="1097" y="476"/>
                  </a:cubicBezTo>
                  <a:cubicBezTo>
                    <a:pt x="1097" y="216"/>
                    <a:pt x="882" y="1"/>
                    <a:pt x="6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gb42587efb1_0_0"/>
            <p:cNvSpPr/>
            <p:nvPr/>
          </p:nvSpPr>
          <p:spPr>
            <a:xfrm>
              <a:off x="811025" y="3352100"/>
              <a:ext cx="36200" cy="109125"/>
            </a:xfrm>
            <a:custGeom>
              <a:rect b="b" l="l" r="r" t="t"/>
              <a:pathLst>
                <a:path extrusionOk="0" h="4365" w="1448">
                  <a:moveTo>
                    <a:pt x="1" y="1"/>
                  </a:moveTo>
                  <a:lnTo>
                    <a:pt x="1" y="4365"/>
                  </a:lnTo>
                  <a:lnTo>
                    <a:pt x="1448" y="4365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gb42587efb1_0_0"/>
            <p:cNvSpPr/>
            <p:nvPr/>
          </p:nvSpPr>
          <p:spPr>
            <a:xfrm>
              <a:off x="863325" y="3352100"/>
              <a:ext cx="36200" cy="109125"/>
            </a:xfrm>
            <a:custGeom>
              <a:rect b="b" l="l" r="r" t="t"/>
              <a:pathLst>
                <a:path extrusionOk="0" h="4365" w="1448">
                  <a:moveTo>
                    <a:pt x="0" y="1"/>
                  </a:moveTo>
                  <a:lnTo>
                    <a:pt x="0" y="4365"/>
                  </a:lnTo>
                  <a:lnTo>
                    <a:pt x="1447" y="4365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gb42587efb1_0_0"/>
            <p:cNvSpPr/>
            <p:nvPr/>
          </p:nvSpPr>
          <p:spPr>
            <a:xfrm>
              <a:off x="915600" y="3352100"/>
              <a:ext cx="36200" cy="109125"/>
            </a:xfrm>
            <a:custGeom>
              <a:rect b="b" l="l" r="r" t="t"/>
              <a:pathLst>
                <a:path extrusionOk="0" h="4365" w="1448">
                  <a:moveTo>
                    <a:pt x="1" y="1"/>
                  </a:moveTo>
                  <a:lnTo>
                    <a:pt x="1" y="4365"/>
                  </a:lnTo>
                  <a:lnTo>
                    <a:pt x="1448" y="4365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gb42587efb1_0_0"/>
            <p:cNvSpPr/>
            <p:nvPr/>
          </p:nvSpPr>
          <p:spPr>
            <a:xfrm>
              <a:off x="968175" y="3352100"/>
              <a:ext cx="36200" cy="109125"/>
            </a:xfrm>
            <a:custGeom>
              <a:rect b="b" l="l" r="r" t="t"/>
              <a:pathLst>
                <a:path extrusionOk="0" h="4365" w="1448">
                  <a:moveTo>
                    <a:pt x="0" y="1"/>
                  </a:moveTo>
                  <a:lnTo>
                    <a:pt x="0" y="4365"/>
                  </a:lnTo>
                  <a:lnTo>
                    <a:pt x="1448" y="4365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gb42587efb1_0_0"/>
            <p:cNvSpPr/>
            <p:nvPr/>
          </p:nvSpPr>
          <p:spPr>
            <a:xfrm>
              <a:off x="1020475" y="3352100"/>
              <a:ext cx="36200" cy="109125"/>
            </a:xfrm>
            <a:custGeom>
              <a:rect b="b" l="l" r="r" t="t"/>
              <a:pathLst>
                <a:path extrusionOk="0" h="4365" w="1448">
                  <a:moveTo>
                    <a:pt x="0" y="1"/>
                  </a:moveTo>
                  <a:lnTo>
                    <a:pt x="0" y="4365"/>
                  </a:lnTo>
                  <a:lnTo>
                    <a:pt x="1447" y="4365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gb42587efb1_0_0"/>
            <p:cNvSpPr/>
            <p:nvPr/>
          </p:nvSpPr>
          <p:spPr>
            <a:xfrm>
              <a:off x="1072750" y="3352100"/>
              <a:ext cx="36200" cy="109125"/>
            </a:xfrm>
            <a:custGeom>
              <a:rect b="b" l="l" r="r" t="t"/>
              <a:pathLst>
                <a:path extrusionOk="0" h="4365" w="1448">
                  <a:moveTo>
                    <a:pt x="1" y="1"/>
                  </a:moveTo>
                  <a:lnTo>
                    <a:pt x="1" y="4365"/>
                  </a:lnTo>
                  <a:lnTo>
                    <a:pt x="1448" y="4365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gb42587efb1_0_0"/>
            <p:cNvSpPr/>
            <p:nvPr/>
          </p:nvSpPr>
          <p:spPr>
            <a:xfrm>
              <a:off x="1125325" y="3352100"/>
              <a:ext cx="36200" cy="109125"/>
            </a:xfrm>
            <a:custGeom>
              <a:rect b="b" l="l" r="r" t="t"/>
              <a:pathLst>
                <a:path extrusionOk="0" h="4365" w="1448">
                  <a:moveTo>
                    <a:pt x="0" y="1"/>
                  </a:moveTo>
                  <a:lnTo>
                    <a:pt x="0" y="4365"/>
                  </a:lnTo>
                  <a:lnTo>
                    <a:pt x="1448" y="4365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gb42587efb1_0_0"/>
            <p:cNvSpPr/>
            <p:nvPr/>
          </p:nvSpPr>
          <p:spPr>
            <a:xfrm>
              <a:off x="1177600" y="3352100"/>
              <a:ext cx="36225" cy="109125"/>
            </a:xfrm>
            <a:custGeom>
              <a:rect b="b" l="l" r="r" t="t"/>
              <a:pathLst>
                <a:path extrusionOk="0" h="4365" w="1449">
                  <a:moveTo>
                    <a:pt x="1" y="1"/>
                  </a:moveTo>
                  <a:lnTo>
                    <a:pt x="1" y="4365"/>
                  </a:lnTo>
                  <a:lnTo>
                    <a:pt x="1448" y="4365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gb42587efb1_0_0"/>
            <p:cNvSpPr/>
            <p:nvPr/>
          </p:nvSpPr>
          <p:spPr>
            <a:xfrm>
              <a:off x="1229900" y="3352100"/>
              <a:ext cx="36200" cy="109125"/>
            </a:xfrm>
            <a:custGeom>
              <a:rect b="b" l="l" r="r" t="t"/>
              <a:pathLst>
                <a:path extrusionOk="0" h="4365" w="1448">
                  <a:moveTo>
                    <a:pt x="0" y="1"/>
                  </a:moveTo>
                  <a:lnTo>
                    <a:pt x="0" y="4365"/>
                  </a:lnTo>
                  <a:lnTo>
                    <a:pt x="1448" y="4365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gb42587efb1_0_0"/>
            <p:cNvSpPr/>
            <p:nvPr/>
          </p:nvSpPr>
          <p:spPr>
            <a:xfrm>
              <a:off x="1282200" y="3352100"/>
              <a:ext cx="36475" cy="109125"/>
            </a:xfrm>
            <a:custGeom>
              <a:rect b="b" l="l" r="r" t="t"/>
              <a:pathLst>
                <a:path extrusionOk="0" h="4365" w="1459">
                  <a:moveTo>
                    <a:pt x="0" y="1"/>
                  </a:moveTo>
                  <a:lnTo>
                    <a:pt x="0" y="4365"/>
                  </a:lnTo>
                  <a:lnTo>
                    <a:pt x="1458" y="4365"/>
                  </a:lnTo>
                  <a:lnTo>
                    <a:pt x="1458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gb42587efb1_0_0"/>
            <p:cNvSpPr/>
            <p:nvPr/>
          </p:nvSpPr>
          <p:spPr>
            <a:xfrm>
              <a:off x="1324300" y="3310550"/>
              <a:ext cx="107150" cy="185725"/>
            </a:xfrm>
            <a:custGeom>
              <a:rect b="b" l="l" r="r" t="t"/>
              <a:pathLst>
                <a:path extrusionOk="0" h="7429" w="4286">
                  <a:moveTo>
                    <a:pt x="1" y="1"/>
                  </a:moveTo>
                  <a:lnTo>
                    <a:pt x="1" y="7429"/>
                  </a:lnTo>
                  <a:lnTo>
                    <a:pt x="4285" y="7429"/>
                  </a:lnTo>
                  <a:lnTo>
                    <a:pt x="4285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gb42587efb1_0_0"/>
            <p:cNvSpPr/>
            <p:nvPr/>
          </p:nvSpPr>
          <p:spPr>
            <a:xfrm>
              <a:off x="229350" y="3173775"/>
              <a:ext cx="448850" cy="529400"/>
            </a:xfrm>
            <a:custGeom>
              <a:rect b="b" l="l" r="r" t="t"/>
              <a:pathLst>
                <a:path extrusionOk="0" h="21176" w="17954">
                  <a:moveTo>
                    <a:pt x="9517" y="1"/>
                  </a:moveTo>
                  <a:cubicBezTo>
                    <a:pt x="5132" y="1"/>
                    <a:pt x="1383" y="1992"/>
                    <a:pt x="713" y="3290"/>
                  </a:cubicBezTo>
                  <a:cubicBezTo>
                    <a:pt x="1" y="4658"/>
                    <a:pt x="1877" y="21175"/>
                    <a:pt x="9678" y="21175"/>
                  </a:cubicBezTo>
                  <a:cubicBezTo>
                    <a:pt x="9681" y="21175"/>
                    <a:pt x="9683" y="21175"/>
                    <a:pt x="9685" y="21175"/>
                  </a:cubicBezTo>
                  <a:cubicBezTo>
                    <a:pt x="17412" y="21175"/>
                    <a:pt x="17954" y="3041"/>
                    <a:pt x="17830" y="2939"/>
                  </a:cubicBezTo>
                  <a:cubicBezTo>
                    <a:pt x="15202" y="767"/>
                    <a:pt x="12237" y="1"/>
                    <a:pt x="951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gb42587efb1_0_0"/>
            <p:cNvSpPr/>
            <p:nvPr/>
          </p:nvSpPr>
          <p:spPr>
            <a:xfrm>
              <a:off x="238125" y="3250350"/>
              <a:ext cx="440925" cy="46675"/>
            </a:xfrm>
            <a:custGeom>
              <a:rect b="b" l="l" r="r" t="t"/>
              <a:pathLst>
                <a:path extrusionOk="0" h="1867" w="17637">
                  <a:moveTo>
                    <a:pt x="0" y="1"/>
                  </a:moveTo>
                  <a:lnTo>
                    <a:pt x="0" y="1"/>
                  </a:lnTo>
                  <a:cubicBezTo>
                    <a:pt x="57" y="35"/>
                    <a:pt x="113" y="69"/>
                    <a:pt x="170" y="91"/>
                  </a:cubicBezTo>
                  <a:lnTo>
                    <a:pt x="656" y="295"/>
                  </a:lnTo>
                  <a:cubicBezTo>
                    <a:pt x="871" y="385"/>
                    <a:pt x="1119" y="487"/>
                    <a:pt x="1436" y="600"/>
                  </a:cubicBezTo>
                  <a:cubicBezTo>
                    <a:pt x="1741" y="702"/>
                    <a:pt x="2092" y="826"/>
                    <a:pt x="2487" y="939"/>
                  </a:cubicBezTo>
                  <a:cubicBezTo>
                    <a:pt x="2883" y="1064"/>
                    <a:pt x="3313" y="1165"/>
                    <a:pt x="3787" y="1290"/>
                  </a:cubicBezTo>
                  <a:cubicBezTo>
                    <a:pt x="4251" y="1403"/>
                    <a:pt x="4760" y="1493"/>
                    <a:pt x="5291" y="1584"/>
                  </a:cubicBezTo>
                  <a:cubicBezTo>
                    <a:pt x="6456" y="1764"/>
                    <a:pt x="7631" y="1855"/>
                    <a:pt x="8807" y="1866"/>
                  </a:cubicBezTo>
                  <a:cubicBezTo>
                    <a:pt x="9994" y="1866"/>
                    <a:pt x="11170" y="1776"/>
                    <a:pt x="12334" y="1606"/>
                  </a:cubicBezTo>
                  <a:cubicBezTo>
                    <a:pt x="12866" y="1527"/>
                    <a:pt x="13375" y="1425"/>
                    <a:pt x="13849" y="1324"/>
                  </a:cubicBezTo>
                  <a:cubicBezTo>
                    <a:pt x="14324" y="1233"/>
                    <a:pt x="14754" y="1097"/>
                    <a:pt x="15150" y="996"/>
                  </a:cubicBezTo>
                  <a:cubicBezTo>
                    <a:pt x="15545" y="894"/>
                    <a:pt x="15896" y="758"/>
                    <a:pt x="16201" y="657"/>
                  </a:cubicBezTo>
                  <a:cubicBezTo>
                    <a:pt x="16518" y="555"/>
                    <a:pt x="16778" y="442"/>
                    <a:pt x="16981" y="363"/>
                  </a:cubicBezTo>
                  <a:cubicBezTo>
                    <a:pt x="17185" y="283"/>
                    <a:pt x="17343" y="216"/>
                    <a:pt x="17467" y="159"/>
                  </a:cubicBezTo>
                  <a:cubicBezTo>
                    <a:pt x="17535" y="136"/>
                    <a:pt x="17580" y="114"/>
                    <a:pt x="17637" y="80"/>
                  </a:cubicBezTo>
                  <a:lnTo>
                    <a:pt x="17637" y="80"/>
                  </a:lnTo>
                  <a:cubicBezTo>
                    <a:pt x="17580" y="91"/>
                    <a:pt x="17512" y="103"/>
                    <a:pt x="17456" y="125"/>
                  </a:cubicBezTo>
                  <a:lnTo>
                    <a:pt x="16958" y="306"/>
                  </a:lnTo>
                  <a:cubicBezTo>
                    <a:pt x="16744" y="385"/>
                    <a:pt x="16484" y="476"/>
                    <a:pt x="16178" y="566"/>
                  </a:cubicBezTo>
                  <a:cubicBezTo>
                    <a:pt x="15862" y="657"/>
                    <a:pt x="15511" y="770"/>
                    <a:pt x="15116" y="883"/>
                  </a:cubicBezTo>
                  <a:cubicBezTo>
                    <a:pt x="14720" y="984"/>
                    <a:pt x="14279" y="1075"/>
                    <a:pt x="13815" y="1188"/>
                  </a:cubicBezTo>
                  <a:cubicBezTo>
                    <a:pt x="13352" y="1301"/>
                    <a:pt x="12843" y="1369"/>
                    <a:pt x="12312" y="1459"/>
                  </a:cubicBezTo>
                  <a:cubicBezTo>
                    <a:pt x="11147" y="1617"/>
                    <a:pt x="9983" y="1708"/>
                    <a:pt x="8807" y="1708"/>
                  </a:cubicBezTo>
                  <a:cubicBezTo>
                    <a:pt x="7643" y="1697"/>
                    <a:pt x="6478" y="1606"/>
                    <a:pt x="5314" y="1425"/>
                  </a:cubicBezTo>
                  <a:cubicBezTo>
                    <a:pt x="4782" y="1335"/>
                    <a:pt x="4285" y="1244"/>
                    <a:pt x="3810" y="1143"/>
                  </a:cubicBezTo>
                  <a:cubicBezTo>
                    <a:pt x="3335" y="1052"/>
                    <a:pt x="2917" y="928"/>
                    <a:pt x="2510" y="826"/>
                  </a:cubicBezTo>
                  <a:cubicBezTo>
                    <a:pt x="2114" y="724"/>
                    <a:pt x="1775" y="600"/>
                    <a:pt x="1458" y="510"/>
                  </a:cubicBezTo>
                  <a:cubicBezTo>
                    <a:pt x="1153" y="408"/>
                    <a:pt x="882" y="317"/>
                    <a:pt x="678" y="238"/>
                  </a:cubicBezTo>
                  <a:lnTo>
                    <a:pt x="181" y="57"/>
                  </a:lnTo>
                  <a:cubicBezTo>
                    <a:pt x="124" y="35"/>
                    <a:pt x="57" y="1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gb42587efb1_0_0"/>
            <p:cNvSpPr/>
            <p:nvPr/>
          </p:nvSpPr>
          <p:spPr>
            <a:xfrm>
              <a:off x="291250" y="3167550"/>
              <a:ext cx="329575" cy="117325"/>
            </a:xfrm>
            <a:custGeom>
              <a:rect b="b" l="l" r="r" t="t"/>
              <a:pathLst>
                <a:path extrusionOk="0" h="4693" w="13183">
                  <a:moveTo>
                    <a:pt x="6501" y="0"/>
                  </a:moveTo>
                  <a:cubicBezTo>
                    <a:pt x="2544" y="12"/>
                    <a:pt x="0" y="2013"/>
                    <a:pt x="0" y="2013"/>
                  </a:cubicBezTo>
                  <a:cubicBezTo>
                    <a:pt x="1583" y="4025"/>
                    <a:pt x="4037" y="4669"/>
                    <a:pt x="6592" y="4692"/>
                  </a:cubicBezTo>
                  <a:cubicBezTo>
                    <a:pt x="6624" y="4692"/>
                    <a:pt x="6657" y="4693"/>
                    <a:pt x="6690" y="4693"/>
                  </a:cubicBezTo>
                  <a:cubicBezTo>
                    <a:pt x="9220" y="4693"/>
                    <a:pt x="11598" y="3830"/>
                    <a:pt x="13183" y="1866"/>
                  </a:cubicBezTo>
                  <a:cubicBezTo>
                    <a:pt x="13183" y="1866"/>
                    <a:pt x="11250" y="0"/>
                    <a:pt x="65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gb42587efb1_0_0"/>
            <p:cNvSpPr/>
            <p:nvPr/>
          </p:nvSpPr>
          <p:spPr>
            <a:xfrm>
              <a:off x="422100" y="3291350"/>
              <a:ext cx="44125" cy="404750"/>
            </a:xfrm>
            <a:custGeom>
              <a:rect b="b" l="l" r="r" t="t"/>
              <a:pathLst>
                <a:path extrusionOk="0" h="16190" w="1765">
                  <a:moveTo>
                    <a:pt x="634" y="0"/>
                  </a:moveTo>
                  <a:cubicBezTo>
                    <a:pt x="623" y="57"/>
                    <a:pt x="611" y="113"/>
                    <a:pt x="611" y="170"/>
                  </a:cubicBezTo>
                  <a:cubicBezTo>
                    <a:pt x="600" y="305"/>
                    <a:pt x="589" y="464"/>
                    <a:pt x="578" y="656"/>
                  </a:cubicBezTo>
                  <a:cubicBezTo>
                    <a:pt x="544" y="1108"/>
                    <a:pt x="510" y="1719"/>
                    <a:pt x="465" y="2453"/>
                  </a:cubicBezTo>
                  <a:cubicBezTo>
                    <a:pt x="385" y="3968"/>
                    <a:pt x="284" y="6049"/>
                    <a:pt x="182" y="8355"/>
                  </a:cubicBezTo>
                  <a:cubicBezTo>
                    <a:pt x="125" y="9508"/>
                    <a:pt x="80" y="10605"/>
                    <a:pt x="46" y="11611"/>
                  </a:cubicBezTo>
                  <a:cubicBezTo>
                    <a:pt x="1" y="12606"/>
                    <a:pt x="57" y="13533"/>
                    <a:pt x="295" y="14268"/>
                  </a:cubicBezTo>
                  <a:cubicBezTo>
                    <a:pt x="476" y="14844"/>
                    <a:pt x="792" y="15376"/>
                    <a:pt x="1233" y="15805"/>
                  </a:cubicBezTo>
                  <a:cubicBezTo>
                    <a:pt x="1346" y="15918"/>
                    <a:pt x="1471" y="16020"/>
                    <a:pt x="1618" y="16111"/>
                  </a:cubicBezTo>
                  <a:cubicBezTo>
                    <a:pt x="1663" y="16144"/>
                    <a:pt x="1708" y="16167"/>
                    <a:pt x="1765" y="16190"/>
                  </a:cubicBezTo>
                  <a:cubicBezTo>
                    <a:pt x="1595" y="16054"/>
                    <a:pt x="1437" y="15907"/>
                    <a:pt x="1279" y="15760"/>
                  </a:cubicBezTo>
                  <a:cubicBezTo>
                    <a:pt x="872" y="15330"/>
                    <a:pt x="578" y="14799"/>
                    <a:pt x="419" y="14234"/>
                  </a:cubicBezTo>
                  <a:cubicBezTo>
                    <a:pt x="204" y="13522"/>
                    <a:pt x="148" y="12617"/>
                    <a:pt x="204" y="11622"/>
                  </a:cubicBezTo>
                  <a:cubicBezTo>
                    <a:pt x="250" y="10616"/>
                    <a:pt x="295" y="9519"/>
                    <a:pt x="351" y="8366"/>
                  </a:cubicBezTo>
                  <a:cubicBezTo>
                    <a:pt x="442" y="6060"/>
                    <a:pt x="532" y="3968"/>
                    <a:pt x="589" y="2453"/>
                  </a:cubicBezTo>
                  <a:cubicBezTo>
                    <a:pt x="611" y="1719"/>
                    <a:pt x="634" y="1108"/>
                    <a:pt x="645" y="667"/>
                  </a:cubicBezTo>
                  <a:lnTo>
                    <a:pt x="645" y="181"/>
                  </a:lnTo>
                  <a:cubicBezTo>
                    <a:pt x="645" y="113"/>
                    <a:pt x="645" y="57"/>
                    <a:pt x="6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gb42587efb1_0_0"/>
            <p:cNvSpPr/>
            <p:nvPr/>
          </p:nvSpPr>
          <p:spPr>
            <a:xfrm>
              <a:off x="438800" y="3589800"/>
              <a:ext cx="17525" cy="18075"/>
            </a:xfrm>
            <a:custGeom>
              <a:rect b="b" l="l" r="r" t="t"/>
              <a:pathLst>
                <a:path extrusionOk="0" h="723" w="701">
                  <a:moveTo>
                    <a:pt x="313" y="1"/>
                  </a:moveTo>
                  <a:cubicBezTo>
                    <a:pt x="186" y="1"/>
                    <a:pt x="126" y="71"/>
                    <a:pt x="136" y="80"/>
                  </a:cubicBezTo>
                  <a:cubicBezTo>
                    <a:pt x="147" y="103"/>
                    <a:pt x="237" y="69"/>
                    <a:pt x="362" y="125"/>
                  </a:cubicBezTo>
                  <a:cubicBezTo>
                    <a:pt x="520" y="182"/>
                    <a:pt x="565" y="385"/>
                    <a:pt x="441" y="498"/>
                  </a:cubicBezTo>
                  <a:cubicBezTo>
                    <a:pt x="410" y="537"/>
                    <a:pt x="359" y="559"/>
                    <a:pt x="307" y="559"/>
                  </a:cubicBezTo>
                  <a:cubicBezTo>
                    <a:pt x="283" y="559"/>
                    <a:pt x="259" y="554"/>
                    <a:pt x="237" y="543"/>
                  </a:cubicBezTo>
                  <a:cubicBezTo>
                    <a:pt x="170" y="510"/>
                    <a:pt x="136" y="453"/>
                    <a:pt x="124" y="385"/>
                  </a:cubicBezTo>
                  <a:cubicBezTo>
                    <a:pt x="102" y="261"/>
                    <a:pt x="170" y="182"/>
                    <a:pt x="158" y="170"/>
                  </a:cubicBezTo>
                  <a:cubicBezTo>
                    <a:pt x="158" y="166"/>
                    <a:pt x="154" y="164"/>
                    <a:pt x="146" y="164"/>
                  </a:cubicBezTo>
                  <a:cubicBezTo>
                    <a:pt x="133" y="164"/>
                    <a:pt x="112" y="172"/>
                    <a:pt x="90" y="193"/>
                  </a:cubicBezTo>
                  <a:cubicBezTo>
                    <a:pt x="34" y="250"/>
                    <a:pt x="0" y="317"/>
                    <a:pt x="11" y="397"/>
                  </a:cubicBezTo>
                  <a:cubicBezTo>
                    <a:pt x="0" y="510"/>
                    <a:pt x="57" y="623"/>
                    <a:pt x="158" y="679"/>
                  </a:cubicBezTo>
                  <a:cubicBezTo>
                    <a:pt x="209" y="708"/>
                    <a:pt x="262" y="722"/>
                    <a:pt x="315" y="722"/>
                  </a:cubicBezTo>
                  <a:cubicBezTo>
                    <a:pt x="405" y="722"/>
                    <a:pt x="494" y="682"/>
                    <a:pt x="565" y="611"/>
                  </a:cubicBezTo>
                  <a:cubicBezTo>
                    <a:pt x="667" y="510"/>
                    <a:pt x="701" y="363"/>
                    <a:pt x="644" y="227"/>
                  </a:cubicBezTo>
                  <a:cubicBezTo>
                    <a:pt x="599" y="114"/>
                    <a:pt x="509" y="46"/>
                    <a:pt x="407" y="12"/>
                  </a:cubicBezTo>
                  <a:cubicBezTo>
                    <a:pt x="372" y="4"/>
                    <a:pt x="341" y="1"/>
                    <a:pt x="3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gb42587efb1_0_0"/>
            <p:cNvSpPr/>
            <p:nvPr/>
          </p:nvSpPr>
          <p:spPr>
            <a:xfrm>
              <a:off x="446425" y="3521950"/>
              <a:ext cx="16700" cy="15625"/>
            </a:xfrm>
            <a:custGeom>
              <a:rect b="b" l="l" r="r" t="t"/>
              <a:pathLst>
                <a:path extrusionOk="0" h="625" w="668">
                  <a:moveTo>
                    <a:pt x="210" y="1"/>
                  </a:moveTo>
                  <a:cubicBezTo>
                    <a:pt x="176" y="1"/>
                    <a:pt x="97" y="45"/>
                    <a:pt x="45" y="148"/>
                  </a:cubicBezTo>
                  <a:cubicBezTo>
                    <a:pt x="0" y="239"/>
                    <a:pt x="0" y="341"/>
                    <a:pt x="34" y="431"/>
                  </a:cubicBezTo>
                  <a:cubicBezTo>
                    <a:pt x="91" y="555"/>
                    <a:pt x="204" y="623"/>
                    <a:pt x="339" y="623"/>
                  </a:cubicBezTo>
                  <a:cubicBezTo>
                    <a:pt x="347" y="624"/>
                    <a:pt x="355" y="624"/>
                    <a:pt x="362" y="624"/>
                  </a:cubicBezTo>
                  <a:cubicBezTo>
                    <a:pt x="489" y="624"/>
                    <a:pt x="601" y="537"/>
                    <a:pt x="633" y="420"/>
                  </a:cubicBezTo>
                  <a:cubicBezTo>
                    <a:pt x="667" y="318"/>
                    <a:pt x="622" y="205"/>
                    <a:pt x="543" y="137"/>
                  </a:cubicBezTo>
                  <a:cubicBezTo>
                    <a:pt x="505" y="100"/>
                    <a:pt x="452" y="78"/>
                    <a:pt x="397" y="78"/>
                  </a:cubicBezTo>
                  <a:cubicBezTo>
                    <a:pt x="385" y="78"/>
                    <a:pt x="374" y="79"/>
                    <a:pt x="362" y="81"/>
                  </a:cubicBezTo>
                  <a:cubicBezTo>
                    <a:pt x="317" y="92"/>
                    <a:pt x="306" y="115"/>
                    <a:pt x="306" y="126"/>
                  </a:cubicBezTo>
                  <a:cubicBezTo>
                    <a:pt x="317" y="137"/>
                    <a:pt x="396" y="126"/>
                    <a:pt x="464" y="228"/>
                  </a:cubicBezTo>
                  <a:cubicBezTo>
                    <a:pt x="498" y="273"/>
                    <a:pt x="509" y="329"/>
                    <a:pt x="486" y="386"/>
                  </a:cubicBezTo>
                  <a:cubicBezTo>
                    <a:pt x="464" y="431"/>
                    <a:pt x="396" y="465"/>
                    <a:pt x="339" y="465"/>
                  </a:cubicBezTo>
                  <a:cubicBezTo>
                    <a:pt x="204" y="465"/>
                    <a:pt x="102" y="329"/>
                    <a:pt x="159" y="194"/>
                  </a:cubicBezTo>
                  <a:cubicBezTo>
                    <a:pt x="181" y="81"/>
                    <a:pt x="238" y="35"/>
                    <a:pt x="226" y="13"/>
                  </a:cubicBezTo>
                  <a:cubicBezTo>
                    <a:pt x="226" y="5"/>
                    <a:pt x="220" y="1"/>
                    <a:pt x="2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gb42587efb1_0_0"/>
            <p:cNvSpPr/>
            <p:nvPr/>
          </p:nvSpPr>
          <p:spPr>
            <a:xfrm>
              <a:off x="429750" y="3480700"/>
              <a:ext cx="206625" cy="57250"/>
            </a:xfrm>
            <a:custGeom>
              <a:rect b="b" l="l" r="r" t="t"/>
              <a:pathLst>
                <a:path extrusionOk="0" h="2290" w="8265">
                  <a:moveTo>
                    <a:pt x="0" y="1"/>
                  </a:moveTo>
                  <a:lnTo>
                    <a:pt x="0" y="329"/>
                  </a:lnTo>
                  <a:cubicBezTo>
                    <a:pt x="0" y="329"/>
                    <a:pt x="3469" y="2289"/>
                    <a:pt x="6752" y="2289"/>
                  </a:cubicBezTo>
                  <a:cubicBezTo>
                    <a:pt x="7175" y="2289"/>
                    <a:pt x="7595" y="2256"/>
                    <a:pt x="8005" y="2183"/>
                  </a:cubicBezTo>
                  <a:lnTo>
                    <a:pt x="8265" y="1391"/>
                  </a:lnTo>
                  <a:cubicBezTo>
                    <a:pt x="8265" y="1391"/>
                    <a:pt x="3008" y="87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gb42587efb1_0_0"/>
            <p:cNvSpPr/>
            <p:nvPr/>
          </p:nvSpPr>
          <p:spPr>
            <a:xfrm>
              <a:off x="463100" y="3383775"/>
              <a:ext cx="353050" cy="130325"/>
            </a:xfrm>
            <a:custGeom>
              <a:rect b="b" l="l" r="r" t="t"/>
              <a:pathLst>
                <a:path extrusionOk="0" h="5213" w="14122">
                  <a:moveTo>
                    <a:pt x="0" y="0"/>
                  </a:moveTo>
                  <a:lnTo>
                    <a:pt x="0" y="0"/>
                  </a:lnTo>
                  <a:cubicBezTo>
                    <a:pt x="351" y="1933"/>
                    <a:pt x="4342" y="4828"/>
                    <a:pt x="4342" y="4828"/>
                  </a:cubicBezTo>
                  <a:cubicBezTo>
                    <a:pt x="4342" y="4828"/>
                    <a:pt x="6035" y="5212"/>
                    <a:pt x="7909" y="5212"/>
                  </a:cubicBezTo>
                  <a:cubicBezTo>
                    <a:pt x="9625" y="5212"/>
                    <a:pt x="11492" y="4889"/>
                    <a:pt x="12346" y="3652"/>
                  </a:cubicBezTo>
                  <a:cubicBezTo>
                    <a:pt x="14121" y="106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gb42587efb1_0_0"/>
            <p:cNvSpPr/>
            <p:nvPr/>
          </p:nvSpPr>
          <p:spPr>
            <a:xfrm>
              <a:off x="429750" y="3480700"/>
              <a:ext cx="211725" cy="35000"/>
            </a:xfrm>
            <a:custGeom>
              <a:rect b="b" l="l" r="r" t="t"/>
              <a:pathLst>
                <a:path extrusionOk="0" h="1400" w="8469">
                  <a:moveTo>
                    <a:pt x="0" y="1"/>
                  </a:moveTo>
                  <a:cubicBezTo>
                    <a:pt x="102" y="46"/>
                    <a:pt x="204" y="91"/>
                    <a:pt x="317" y="114"/>
                  </a:cubicBezTo>
                  <a:cubicBezTo>
                    <a:pt x="520" y="170"/>
                    <a:pt x="826" y="250"/>
                    <a:pt x="1210" y="340"/>
                  </a:cubicBezTo>
                  <a:cubicBezTo>
                    <a:pt x="1967" y="521"/>
                    <a:pt x="3019" y="758"/>
                    <a:pt x="4195" y="951"/>
                  </a:cubicBezTo>
                  <a:cubicBezTo>
                    <a:pt x="5359" y="1143"/>
                    <a:pt x="6433" y="1256"/>
                    <a:pt x="7213" y="1324"/>
                  </a:cubicBezTo>
                  <a:cubicBezTo>
                    <a:pt x="7598" y="1358"/>
                    <a:pt x="7914" y="1380"/>
                    <a:pt x="8129" y="1391"/>
                  </a:cubicBezTo>
                  <a:cubicBezTo>
                    <a:pt x="8186" y="1397"/>
                    <a:pt x="8242" y="1400"/>
                    <a:pt x="8299" y="1400"/>
                  </a:cubicBezTo>
                  <a:cubicBezTo>
                    <a:pt x="8355" y="1400"/>
                    <a:pt x="8412" y="1397"/>
                    <a:pt x="8468" y="1391"/>
                  </a:cubicBezTo>
                  <a:cubicBezTo>
                    <a:pt x="8366" y="1346"/>
                    <a:pt x="8253" y="1335"/>
                    <a:pt x="8140" y="1324"/>
                  </a:cubicBezTo>
                  <a:lnTo>
                    <a:pt x="7225" y="1211"/>
                  </a:lnTo>
                  <a:cubicBezTo>
                    <a:pt x="6456" y="1120"/>
                    <a:pt x="5393" y="984"/>
                    <a:pt x="4217" y="792"/>
                  </a:cubicBezTo>
                  <a:cubicBezTo>
                    <a:pt x="3053" y="600"/>
                    <a:pt x="2001" y="385"/>
                    <a:pt x="1244" y="238"/>
                  </a:cubicBezTo>
                  <a:lnTo>
                    <a:pt x="328" y="46"/>
                  </a:lnTo>
                  <a:cubicBezTo>
                    <a:pt x="226" y="12"/>
                    <a:pt x="113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gb42587efb1_0_0"/>
            <p:cNvSpPr/>
            <p:nvPr/>
          </p:nvSpPr>
          <p:spPr>
            <a:xfrm>
              <a:off x="434275" y="3375100"/>
              <a:ext cx="265125" cy="44025"/>
            </a:xfrm>
            <a:custGeom>
              <a:rect b="b" l="l" r="r" t="t"/>
              <a:pathLst>
                <a:path extrusionOk="0" h="1761" w="10605">
                  <a:moveTo>
                    <a:pt x="246" y="0"/>
                  </a:moveTo>
                  <a:cubicBezTo>
                    <a:pt x="163" y="0"/>
                    <a:pt x="80" y="6"/>
                    <a:pt x="0" y="19"/>
                  </a:cubicBezTo>
                  <a:cubicBezTo>
                    <a:pt x="136" y="53"/>
                    <a:pt x="283" y="64"/>
                    <a:pt x="418" y="76"/>
                  </a:cubicBezTo>
                  <a:cubicBezTo>
                    <a:pt x="690" y="98"/>
                    <a:pt x="1085" y="144"/>
                    <a:pt x="1572" y="189"/>
                  </a:cubicBezTo>
                  <a:cubicBezTo>
                    <a:pt x="2533" y="302"/>
                    <a:pt x="3855" y="483"/>
                    <a:pt x="5325" y="743"/>
                  </a:cubicBezTo>
                  <a:cubicBezTo>
                    <a:pt x="6783" y="991"/>
                    <a:pt x="8095" y="1263"/>
                    <a:pt x="9045" y="1466"/>
                  </a:cubicBezTo>
                  <a:lnTo>
                    <a:pt x="10175" y="1692"/>
                  </a:lnTo>
                  <a:cubicBezTo>
                    <a:pt x="10311" y="1738"/>
                    <a:pt x="10458" y="1760"/>
                    <a:pt x="10605" y="1760"/>
                  </a:cubicBezTo>
                  <a:cubicBezTo>
                    <a:pt x="10469" y="1704"/>
                    <a:pt x="10333" y="1658"/>
                    <a:pt x="10186" y="1625"/>
                  </a:cubicBezTo>
                  <a:cubicBezTo>
                    <a:pt x="9915" y="1557"/>
                    <a:pt x="9542" y="1455"/>
                    <a:pt x="9067" y="1342"/>
                  </a:cubicBezTo>
                  <a:cubicBezTo>
                    <a:pt x="8129" y="1116"/>
                    <a:pt x="6806" y="833"/>
                    <a:pt x="5348" y="573"/>
                  </a:cubicBezTo>
                  <a:cubicBezTo>
                    <a:pt x="3878" y="324"/>
                    <a:pt x="2544" y="155"/>
                    <a:pt x="1572" y="76"/>
                  </a:cubicBezTo>
                  <a:cubicBezTo>
                    <a:pt x="1085" y="30"/>
                    <a:pt x="701" y="8"/>
                    <a:pt x="418" y="8"/>
                  </a:cubicBezTo>
                  <a:cubicBezTo>
                    <a:pt x="362" y="3"/>
                    <a:pt x="304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gb42587efb1_0_0"/>
            <p:cNvSpPr/>
            <p:nvPr/>
          </p:nvSpPr>
          <p:spPr>
            <a:xfrm>
              <a:off x="248850" y="3281300"/>
              <a:ext cx="414375" cy="52175"/>
            </a:xfrm>
            <a:custGeom>
              <a:rect b="b" l="l" r="r" t="t"/>
              <a:pathLst>
                <a:path extrusionOk="0" h="2087" w="16575">
                  <a:moveTo>
                    <a:pt x="117" y="1"/>
                  </a:moveTo>
                  <a:cubicBezTo>
                    <a:pt x="69" y="1"/>
                    <a:pt x="42" y="10"/>
                    <a:pt x="35" y="29"/>
                  </a:cubicBezTo>
                  <a:cubicBezTo>
                    <a:pt x="1" y="119"/>
                    <a:pt x="826" y="628"/>
                    <a:pt x="2296" y="1126"/>
                  </a:cubicBezTo>
                  <a:cubicBezTo>
                    <a:pt x="2669" y="1250"/>
                    <a:pt x="3076" y="1363"/>
                    <a:pt x="3517" y="1487"/>
                  </a:cubicBezTo>
                  <a:cubicBezTo>
                    <a:pt x="3958" y="1612"/>
                    <a:pt x="4432" y="1702"/>
                    <a:pt x="4941" y="1804"/>
                  </a:cubicBezTo>
                  <a:cubicBezTo>
                    <a:pt x="6049" y="1985"/>
                    <a:pt x="7168" y="2087"/>
                    <a:pt x="8288" y="2087"/>
                  </a:cubicBezTo>
                  <a:cubicBezTo>
                    <a:pt x="9407" y="2087"/>
                    <a:pt x="10515" y="1985"/>
                    <a:pt x="11623" y="1804"/>
                  </a:cubicBezTo>
                  <a:cubicBezTo>
                    <a:pt x="12132" y="1702"/>
                    <a:pt x="12606" y="1600"/>
                    <a:pt x="13047" y="1487"/>
                  </a:cubicBezTo>
                  <a:cubicBezTo>
                    <a:pt x="13500" y="1386"/>
                    <a:pt x="13907" y="1261"/>
                    <a:pt x="14268" y="1137"/>
                  </a:cubicBezTo>
                  <a:cubicBezTo>
                    <a:pt x="15749" y="628"/>
                    <a:pt x="16575" y="131"/>
                    <a:pt x="16529" y="29"/>
                  </a:cubicBezTo>
                  <a:cubicBezTo>
                    <a:pt x="16521" y="13"/>
                    <a:pt x="16496" y="5"/>
                    <a:pt x="16453" y="5"/>
                  </a:cubicBezTo>
                  <a:cubicBezTo>
                    <a:pt x="16202" y="5"/>
                    <a:pt x="15365" y="270"/>
                    <a:pt x="14099" y="560"/>
                  </a:cubicBezTo>
                  <a:cubicBezTo>
                    <a:pt x="13726" y="651"/>
                    <a:pt x="13319" y="719"/>
                    <a:pt x="12889" y="820"/>
                  </a:cubicBezTo>
                  <a:cubicBezTo>
                    <a:pt x="12448" y="911"/>
                    <a:pt x="11985" y="967"/>
                    <a:pt x="11487" y="1047"/>
                  </a:cubicBezTo>
                  <a:cubicBezTo>
                    <a:pt x="10424" y="1171"/>
                    <a:pt x="9350" y="1250"/>
                    <a:pt x="8276" y="1250"/>
                  </a:cubicBezTo>
                  <a:cubicBezTo>
                    <a:pt x="7202" y="1250"/>
                    <a:pt x="6117" y="1171"/>
                    <a:pt x="5054" y="1035"/>
                  </a:cubicBezTo>
                  <a:cubicBezTo>
                    <a:pt x="4557" y="967"/>
                    <a:pt x="4093" y="888"/>
                    <a:pt x="3652" y="809"/>
                  </a:cubicBezTo>
                  <a:cubicBezTo>
                    <a:pt x="3223" y="741"/>
                    <a:pt x="2816" y="651"/>
                    <a:pt x="2454" y="560"/>
                  </a:cubicBezTo>
                  <a:cubicBezTo>
                    <a:pt x="1213" y="264"/>
                    <a:pt x="3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gb42587efb1_0_0"/>
            <p:cNvSpPr/>
            <p:nvPr/>
          </p:nvSpPr>
          <p:spPr>
            <a:xfrm>
              <a:off x="248850" y="2821025"/>
              <a:ext cx="426250" cy="426250"/>
            </a:xfrm>
            <a:custGeom>
              <a:rect b="b" l="l" r="r" t="t"/>
              <a:pathLst>
                <a:path extrusionOk="0" h="17050" w="17050">
                  <a:moveTo>
                    <a:pt x="8525" y="1"/>
                  </a:moveTo>
                  <a:cubicBezTo>
                    <a:pt x="3822" y="1"/>
                    <a:pt x="1" y="3822"/>
                    <a:pt x="1" y="8525"/>
                  </a:cubicBezTo>
                  <a:cubicBezTo>
                    <a:pt x="1" y="13228"/>
                    <a:pt x="3822" y="17049"/>
                    <a:pt x="8525" y="17049"/>
                  </a:cubicBezTo>
                  <a:cubicBezTo>
                    <a:pt x="13228" y="17049"/>
                    <a:pt x="17050" y="13228"/>
                    <a:pt x="17050" y="8525"/>
                  </a:cubicBezTo>
                  <a:cubicBezTo>
                    <a:pt x="17050" y="3822"/>
                    <a:pt x="13228" y="1"/>
                    <a:pt x="85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gb42587efb1_0_0"/>
            <p:cNvSpPr/>
            <p:nvPr/>
          </p:nvSpPr>
          <p:spPr>
            <a:xfrm>
              <a:off x="387075" y="3005600"/>
              <a:ext cx="296225" cy="114175"/>
            </a:xfrm>
            <a:custGeom>
              <a:rect b="b" l="l" r="r" t="t"/>
              <a:pathLst>
                <a:path extrusionOk="0" h="4567" w="11849">
                  <a:moveTo>
                    <a:pt x="11441" y="0"/>
                  </a:moveTo>
                  <a:cubicBezTo>
                    <a:pt x="9398" y="327"/>
                    <a:pt x="7329" y="490"/>
                    <a:pt x="5259" y="490"/>
                  </a:cubicBezTo>
                  <a:cubicBezTo>
                    <a:pt x="4248" y="490"/>
                    <a:pt x="3236" y="451"/>
                    <a:pt x="2227" y="373"/>
                  </a:cubicBezTo>
                  <a:cubicBezTo>
                    <a:pt x="2173" y="369"/>
                    <a:pt x="2118" y="367"/>
                    <a:pt x="2064" y="367"/>
                  </a:cubicBezTo>
                  <a:cubicBezTo>
                    <a:pt x="992" y="367"/>
                    <a:pt x="88" y="1209"/>
                    <a:pt x="45" y="2306"/>
                  </a:cubicBezTo>
                  <a:cubicBezTo>
                    <a:pt x="0" y="3403"/>
                    <a:pt x="837" y="4353"/>
                    <a:pt x="1933" y="4421"/>
                  </a:cubicBezTo>
                  <a:cubicBezTo>
                    <a:pt x="3217" y="4512"/>
                    <a:pt x="4459" y="4566"/>
                    <a:pt x="5653" y="4566"/>
                  </a:cubicBezTo>
                  <a:cubicBezTo>
                    <a:pt x="7571" y="4566"/>
                    <a:pt x="9363" y="4426"/>
                    <a:pt x="11000" y="4070"/>
                  </a:cubicBezTo>
                  <a:cubicBezTo>
                    <a:pt x="11000" y="4059"/>
                    <a:pt x="11848" y="2691"/>
                    <a:pt x="1144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gb42587efb1_0_0"/>
            <p:cNvSpPr/>
            <p:nvPr/>
          </p:nvSpPr>
          <p:spPr>
            <a:xfrm>
              <a:off x="470725" y="3053525"/>
              <a:ext cx="14075" cy="12025"/>
            </a:xfrm>
            <a:custGeom>
              <a:rect b="b" l="l" r="r" t="t"/>
              <a:pathLst>
                <a:path extrusionOk="0" h="481" w="563">
                  <a:moveTo>
                    <a:pt x="312" y="1"/>
                  </a:moveTo>
                  <a:cubicBezTo>
                    <a:pt x="264" y="1"/>
                    <a:pt x="214" y="16"/>
                    <a:pt x="170" y="50"/>
                  </a:cubicBezTo>
                  <a:cubicBezTo>
                    <a:pt x="1" y="186"/>
                    <a:pt x="80" y="446"/>
                    <a:pt x="283" y="480"/>
                  </a:cubicBezTo>
                  <a:cubicBezTo>
                    <a:pt x="290" y="480"/>
                    <a:pt x="297" y="481"/>
                    <a:pt x="304" y="481"/>
                  </a:cubicBezTo>
                  <a:cubicBezTo>
                    <a:pt x="431" y="481"/>
                    <a:pt x="544" y="383"/>
                    <a:pt x="555" y="254"/>
                  </a:cubicBezTo>
                  <a:cubicBezTo>
                    <a:pt x="563" y="106"/>
                    <a:pt x="440" y="1"/>
                    <a:pt x="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gb42587efb1_0_0"/>
            <p:cNvSpPr/>
            <p:nvPr/>
          </p:nvSpPr>
          <p:spPr>
            <a:xfrm>
              <a:off x="622775" y="3049175"/>
              <a:ext cx="14300" cy="12150"/>
            </a:xfrm>
            <a:custGeom>
              <a:rect b="b" l="l" r="r" t="t"/>
              <a:pathLst>
                <a:path extrusionOk="0" h="486" w="572">
                  <a:moveTo>
                    <a:pt x="316" y="0"/>
                  </a:moveTo>
                  <a:cubicBezTo>
                    <a:pt x="266" y="0"/>
                    <a:pt x="215" y="17"/>
                    <a:pt x="171" y="55"/>
                  </a:cubicBezTo>
                  <a:cubicBezTo>
                    <a:pt x="1" y="190"/>
                    <a:pt x="80" y="450"/>
                    <a:pt x="284" y="484"/>
                  </a:cubicBezTo>
                  <a:cubicBezTo>
                    <a:pt x="291" y="485"/>
                    <a:pt x="297" y="485"/>
                    <a:pt x="304" y="485"/>
                  </a:cubicBezTo>
                  <a:cubicBezTo>
                    <a:pt x="432" y="485"/>
                    <a:pt x="544" y="387"/>
                    <a:pt x="555" y="258"/>
                  </a:cubicBezTo>
                  <a:cubicBezTo>
                    <a:pt x="571" y="112"/>
                    <a:pt x="447" y="0"/>
                    <a:pt x="3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gb42587efb1_0_0"/>
            <p:cNvSpPr/>
            <p:nvPr/>
          </p:nvSpPr>
          <p:spPr>
            <a:xfrm>
              <a:off x="525275" y="3062625"/>
              <a:ext cx="68150" cy="27000"/>
            </a:xfrm>
            <a:custGeom>
              <a:rect b="b" l="l" r="r" t="t"/>
              <a:pathLst>
                <a:path extrusionOk="0" h="1080" w="2726">
                  <a:moveTo>
                    <a:pt x="2709" y="1"/>
                  </a:moveTo>
                  <a:cubicBezTo>
                    <a:pt x="2681" y="1"/>
                    <a:pt x="2589" y="173"/>
                    <a:pt x="2397" y="376"/>
                  </a:cubicBezTo>
                  <a:cubicBezTo>
                    <a:pt x="2149" y="670"/>
                    <a:pt x="1798" y="862"/>
                    <a:pt x="1414" y="907"/>
                  </a:cubicBezTo>
                  <a:cubicBezTo>
                    <a:pt x="1386" y="909"/>
                    <a:pt x="1358" y="910"/>
                    <a:pt x="1331" y="910"/>
                  </a:cubicBezTo>
                  <a:cubicBezTo>
                    <a:pt x="976" y="910"/>
                    <a:pt x="636" y="776"/>
                    <a:pt x="374" y="534"/>
                  </a:cubicBezTo>
                  <a:cubicBezTo>
                    <a:pt x="148" y="342"/>
                    <a:pt x="34" y="195"/>
                    <a:pt x="23" y="195"/>
                  </a:cubicBezTo>
                  <a:cubicBezTo>
                    <a:pt x="1" y="195"/>
                    <a:pt x="68" y="387"/>
                    <a:pt x="294" y="625"/>
                  </a:cubicBezTo>
                  <a:cubicBezTo>
                    <a:pt x="570" y="921"/>
                    <a:pt x="955" y="1079"/>
                    <a:pt x="1356" y="1079"/>
                  </a:cubicBezTo>
                  <a:cubicBezTo>
                    <a:pt x="1382" y="1079"/>
                    <a:pt x="1409" y="1078"/>
                    <a:pt x="1436" y="1077"/>
                  </a:cubicBezTo>
                  <a:cubicBezTo>
                    <a:pt x="1855" y="1020"/>
                    <a:pt x="2239" y="794"/>
                    <a:pt x="2488" y="455"/>
                  </a:cubicBezTo>
                  <a:cubicBezTo>
                    <a:pt x="2680" y="195"/>
                    <a:pt x="2725" y="3"/>
                    <a:pt x="2714" y="3"/>
                  </a:cubicBezTo>
                  <a:cubicBezTo>
                    <a:pt x="2713" y="2"/>
                    <a:pt x="2711" y="1"/>
                    <a:pt x="27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gb42587efb1_0_0"/>
            <p:cNvSpPr/>
            <p:nvPr/>
          </p:nvSpPr>
          <p:spPr>
            <a:xfrm>
              <a:off x="468750" y="2821300"/>
              <a:ext cx="97525" cy="195350"/>
            </a:xfrm>
            <a:custGeom>
              <a:rect b="b" l="l" r="r" t="t"/>
              <a:pathLst>
                <a:path extrusionOk="0" h="7814" w="3901">
                  <a:moveTo>
                    <a:pt x="12" y="1"/>
                  </a:moveTo>
                  <a:cubicBezTo>
                    <a:pt x="0" y="35"/>
                    <a:pt x="554" y="103"/>
                    <a:pt x="1255" y="566"/>
                  </a:cubicBezTo>
                  <a:cubicBezTo>
                    <a:pt x="1662" y="849"/>
                    <a:pt x="2013" y="1188"/>
                    <a:pt x="2307" y="1595"/>
                  </a:cubicBezTo>
                  <a:cubicBezTo>
                    <a:pt x="2635" y="2092"/>
                    <a:pt x="2917" y="2635"/>
                    <a:pt x="3132" y="3200"/>
                  </a:cubicBezTo>
                  <a:cubicBezTo>
                    <a:pt x="3528" y="4229"/>
                    <a:pt x="3743" y="5326"/>
                    <a:pt x="3765" y="6434"/>
                  </a:cubicBezTo>
                  <a:cubicBezTo>
                    <a:pt x="3788" y="7282"/>
                    <a:pt x="3697" y="7813"/>
                    <a:pt x="3731" y="7813"/>
                  </a:cubicBezTo>
                  <a:cubicBezTo>
                    <a:pt x="3776" y="7689"/>
                    <a:pt x="3799" y="7564"/>
                    <a:pt x="3810" y="7440"/>
                  </a:cubicBezTo>
                  <a:cubicBezTo>
                    <a:pt x="3856" y="7112"/>
                    <a:pt x="3878" y="6773"/>
                    <a:pt x="3890" y="6434"/>
                  </a:cubicBezTo>
                  <a:cubicBezTo>
                    <a:pt x="3901" y="5303"/>
                    <a:pt x="3697" y="4195"/>
                    <a:pt x="3290" y="3144"/>
                  </a:cubicBezTo>
                  <a:cubicBezTo>
                    <a:pt x="3064" y="2556"/>
                    <a:pt x="2782" y="2013"/>
                    <a:pt x="2431" y="1505"/>
                  </a:cubicBezTo>
                  <a:cubicBezTo>
                    <a:pt x="2126" y="1086"/>
                    <a:pt x="1753" y="736"/>
                    <a:pt x="1323" y="464"/>
                  </a:cubicBezTo>
                  <a:cubicBezTo>
                    <a:pt x="1029" y="284"/>
                    <a:pt x="713" y="148"/>
                    <a:pt x="385" y="57"/>
                  </a:cubicBezTo>
                  <a:cubicBezTo>
                    <a:pt x="294" y="35"/>
                    <a:pt x="204" y="12"/>
                    <a:pt x="1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gb42587efb1_0_0"/>
            <p:cNvSpPr/>
            <p:nvPr/>
          </p:nvSpPr>
          <p:spPr>
            <a:xfrm>
              <a:off x="319800" y="2844775"/>
              <a:ext cx="195900" cy="193925"/>
            </a:xfrm>
            <a:custGeom>
              <a:rect b="b" l="l" r="r" t="t"/>
              <a:pathLst>
                <a:path extrusionOk="0" h="7757" w="7836">
                  <a:moveTo>
                    <a:pt x="7228" y="10"/>
                  </a:moveTo>
                  <a:cubicBezTo>
                    <a:pt x="6833" y="10"/>
                    <a:pt x="6447" y="56"/>
                    <a:pt x="6060" y="147"/>
                  </a:cubicBezTo>
                  <a:cubicBezTo>
                    <a:pt x="4975" y="373"/>
                    <a:pt x="3562" y="1086"/>
                    <a:pt x="2386" y="2307"/>
                  </a:cubicBezTo>
                  <a:cubicBezTo>
                    <a:pt x="1380" y="3347"/>
                    <a:pt x="645" y="4613"/>
                    <a:pt x="260" y="6004"/>
                  </a:cubicBezTo>
                  <a:cubicBezTo>
                    <a:pt x="136" y="6422"/>
                    <a:pt x="57" y="6851"/>
                    <a:pt x="23" y="7281"/>
                  </a:cubicBezTo>
                  <a:cubicBezTo>
                    <a:pt x="0" y="7439"/>
                    <a:pt x="0" y="7552"/>
                    <a:pt x="0" y="7632"/>
                  </a:cubicBezTo>
                  <a:cubicBezTo>
                    <a:pt x="0" y="7677"/>
                    <a:pt x="0" y="7711"/>
                    <a:pt x="0" y="7756"/>
                  </a:cubicBezTo>
                  <a:cubicBezTo>
                    <a:pt x="1" y="7756"/>
                    <a:pt x="1" y="7756"/>
                    <a:pt x="1" y="7756"/>
                  </a:cubicBezTo>
                  <a:cubicBezTo>
                    <a:pt x="46" y="7756"/>
                    <a:pt x="48" y="7069"/>
                    <a:pt x="373" y="6026"/>
                  </a:cubicBezTo>
                  <a:cubicBezTo>
                    <a:pt x="792" y="4681"/>
                    <a:pt x="1527" y="3437"/>
                    <a:pt x="2510" y="2420"/>
                  </a:cubicBezTo>
                  <a:cubicBezTo>
                    <a:pt x="3652" y="1221"/>
                    <a:pt x="5031" y="532"/>
                    <a:pt x="6083" y="260"/>
                  </a:cubicBezTo>
                  <a:cubicBezTo>
                    <a:pt x="7145" y="0"/>
                    <a:pt x="7835" y="91"/>
                    <a:pt x="7835" y="57"/>
                  </a:cubicBezTo>
                  <a:cubicBezTo>
                    <a:pt x="7835" y="45"/>
                    <a:pt x="7790" y="45"/>
                    <a:pt x="7711" y="34"/>
                  </a:cubicBezTo>
                  <a:cubicBezTo>
                    <a:pt x="7586" y="23"/>
                    <a:pt x="7473" y="12"/>
                    <a:pt x="7360" y="12"/>
                  </a:cubicBezTo>
                  <a:cubicBezTo>
                    <a:pt x="7316" y="10"/>
                    <a:pt x="7272" y="10"/>
                    <a:pt x="7228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gb42587efb1_0_0"/>
            <p:cNvSpPr/>
            <p:nvPr/>
          </p:nvSpPr>
          <p:spPr>
            <a:xfrm>
              <a:off x="514525" y="2888125"/>
              <a:ext cx="13600" cy="12450"/>
            </a:xfrm>
            <a:custGeom>
              <a:rect b="b" l="l" r="r" t="t"/>
              <a:pathLst>
                <a:path extrusionOk="0" h="498" w="544">
                  <a:moveTo>
                    <a:pt x="318" y="0"/>
                  </a:moveTo>
                  <a:cubicBezTo>
                    <a:pt x="263" y="0"/>
                    <a:pt x="231" y="27"/>
                    <a:pt x="238" y="41"/>
                  </a:cubicBezTo>
                  <a:cubicBezTo>
                    <a:pt x="250" y="64"/>
                    <a:pt x="306" y="75"/>
                    <a:pt x="351" y="132"/>
                  </a:cubicBezTo>
                  <a:cubicBezTo>
                    <a:pt x="385" y="166"/>
                    <a:pt x="385" y="200"/>
                    <a:pt x="374" y="245"/>
                  </a:cubicBezTo>
                  <a:cubicBezTo>
                    <a:pt x="363" y="279"/>
                    <a:pt x="329" y="313"/>
                    <a:pt x="295" y="324"/>
                  </a:cubicBezTo>
                  <a:cubicBezTo>
                    <a:pt x="287" y="326"/>
                    <a:pt x="279" y="327"/>
                    <a:pt x="271" y="327"/>
                  </a:cubicBezTo>
                  <a:cubicBezTo>
                    <a:pt x="234" y="327"/>
                    <a:pt x="198" y="307"/>
                    <a:pt x="170" y="279"/>
                  </a:cubicBezTo>
                  <a:cubicBezTo>
                    <a:pt x="148" y="256"/>
                    <a:pt x="137" y="211"/>
                    <a:pt x="148" y="177"/>
                  </a:cubicBezTo>
                  <a:cubicBezTo>
                    <a:pt x="170" y="98"/>
                    <a:pt x="216" y="64"/>
                    <a:pt x="216" y="41"/>
                  </a:cubicBezTo>
                  <a:cubicBezTo>
                    <a:pt x="220" y="33"/>
                    <a:pt x="209" y="26"/>
                    <a:pt x="191" y="26"/>
                  </a:cubicBezTo>
                  <a:cubicBezTo>
                    <a:pt x="157" y="26"/>
                    <a:pt x="97" y="48"/>
                    <a:pt x="46" y="120"/>
                  </a:cubicBezTo>
                  <a:cubicBezTo>
                    <a:pt x="1" y="200"/>
                    <a:pt x="1" y="290"/>
                    <a:pt x="46" y="369"/>
                  </a:cubicBezTo>
                  <a:cubicBezTo>
                    <a:pt x="97" y="457"/>
                    <a:pt x="182" y="498"/>
                    <a:pt x="268" y="498"/>
                  </a:cubicBezTo>
                  <a:cubicBezTo>
                    <a:pt x="390" y="498"/>
                    <a:pt x="512" y="414"/>
                    <a:pt x="532" y="267"/>
                  </a:cubicBezTo>
                  <a:cubicBezTo>
                    <a:pt x="544" y="188"/>
                    <a:pt x="510" y="98"/>
                    <a:pt x="442" y="41"/>
                  </a:cubicBezTo>
                  <a:cubicBezTo>
                    <a:pt x="394" y="11"/>
                    <a:pt x="351" y="0"/>
                    <a:pt x="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gb42587efb1_0_0"/>
            <p:cNvSpPr/>
            <p:nvPr/>
          </p:nvSpPr>
          <p:spPr>
            <a:xfrm>
              <a:off x="362200" y="3035000"/>
              <a:ext cx="13875" cy="12300"/>
            </a:xfrm>
            <a:custGeom>
              <a:rect b="b" l="l" r="r" t="t"/>
              <a:pathLst>
                <a:path extrusionOk="0" h="492" w="555">
                  <a:moveTo>
                    <a:pt x="317" y="0"/>
                  </a:moveTo>
                  <a:cubicBezTo>
                    <a:pt x="270" y="0"/>
                    <a:pt x="242" y="21"/>
                    <a:pt x="249" y="34"/>
                  </a:cubicBezTo>
                  <a:cubicBezTo>
                    <a:pt x="260" y="56"/>
                    <a:pt x="328" y="68"/>
                    <a:pt x="362" y="136"/>
                  </a:cubicBezTo>
                  <a:cubicBezTo>
                    <a:pt x="385" y="158"/>
                    <a:pt x="396" y="203"/>
                    <a:pt x="385" y="237"/>
                  </a:cubicBezTo>
                  <a:cubicBezTo>
                    <a:pt x="371" y="298"/>
                    <a:pt x="322" y="330"/>
                    <a:pt x="272" y="330"/>
                  </a:cubicBezTo>
                  <a:cubicBezTo>
                    <a:pt x="238" y="330"/>
                    <a:pt x="204" y="315"/>
                    <a:pt x="181" y="283"/>
                  </a:cubicBezTo>
                  <a:cubicBezTo>
                    <a:pt x="158" y="249"/>
                    <a:pt x="147" y="203"/>
                    <a:pt x="158" y="170"/>
                  </a:cubicBezTo>
                  <a:cubicBezTo>
                    <a:pt x="181" y="90"/>
                    <a:pt x="226" y="56"/>
                    <a:pt x="226" y="34"/>
                  </a:cubicBezTo>
                  <a:cubicBezTo>
                    <a:pt x="226" y="26"/>
                    <a:pt x="214" y="20"/>
                    <a:pt x="195" y="20"/>
                  </a:cubicBezTo>
                  <a:cubicBezTo>
                    <a:pt x="159" y="20"/>
                    <a:pt x="97" y="43"/>
                    <a:pt x="45" y="124"/>
                  </a:cubicBezTo>
                  <a:cubicBezTo>
                    <a:pt x="0" y="192"/>
                    <a:pt x="0" y="294"/>
                    <a:pt x="45" y="362"/>
                  </a:cubicBezTo>
                  <a:cubicBezTo>
                    <a:pt x="102" y="446"/>
                    <a:pt x="189" y="492"/>
                    <a:pt x="276" y="492"/>
                  </a:cubicBezTo>
                  <a:cubicBezTo>
                    <a:pt x="293" y="492"/>
                    <a:pt x="311" y="490"/>
                    <a:pt x="328" y="486"/>
                  </a:cubicBezTo>
                  <a:cubicBezTo>
                    <a:pt x="441" y="463"/>
                    <a:pt x="520" y="373"/>
                    <a:pt x="543" y="271"/>
                  </a:cubicBezTo>
                  <a:cubicBezTo>
                    <a:pt x="554" y="181"/>
                    <a:pt x="520" y="90"/>
                    <a:pt x="452" y="45"/>
                  </a:cubicBezTo>
                  <a:cubicBezTo>
                    <a:pt x="400" y="12"/>
                    <a:pt x="353" y="0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gb42587efb1_0_0"/>
            <p:cNvSpPr/>
            <p:nvPr/>
          </p:nvSpPr>
          <p:spPr>
            <a:xfrm>
              <a:off x="528950" y="2941150"/>
              <a:ext cx="13875" cy="12400"/>
            </a:xfrm>
            <a:custGeom>
              <a:rect b="b" l="l" r="r" t="t"/>
              <a:pathLst>
                <a:path extrusionOk="0" h="496" w="555">
                  <a:moveTo>
                    <a:pt x="316" y="1"/>
                  </a:moveTo>
                  <a:cubicBezTo>
                    <a:pt x="270" y="1"/>
                    <a:pt x="243" y="21"/>
                    <a:pt x="249" y="34"/>
                  </a:cubicBezTo>
                  <a:cubicBezTo>
                    <a:pt x="249" y="57"/>
                    <a:pt x="317" y="57"/>
                    <a:pt x="362" y="125"/>
                  </a:cubicBezTo>
                  <a:cubicBezTo>
                    <a:pt x="385" y="159"/>
                    <a:pt x="396" y="193"/>
                    <a:pt x="385" y="238"/>
                  </a:cubicBezTo>
                  <a:cubicBezTo>
                    <a:pt x="371" y="293"/>
                    <a:pt x="320" y="323"/>
                    <a:pt x="270" y="323"/>
                  </a:cubicBezTo>
                  <a:cubicBezTo>
                    <a:pt x="237" y="323"/>
                    <a:pt x="204" y="310"/>
                    <a:pt x="181" y="283"/>
                  </a:cubicBezTo>
                  <a:cubicBezTo>
                    <a:pt x="159" y="249"/>
                    <a:pt x="147" y="215"/>
                    <a:pt x="159" y="170"/>
                  </a:cubicBezTo>
                  <a:cubicBezTo>
                    <a:pt x="181" y="91"/>
                    <a:pt x="227" y="57"/>
                    <a:pt x="227" y="34"/>
                  </a:cubicBezTo>
                  <a:cubicBezTo>
                    <a:pt x="227" y="30"/>
                    <a:pt x="214" y="25"/>
                    <a:pt x="195" y="25"/>
                  </a:cubicBezTo>
                  <a:cubicBezTo>
                    <a:pt x="159" y="25"/>
                    <a:pt x="97" y="44"/>
                    <a:pt x="46" y="125"/>
                  </a:cubicBezTo>
                  <a:cubicBezTo>
                    <a:pt x="1" y="193"/>
                    <a:pt x="1" y="294"/>
                    <a:pt x="46" y="362"/>
                  </a:cubicBezTo>
                  <a:cubicBezTo>
                    <a:pt x="98" y="453"/>
                    <a:pt x="187" y="495"/>
                    <a:pt x="274" y="495"/>
                  </a:cubicBezTo>
                  <a:cubicBezTo>
                    <a:pt x="394" y="495"/>
                    <a:pt x="512" y="416"/>
                    <a:pt x="532" y="272"/>
                  </a:cubicBezTo>
                  <a:cubicBezTo>
                    <a:pt x="554" y="181"/>
                    <a:pt x="509" y="91"/>
                    <a:pt x="441" y="46"/>
                  </a:cubicBezTo>
                  <a:cubicBezTo>
                    <a:pt x="393" y="12"/>
                    <a:pt x="349" y="1"/>
                    <a:pt x="3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gb42587efb1_0_0"/>
            <p:cNvSpPr/>
            <p:nvPr/>
          </p:nvSpPr>
          <p:spPr>
            <a:xfrm>
              <a:off x="265525" y="3029450"/>
              <a:ext cx="13600" cy="12450"/>
            </a:xfrm>
            <a:custGeom>
              <a:rect b="b" l="l" r="r" t="t"/>
              <a:pathLst>
                <a:path extrusionOk="0" h="498" w="544">
                  <a:moveTo>
                    <a:pt x="326" y="0"/>
                  </a:moveTo>
                  <a:cubicBezTo>
                    <a:pt x="274" y="0"/>
                    <a:pt x="242" y="27"/>
                    <a:pt x="249" y="41"/>
                  </a:cubicBezTo>
                  <a:cubicBezTo>
                    <a:pt x="249" y="52"/>
                    <a:pt x="317" y="64"/>
                    <a:pt x="362" y="131"/>
                  </a:cubicBezTo>
                  <a:cubicBezTo>
                    <a:pt x="385" y="165"/>
                    <a:pt x="396" y="199"/>
                    <a:pt x="385" y="245"/>
                  </a:cubicBezTo>
                  <a:cubicBezTo>
                    <a:pt x="374" y="278"/>
                    <a:pt x="340" y="312"/>
                    <a:pt x="295" y="324"/>
                  </a:cubicBezTo>
                  <a:cubicBezTo>
                    <a:pt x="287" y="326"/>
                    <a:pt x="279" y="327"/>
                    <a:pt x="271" y="327"/>
                  </a:cubicBezTo>
                  <a:cubicBezTo>
                    <a:pt x="234" y="327"/>
                    <a:pt x="200" y="306"/>
                    <a:pt x="182" y="278"/>
                  </a:cubicBezTo>
                  <a:cubicBezTo>
                    <a:pt x="159" y="256"/>
                    <a:pt x="148" y="211"/>
                    <a:pt x="159" y="177"/>
                  </a:cubicBezTo>
                  <a:cubicBezTo>
                    <a:pt x="182" y="98"/>
                    <a:pt x="227" y="64"/>
                    <a:pt x="227" y="41"/>
                  </a:cubicBezTo>
                  <a:cubicBezTo>
                    <a:pt x="227" y="33"/>
                    <a:pt x="214" y="26"/>
                    <a:pt x="193" y="26"/>
                  </a:cubicBezTo>
                  <a:cubicBezTo>
                    <a:pt x="157" y="26"/>
                    <a:pt x="97" y="48"/>
                    <a:pt x="46" y="120"/>
                  </a:cubicBezTo>
                  <a:cubicBezTo>
                    <a:pt x="1" y="199"/>
                    <a:pt x="1" y="290"/>
                    <a:pt x="46" y="369"/>
                  </a:cubicBezTo>
                  <a:cubicBezTo>
                    <a:pt x="97" y="457"/>
                    <a:pt x="182" y="498"/>
                    <a:pt x="267" y="498"/>
                  </a:cubicBezTo>
                  <a:cubicBezTo>
                    <a:pt x="390" y="498"/>
                    <a:pt x="512" y="414"/>
                    <a:pt x="532" y="267"/>
                  </a:cubicBezTo>
                  <a:cubicBezTo>
                    <a:pt x="543" y="188"/>
                    <a:pt x="509" y="98"/>
                    <a:pt x="442" y="41"/>
                  </a:cubicBezTo>
                  <a:cubicBezTo>
                    <a:pt x="398" y="11"/>
                    <a:pt x="358" y="0"/>
                    <a:pt x="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gb42587efb1_0_0"/>
            <p:cNvSpPr/>
            <p:nvPr/>
          </p:nvSpPr>
          <p:spPr>
            <a:xfrm>
              <a:off x="248850" y="3048525"/>
              <a:ext cx="140500" cy="13650"/>
            </a:xfrm>
            <a:custGeom>
              <a:rect b="b" l="l" r="r" t="t"/>
              <a:pathLst>
                <a:path extrusionOk="0" h="546" w="5620">
                  <a:moveTo>
                    <a:pt x="135" y="0"/>
                  </a:moveTo>
                  <a:cubicBezTo>
                    <a:pt x="50" y="0"/>
                    <a:pt x="3" y="4"/>
                    <a:pt x="1" y="13"/>
                  </a:cubicBezTo>
                  <a:cubicBezTo>
                    <a:pt x="1" y="58"/>
                    <a:pt x="1256" y="216"/>
                    <a:pt x="2804" y="352"/>
                  </a:cubicBezTo>
                  <a:cubicBezTo>
                    <a:pt x="4059" y="471"/>
                    <a:pt x="5121" y="546"/>
                    <a:pt x="5479" y="546"/>
                  </a:cubicBezTo>
                  <a:cubicBezTo>
                    <a:pt x="5563" y="546"/>
                    <a:pt x="5608" y="542"/>
                    <a:pt x="5608" y="533"/>
                  </a:cubicBezTo>
                  <a:cubicBezTo>
                    <a:pt x="5620" y="488"/>
                    <a:pt x="4365" y="329"/>
                    <a:pt x="2816" y="194"/>
                  </a:cubicBezTo>
                  <a:cubicBezTo>
                    <a:pt x="1561" y="75"/>
                    <a:pt x="499" y="0"/>
                    <a:pt x="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gb42587efb1_0_0"/>
            <p:cNvSpPr/>
            <p:nvPr/>
          </p:nvSpPr>
          <p:spPr>
            <a:xfrm>
              <a:off x="301150" y="3034975"/>
              <a:ext cx="43550" cy="37225"/>
            </a:xfrm>
            <a:custGeom>
              <a:rect b="b" l="l" r="r" t="t"/>
              <a:pathLst>
                <a:path extrusionOk="0" h="1489" w="1742">
                  <a:moveTo>
                    <a:pt x="746" y="1"/>
                  </a:moveTo>
                  <a:cubicBezTo>
                    <a:pt x="339" y="1"/>
                    <a:pt x="0" y="329"/>
                    <a:pt x="0" y="736"/>
                  </a:cubicBezTo>
                  <a:cubicBezTo>
                    <a:pt x="0" y="1188"/>
                    <a:pt x="368" y="1489"/>
                    <a:pt x="753" y="1489"/>
                  </a:cubicBezTo>
                  <a:cubicBezTo>
                    <a:pt x="937" y="1489"/>
                    <a:pt x="1124" y="1420"/>
                    <a:pt x="1278" y="1267"/>
                  </a:cubicBezTo>
                  <a:cubicBezTo>
                    <a:pt x="1741" y="804"/>
                    <a:pt x="1413" y="1"/>
                    <a:pt x="74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gb42587efb1_0_0"/>
            <p:cNvSpPr/>
            <p:nvPr/>
          </p:nvSpPr>
          <p:spPr>
            <a:xfrm>
              <a:off x="265800" y="2829675"/>
              <a:ext cx="176675" cy="347650"/>
            </a:xfrm>
            <a:custGeom>
              <a:rect b="b" l="l" r="r" t="t"/>
              <a:pathLst>
                <a:path extrusionOk="0" h="13906" w="7067">
                  <a:moveTo>
                    <a:pt x="6866" y="0"/>
                  </a:moveTo>
                  <a:cubicBezTo>
                    <a:pt x="6743" y="0"/>
                    <a:pt x="6551" y="22"/>
                    <a:pt x="6298" y="73"/>
                  </a:cubicBezTo>
                  <a:cubicBezTo>
                    <a:pt x="5665" y="231"/>
                    <a:pt x="5055" y="469"/>
                    <a:pt x="4478" y="785"/>
                  </a:cubicBezTo>
                  <a:cubicBezTo>
                    <a:pt x="3619" y="1260"/>
                    <a:pt x="2839" y="1870"/>
                    <a:pt x="2194" y="2605"/>
                  </a:cubicBezTo>
                  <a:cubicBezTo>
                    <a:pt x="1392" y="3521"/>
                    <a:pt x="792" y="4595"/>
                    <a:pt x="453" y="5760"/>
                  </a:cubicBezTo>
                  <a:cubicBezTo>
                    <a:pt x="103" y="6913"/>
                    <a:pt x="1" y="8134"/>
                    <a:pt x="148" y="9332"/>
                  </a:cubicBezTo>
                  <a:cubicBezTo>
                    <a:pt x="261" y="10316"/>
                    <a:pt x="566" y="11265"/>
                    <a:pt x="1018" y="12136"/>
                  </a:cubicBezTo>
                  <a:cubicBezTo>
                    <a:pt x="1324" y="12735"/>
                    <a:pt x="1776" y="13244"/>
                    <a:pt x="2330" y="13640"/>
                  </a:cubicBezTo>
                  <a:cubicBezTo>
                    <a:pt x="2633" y="13839"/>
                    <a:pt x="2863" y="13905"/>
                    <a:pt x="2964" y="13905"/>
                  </a:cubicBezTo>
                  <a:cubicBezTo>
                    <a:pt x="2995" y="13905"/>
                    <a:pt x="3014" y="13899"/>
                    <a:pt x="3020" y="13888"/>
                  </a:cubicBezTo>
                  <a:cubicBezTo>
                    <a:pt x="3042" y="13820"/>
                    <a:pt x="2827" y="13685"/>
                    <a:pt x="2533" y="13380"/>
                  </a:cubicBezTo>
                  <a:cubicBezTo>
                    <a:pt x="2115" y="12939"/>
                    <a:pt x="1787" y="12430"/>
                    <a:pt x="1550" y="11876"/>
                  </a:cubicBezTo>
                  <a:cubicBezTo>
                    <a:pt x="1211" y="11039"/>
                    <a:pt x="996" y="10157"/>
                    <a:pt x="917" y="9253"/>
                  </a:cubicBezTo>
                  <a:cubicBezTo>
                    <a:pt x="826" y="8156"/>
                    <a:pt x="939" y="7048"/>
                    <a:pt x="1256" y="5997"/>
                  </a:cubicBezTo>
                  <a:cubicBezTo>
                    <a:pt x="1572" y="4946"/>
                    <a:pt x="2092" y="3962"/>
                    <a:pt x="2782" y="3114"/>
                  </a:cubicBezTo>
                  <a:cubicBezTo>
                    <a:pt x="3359" y="2402"/>
                    <a:pt x="4026" y="1791"/>
                    <a:pt x="4783" y="1283"/>
                  </a:cubicBezTo>
                  <a:cubicBezTo>
                    <a:pt x="6083" y="423"/>
                    <a:pt x="7067" y="175"/>
                    <a:pt x="7022" y="39"/>
                  </a:cubicBezTo>
                  <a:cubicBezTo>
                    <a:pt x="7017" y="14"/>
                    <a:pt x="6963" y="0"/>
                    <a:pt x="68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9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gb42587efb1_0_53"/>
          <p:cNvSpPr/>
          <p:nvPr/>
        </p:nvSpPr>
        <p:spPr>
          <a:xfrm rot="5400000">
            <a:off x="3300301" y="2318882"/>
            <a:ext cx="420900" cy="4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1" name="Google Shape;2001;gb42587efb1_0_53"/>
          <p:cNvSpPr/>
          <p:nvPr/>
        </p:nvSpPr>
        <p:spPr>
          <a:xfrm rot="5400000">
            <a:off x="5420151" y="2318882"/>
            <a:ext cx="420900" cy="4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2" name="Google Shape;2002;gb42587efb1_0_53"/>
          <p:cNvSpPr/>
          <p:nvPr/>
        </p:nvSpPr>
        <p:spPr>
          <a:xfrm rot="5400000">
            <a:off x="7540001" y="2318882"/>
            <a:ext cx="420900" cy="4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3" name="Google Shape;2003;gb42587efb1_0_53"/>
          <p:cNvSpPr/>
          <p:nvPr/>
        </p:nvSpPr>
        <p:spPr>
          <a:xfrm rot="5400000">
            <a:off x="1180526" y="2318882"/>
            <a:ext cx="420900" cy="4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04" name="Google Shape;2004;gb42587efb1_0_53"/>
          <p:cNvGrpSpPr/>
          <p:nvPr/>
        </p:nvGrpSpPr>
        <p:grpSpPr>
          <a:xfrm>
            <a:off x="6102564" y="2758731"/>
            <a:ext cx="738932" cy="1770122"/>
            <a:chOff x="1561000" y="723900"/>
            <a:chExt cx="1013207" cy="2427151"/>
          </a:xfrm>
        </p:grpSpPr>
        <p:sp>
          <p:nvSpPr>
            <p:cNvPr id="2005" name="Google Shape;2005;gb42587efb1_0_53"/>
            <p:cNvSpPr/>
            <p:nvPr/>
          </p:nvSpPr>
          <p:spPr>
            <a:xfrm>
              <a:off x="2201800" y="3042924"/>
              <a:ext cx="237306" cy="108127"/>
            </a:xfrm>
            <a:custGeom>
              <a:rect b="b" l="l" r="r" t="t"/>
              <a:pathLst>
                <a:path extrusionOk="0" h="1808" w="3968">
                  <a:moveTo>
                    <a:pt x="40" y="0"/>
                  </a:moveTo>
                  <a:lnTo>
                    <a:pt x="1" y="1678"/>
                  </a:lnTo>
                  <a:lnTo>
                    <a:pt x="129" y="1688"/>
                  </a:lnTo>
                  <a:cubicBezTo>
                    <a:pt x="562" y="1724"/>
                    <a:pt x="1964" y="1807"/>
                    <a:pt x="2845" y="1807"/>
                  </a:cubicBezTo>
                  <a:cubicBezTo>
                    <a:pt x="3170" y="1807"/>
                    <a:pt x="3424" y="1796"/>
                    <a:pt x="3533" y="1767"/>
                  </a:cubicBezTo>
                  <a:cubicBezTo>
                    <a:pt x="3967" y="1638"/>
                    <a:pt x="2162" y="1184"/>
                    <a:pt x="2162" y="1184"/>
                  </a:cubicBezTo>
                  <a:lnTo>
                    <a:pt x="2182" y="4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gb42587efb1_0_53"/>
            <p:cNvSpPr/>
            <p:nvPr/>
          </p:nvSpPr>
          <p:spPr>
            <a:xfrm>
              <a:off x="2202398" y="3105419"/>
              <a:ext cx="46110" cy="37259"/>
            </a:xfrm>
            <a:custGeom>
              <a:rect b="b" l="l" r="r" t="t"/>
              <a:pathLst>
                <a:path extrusionOk="0" h="623" w="771">
                  <a:moveTo>
                    <a:pt x="49" y="0"/>
                  </a:moveTo>
                  <a:cubicBezTo>
                    <a:pt x="36" y="0"/>
                    <a:pt x="23" y="1"/>
                    <a:pt x="11" y="1"/>
                  </a:cubicBezTo>
                  <a:lnTo>
                    <a:pt x="1" y="593"/>
                  </a:lnTo>
                  <a:lnTo>
                    <a:pt x="770" y="623"/>
                  </a:lnTo>
                  <a:cubicBezTo>
                    <a:pt x="741" y="445"/>
                    <a:pt x="642" y="277"/>
                    <a:pt x="504" y="169"/>
                  </a:cubicBezTo>
                  <a:cubicBezTo>
                    <a:pt x="376" y="59"/>
                    <a:pt x="214" y="0"/>
                    <a:pt x="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gb42587efb1_0_53"/>
            <p:cNvSpPr/>
            <p:nvPr/>
          </p:nvSpPr>
          <p:spPr>
            <a:xfrm>
              <a:off x="2201800" y="3129042"/>
              <a:ext cx="220202" cy="21171"/>
            </a:xfrm>
            <a:custGeom>
              <a:rect b="b" l="l" r="r" t="t"/>
              <a:pathLst>
                <a:path extrusionOk="0" h="354" w="3682">
                  <a:moveTo>
                    <a:pt x="3050" y="1"/>
                  </a:moveTo>
                  <a:cubicBezTo>
                    <a:pt x="2922" y="1"/>
                    <a:pt x="2843" y="267"/>
                    <a:pt x="2843" y="267"/>
                  </a:cubicBezTo>
                  <a:lnTo>
                    <a:pt x="1" y="188"/>
                  </a:lnTo>
                  <a:lnTo>
                    <a:pt x="1" y="228"/>
                  </a:lnTo>
                  <a:cubicBezTo>
                    <a:pt x="682" y="303"/>
                    <a:pt x="1908" y="354"/>
                    <a:pt x="2736" y="354"/>
                  </a:cubicBezTo>
                  <a:cubicBezTo>
                    <a:pt x="3217" y="354"/>
                    <a:pt x="3564" y="337"/>
                    <a:pt x="3592" y="297"/>
                  </a:cubicBezTo>
                  <a:cubicBezTo>
                    <a:pt x="3681" y="198"/>
                    <a:pt x="3050" y="1"/>
                    <a:pt x="30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gb42587efb1_0_53"/>
            <p:cNvSpPr/>
            <p:nvPr/>
          </p:nvSpPr>
          <p:spPr>
            <a:xfrm>
              <a:off x="2200066" y="3139687"/>
              <a:ext cx="217212" cy="5981"/>
            </a:xfrm>
            <a:custGeom>
              <a:rect b="b" l="l" r="r" t="t"/>
              <a:pathLst>
                <a:path extrusionOk="0" h="100" w="3632">
                  <a:moveTo>
                    <a:pt x="0" y="0"/>
                  </a:moveTo>
                  <a:cubicBezTo>
                    <a:pt x="10" y="0"/>
                    <a:pt x="20" y="10"/>
                    <a:pt x="40" y="10"/>
                  </a:cubicBezTo>
                  <a:lnTo>
                    <a:pt x="138" y="10"/>
                  </a:lnTo>
                  <a:lnTo>
                    <a:pt x="40" y="0"/>
                  </a:lnTo>
                  <a:close/>
                  <a:moveTo>
                    <a:pt x="3608" y="82"/>
                  </a:moveTo>
                  <a:cubicBezTo>
                    <a:pt x="3602" y="82"/>
                    <a:pt x="3597" y="84"/>
                    <a:pt x="3592" y="89"/>
                  </a:cubicBezTo>
                  <a:lnTo>
                    <a:pt x="3631" y="89"/>
                  </a:lnTo>
                  <a:cubicBezTo>
                    <a:pt x="3621" y="84"/>
                    <a:pt x="3614" y="82"/>
                    <a:pt x="3608" y="82"/>
                  </a:cubicBezTo>
                  <a:close/>
                  <a:moveTo>
                    <a:pt x="138" y="10"/>
                  </a:moveTo>
                  <a:lnTo>
                    <a:pt x="533" y="40"/>
                  </a:lnTo>
                  <a:cubicBezTo>
                    <a:pt x="859" y="60"/>
                    <a:pt x="1313" y="79"/>
                    <a:pt x="1816" y="89"/>
                  </a:cubicBezTo>
                  <a:cubicBezTo>
                    <a:pt x="2309" y="99"/>
                    <a:pt x="2773" y="99"/>
                    <a:pt x="3099" y="99"/>
                  </a:cubicBezTo>
                  <a:lnTo>
                    <a:pt x="3483" y="89"/>
                  </a:lnTo>
                  <a:lnTo>
                    <a:pt x="3099" y="89"/>
                  </a:lnTo>
                  <a:cubicBezTo>
                    <a:pt x="2773" y="89"/>
                    <a:pt x="2319" y="89"/>
                    <a:pt x="1816" y="70"/>
                  </a:cubicBezTo>
                  <a:cubicBezTo>
                    <a:pt x="1313" y="60"/>
                    <a:pt x="859" y="40"/>
                    <a:pt x="533" y="30"/>
                  </a:cubicBezTo>
                  <a:lnTo>
                    <a:pt x="138" y="1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gb42587efb1_0_53"/>
            <p:cNvSpPr/>
            <p:nvPr/>
          </p:nvSpPr>
          <p:spPr>
            <a:xfrm>
              <a:off x="2371763" y="3127308"/>
              <a:ext cx="13037" cy="20094"/>
            </a:xfrm>
            <a:custGeom>
              <a:rect b="b" l="l" r="r" t="t"/>
              <a:pathLst>
                <a:path extrusionOk="0" h="336" w="218">
                  <a:moveTo>
                    <a:pt x="218" y="0"/>
                  </a:moveTo>
                  <a:cubicBezTo>
                    <a:pt x="89" y="59"/>
                    <a:pt x="1" y="188"/>
                    <a:pt x="10" y="336"/>
                  </a:cubicBezTo>
                  <a:cubicBezTo>
                    <a:pt x="30" y="267"/>
                    <a:pt x="50" y="207"/>
                    <a:pt x="89" y="148"/>
                  </a:cubicBezTo>
                  <a:cubicBezTo>
                    <a:pt x="119" y="89"/>
                    <a:pt x="168" y="40"/>
                    <a:pt x="218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gb42587efb1_0_53"/>
            <p:cNvSpPr/>
            <p:nvPr/>
          </p:nvSpPr>
          <p:spPr>
            <a:xfrm>
              <a:off x="2334565" y="3116663"/>
              <a:ext cx="7775" cy="10705"/>
            </a:xfrm>
            <a:custGeom>
              <a:rect b="b" l="l" r="r" t="t"/>
              <a:pathLst>
                <a:path extrusionOk="0" h="179" w="130">
                  <a:moveTo>
                    <a:pt x="119" y="1"/>
                  </a:moveTo>
                  <a:lnTo>
                    <a:pt x="119" y="1"/>
                  </a:lnTo>
                  <a:cubicBezTo>
                    <a:pt x="119" y="1"/>
                    <a:pt x="90" y="30"/>
                    <a:pt x="50" y="80"/>
                  </a:cubicBezTo>
                  <a:cubicBezTo>
                    <a:pt x="31" y="109"/>
                    <a:pt x="11" y="139"/>
                    <a:pt x="1" y="178"/>
                  </a:cubicBezTo>
                  <a:cubicBezTo>
                    <a:pt x="11" y="178"/>
                    <a:pt x="40" y="139"/>
                    <a:pt x="80" y="99"/>
                  </a:cubicBezTo>
                  <a:cubicBezTo>
                    <a:pt x="110" y="50"/>
                    <a:pt x="129" y="1"/>
                    <a:pt x="11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gb42587efb1_0_53"/>
            <p:cNvSpPr/>
            <p:nvPr/>
          </p:nvSpPr>
          <p:spPr>
            <a:xfrm>
              <a:off x="2324578" y="3114151"/>
              <a:ext cx="8313" cy="7296"/>
            </a:xfrm>
            <a:custGeom>
              <a:rect b="b" l="l" r="r" t="t"/>
              <a:pathLst>
                <a:path extrusionOk="0" h="122" w="139">
                  <a:moveTo>
                    <a:pt x="132" y="1"/>
                  </a:moveTo>
                  <a:cubicBezTo>
                    <a:pt x="118" y="1"/>
                    <a:pt x="92" y="20"/>
                    <a:pt x="59" y="53"/>
                  </a:cubicBezTo>
                  <a:cubicBezTo>
                    <a:pt x="20" y="82"/>
                    <a:pt x="0" y="122"/>
                    <a:pt x="0" y="122"/>
                  </a:cubicBezTo>
                  <a:cubicBezTo>
                    <a:pt x="0" y="122"/>
                    <a:pt x="40" y="102"/>
                    <a:pt x="79" y="72"/>
                  </a:cubicBezTo>
                  <a:cubicBezTo>
                    <a:pt x="119" y="33"/>
                    <a:pt x="138" y="3"/>
                    <a:pt x="138" y="3"/>
                  </a:cubicBezTo>
                  <a:cubicBezTo>
                    <a:pt x="137" y="2"/>
                    <a:pt x="134" y="1"/>
                    <a:pt x="13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gb42587efb1_0_53"/>
            <p:cNvSpPr/>
            <p:nvPr/>
          </p:nvSpPr>
          <p:spPr>
            <a:xfrm>
              <a:off x="2318059" y="3108410"/>
              <a:ext cx="13636" cy="2093"/>
            </a:xfrm>
            <a:custGeom>
              <a:rect b="b" l="l" r="r" t="t"/>
              <a:pathLst>
                <a:path extrusionOk="0" h="35" w="228">
                  <a:moveTo>
                    <a:pt x="119" y="1"/>
                  </a:moveTo>
                  <a:cubicBezTo>
                    <a:pt x="80" y="1"/>
                    <a:pt x="40" y="1"/>
                    <a:pt x="1" y="10"/>
                  </a:cubicBezTo>
                  <a:cubicBezTo>
                    <a:pt x="40" y="30"/>
                    <a:pt x="80" y="30"/>
                    <a:pt x="119" y="30"/>
                  </a:cubicBezTo>
                  <a:cubicBezTo>
                    <a:pt x="131" y="33"/>
                    <a:pt x="141" y="34"/>
                    <a:pt x="152" y="34"/>
                  </a:cubicBezTo>
                  <a:cubicBezTo>
                    <a:pt x="177" y="34"/>
                    <a:pt x="200" y="27"/>
                    <a:pt x="228" y="20"/>
                  </a:cubicBezTo>
                  <a:cubicBezTo>
                    <a:pt x="228" y="10"/>
                    <a:pt x="178" y="10"/>
                    <a:pt x="11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gb42587efb1_0_53"/>
            <p:cNvSpPr/>
            <p:nvPr/>
          </p:nvSpPr>
          <p:spPr>
            <a:xfrm>
              <a:off x="2316325" y="3100755"/>
              <a:ext cx="14772" cy="2631"/>
            </a:xfrm>
            <a:custGeom>
              <a:rect b="b" l="l" r="r" t="t"/>
              <a:pathLst>
                <a:path extrusionOk="0" h="44" w="247">
                  <a:moveTo>
                    <a:pt x="0" y="0"/>
                  </a:moveTo>
                  <a:cubicBezTo>
                    <a:pt x="30" y="20"/>
                    <a:pt x="79" y="40"/>
                    <a:pt x="118" y="40"/>
                  </a:cubicBezTo>
                  <a:cubicBezTo>
                    <a:pt x="132" y="42"/>
                    <a:pt x="144" y="44"/>
                    <a:pt x="156" y="44"/>
                  </a:cubicBezTo>
                  <a:cubicBezTo>
                    <a:pt x="189" y="44"/>
                    <a:pt x="218" y="34"/>
                    <a:pt x="247" y="20"/>
                  </a:cubicBezTo>
                  <a:cubicBezTo>
                    <a:pt x="207" y="20"/>
                    <a:pt x="168" y="10"/>
                    <a:pt x="118" y="10"/>
                  </a:cubicBezTo>
                  <a:cubicBezTo>
                    <a:pt x="79" y="0"/>
                    <a:pt x="40" y="0"/>
                    <a:pt x="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gb42587efb1_0_53"/>
            <p:cNvSpPr/>
            <p:nvPr/>
          </p:nvSpPr>
          <p:spPr>
            <a:xfrm>
              <a:off x="2339290" y="3104762"/>
              <a:ext cx="24879" cy="13755"/>
            </a:xfrm>
            <a:custGeom>
              <a:rect b="b" l="l" r="r" t="t"/>
              <a:pathLst>
                <a:path extrusionOk="0" h="230" w="416">
                  <a:moveTo>
                    <a:pt x="273" y="22"/>
                  </a:moveTo>
                  <a:cubicBezTo>
                    <a:pt x="308" y="22"/>
                    <a:pt x="344" y="33"/>
                    <a:pt x="376" y="52"/>
                  </a:cubicBezTo>
                  <a:cubicBezTo>
                    <a:pt x="396" y="71"/>
                    <a:pt x="396" y="91"/>
                    <a:pt x="366" y="111"/>
                  </a:cubicBezTo>
                  <a:cubicBezTo>
                    <a:pt x="336" y="121"/>
                    <a:pt x="317" y="131"/>
                    <a:pt x="287" y="140"/>
                  </a:cubicBezTo>
                  <a:cubicBezTo>
                    <a:pt x="238" y="150"/>
                    <a:pt x="198" y="160"/>
                    <a:pt x="149" y="170"/>
                  </a:cubicBezTo>
                  <a:cubicBezTo>
                    <a:pt x="106" y="180"/>
                    <a:pt x="69" y="182"/>
                    <a:pt x="44" y="184"/>
                  </a:cubicBezTo>
                  <a:lnTo>
                    <a:pt x="44" y="184"/>
                  </a:lnTo>
                  <a:cubicBezTo>
                    <a:pt x="55" y="155"/>
                    <a:pt x="70" y="131"/>
                    <a:pt x="90" y="111"/>
                  </a:cubicBezTo>
                  <a:cubicBezTo>
                    <a:pt x="119" y="71"/>
                    <a:pt x="169" y="42"/>
                    <a:pt x="218" y="32"/>
                  </a:cubicBezTo>
                  <a:cubicBezTo>
                    <a:pt x="235" y="25"/>
                    <a:pt x="254" y="22"/>
                    <a:pt x="273" y="22"/>
                  </a:cubicBezTo>
                  <a:close/>
                  <a:moveTo>
                    <a:pt x="270" y="1"/>
                  </a:moveTo>
                  <a:cubicBezTo>
                    <a:pt x="164" y="1"/>
                    <a:pt x="63" y="72"/>
                    <a:pt x="32" y="184"/>
                  </a:cubicBezTo>
                  <a:lnTo>
                    <a:pt x="32" y="184"/>
                  </a:lnTo>
                  <a:cubicBezTo>
                    <a:pt x="12" y="185"/>
                    <a:pt x="1" y="186"/>
                    <a:pt x="1" y="190"/>
                  </a:cubicBezTo>
                  <a:cubicBezTo>
                    <a:pt x="10" y="192"/>
                    <a:pt x="19" y="193"/>
                    <a:pt x="28" y="194"/>
                  </a:cubicBezTo>
                  <a:lnTo>
                    <a:pt x="28" y="194"/>
                  </a:lnTo>
                  <a:cubicBezTo>
                    <a:pt x="21" y="213"/>
                    <a:pt x="21" y="229"/>
                    <a:pt x="31" y="229"/>
                  </a:cubicBezTo>
                  <a:cubicBezTo>
                    <a:pt x="33" y="218"/>
                    <a:pt x="36" y="206"/>
                    <a:pt x="39" y="196"/>
                  </a:cubicBezTo>
                  <a:lnTo>
                    <a:pt x="39" y="196"/>
                  </a:lnTo>
                  <a:cubicBezTo>
                    <a:pt x="50" y="197"/>
                    <a:pt x="60" y="197"/>
                    <a:pt x="70" y="197"/>
                  </a:cubicBezTo>
                  <a:cubicBezTo>
                    <a:pt x="92" y="197"/>
                    <a:pt x="114" y="195"/>
                    <a:pt x="139" y="190"/>
                  </a:cubicBezTo>
                  <a:cubicBezTo>
                    <a:pt x="188" y="180"/>
                    <a:pt x="238" y="170"/>
                    <a:pt x="287" y="160"/>
                  </a:cubicBezTo>
                  <a:cubicBezTo>
                    <a:pt x="317" y="150"/>
                    <a:pt x="346" y="140"/>
                    <a:pt x="376" y="131"/>
                  </a:cubicBezTo>
                  <a:cubicBezTo>
                    <a:pt x="386" y="121"/>
                    <a:pt x="405" y="101"/>
                    <a:pt x="405" y="81"/>
                  </a:cubicBezTo>
                  <a:cubicBezTo>
                    <a:pt x="415" y="62"/>
                    <a:pt x="405" y="42"/>
                    <a:pt x="386" y="32"/>
                  </a:cubicBezTo>
                  <a:cubicBezTo>
                    <a:pt x="349" y="11"/>
                    <a:pt x="309" y="1"/>
                    <a:pt x="27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gb42587efb1_0_53"/>
            <p:cNvSpPr/>
            <p:nvPr/>
          </p:nvSpPr>
          <p:spPr>
            <a:xfrm>
              <a:off x="2331037" y="3100755"/>
              <a:ext cx="11901" cy="15968"/>
            </a:xfrm>
            <a:custGeom>
              <a:rect b="b" l="l" r="r" t="t"/>
              <a:pathLst>
                <a:path extrusionOk="0" h="267" w="199">
                  <a:moveTo>
                    <a:pt x="50" y="0"/>
                  </a:moveTo>
                  <a:cubicBezTo>
                    <a:pt x="21" y="0"/>
                    <a:pt x="1" y="30"/>
                    <a:pt x="1" y="59"/>
                  </a:cubicBezTo>
                  <a:cubicBezTo>
                    <a:pt x="1" y="79"/>
                    <a:pt x="11" y="99"/>
                    <a:pt x="21" y="119"/>
                  </a:cubicBezTo>
                  <a:cubicBezTo>
                    <a:pt x="40" y="148"/>
                    <a:pt x="60" y="178"/>
                    <a:pt x="90" y="207"/>
                  </a:cubicBezTo>
                  <a:cubicBezTo>
                    <a:pt x="109" y="227"/>
                    <a:pt x="139" y="247"/>
                    <a:pt x="169" y="267"/>
                  </a:cubicBezTo>
                  <a:cubicBezTo>
                    <a:pt x="169" y="267"/>
                    <a:pt x="139" y="237"/>
                    <a:pt x="99" y="188"/>
                  </a:cubicBezTo>
                  <a:cubicBezTo>
                    <a:pt x="80" y="168"/>
                    <a:pt x="60" y="138"/>
                    <a:pt x="50" y="109"/>
                  </a:cubicBezTo>
                  <a:cubicBezTo>
                    <a:pt x="30" y="79"/>
                    <a:pt x="21" y="30"/>
                    <a:pt x="50" y="20"/>
                  </a:cubicBezTo>
                  <a:cubicBezTo>
                    <a:pt x="53" y="19"/>
                    <a:pt x="57" y="18"/>
                    <a:pt x="60" y="18"/>
                  </a:cubicBezTo>
                  <a:cubicBezTo>
                    <a:pt x="88" y="18"/>
                    <a:pt x="121" y="53"/>
                    <a:pt x="139" y="79"/>
                  </a:cubicBezTo>
                  <a:cubicBezTo>
                    <a:pt x="149" y="109"/>
                    <a:pt x="169" y="138"/>
                    <a:pt x="169" y="168"/>
                  </a:cubicBezTo>
                  <a:cubicBezTo>
                    <a:pt x="178" y="198"/>
                    <a:pt x="178" y="237"/>
                    <a:pt x="178" y="267"/>
                  </a:cubicBezTo>
                  <a:cubicBezTo>
                    <a:pt x="198" y="237"/>
                    <a:pt x="198" y="198"/>
                    <a:pt x="198" y="168"/>
                  </a:cubicBezTo>
                  <a:cubicBezTo>
                    <a:pt x="188" y="129"/>
                    <a:pt x="178" y="99"/>
                    <a:pt x="159" y="69"/>
                  </a:cubicBezTo>
                  <a:cubicBezTo>
                    <a:pt x="139" y="30"/>
                    <a:pt x="90" y="0"/>
                    <a:pt x="5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gb42587efb1_0_53"/>
            <p:cNvSpPr/>
            <p:nvPr/>
          </p:nvSpPr>
          <p:spPr>
            <a:xfrm>
              <a:off x="2203594" y="3104283"/>
              <a:ext cx="44914" cy="37797"/>
            </a:xfrm>
            <a:custGeom>
              <a:rect b="b" l="l" r="r" t="t"/>
              <a:pathLst>
                <a:path extrusionOk="0" h="632" w="751">
                  <a:moveTo>
                    <a:pt x="40" y="0"/>
                  </a:moveTo>
                  <a:cubicBezTo>
                    <a:pt x="20" y="0"/>
                    <a:pt x="10" y="0"/>
                    <a:pt x="0" y="10"/>
                  </a:cubicBezTo>
                  <a:cubicBezTo>
                    <a:pt x="0" y="10"/>
                    <a:pt x="60" y="10"/>
                    <a:pt x="158" y="20"/>
                  </a:cubicBezTo>
                  <a:cubicBezTo>
                    <a:pt x="415" y="50"/>
                    <a:pt x="622" y="227"/>
                    <a:pt x="701" y="484"/>
                  </a:cubicBezTo>
                  <a:cubicBezTo>
                    <a:pt x="731" y="573"/>
                    <a:pt x="741" y="632"/>
                    <a:pt x="741" y="632"/>
                  </a:cubicBezTo>
                  <a:cubicBezTo>
                    <a:pt x="750" y="632"/>
                    <a:pt x="741" y="622"/>
                    <a:pt x="741" y="592"/>
                  </a:cubicBezTo>
                  <a:cubicBezTo>
                    <a:pt x="741" y="553"/>
                    <a:pt x="731" y="514"/>
                    <a:pt x="721" y="474"/>
                  </a:cubicBezTo>
                  <a:cubicBezTo>
                    <a:pt x="642" y="218"/>
                    <a:pt x="425" y="30"/>
                    <a:pt x="158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gb42587efb1_0_53"/>
            <p:cNvSpPr/>
            <p:nvPr/>
          </p:nvSpPr>
          <p:spPr>
            <a:xfrm>
              <a:off x="2215376" y="3051775"/>
              <a:ext cx="3050" cy="52569"/>
            </a:xfrm>
            <a:custGeom>
              <a:rect b="b" l="l" r="r" t="t"/>
              <a:pathLst>
                <a:path extrusionOk="0" h="879" w="51">
                  <a:moveTo>
                    <a:pt x="40" y="0"/>
                  </a:moveTo>
                  <a:cubicBezTo>
                    <a:pt x="21" y="148"/>
                    <a:pt x="11" y="296"/>
                    <a:pt x="11" y="444"/>
                  </a:cubicBezTo>
                  <a:cubicBezTo>
                    <a:pt x="1" y="592"/>
                    <a:pt x="1" y="740"/>
                    <a:pt x="11" y="878"/>
                  </a:cubicBezTo>
                  <a:cubicBezTo>
                    <a:pt x="30" y="740"/>
                    <a:pt x="40" y="592"/>
                    <a:pt x="40" y="444"/>
                  </a:cubicBezTo>
                  <a:cubicBezTo>
                    <a:pt x="50" y="296"/>
                    <a:pt x="50" y="148"/>
                    <a:pt x="4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gb42587efb1_0_53"/>
            <p:cNvSpPr/>
            <p:nvPr/>
          </p:nvSpPr>
          <p:spPr>
            <a:xfrm>
              <a:off x="2264355" y="3130597"/>
              <a:ext cx="37259" cy="2631"/>
            </a:xfrm>
            <a:custGeom>
              <a:rect b="b" l="l" r="r" t="t"/>
              <a:pathLst>
                <a:path extrusionOk="0" h="44" w="623">
                  <a:moveTo>
                    <a:pt x="34" y="0"/>
                  </a:moveTo>
                  <a:cubicBezTo>
                    <a:pt x="13" y="0"/>
                    <a:pt x="1" y="2"/>
                    <a:pt x="1" y="4"/>
                  </a:cubicBezTo>
                  <a:cubicBezTo>
                    <a:pt x="99" y="24"/>
                    <a:pt x="208" y="44"/>
                    <a:pt x="317" y="44"/>
                  </a:cubicBezTo>
                  <a:cubicBezTo>
                    <a:pt x="415" y="44"/>
                    <a:pt x="524" y="44"/>
                    <a:pt x="622" y="24"/>
                  </a:cubicBezTo>
                  <a:cubicBezTo>
                    <a:pt x="622" y="19"/>
                    <a:pt x="588" y="19"/>
                    <a:pt x="532" y="19"/>
                  </a:cubicBezTo>
                  <a:cubicBezTo>
                    <a:pt x="477" y="19"/>
                    <a:pt x="400" y="19"/>
                    <a:pt x="317" y="14"/>
                  </a:cubicBezTo>
                  <a:cubicBezTo>
                    <a:pt x="191" y="7"/>
                    <a:pt x="85" y="0"/>
                    <a:pt x="3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gb42587efb1_0_53"/>
            <p:cNvSpPr/>
            <p:nvPr/>
          </p:nvSpPr>
          <p:spPr>
            <a:xfrm>
              <a:off x="2239596" y="3130119"/>
              <a:ext cx="3588" cy="7296"/>
            </a:xfrm>
            <a:custGeom>
              <a:rect b="b" l="l" r="r" t="t"/>
              <a:pathLst>
                <a:path extrusionOk="0" h="122" w="60">
                  <a:moveTo>
                    <a:pt x="4" y="0"/>
                  </a:moveTo>
                  <a:cubicBezTo>
                    <a:pt x="2" y="0"/>
                    <a:pt x="0" y="1"/>
                    <a:pt x="0" y="3"/>
                  </a:cubicBezTo>
                  <a:cubicBezTo>
                    <a:pt x="0" y="3"/>
                    <a:pt x="10" y="32"/>
                    <a:pt x="20" y="62"/>
                  </a:cubicBezTo>
                  <a:cubicBezTo>
                    <a:pt x="30" y="91"/>
                    <a:pt x="40" y="121"/>
                    <a:pt x="50" y="121"/>
                  </a:cubicBezTo>
                  <a:cubicBezTo>
                    <a:pt x="60" y="121"/>
                    <a:pt x="60" y="91"/>
                    <a:pt x="50" y="52"/>
                  </a:cubicBezTo>
                  <a:cubicBezTo>
                    <a:pt x="42" y="19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gb42587efb1_0_53"/>
            <p:cNvSpPr/>
            <p:nvPr/>
          </p:nvSpPr>
          <p:spPr>
            <a:xfrm>
              <a:off x="2230147" y="3118218"/>
              <a:ext cx="5382" cy="5024"/>
            </a:xfrm>
            <a:custGeom>
              <a:rect b="b" l="l" r="r" t="t"/>
              <a:pathLst>
                <a:path extrusionOk="0" h="84" w="90">
                  <a:moveTo>
                    <a:pt x="10" y="1"/>
                  </a:moveTo>
                  <a:cubicBezTo>
                    <a:pt x="6" y="1"/>
                    <a:pt x="3" y="2"/>
                    <a:pt x="1" y="4"/>
                  </a:cubicBezTo>
                  <a:cubicBezTo>
                    <a:pt x="1" y="4"/>
                    <a:pt x="10" y="24"/>
                    <a:pt x="30" y="54"/>
                  </a:cubicBezTo>
                  <a:cubicBezTo>
                    <a:pt x="50" y="73"/>
                    <a:pt x="70" y="83"/>
                    <a:pt x="79" y="83"/>
                  </a:cubicBezTo>
                  <a:cubicBezTo>
                    <a:pt x="89" y="73"/>
                    <a:pt x="70" y="54"/>
                    <a:pt x="50" y="34"/>
                  </a:cubicBezTo>
                  <a:cubicBezTo>
                    <a:pt x="35" y="12"/>
                    <a:pt x="20" y="1"/>
                    <a:pt x="1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gb42587efb1_0_53"/>
            <p:cNvSpPr/>
            <p:nvPr/>
          </p:nvSpPr>
          <p:spPr>
            <a:xfrm>
              <a:off x="2216572" y="3111699"/>
              <a:ext cx="7715" cy="3409"/>
            </a:xfrm>
            <a:custGeom>
              <a:rect b="b" l="l" r="r" t="t"/>
              <a:pathLst>
                <a:path extrusionOk="0" h="57" w="129">
                  <a:moveTo>
                    <a:pt x="42" y="1"/>
                  </a:moveTo>
                  <a:cubicBezTo>
                    <a:pt x="20" y="1"/>
                    <a:pt x="1" y="8"/>
                    <a:pt x="1" y="15"/>
                  </a:cubicBezTo>
                  <a:cubicBezTo>
                    <a:pt x="1" y="24"/>
                    <a:pt x="30" y="24"/>
                    <a:pt x="60" y="34"/>
                  </a:cubicBezTo>
                  <a:cubicBezTo>
                    <a:pt x="92" y="42"/>
                    <a:pt x="111" y="57"/>
                    <a:pt x="117" y="57"/>
                  </a:cubicBezTo>
                  <a:cubicBezTo>
                    <a:pt x="118" y="57"/>
                    <a:pt x="119" y="56"/>
                    <a:pt x="119" y="54"/>
                  </a:cubicBezTo>
                  <a:cubicBezTo>
                    <a:pt x="129" y="54"/>
                    <a:pt x="109" y="24"/>
                    <a:pt x="70" y="5"/>
                  </a:cubicBezTo>
                  <a:cubicBezTo>
                    <a:pt x="61" y="2"/>
                    <a:pt x="51" y="1"/>
                    <a:pt x="4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gb42587efb1_0_53"/>
            <p:cNvSpPr/>
            <p:nvPr/>
          </p:nvSpPr>
          <p:spPr>
            <a:xfrm>
              <a:off x="2207123" y="3109127"/>
              <a:ext cx="4186" cy="2273"/>
            </a:xfrm>
            <a:custGeom>
              <a:rect b="b" l="l" r="r" t="t"/>
              <a:pathLst>
                <a:path extrusionOk="0" h="38" w="70">
                  <a:moveTo>
                    <a:pt x="13" y="1"/>
                  </a:moveTo>
                  <a:cubicBezTo>
                    <a:pt x="6" y="1"/>
                    <a:pt x="1" y="3"/>
                    <a:pt x="1" y="8"/>
                  </a:cubicBezTo>
                  <a:cubicBezTo>
                    <a:pt x="1" y="18"/>
                    <a:pt x="11" y="28"/>
                    <a:pt x="30" y="38"/>
                  </a:cubicBezTo>
                  <a:lnTo>
                    <a:pt x="70" y="38"/>
                  </a:lnTo>
                  <a:cubicBezTo>
                    <a:pt x="70" y="28"/>
                    <a:pt x="60" y="18"/>
                    <a:pt x="40" y="8"/>
                  </a:cubicBezTo>
                  <a:cubicBezTo>
                    <a:pt x="30" y="3"/>
                    <a:pt x="20" y="1"/>
                    <a:pt x="1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gb42587efb1_0_53"/>
            <p:cNvSpPr/>
            <p:nvPr/>
          </p:nvSpPr>
          <p:spPr>
            <a:xfrm>
              <a:off x="1728750" y="2995679"/>
              <a:ext cx="243586" cy="131093"/>
            </a:xfrm>
            <a:custGeom>
              <a:rect b="b" l="l" r="r" t="t"/>
              <a:pathLst>
                <a:path extrusionOk="0" h="2192" w="4073">
                  <a:moveTo>
                    <a:pt x="2010" y="1"/>
                  </a:moveTo>
                  <a:lnTo>
                    <a:pt x="1705" y="1096"/>
                  </a:lnTo>
                  <a:cubicBezTo>
                    <a:pt x="1705" y="1096"/>
                    <a:pt x="1378" y="1081"/>
                    <a:pt x="1026" y="1081"/>
                  </a:cubicBezTo>
                  <a:cubicBezTo>
                    <a:pt x="537" y="1081"/>
                    <a:pt x="1" y="1111"/>
                    <a:pt x="224" y="1254"/>
                  </a:cubicBezTo>
                  <a:cubicBezTo>
                    <a:pt x="570" y="1471"/>
                    <a:pt x="2918" y="2034"/>
                    <a:pt x="3500" y="2162"/>
                  </a:cubicBezTo>
                  <a:lnTo>
                    <a:pt x="3629" y="2191"/>
                  </a:lnTo>
                  <a:lnTo>
                    <a:pt x="4073" y="573"/>
                  </a:lnTo>
                  <a:lnTo>
                    <a:pt x="201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gb42587efb1_0_53"/>
            <p:cNvSpPr/>
            <p:nvPr/>
          </p:nvSpPr>
          <p:spPr>
            <a:xfrm>
              <a:off x="1901464" y="3087538"/>
              <a:ext cx="54363" cy="36840"/>
            </a:xfrm>
            <a:custGeom>
              <a:rect b="b" l="l" r="r" t="t"/>
              <a:pathLst>
                <a:path extrusionOk="0" h="616" w="909">
                  <a:moveTo>
                    <a:pt x="657" y="0"/>
                  </a:moveTo>
                  <a:cubicBezTo>
                    <a:pt x="565" y="0"/>
                    <a:pt x="472" y="18"/>
                    <a:pt x="385" y="54"/>
                  </a:cubicBezTo>
                  <a:cubicBezTo>
                    <a:pt x="218" y="123"/>
                    <a:pt x="79" y="261"/>
                    <a:pt x="1" y="428"/>
                  </a:cubicBezTo>
                  <a:lnTo>
                    <a:pt x="750" y="616"/>
                  </a:lnTo>
                  <a:lnTo>
                    <a:pt x="908" y="44"/>
                  </a:lnTo>
                  <a:cubicBezTo>
                    <a:pt x="828" y="15"/>
                    <a:pt x="742" y="0"/>
                    <a:pt x="6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gb42587efb1_0_53"/>
            <p:cNvSpPr/>
            <p:nvPr/>
          </p:nvSpPr>
          <p:spPr>
            <a:xfrm>
              <a:off x="1735628" y="3060626"/>
              <a:ext cx="210753" cy="65546"/>
            </a:xfrm>
            <a:custGeom>
              <a:rect b="b" l="l" r="r" t="t"/>
              <a:pathLst>
                <a:path extrusionOk="0" h="1096" w="3524">
                  <a:moveTo>
                    <a:pt x="672" y="0"/>
                  </a:moveTo>
                  <a:cubicBezTo>
                    <a:pt x="672" y="0"/>
                    <a:pt x="1" y="0"/>
                    <a:pt x="50" y="119"/>
                  </a:cubicBezTo>
                  <a:cubicBezTo>
                    <a:pt x="100" y="247"/>
                    <a:pt x="2448" y="898"/>
                    <a:pt x="3514" y="1096"/>
                  </a:cubicBezTo>
                  <a:lnTo>
                    <a:pt x="3523" y="1046"/>
                  </a:lnTo>
                  <a:lnTo>
                    <a:pt x="771" y="306"/>
                  </a:lnTo>
                  <a:cubicBezTo>
                    <a:pt x="771" y="306"/>
                    <a:pt x="790" y="40"/>
                    <a:pt x="6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gb42587efb1_0_53"/>
            <p:cNvSpPr/>
            <p:nvPr/>
          </p:nvSpPr>
          <p:spPr>
            <a:xfrm>
              <a:off x="1739216" y="3065949"/>
              <a:ext cx="209497" cy="58310"/>
            </a:xfrm>
            <a:custGeom>
              <a:rect b="b" l="l" r="r" t="t"/>
              <a:pathLst>
                <a:path extrusionOk="0" h="975" w="3503">
                  <a:moveTo>
                    <a:pt x="0" y="0"/>
                  </a:moveTo>
                  <a:lnTo>
                    <a:pt x="30" y="20"/>
                  </a:lnTo>
                  <a:lnTo>
                    <a:pt x="138" y="49"/>
                  </a:lnTo>
                  <a:lnTo>
                    <a:pt x="503" y="178"/>
                  </a:lnTo>
                  <a:cubicBezTo>
                    <a:pt x="819" y="276"/>
                    <a:pt x="1253" y="405"/>
                    <a:pt x="1737" y="533"/>
                  </a:cubicBezTo>
                  <a:cubicBezTo>
                    <a:pt x="2220" y="671"/>
                    <a:pt x="2664" y="780"/>
                    <a:pt x="2980" y="859"/>
                  </a:cubicBezTo>
                  <a:lnTo>
                    <a:pt x="3355" y="947"/>
                  </a:lnTo>
                  <a:lnTo>
                    <a:pt x="3438" y="963"/>
                  </a:lnTo>
                  <a:lnTo>
                    <a:pt x="3438" y="963"/>
                  </a:lnTo>
                  <a:lnTo>
                    <a:pt x="3355" y="937"/>
                  </a:lnTo>
                  <a:lnTo>
                    <a:pt x="2970" y="839"/>
                  </a:lnTo>
                  <a:cubicBezTo>
                    <a:pt x="2664" y="760"/>
                    <a:pt x="2220" y="641"/>
                    <a:pt x="1737" y="513"/>
                  </a:cubicBezTo>
                  <a:cubicBezTo>
                    <a:pt x="1253" y="375"/>
                    <a:pt x="819" y="247"/>
                    <a:pt x="503" y="148"/>
                  </a:cubicBezTo>
                  <a:lnTo>
                    <a:pt x="138" y="40"/>
                  </a:lnTo>
                  <a:lnTo>
                    <a:pt x="40" y="10"/>
                  </a:lnTo>
                  <a:cubicBezTo>
                    <a:pt x="20" y="10"/>
                    <a:pt x="10" y="0"/>
                    <a:pt x="0" y="0"/>
                  </a:cubicBezTo>
                  <a:close/>
                  <a:moveTo>
                    <a:pt x="3438" y="963"/>
                  </a:moveTo>
                  <a:lnTo>
                    <a:pt x="3454" y="967"/>
                  </a:lnTo>
                  <a:lnTo>
                    <a:pt x="3463" y="967"/>
                  </a:lnTo>
                  <a:lnTo>
                    <a:pt x="3438" y="963"/>
                  </a:lnTo>
                  <a:close/>
                  <a:moveTo>
                    <a:pt x="3463" y="967"/>
                  </a:moveTo>
                  <a:cubicBezTo>
                    <a:pt x="3468" y="972"/>
                    <a:pt x="3476" y="974"/>
                    <a:pt x="3483" y="974"/>
                  </a:cubicBezTo>
                  <a:cubicBezTo>
                    <a:pt x="3491" y="974"/>
                    <a:pt x="3498" y="972"/>
                    <a:pt x="3503" y="967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gb42587efb1_0_53"/>
            <p:cNvSpPr/>
            <p:nvPr/>
          </p:nvSpPr>
          <p:spPr>
            <a:xfrm>
              <a:off x="1775218" y="3058832"/>
              <a:ext cx="8313" cy="22487"/>
            </a:xfrm>
            <a:custGeom>
              <a:rect b="b" l="l" r="r" t="t"/>
              <a:pathLst>
                <a:path extrusionOk="0" h="376" w="139">
                  <a:moveTo>
                    <a:pt x="0" y="1"/>
                  </a:moveTo>
                  <a:lnTo>
                    <a:pt x="0" y="1"/>
                  </a:lnTo>
                  <a:cubicBezTo>
                    <a:pt x="30" y="50"/>
                    <a:pt x="59" y="109"/>
                    <a:pt x="89" y="178"/>
                  </a:cubicBezTo>
                  <a:cubicBezTo>
                    <a:pt x="99" y="238"/>
                    <a:pt x="109" y="307"/>
                    <a:pt x="109" y="376"/>
                  </a:cubicBezTo>
                  <a:cubicBezTo>
                    <a:pt x="128" y="307"/>
                    <a:pt x="138" y="238"/>
                    <a:pt x="109" y="168"/>
                  </a:cubicBezTo>
                  <a:cubicBezTo>
                    <a:pt x="99" y="99"/>
                    <a:pt x="59" y="40"/>
                    <a:pt x="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gb42587efb1_0_53"/>
            <p:cNvSpPr/>
            <p:nvPr/>
          </p:nvSpPr>
          <p:spPr>
            <a:xfrm>
              <a:off x="1818875" y="3060626"/>
              <a:ext cx="4784" cy="12439"/>
            </a:xfrm>
            <a:custGeom>
              <a:rect b="b" l="l" r="r" t="t"/>
              <a:pathLst>
                <a:path extrusionOk="0" h="208" w="80">
                  <a:moveTo>
                    <a:pt x="10" y="0"/>
                  </a:moveTo>
                  <a:lnTo>
                    <a:pt x="10" y="0"/>
                  </a:lnTo>
                  <a:cubicBezTo>
                    <a:pt x="0" y="10"/>
                    <a:pt x="10" y="50"/>
                    <a:pt x="30" y="109"/>
                  </a:cubicBezTo>
                  <a:cubicBezTo>
                    <a:pt x="40" y="168"/>
                    <a:pt x="59" y="208"/>
                    <a:pt x="69" y="208"/>
                  </a:cubicBezTo>
                  <a:cubicBezTo>
                    <a:pt x="79" y="208"/>
                    <a:pt x="69" y="158"/>
                    <a:pt x="49" y="99"/>
                  </a:cubicBezTo>
                  <a:cubicBezTo>
                    <a:pt x="40" y="40"/>
                    <a:pt x="20" y="0"/>
                    <a:pt x="1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gb42587efb1_0_53"/>
            <p:cNvSpPr/>
            <p:nvPr/>
          </p:nvSpPr>
          <p:spPr>
            <a:xfrm>
              <a:off x="1828324" y="3061224"/>
              <a:ext cx="7117" cy="9509"/>
            </a:xfrm>
            <a:custGeom>
              <a:rect b="b" l="l" r="r" t="t"/>
              <a:pathLst>
                <a:path extrusionOk="0" h="159" w="119">
                  <a:moveTo>
                    <a:pt x="10" y="0"/>
                  </a:moveTo>
                  <a:lnTo>
                    <a:pt x="10" y="0"/>
                  </a:lnTo>
                  <a:cubicBezTo>
                    <a:pt x="0" y="10"/>
                    <a:pt x="20" y="40"/>
                    <a:pt x="49" y="89"/>
                  </a:cubicBezTo>
                  <a:cubicBezTo>
                    <a:pt x="69" y="128"/>
                    <a:pt x="99" y="158"/>
                    <a:pt x="109" y="158"/>
                  </a:cubicBezTo>
                  <a:cubicBezTo>
                    <a:pt x="118" y="148"/>
                    <a:pt x="89" y="109"/>
                    <a:pt x="69" y="69"/>
                  </a:cubicBezTo>
                  <a:cubicBezTo>
                    <a:pt x="40" y="30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gb42587efb1_0_53"/>
            <p:cNvSpPr/>
            <p:nvPr/>
          </p:nvSpPr>
          <p:spPr>
            <a:xfrm>
              <a:off x="1831254" y="3057098"/>
              <a:ext cx="13037" cy="3588"/>
            </a:xfrm>
            <a:custGeom>
              <a:rect b="b" l="l" r="r" t="t"/>
              <a:pathLst>
                <a:path extrusionOk="0" h="60" w="218">
                  <a:moveTo>
                    <a:pt x="0" y="0"/>
                  </a:moveTo>
                  <a:cubicBezTo>
                    <a:pt x="0" y="10"/>
                    <a:pt x="40" y="30"/>
                    <a:pt x="99" y="40"/>
                  </a:cubicBezTo>
                  <a:cubicBezTo>
                    <a:pt x="139" y="49"/>
                    <a:pt x="178" y="59"/>
                    <a:pt x="217" y="59"/>
                  </a:cubicBezTo>
                  <a:cubicBezTo>
                    <a:pt x="217" y="49"/>
                    <a:pt x="168" y="30"/>
                    <a:pt x="109" y="20"/>
                  </a:cubicBezTo>
                  <a:cubicBezTo>
                    <a:pt x="69" y="0"/>
                    <a:pt x="40" y="0"/>
                    <a:pt x="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gb42587efb1_0_53"/>
            <p:cNvSpPr/>
            <p:nvPr/>
          </p:nvSpPr>
          <p:spPr>
            <a:xfrm>
              <a:off x="1833587" y="3049981"/>
              <a:ext cx="14832" cy="3469"/>
            </a:xfrm>
            <a:custGeom>
              <a:rect b="b" l="l" r="r" t="t"/>
              <a:pathLst>
                <a:path extrusionOk="0" h="58" w="248">
                  <a:moveTo>
                    <a:pt x="1" y="1"/>
                  </a:moveTo>
                  <a:cubicBezTo>
                    <a:pt x="40" y="30"/>
                    <a:pt x="80" y="50"/>
                    <a:pt x="129" y="50"/>
                  </a:cubicBezTo>
                  <a:cubicBezTo>
                    <a:pt x="149" y="55"/>
                    <a:pt x="169" y="57"/>
                    <a:pt x="188" y="57"/>
                  </a:cubicBezTo>
                  <a:cubicBezTo>
                    <a:pt x="208" y="57"/>
                    <a:pt x="228" y="55"/>
                    <a:pt x="248" y="50"/>
                  </a:cubicBezTo>
                  <a:cubicBezTo>
                    <a:pt x="208" y="40"/>
                    <a:pt x="169" y="30"/>
                    <a:pt x="129" y="20"/>
                  </a:cubicBezTo>
                  <a:cubicBezTo>
                    <a:pt x="90" y="11"/>
                    <a:pt x="40" y="1"/>
                    <a:pt x="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gb42587efb1_0_53"/>
            <p:cNvSpPr/>
            <p:nvPr/>
          </p:nvSpPr>
          <p:spPr>
            <a:xfrm>
              <a:off x="1800575" y="3045077"/>
              <a:ext cx="21291" cy="17942"/>
            </a:xfrm>
            <a:custGeom>
              <a:rect b="b" l="l" r="r" t="t"/>
              <a:pathLst>
                <a:path extrusionOk="0" h="300" w="356">
                  <a:moveTo>
                    <a:pt x="82" y="30"/>
                  </a:moveTo>
                  <a:cubicBezTo>
                    <a:pt x="126" y="30"/>
                    <a:pt x="170" y="43"/>
                    <a:pt x="207" y="73"/>
                  </a:cubicBezTo>
                  <a:cubicBezTo>
                    <a:pt x="247" y="93"/>
                    <a:pt x="277" y="132"/>
                    <a:pt x="296" y="172"/>
                  </a:cubicBezTo>
                  <a:cubicBezTo>
                    <a:pt x="309" y="198"/>
                    <a:pt x="318" y="224"/>
                    <a:pt x="323" y="253"/>
                  </a:cubicBezTo>
                  <a:lnTo>
                    <a:pt x="323" y="253"/>
                  </a:lnTo>
                  <a:cubicBezTo>
                    <a:pt x="302" y="246"/>
                    <a:pt x="272" y="236"/>
                    <a:pt x="237" y="221"/>
                  </a:cubicBezTo>
                  <a:cubicBezTo>
                    <a:pt x="188" y="201"/>
                    <a:pt x="148" y="172"/>
                    <a:pt x="109" y="142"/>
                  </a:cubicBezTo>
                  <a:cubicBezTo>
                    <a:pt x="89" y="132"/>
                    <a:pt x="59" y="112"/>
                    <a:pt x="40" y="93"/>
                  </a:cubicBezTo>
                  <a:cubicBezTo>
                    <a:pt x="20" y="73"/>
                    <a:pt x="20" y="43"/>
                    <a:pt x="40" y="33"/>
                  </a:cubicBezTo>
                  <a:cubicBezTo>
                    <a:pt x="54" y="31"/>
                    <a:pt x="68" y="30"/>
                    <a:pt x="82" y="30"/>
                  </a:cubicBezTo>
                  <a:close/>
                  <a:moveTo>
                    <a:pt x="75" y="0"/>
                  </a:moveTo>
                  <a:cubicBezTo>
                    <a:pt x="60" y="0"/>
                    <a:pt x="45" y="1"/>
                    <a:pt x="30" y="4"/>
                  </a:cubicBezTo>
                  <a:cubicBezTo>
                    <a:pt x="10" y="14"/>
                    <a:pt x="0" y="33"/>
                    <a:pt x="0" y="53"/>
                  </a:cubicBezTo>
                  <a:cubicBezTo>
                    <a:pt x="0" y="73"/>
                    <a:pt x="10" y="93"/>
                    <a:pt x="20" y="102"/>
                  </a:cubicBezTo>
                  <a:cubicBezTo>
                    <a:pt x="40" y="122"/>
                    <a:pt x="69" y="142"/>
                    <a:pt x="89" y="162"/>
                  </a:cubicBezTo>
                  <a:cubicBezTo>
                    <a:pt x="129" y="181"/>
                    <a:pt x="178" y="211"/>
                    <a:pt x="227" y="231"/>
                  </a:cubicBezTo>
                  <a:cubicBezTo>
                    <a:pt x="258" y="246"/>
                    <a:pt x="289" y="255"/>
                    <a:pt x="324" y="263"/>
                  </a:cubicBezTo>
                  <a:lnTo>
                    <a:pt x="324" y="263"/>
                  </a:lnTo>
                  <a:cubicBezTo>
                    <a:pt x="325" y="275"/>
                    <a:pt x="326" y="287"/>
                    <a:pt x="326" y="300"/>
                  </a:cubicBezTo>
                  <a:cubicBezTo>
                    <a:pt x="335" y="300"/>
                    <a:pt x="336" y="284"/>
                    <a:pt x="336" y="266"/>
                  </a:cubicBezTo>
                  <a:lnTo>
                    <a:pt x="336" y="266"/>
                  </a:lnTo>
                  <a:cubicBezTo>
                    <a:pt x="342" y="267"/>
                    <a:pt x="349" y="269"/>
                    <a:pt x="355" y="270"/>
                  </a:cubicBezTo>
                  <a:cubicBezTo>
                    <a:pt x="355" y="266"/>
                    <a:pt x="348" y="263"/>
                    <a:pt x="336" y="258"/>
                  </a:cubicBezTo>
                  <a:lnTo>
                    <a:pt x="336" y="258"/>
                  </a:lnTo>
                  <a:cubicBezTo>
                    <a:pt x="335" y="220"/>
                    <a:pt x="326" y="191"/>
                    <a:pt x="316" y="162"/>
                  </a:cubicBezTo>
                  <a:cubicBezTo>
                    <a:pt x="273" y="58"/>
                    <a:pt x="177" y="0"/>
                    <a:pt x="7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gb42587efb1_0_53"/>
            <p:cNvSpPr/>
            <p:nvPr/>
          </p:nvSpPr>
          <p:spPr>
            <a:xfrm>
              <a:off x="1818875" y="3047409"/>
              <a:ext cx="15370" cy="13277"/>
            </a:xfrm>
            <a:custGeom>
              <a:rect b="b" l="l" r="r" t="t"/>
              <a:pathLst>
                <a:path extrusionOk="0" h="222" w="257">
                  <a:moveTo>
                    <a:pt x="183" y="1"/>
                  </a:moveTo>
                  <a:cubicBezTo>
                    <a:pt x="146" y="1"/>
                    <a:pt x="112" y="14"/>
                    <a:pt x="89" y="44"/>
                  </a:cubicBezTo>
                  <a:cubicBezTo>
                    <a:pt x="59" y="63"/>
                    <a:pt x="40" y="93"/>
                    <a:pt x="20" y="133"/>
                  </a:cubicBezTo>
                  <a:cubicBezTo>
                    <a:pt x="10" y="162"/>
                    <a:pt x="0" y="192"/>
                    <a:pt x="10" y="221"/>
                  </a:cubicBezTo>
                  <a:cubicBezTo>
                    <a:pt x="20" y="192"/>
                    <a:pt x="30" y="162"/>
                    <a:pt x="40" y="133"/>
                  </a:cubicBezTo>
                  <a:cubicBezTo>
                    <a:pt x="59" y="103"/>
                    <a:pt x="79" y="83"/>
                    <a:pt x="99" y="63"/>
                  </a:cubicBezTo>
                  <a:cubicBezTo>
                    <a:pt x="128" y="34"/>
                    <a:pt x="168" y="24"/>
                    <a:pt x="207" y="24"/>
                  </a:cubicBezTo>
                  <a:cubicBezTo>
                    <a:pt x="237" y="44"/>
                    <a:pt x="207" y="93"/>
                    <a:pt x="188" y="113"/>
                  </a:cubicBezTo>
                  <a:cubicBezTo>
                    <a:pt x="158" y="133"/>
                    <a:pt x="138" y="162"/>
                    <a:pt x="109" y="182"/>
                  </a:cubicBezTo>
                  <a:cubicBezTo>
                    <a:pt x="59" y="211"/>
                    <a:pt x="30" y="221"/>
                    <a:pt x="30" y="221"/>
                  </a:cubicBezTo>
                  <a:cubicBezTo>
                    <a:pt x="59" y="221"/>
                    <a:pt x="89" y="211"/>
                    <a:pt x="119" y="192"/>
                  </a:cubicBezTo>
                  <a:cubicBezTo>
                    <a:pt x="148" y="172"/>
                    <a:pt x="178" y="152"/>
                    <a:pt x="198" y="133"/>
                  </a:cubicBezTo>
                  <a:cubicBezTo>
                    <a:pt x="217" y="113"/>
                    <a:pt x="227" y="93"/>
                    <a:pt x="237" y="73"/>
                  </a:cubicBezTo>
                  <a:cubicBezTo>
                    <a:pt x="257" y="54"/>
                    <a:pt x="247" y="14"/>
                    <a:pt x="217" y="4"/>
                  </a:cubicBezTo>
                  <a:cubicBezTo>
                    <a:pt x="206" y="2"/>
                    <a:pt x="194" y="1"/>
                    <a:pt x="18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gb42587efb1_0_53"/>
            <p:cNvSpPr/>
            <p:nvPr/>
          </p:nvSpPr>
          <p:spPr>
            <a:xfrm>
              <a:off x="1902062" y="3085744"/>
              <a:ext cx="53765" cy="26852"/>
            </a:xfrm>
            <a:custGeom>
              <a:rect b="b" l="l" r="r" t="t"/>
              <a:pathLst>
                <a:path extrusionOk="0" h="449" w="899">
                  <a:moveTo>
                    <a:pt x="617" y="1"/>
                  </a:moveTo>
                  <a:cubicBezTo>
                    <a:pt x="530" y="1"/>
                    <a:pt x="443" y="20"/>
                    <a:pt x="356" y="54"/>
                  </a:cubicBezTo>
                  <a:cubicBezTo>
                    <a:pt x="237" y="103"/>
                    <a:pt x="139" y="192"/>
                    <a:pt x="60" y="301"/>
                  </a:cubicBezTo>
                  <a:cubicBezTo>
                    <a:pt x="40" y="330"/>
                    <a:pt x="20" y="370"/>
                    <a:pt x="10" y="399"/>
                  </a:cubicBezTo>
                  <a:cubicBezTo>
                    <a:pt x="0" y="429"/>
                    <a:pt x="0" y="439"/>
                    <a:pt x="0" y="449"/>
                  </a:cubicBezTo>
                  <a:cubicBezTo>
                    <a:pt x="0" y="449"/>
                    <a:pt x="20" y="389"/>
                    <a:pt x="79" y="310"/>
                  </a:cubicBezTo>
                  <a:cubicBezTo>
                    <a:pt x="148" y="202"/>
                    <a:pt x="247" y="123"/>
                    <a:pt x="366" y="74"/>
                  </a:cubicBezTo>
                  <a:cubicBezTo>
                    <a:pt x="446" y="40"/>
                    <a:pt x="531" y="20"/>
                    <a:pt x="617" y="20"/>
                  </a:cubicBezTo>
                  <a:cubicBezTo>
                    <a:pt x="658" y="20"/>
                    <a:pt x="699" y="25"/>
                    <a:pt x="740" y="34"/>
                  </a:cubicBezTo>
                  <a:cubicBezTo>
                    <a:pt x="839" y="44"/>
                    <a:pt x="888" y="64"/>
                    <a:pt x="888" y="64"/>
                  </a:cubicBezTo>
                  <a:cubicBezTo>
                    <a:pt x="898" y="64"/>
                    <a:pt x="879" y="54"/>
                    <a:pt x="859" y="44"/>
                  </a:cubicBezTo>
                  <a:cubicBezTo>
                    <a:pt x="819" y="34"/>
                    <a:pt x="780" y="24"/>
                    <a:pt x="740" y="14"/>
                  </a:cubicBezTo>
                  <a:cubicBezTo>
                    <a:pt x="699" y="5"/>
                    <a:pt x="658" y="1"/>
                    <a:pt x="61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gb42587efb1_0_53"/>
            <p:cNvSpPr/>
            <p:nvPr/>
          </p:nvSpPr>
          <p:spPr>
            <a:xfrm>
              <a:off x="1943387" y="3034671"/>
              <a:ext cx="13636" cy="50774"/>
            </a:xfrm>
            <a:custGeom>
              <a:rect b="b" l="l" r="r" t="t"/>
              <a:pathLst>
                <a:path extrusionOk="0" h="849" w="228">
                  <a:moveTo>
                    <a:pt x="227" y="0"/>
                  </a:moveTo>
                  <a:cubicBezTo>
                    <a:pt x="178" y="138"/>
                    <a:pt x="138" y="286"/>
                    <a:pt x="99" y="424"/>
                  </a:cubicBezTo>
                  <a:cubicBezTo>
                    <a:pt x="59" y="563"/>
                    <a:pt x="30" y="711"/>
                    <a:pt x="0" y="849"/>
                  </a:cubicBezTo>
                  <a:cubicBezTo>
                    <a:pt x="49" y="711"/>
                    <a:pt x="89" y="572"/>
                    <a:pt x="128" y="434"/>
                  </a:cubicBezTo>
                  <a:cubicBezTo>
                    <a:pt x="168" y="286"/>
                    <a:pt x="197" y="148"/>
                    <a:pt x="22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gb42587efb1_0_53"/>
            <p:cNvSpPr/>
            <p:nvPr/>
          </p:nvSpPr>
          <p:spPr>
            <a:xfrm>
              <a:off x="1853083" y="3087119"/>
              <a:ext cx="36660" cy="9569"/>
            </a:xfrm>
            <a:custGeom>
              <a:rect b="b" l="l" r="r" t="t"/>
              <a:pathLst>
                <a:path extrusionOk="0" h="160" w="613">
                  <a:moveTo>
                    <a:pt x="4" y="0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99" y="51"/>
                    <a:pt x="198" y="80"/>
                    <a:pt x="296" y="110"/>
                  </a:cubicBezTo>
                  <a:cubicBezTo>
                    <a:pt x="395" y="139"/>
                    <a:pt x="504" y="159"/>
                    <a:pt x="612" y="159"/>
                  </a:cubicBezTo>
                  <a:cubicBezTo>
                    <a:pt x="612" y="149"/>
                    <a:pt x="474" y="130"/>
                    <a:pt x="306" y="80"/>
                  </a:cubicBezTo>
                  <a:cubicBezTo>
                    <a:pt x="153" y="44"/>
                    <a:pt x="25" y="0"/>
                    <a:pt x="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gb42587efb1_0_53"/>
            <p:cNvSpPr/>
            <p:nvPr/>
          </p:nvSpPr>
          <p:spPr>
            <a:xfrm>
              <a:off x="1907983" y="3103087"/>
              <a:ext cx="5921" cy="6579"/>
            </a:xfrm>
            <a:custGeom>
              <a:rect b="b" l="l" r="r" t="t"/>
              <a:pathLst>
                <a:path extrusionOk="0" h="110" w="99">
                  <a:moveTo>
                    <a:pt x="99" y="1"/>
                  </a:moveTo>
                  <a:cubicBezTo>
                    <a:pt x="89" y="1"/>
                    <a:pt x="59" y="11"/>
                    <a:pt x="30" y="40"/>
                  </a:cubicBezTo>
                  <a:cubicBezTo>
                    <a:pt x="10" y="70"/>
                    <a:pt x="0" y="99"/>
                    <a:pt x="10" y="109"/>
                  </a:cubicBezTo>
                  <a:cubicBezTo>
                    <a:pt x="20" y="109"/>
                    <a:pt x="30" y="90"/>
                    <a:pt x="49" y="60"/>
                  </a:cubicBezTo>
                  <a:cubicBezTo>
                    <a:pt x="79" y="30"/>
                    <a:pt x="99" y="11"/>
                    <a:pt x="9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gb42587efb1_0_53"/>
            <p:cNvSpPr/>
            <p:nvPr/>
          </p:nvSpPr>
          <p:spPr>
            <a:xfrm>
              <a:off x="1919764" y="3094236"/>
              <a:ext cx="5981" cy="3828"/>
            </a:xfrm>
            <a:custGeom>
              <a:rect b="b" l="l" r="r" t="t"/>
              <a:pathLst>
                <a:path extrusionOk="0" h="64" w="100">
                  <a:moveTo>
                    <a:pt x="99" y="1"/>
                  </a:moveTo>
                  <a:lnTo>
                    <a:pt x="99" y="1"/>
                  </a:lnTo>
                  <a:cubicBezTo>
                    <a:pt x="99" y="1"/>
                    <a:pt x="69" y="11"/>
                    <a:pt x="50" y="20"/>
                  </a:cubicBezTo>
                  <a:cubicBezTo>
                    <a:pt x="20" y="40"/>
                    <a:pt x="0" y="60"/>
                    <a:pt x="0" y="60"/>
                  </a:cubicBezTo>
                  <a:cubicBezTo>
                    <a:pt x="3" y="63"/>
                    <a:pt x="6" y="64"/>
                    <a:pt x="10" y="64"/>
                  </a:cubicBezTo>
                  <a:cubicBezTo>
                    <a:pt x="22" y="64"/>
                    <a:pt x="38" y="55"/>
                    <a:pt x="60" y="40"/>
                  </a:cubicBezTo>
                  <a:cubicBezTo>
                    <a:pt x="89" y="30"/>
                    <a:pt x="99" y="11"/>
                    <a:pt x="9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gb42587efb1_0_53"/>
            <p:cNvSpPr/>
            <p:nvPr/>
          </p:nvSpPr>
          <p:spPr>
            <a:xfrm>
              <a:off x="1932144" y="3091306"/>
              <a:ext cx="8313" cy="2392"/>
            </a:xfrm>
            <a:custGeom>
              <a:rect b="b" l="l" r="r" t="t"/>
              <a:pathLst>
                <a:path extrusionOk="0" h="40" w="139">
                  <a:moveTo>
                    <a:pt x="70" y="0"/>
                  </a:moveTo>
                  <a:cubicBezTo>
                    <a:pt x="30" y="0"/>
                    <a:pt x="1" y="30"/>
                    <a:pt x="11" y="40"/>
                  </a:cubicBezTo>
                  <a:cubicBezTo>
                    <a:pt x="11" y="40"/>
                    <a:pt x="40" y="30"/>
                    <a:pt x="70" y="30"/>
                  </a:cubicBezTo>
                  <a:cubicBezTo>
                    <a:pt x="96" y="30"/>
                    <a:pt x="118" y="34"/>
                    <a:pt x="130" y="34"/>
                  </a:cubicBezTo>
                  <a:cubicBezTo>
                    <a:pt x="135" y="34"/>
                    <a:pt x="139" y="33"/>
                    <a:pt x="139" y="30"/>
                  </a:cubicBezTo>
                  <a:cubicBezTo>
                    <a:pt x="139" y="20"/>
                    <a:pt x="109" y="0"/>
                    <a:pt x="7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gb42587efb1_0_53"/>
            <p:cNvSpPr/>
            <p:nvPr/>
          </p:nvSpPr>
          <p:spPr>
            <a:xfrm>
              <a:off x="1946317" y="3092502"/>
              <a:ext cx="4186" cy="1794"/>
            </a:xfrm>
            <a:custGeom>
              <a:rect b="b" l="l" r="r" t="t"/>
              <a:pathLst>
                <a:path extrusionOk="0" h="30" w="70">
                  <a:moveTo>
                    <a:pt x="3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30"/>
                    <a:pt x="30" y="30"/>
                  </a:cubicBezTo>
                  <a:cubicBezTo>
                    <a:pt x="50" y="30"/>
                    <a:pt x="70" y="20"/>
                    <a:pt x="70" y="10"/>
                  </a:cubicBezTo>
                  <a:cubicBezTo>
                    <a:pt x="70" y="0"/>
                    <a:pt x="50" y="0"/>
                    <a:pt x="3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gb42587efb1_0_53"/>
            <p:cNvSpPr/>
            <p:nvPr/>
          </p:nvSpPr>
          <p:spPr>
            <a:xfrm>
              <a:off x="1791126" y="1811378"/>
              <a:ext cx="602535" cy="1285329"/>
            </a:xfrm>
            <a:custGeom>
              <a:rect b="b" l="l" r="r" t="t"/>
              <a:pathLst>
                <a:path extrusionOk="0" h="21492" w="10075">
                  <a:moveTo>
                    <a:pt x="3543" y="1"/>
                  </a:moveTo>
                  <a:cubicBezTo>
                    <a:pt x="3385" y="218"/>
                    <a:pt x="0" y="20297"/>
                    <a:pt x="0" y="20297"/>
                  </a:cubicBezTo>
                  <a:lnTo>
                    <a:pt x="3543" y="21491"/>
                  </a:lnTo>
                  <a:lnTo>
                    <a:pt x="6523" y="2339"/>
                  </a:lnTo>
                  <a:lnTo>
                    <a:pt x="6157" y="21363"/>
                  </a:lnTo>
                  <a:lnTo>
                    <a:pt x="10075" y="21422"/>
                  </a:lnTo>
                  <a:lnTo>
                    <a:pt x="9512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gb42587efb1_0_53"/>
            <p:cNvSpPr/>
            <p:nvPr/>
          </p:nvSpPr>
          <p:spPr>
            <a:xfrm>
              <a:off x="1586357" y="861150"/>
              <a:ext cx="298666" cy="539381"/>
            </a:xfrm>
            <a:custGeom>
              <a:rect b="b" l="l" r="r" t="t"/>
              <a:pathLst>
                <a:path extrusionOk="0" h="9019" w="4994">
                  <a:moveTo>
                    <a:pt x="3434" y="1"/>
                  </a:moveTo>
                  <a:cubicBezTo>
                    <a:pt x="3395" y="1"/>
                    <a:pt x="3344" y="43"/>
                    <a:pt x="3296" y="162"/>
                  </a:cubicBezTo>
                  <a:cubicBezTo>
                    <a:pt x="3286" y="191"/>
                    <a:pt x="2971" y="991"/>
                    <a:pt x="2971" y="991"/>
                  </a:cubicBezTo>
                  <a:cubicBezTo>
                    <a:pt x="2971" y="991"/>
                    <a:pt x="3049" y="418"/>
                    <a:pt x="3059" y="369"/>
                  </a:cubicBezTo>
                  <a:cubicBezTo>
                    <a:pt x="3065" y="307"/>
                    <a:pt x="3034" y="269"/>
                    <a:pt x="2995" y="269"/>
                  </a:cubicBezTo>
                  <a:cubicBezTo>
                    <a:pt x="2961" y="269"/>
                    <a:pt x="2920" y="299"/>
                    <a:pt x="2892" y="369"/>
                  </a:cubicBezTo>
                  <a:cubicBezTo>
                    <a:pt x="2852" y="478"/>
                    <a:pt x="2655" y="951"/>
                    <a:pt x="2655" y="951"/>
                  </a:cubicBezTo>
                  <a:lnTo>
                    <a:pt x="2102" y="2431"/>
                  </a:lnTo>
                  <a:lnTo>
                    <a:pt x="2092" y="2431"/>
                  </a:lnTo>
                  <a:lnTo>
                    <a:pt x="523" y="6161"/>
                  </a:lnTo>
                  <a:cubicBezTo>
                    <a:pt x="40" y="7059"/>
                    <a:pt x="1" y="8440"/>
                    <a:pt x="1431" y="8934"/>
                  </a:cubicBezTo>
                  <a:cubicBezTo>
                    <a:pt x="1606" y="8993"/>
                    <a:pt x="1810" y="9019"/>
                    <a:pt x="2030" y="9019"/>
                  </a:cubicBezTo>
                  <a:cubicBezTo>
                    <a:pt x="3260" y="9019"/>
                    <a:pt x="4993" y="8223"/>
                    <a:pt x="4993" y="8223"/>
                  </a:cubicBezTo>
                  <a:lnTo>
                    <a:pt x="4697" y="6122"/>
                  </a:lnTo>
                  <a:lnTo>
                    <a:pt x="2359" y="6812"/>
                  </a:lnTo>
                  <a:lnTo>
                    <a:pt x="3267" y="2954"/>
                  </a:lnTo>
                  <a:cubicBezTo>
                    <a:pt x="3267" y="2954"/>
                    <a:pt x="3345" y="2816"/>
                    <a:pt x="3533" y="2412"/>
                  </a:cubicBezTo>
                  <a:lnTo>
                    <a:pt x="4293" y="1642"/>
                  </a:lnTo>
                  <a:cubicBezTo>
                    <a:pt x="4293" y="1642"/>
                    <a:pt x="4280" y="1571"/>
                    <a:pt x="4199" y="1571"/>
                  </a:cubicBezTo>
                  <a:cubicBezTo>
                    <a:pt x="4138" y="1571"/>
                    <a:pt x="4039" y="1611"/>
                    <a:pt x="3878" y="1750"/>
                  </a:cubicBezTo>
                  <a:cubicBezTo>
                    <a:pt x="3834" y="1780"/>
                    <a:pt x="3788" y="1793"/>
                    <a:pt x="3744" y="1793"/>
                  </a:cubicBezTo>
                  <a:cubicBezTo>
                    <a:pt x="3579" y="1793"/>
                    <a:pt x="3438" y="1614"/>
                    <a:pt x="3523" y="1435"/>
                  </a:cubicBezTo>
                  <a:cubicBezTo>
                    <a:pt x="3598" y="1302"/>
                    <a:pt x="3729" y="1239"/>
                    <a:pt x="3860" y="1239"/>
                  </a:cubicBezTo>
                  <a:cubicBezTo>
                    <a:pt x="4020" y="1239"/>
                    <a:pt x="4179" y="1334"/>
                    <a:pt x="4234" y="1514"/>
                  </a:cubicBezTo>
                  <a:cubicBezTo>
                    <a:pt x="4234" y="1514"/>
                    <a:pt x="4274" y="1530"/>
                    <a:pt x="4319" y="1530"/>
                  </a:cubicBezTo>
                  <a:cubicBezTo>
                    <a:pt x="4361" y="1530"/>
                    <a:pt x="4407" y="1516"/>
                    <a:pt x="4431" y="1464"/>
                  </a:cubicBezTo>
                  <a:cubicBezTo>
                    <a:pt x="4490" y="1356"/>
                    <a:pt x="4243" y="961"/>
                    <a:pt x="3928" y="951"/>
                  </a:cubicBezTo>
                  <a:cubicBezTo>
                    <a:pt x="3799" y="951"/>
                    <a:pt x="3681" y="981"/>
                    <a:pt x="3563" y="1030"/>
                  </a:cubicBezTo>
                  <a:cubicBezTo>
                    <a:pt x="3563" y="1030"/>
                    <a:pt x="3928" y="93"/>
                    <a:pt x="3859" y="53"/>
                  </a:cubicBezTo>
                  <a:cubicBezTo>
                    <a:pt x="3848" y="49"/>
                    <a:pt x="3837" y="46"/>
                    <a:pt x="3824" y="46"/>
                  </a:cubicBezTo>
                  <a:cubicBezTo>
                    <a:pt x="3741" y="46"/>
                    <a:pt x="3600" y="179"/>
                    <a:pt x="3257" y="1080"/>
                  </a:cubicBezTo>
                  <a:cubicBezTo>
                    <a:pt x="3257" y="1080"/>
                    <a:pt x="3493" y="241"/>
                    <a:pt x="3503" y="132"/>
                  </a:cubicBezTo>
                  <a:cubicBezTo>
                    <a:pt x="3514" y="67"/>
                    <a:pt x="3483" y="1"/>
                    <a:pt x="3434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gb42587efb1_0_53"/>
            <p:cNvSpPr/>
            <p:nvPr/>
          </p:nvSpPr>
          <p:spPr>
            <a:xfrm>
              <a:off x="1561000" y="1016581"/>
              <a:ext cx="920578" cy="1521918"/>
            </a:xfrm>
            <a:custGeom>
              <a:rect b="b" l="l" r="r" t="t"/>
              <a:pathLst>
                <a:path extrusionOk="0" h="25448" w="15393">
                  <a:moveTo>
                    <a:pt x="2181" y="0"/>
                  </a:moveTo>
                  <a:cubicBezTo>
                    <a:pt x="2181" y="0"/>
                    <a:pt x="0" y="3917"/>
                    <a:pt x="464" y="5427"/>
                  </a:cubicBezTo>
                  <a:cubicBezTo>
                    <a:pt x="789" y="6482"/>
                    <a:pt x="1925" y="6638"/>
                    <a:pt x="2578" y="6638"/>
                  </a:cubicBezTo>
                  <a:cubicBezTo>
                    <a:pt x="2737" y="6638"/>
                    <a:pt x="2867" y="6629"/>
                    <a:pt x="2951" y="6621"/>
                  </a:cubicBezTo>
                  <a:lnTo>
                    <a:pt x="3029" y="6611"/>
                  </a:lnTo>
                  <a:lnTo>
                    <a:pt x="3049" y="6611"/>
                  </a:lnTo>
                  <a:lnTo>
                    <a:pt x="7302" y="6049"/>
                  </a:lnTo>
                  <a:lnTo>
                    <a:pt x="7302" y="8604"/>
                  </a:lnTo>
                  <a:lnTo>
                    <a:pt x="4707" y="25003"/>
                  </a:lnTo>
                  <a:lnTo>
                    <a:pt x="14347" y="25447"/>
                  </a:lnTo>
                  <a:lnTo>
                    <a:pt x="13380" y="8180"/>
                  </a:lnTo>
                  <a:lnTo>
                    <a:pt x="13281" y="5970"/>
                  </a:lnTo>
                  <a:lnTo>
                    <a:pt x="13814" y="7203"/>
                  </a:lnTo>
                  <a:lnTo>
                    <a:pt x="15393" y="4904"/>
                  </a:lnTo>
                  <a:lnTo>
                    <a:pt x="14041" y="2289"/>
                  </a:lnTo>
                  <a:cubicBezTo>
                    <a:pt x="13429" y="1677"/>
                    <a:pt x="11604" y="1638"/>
                    <a:pt x="11308" y="1598"/>
                  </a:cubicBezTo>
                  <a:cubicBezTo>
                    <a:pt x="10948" y="1712"/>
                    <a:pt x="10578" y="1769"/>
                    <a:pt x="10208" y="1769"/>
                  </a:cubicBezTo>
                  <a:cubicBezTo>
                    <a:pt x="9838" y="1769"/>
                    <a:pt x="9468" y="1712"/>
                    <a:pt x="9108" y="1598"/>
                  </a:cubicBezTo>
                  <a:cubicBezTo>
                    <a:pt x="8802" y="1608"/>
                    <a:pt x="8496" y="1668"/>
                    <a:pt x="8200" y="1776"/>
                  </a:cubicBezTo>
                  <a:cubicBezTo>
                    <a:pt x="7682" y="1967"/>
                    <a:pt x="6681" y="2358"/>
                    <a:pt x="6647" y="2358"/>
                  </a:cubicBezTo>
                  <a:cubicBezTo>
                    <a:pt x="6644" y="2358"/>
                    <a:pt x="6648" y="2355"/>
                    <a:pt x="6661" y="2348"/>
                  </a:cubicBezTo>
                  <a:lnTo>
                    <a:pt x="6661" y="2348"/>
                  </a:lnTo>
                  <a:lnTo>
                    <a:pt x="2783" y="4213"/>
                  </a:lnTo>
                  <a:lnTo>
                    <a:pt x="2783" y="4213"/>
                  </a:lnTo>
                  <a:lnTo>
                    <a:pt x="3750" y="681"/>
                  </a:lnTo>
                  <a:lnTo>
                    <a:pt x="21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gb42587efb1_0_53"/>
            <p:cNvSpPr/>
            <p:nvPr/>
          </p:nvSpPr>
          <p:spPr>
            <a:xfrm>
              <a:off x="2158143" y="1462062"/>
              <a:ext cx="21889" cy="1049877"/>
            </a:xfrm>
            <a:custGeom>
              <a:rect b="b" l="l" r="r" t="t"/>
              <a:pathLst>
                <a:path extrusionOk="0" h="17555" w="366">
                  <a:moveTo>
                    <a:pt x="356" y="1"/>
                  </a:moveTo>
                  <a:cubicBezTo>
                    <a:pt x="356" y="20"/>
                    <a:pt x="356" y="40"/>
                    <a:pt x="356" y="50"/>
                  </a:cubicBezTo>
                  <a:cubicBezTo>
                    <a:pt x="366" y="40"/>
                    <a:pt x="366" y="20"/>
                    <a:pt x="356" y="1"/>
                  </a:cubicBezTo>
                  <a:close/>
                  <a:moveTo>
                    <a:pt x="356" y="188"/>
                  </a:moveTo>
                  <a:cubicBezTo>
                    <a:pt x="356" y="306"/>
                    <a:pt x="346" y="484"/>
                    <a:pt x="346" y="691"/>
                  </a:cubicBezTo>
                  <a:cubicBezTo>
                    <a:pt x="336" y="1145"/>
                    <a:pt x="326" y="1787"/>
                    <a:pt x="307" y="2576"/>
                  </a:cubicBezTo>
                  <a:cubicBezTo>
                    <a:pt x="267" y="4164"/>
                    <a:pt x="218" y="6355"/>
                    <a:pt x="159" y="8772"/>
                  </a:cubicBezTo>
                  <a:cubicBezTo>
                    <a:pt x="99" y="11200"/>
                    <a:pt x="50" y="13390"/>
                    <a:pt x="30" y="14979"/>
                  </a:cubicBezTo>
                  <a:cubicBezTo>
                    <a:pt x="20" y="15778"/>
                    <a:pt x="20" y="16419"/>
                    <a:pt x="20" y="16863"/>
                  </a:cubicBezTo>
                  <a:lnTo>
                    <a:pt x="20" y="17376"/>
                  </a:lnTo>
                  <a:cubicBezTo>
                    <a:pt x="20" y="17248"/>
                    <a:pt x="30" y="17080"/>
                    <a:pt x="30" y="16863"/>
                  </a:cubicBezTo>
                  <a:cubicBezTo>
                    <a:pt x="40" y="16409"/>
                    <a:pt x="50" y="15768"/>
                    <a:pt x="70" y="14979"/>
                  </a:cubicBezTo>
                  <a:cubicBezTo>
                    <a:pt x="109" y="13390"/>
                    <a:pt x="168" y="11200"/>
                    <a:pt x="218" y="8782"/>
                  </a:cubicBezTo>
                  <a:cubicBezTo>
                    <a:pt x="277" y="6355"/>
                    <a:pt x="326" y="4164"/>
                    <a:pt x="346" y="2576"/>
                  </a:cubicBezTo>
                  <a:cubicBezTo>
                    <a:pt x="356" y="1787"/>
                    <a:pt x="356" y="1135"/>
                    <a:pt x="356" y="691"/>
                  </a:cubicBezTo>
                  <a:lnTo>
                    <a:pt x="356" y="188"/>
                  </a:lnTo>
                  <a:close/>
                  <a:moveTo>
                    <a:pt x="20" y="17376"/>
                  </a:moveTo>
                  <a:cubicBezTo>
                    <a:pt x="20" y="17426"/>
                    <a:pt x="20" y="17475"/>
                    <a:pt x="11" y="17505"/>
                  </a:cubicBezTo>
                  <a:cubicBezTo>
                    <a:pt x="1" y="17544"/>
                    <a:pt x="20" y="17554"/>
                    <a:pt x="20" y="17554"/>
                  </a:cubicBezTo>
                  <a:cubicBezTo>
                    <a:pt x="11" y="17534"/>
                    <a:pt x="11" y="17524"/>
                    <a:pt x="20" y="17505"/>
                  </a:cubicBezTo>
                  <a:lnTo>
                    <a:pt x="20" y="17376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gb42587efb1_0_53"/>
            <p:cNvSpPr/>
            <p:nvPr/>
          </p:nvSpPr>
          <p:spPr>
            <a:xfrm>
              <a:off x="2256700" y="906781"/>
              <a:ext cx="199509" cy="338616"/>
            </a:xfrm>
            <a:custGeom>
              <a:rect b="b" l="l" r="r" t="t"/>
              <a:pathLst>
                <a:path extrusionOk="0" h="5662" w="3336">
                  <a:moveTo>
                    <a:pt x="1164" y="1"/>
                  </a:moveTo>
                  <a:cubicBezTo>
                    <a:pt x="993" y="1"/>
                    <a:pt x="832" y="31"/>
                    <a:pt x="711" y="139"/>
                  </a:cubicBezTo>
                  <a:lnTo>
                    <a:pt x="583" y="425"/>
                  </a:lnTo>
                  <a:cubicBezTo>
                    <a:pt x="928" y="425"/>
                    <a:pt x="1155" y="780"/>
                    <a:pt x="1007" y="1086"/>
                  </a:cubicBezTo>
                  <a:cubicBezTo>
                    <a:pt x="928" y="1224"/>
                    <a:pt x="839" y="1343"/>
                    <a:pt x="721" y="1451"/>
                  </a:cubicBezTo>
                  <a:cubicBezTo>
                    <a:pt x="612" y="1560"/>
                    <a:pt x="563" y="1718"/>
                    <a:pt x="602" y="1866"/>
                  </a:cubicBezTo>
                  <a:cubicBezTo>
                    <a:pt x="642" y="1974"/>
                    <a:pt x="741" y="2043"/>
                    <a:pt x="780" y="2142"/>
                  </a:cubicBezTo>
                  <a:cubicBezTo>
                    <a:pt x="829" y="2270"/>
                    <a:pt x="800" y="2408"/>
                    <a:pt x="721" y="2507"/>
                  </a:cubicBezTo>
                  <a:cubicBezTo>
                    <a:pt x="642" y="2616"/>
                    <a:pt x="553" y="2704"/>
                    <a:pt x="464" y="2803"/>
                  </a:cubicBezTo>
                  <a:cubicBezTo>
                    <a:pt x="178" y="3119"/>
                    <a:pt x="79" y="3563"/>
                    <a:pt x="50" y="3977"/>
                  </a:cubicBezTo>
                  <a:cubicBezTo>
                    <a:pt x="1" y="4293"/>
                    <a:pt x="50" y="4619"/>
                    <a:pt x="188" y="4905"/>
                  </a:cubicBezTo>
                  <a:cubicBezTo>
                    <a:pt x="366" y="5250"/>
                    <a:pt x="731" y="5457"/>
                    <a:pt x="1106" y="5566"/>
                  </a:cubicBezTo>
                  <a:cubicBezTo>
                    <a:pt x="1310" y="5627"/>
                    <a:pt x="1527" y="5661"/>
                    <a:pt x="1741" y="5661"/>
                  </a:cubicBezTo>
                  <a:cubicBezTo>
                    <a:pt x="2044" y="5661"/>
                    <a:pt x="2342" y="5593"/>
                    <a:pt x="2596" y="5437"/>
                  </a:cubicBezTo>
                  <a:cubicBezTo>
                    <a:pt x="3000" y="5171"/>
                    <a:pt x="3267" y="4737"/>
                    <a:pt x="3306" y="4263"/>
                  </a:cubicBezTo>
                  <a:cubicBezTo>
                    <a:pt x="3336" y="3780"/>
                    <a:pt x="3188" y="3306"/>
                    <a:pt x="2872" y="2941"/>
                  </a:cubicBezTo>
                  <a:cubicBezTo>
                    <a:pt x="3296" y="2596"/>
                    <a:pt x="3267" y="1935"/>
                    <a:pt x="2813" y="1639"/>
                  </a:cubicBezTo>
                  <a:cubicBezTo>
                    <a:pt x="2546" y="1461"/>
                    <a:pt x="2161" y="1412"/>
                    <a:pt x="2043" y="1135"/>
                  </a:cubicBezTo>
                  <a:cubicBezTo>
                    <a:pt x="1925" y="849"/>
                    <a:pt x="2132" y="484"/>
                    <a:pt x="1964" y="238"/>
                  </a:cubicBezTo>
                  <a:cubicBezTo>
                    <a:pt x="1856" y="80"/>
                    <a:pt x="1638" y="50"/>
                    <a:pt x="1451" y="21"/>
                  </a:cubicBezTo>
                  <a:cubicBezTo>
                    <a:pt x="1356" y="10"/>
                    <a:pt x="1259" y="1"/>
                    <a:pt x="1164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gb42587efb1_0_53"/>
            <p:cNvSpPr/>
            <p:nvPr/>
          </p:nvSpPr>
          <p:spPr>
            <a:xfrm>
              <a:off x="2227217" y="872573"/>
              <a:ext cx="87973" cy="125172"/>
            </a:xfrm>
            <a:custGeom>
              <a:rect b="b" l="l" r="r" t="t"/>
              <a:pathLst>
                <a:path extrusionOk="0" h="2093" w="1471">
                  <a:moveTo>
                    <a:pt x="0" y="0"/>
                  </a:moveTo>
                  <a:lnTo>
                    <a:pt x="365" y="2092"/>
                  </a:lnTo>
                  <a:cubicBezTo>
                    <a:pt x="1155" y="1727"/>
                    <a:pt x="1470" y="760"/>
                    <a:pt x="104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gb42587efb1_0_53"/>
            <p:cNvSpPr/>
            <p:nvPr/>
          </p:nvSpPr>
          <p:spPr>
            <a:xfrm>
              <a:off x="2090326" y="1109876"/>
              <a:ext cx="181807" cy="355182"/>
            </a:xfrm>
            <a:custGeom>
              <a:rect b="b" l="l" r="r" t="t"/>
              <a:pathLst>
                <a:path extrusionOk="0" h="5939" w="3040">
                  <a:moveTo>
                    <a:pt x="709" y="0"/>
                  </a:moveTo>
                  <a:cubicBezTo>
                    <a:pt x="394" y="0"/>
                    <a:pt x="138" y="11"/>
                    <a:pt x="20" y="38"/>
                  </a:cubicBezTo>
                  <a:cubicBezTo>
                    <a:pt x="0" y="38"/>
                    <a:pt x="1500" y="5939"/>
                    <a:pt x="1500" y="5939"/>
                  </a:cubicBezTo>
                  <a:lnTo>
                    <a:pt x="3039" y="88"/>
                  </a:lnTo>
                  <a:cubicBezTo>
                    <a:pt x="3039" y="88"/>
                    <a:pt x="1624" y="0"/>
                    <a:pt x="70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gb42587efb1_0_53"/>
            <p:cNvSpPr/>
            <p:nvPr/>
          </p:nvSpPr>
          <p:spPr>
            <a:xfrm>
              <a:off x="2061380" y="818091"/>
              <a:ext cx="195383" cy="364930"/>
            </a:xfrm>
            <a:custGeom>
              <a:rect b="b" l="l" r="r" t="t"/>
              <a:pathLst>
                <a:path extrusionOk="0" h="6102" w="3267">
                  <a:moveTo>
                    <a:pt x="1322" y="1"/>
                  </a:moveTo>
                  <a:cubicBezTo>
                    <a:pt x="926" y="1"/>
                    <a:pt x="527" y="80"/>
                    <a:pt x="149" y="241"/>
                  </a:cubicBezTo>
                  <a:cubicBezTo>
                    <a:pt x="149" y="241"/>
                    <a:pt x="1" y="2214"/>
                    <a:pt x="10" y="3062"/>
                  </a:cubicBezTo>
                  <a:cubicBezTo>
                    <a:pt x="20" y="3921"/>
                    <a:pt x="879" y="4049"/>
                    <a:pt x="879" y="4049"/>
                  </a:cubicBezTo>
                  <a:lnTo>
                    <a:pt x="879" y="4977"/>
                  </a:lnTo>
                  <a:cubicBezTo>
                    <a:pt x="879" y="5598"/>
                    <a:pt x="1382" y="6102"/>
                    <a:pt x="2004" y="6102"/>
                  </a:cubicBezTo>
                  <a:cubicBezTo>
                    <a:pt x="2605" y="6102"/>
                    <a:pt x="3109" y="5618"/>
                    <a:pt x="3128" y="5016"/>
                  </a:cubicBezTo>
                  <a:lnTo>
                    <a:pt x="3267" y="714"/>
                  </a:lnTo>
                  <a:lnTo>
                    <a:pt x="3138" y="615"/>
                  </a:lnTo>
                  <a:cubicBezTo>
                    <a:pt x="2612" y="211"/>
                    <a:pt x="1971" y="1"/>
                    <a:pt x="13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gb42587efb1_0_53"/>
            <p:cNvSpPr/>
            <p:nvPr/>
          </p:nvSpPr>
          <p:spPr>
            <a:xfrm>
              <a:off x="2076750" y="910250"/>
              <a:ext cx="15968" cy="14891"/>
            </a:xfrm>
            <a:custGeom>
              <a:rect b="b" l="l" r="r" t="t"/>
              <a:pathLst>
                <a:path extrusionOk="0" h="249" w="267">
                  <a:moveTo>
                    <a:pt x="127" y="0"/>
                  </a:moveTo>
                  <a:cubicBezTo>
                    <a:pt x="66" y="0"/>
                    <a:pt x="6" y="44"/>
                    <a:pt x="0" y="120"/>
                  </a:cubicBezTo>
                  <a:cubicBezTo>
                    <a:pt x="0" y="197"/>
                    <a:pt x="64" y="249"/>
                    <a:pt x="129" y="249"/>
                  </a:cubicBezTo>
                  <a:cubicBezTo>
                    <a:pt x="156" y="249"/>
                    <a:pt x="184" y="240"/>
                    <a:pt x="207" y="219"/>
                  </a:cubicBezTo>
                  <a:cubicBezTo>
                    <a:pt x="266" y="170"/>
                    <a:pt x="266" y="91"/>
                    <a:pt x="217" y="41"/>
                  </a:cubicBezTo>
                  <a:cubicBezTo>
                    <a:pt x="193" y="13"/>
                    <a:pt x="160" y="0"/>
                    <a:pt x="12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gb42587efb1_0_53"/>
            <p:cNvSpPr/>
            <p:nvPr/>
          </p:nvSpPr>
          <p:spPr>
            <a:xfrm>
              <a:off x="2069035" y="901458"/>
              <a:ext cx="27211" cy="7356"/>
            </a:xfrm>
            <a:custGeom>
              <a:rect b="b" l="l" r="r" t="t"/>
              <a:pathLst>
                <a:path extrusionOk="0" h="123" w="455">
                  <a:moveTo>
                    <a:pt x="218" y="1"/>
                  </a:moveTo>
                  <a:cubicBezTo>
                    <a:pt x="159" y="1"/>
                    <a:pt x="99" y="21"/>
                    <a:pt x="50" y="60"/>
                  </a:cubicBezTo>
                  <a:cubicBezTo>
                    <a:pt x="11" y="90"/>
                    <a:pt x="1" y="119"/>
                    <a:pt x="11" y="119"/>
                  </a:cubicBezTo>
                  <a:cubicBezTo>
                    <a:pt x="12" y="122"/>
                    <a:pt x="14" y="123"/>
                    <a:pt x="18" y="123"/>
                  </a:cubicBezTo>
                  <a:cubicBezTo>
                    <a:pt x="43" y="123"/>
                    <a:pt x="124" y="70"/>
                    <a:pt x="228" y="70"/>
                  </a:cubicBezTo>
                  <a:cubicBezTo>
                    <a:pt x="337" y="70"/>
                    <a:pt x="413" y="120"/>
                    <a:pt x="431" y="120"/>
                  </a:cubicBezTo>
                  <a:cubicBezTo>
                    <a:pt x="433" y="120"/>
                    <a:pt x="434" y="120"/>
                    <a:pt x="435" y="119"/>
                  </a:cubicBezTo>
                  <a:cubicBezTo>
                    <a:pt x="455" y="100"/>
                    <a:pt x="435" y="80"/>
                    <a:pt x="395" y="50"/>
                  </a:cubicBezTo>
                  <a:cubicBezTo>
                    <a:pt x="346" y="21"/>
                    <a:pt x="287" y="1"/>
                    <a:pt x="21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gb42587efb1_0_53"/>
            <p:cNvSpPr/>
            <p:nvPr/>
          </p:nvSpPr>
          <p:spPr>
            <a:xfrm>
              <a:off x="2149292" y="915034"/>
              <a:ext cx="19138" cy="14533"/>
            </a:xfrm>
            <a:custGeom>
              <a:rect b="b" l="l" r="r" t="t"/>
              <a:pathLst>
                <a:path extrusionOk="0" h="243" w="320">
                  <a:moveTo>
                    <a:pt x="164" y="0"/>
                  </a:moveTo>
                  <a:cubicBezTo>
                    <a:pt x="143" y="0"/>
                    <a:pt x="120" y="7"/>
                    <a:pt x="99" y="21"/>
                  </a:cubicBezTo>
                  <a:cubicBezTo>
                    <a:pt x="1" y="80"/>
                    <a:pt x="30" y="218"/>
                    <a:pt x="129" y="238"/>
                  </a:cubicBezTo>
                  <a:cubicBezTo>
                    <a:pt x="141" y="241"/>
                    <a:pt x="152" y="242"/>
                    <a:pt x="163" y="242"/>
                  </a:cubicBezTo>
                  <a:cubicBezTo>
                    <a:pt x="255" y="242"/>
                    <a:pt x="320" y="139"/>
                    <a:pt x="267" y="60"/>
                  </a:cubicBezTo>
                  <a:cubicBezTo>
                    <a:pt x="242" y="22"/>
                    <a:pt x="204" y="0"/>
                    <a:pt x="16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gb42587efb1_0_53"/>
            <p:cNvSpPr/>
            <p:nvPr/>
          </p:nvSpPr>
          <p:spPr>
            <a:xfrm>
              <a:off x="2145764" y="907379"/>
              <a:ext cx="26613" cy="7834"/>
            </a:xfrm>
            <a:custGeom>
              <a:rect b="b" l="l" r="r" t="t"/>
              <a:pathLst>
                <a:path extrusionOk="0" h="131" w="445">
                  <a:moveTo>
                    <a:pt x="219" y="1"/>
                  </a:moveTo>
                  <a:cubicBezTo>
                    <a:pt x="158" y="1"/>
                    <a:pt x="99" y="20"/>
                    <a:pt x="50" y="60"/>
                  </a:cubicBezTo>
                  <a:cubicBezTo>
                    <a:pt x="10" y="89"/>
                    <a:pt x="1" y="119"/>
                    <a:pt x="1" y="129"/>
                  </a:cubicBezTo>
                  <a:cubicBezTo>
                    <a:pt x="2" y="130"/>
                    <a:pt x="4" y="130"/>
                    <a:pt x="6" y="130"/>
                  </a:cubicBezTo>
                  <a:cubicBezTo>
                    <a:pt x="33" y="130"/>
                    <a:pt x="108" y="80"/>
                    <a:pt x="218" y="80"/>
                  </a:cubicBezTo>
                  <a:cubicBezTo>
                    <a:pt x="226" y="79"/>
                    <a:pt x="233" y="79"/>
                    <a:pt x="241" y="79"/>
                  </a:cubicBezTo>
                  <a:cubicBezTo>
                    <a:pt x="333" y="79"/>
                    <a:pt x="404" y="123"/>
                    <a:pt x="427" y="123"/>
                  </a:cubicBezTo>
                  <a:cubicBezTo>
                    <a:pt x="431" y="123"/>
                    <a:pt x="433" y="122"/>
                    <a:pt x="435" y="119"/>
                  </a:cubicBezTo>
                  <a:cubicBezTo>
                    <a:pt x="445" y="109"/>
                    <a:pt x="425" y="89"/>
                    <a:pt x="395" y="60"/>
                  </a:cubicBezTo>
                  <a:cubicBezTo>
                    <a:pt x="341" y="20"/>
                    <a:pt x="279" y="1"/>
                    <a:pt x="21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gb42587efb1_0_53"/>
            <p:cNvSpPr/>
            <p:nvPr/>
          </p:nvSpPr>
          <p:spPr>
            <a:xfrm>
              <a:off x="2099177" y="911506"/>
              <a:ext cx="22427" cy="61898"/>
            </a:xfrm>
            <a:custGeom>
              <a:rect b="b" l="l" r="r" t="t"/>
              <a:pathLst>
                <a:path extrusionOk="0" h="1035" w="375">
                  <a:moveTo>
                    <a:pt x="375" y="1"/>
                  </a:moveTo>
                  <a:cubicBezTo>
                    <a:pt x="276" y="198"/>
                    <a:pt x="187" y="395"/>
                    <a:pt x="118" y="612"/>
                  </a:cubicBezTo>
                  <a:cubicBezTo>
                    <a:pt x="89" y="691"/>
                    <a:pt x="59" y="770"/>
                    <a:pt x="30" y="859"/>
                  </a:cubicBezTo>
                  <a:cubicBezTo>
                    <a:pt x="10" y="899"/>
                    <a:pt x="0" y="938"/>
                    <a:pt x="10" y="978"/>
                  </a:cubicBezTo>
                  <a:cubicBezTo>
                    <a:pt x="20" y="1007"/>
                    <a:pt x="39" y="1017"/>
                    <a:pt x="59" y="1027"/>
                  </a:cubicBezTo>
                  <a:cubicBezTo>
                    <a:pt x="69" y="1032"/>
                    <a:pt x="79" y="1034"/>
                    <a:pt x="89" y="1034"/>
                  </a:cubicBezTo>
                  <a:cubicBezTo>
                    <a:pt x="99" y="1034"/>
                    <a:pt x="109" y="1032"/>
                    <a:pt x="118" y="1027"/>
                  </a:cubicBezTo>
                  <a:cubicBezTo>
                    <a:pt x="148" y="1032"/>
                    <a:pt x="180" y="1034"/>
                    <a:pt x="213" y="1034"/>
                  </a:cubicBezTo>
                  <a:cubicBezTo>
                    <a:pt x="247" y="1034"/>
                    <a:pt x="281" y="1032"/>
                    <a:pt x="316" y="1027"/>
                  </a:cubicBezTo>
                  <a:cubicBezTo>
                    <a:pt x="247" y="1007"/>
                    <a:pt x="187" y="987"/>
                    <a:pt x="118" y="987"/>
                  </a:cubicBezTo>
                  <a:cubicBezTo>
                    <a:pt x="89" y="987"/>
                    <a:pt x="69" y="978"/>
                    <a:pt x="59" y="958"/>
                  </a:cubicBezTo>
                  <a:cubicBezTo>
                    <a:pt x="59" y="928"/>
                    <a:pt x="69" y="899"/>
                    <a:pt x="89" y="869"/>
                  </a:cubicBezTo>
                  <a:lnTo>
                    <a:pt x="178" y="632"/>
                  </a:lnTo>
                  <a:cubicBezTo>
                    <a:pt x="266" y="435"/>
                    <a:pt x="335" y="218"/>
                    <a:pt x="375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gb42587efb1_0_53"/>
            <p:cNvSpPr/>
            <p:nvPr/>
          </p:nvSpPr>
          <p:spPr>
            <a:xfrm>
              <a:off x="2113290" y="1040742"/>
              <a:ext cx="67340" cy="32355"/>
            </a:xfrm>
            <a:custGeom>
              <a:rect b="b" l="l" r="r" t="t"/>
              <a:pathLst>
                <a:path extrusionOk="0" h="541" w="1126">
                  <a:moveTo>
                    <a:pt x="1126" y="1"/>
                  </a:moveTo>
                  <a:lnTo>
                    <a:pt x="1126" y="1"/>
                  </a:lnTo>
                  <a:cubicBezTo>
                    <a:pt x="790" y="208"/>
                    <a:pt x="396" y="316"/>
                    <a:pt x="1" y="316"/>
                  </a:cubicBezTo>
                  <a:lnTo>
                    <a:pt x="1" y="533"/>
                  </a:lnTo>
                  <a:cubicBezTo>
                    <a:pt x="53" y="538"/>
                    <a:pt x="103" y="540"/>
                    <a:pt x="150" y="540"/>
                  </a:cubicBezTo>
                  <a:cubicBezTo>
                    <a:pt x="890" y="540"/>
                    <a:pt x="1126" y="1"/>
                    <a:pt x="1126" y="1"/>
                  </a:cubicBezTo>
                  <a:close/>
                </a:path>
              </a:pathLst>
            </a:custGeom>
            <a:solidFill>
              <a:srgbClr val="936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gb42587efb1_0_53"/>
            <p:cNvSpPr/>
            <p:nvPr/>
          </p:nvSpPr>
          <p:spPr>
            <a:xfrm>
              <a:off x="2245517" y="920596"/>
              <a:ext cx="34866" cy="53047"/>
            </a:xfrm>
            <a:custGeom>
              <a:rect b="b" l="l" r="r" t="t"/>
              <a:pathLst>
                <a:path extrusionOk="0" h="887" w="583">
                  <a:moveTo>
                    <a:pt x="174" y="0"/>
                  </a:moveTo>
                  <a:cubicBezTo>
                    <a:pt x="125" y="0"/>
                    <a:pt x="91" y="7"/>
                    <a:pt x="89" y="7"/>
                  </a:cubicBezTo>
                  <a:cubicBezTo>
                    <a:pt x="89" y="7"/>
                    <a:pt x="0" y="835"/>
                    <a:pt x="0" y="845"/>
                  </a:cubicBezTo>
                  <a:cubicBezTo>
                    <a:pt x="0" y="849"/>
                    <a:pt x="101" y="886"/>
                    <a:pt x="219" y="886"/>
                  </a:cubicBezTo>
                  <a:cubicBezTo>
                    <a:pt x="384" y="886"/>
                    <a:pt x="582" y="814"/>
                    <a:pt x="582" y="480"/>
                  </a:cubicBezTo>
                  <a:cubicBezTo>
                    <a:pt x="582" y="55"/>
                    <a:pt x="315" y="0"/>
                    <a:pt x="174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gb42587efb1_0_53"/>
            <p:cNvSpPr/>
            <p:nvPr/>
          </p:nvSpPr>
          <p:spPr>
            <a:xfrm>
              <a:off x="2255504" y="931600"/>
              <a:ext cx="16028" cy="30381"/>
            </a:xfrm>
            <a:custGeom>
              <a:rect b="b" l="l" r="r" t="t"/>
              <a:pathLst>
                <a:path extrusionOk="0" h="508" w="268">
                  <a:moveTo>
                    <a:pt x="119" y="0"/>
                  </a:moveTo>
                  <a:cubicBezTo>
                    <a:pt x="99" y="0"/>
                    <a:pt x="80" y="10"/>
                    <a:pt x="70" y="20"/>
                  </a:cubicBezTo>
                  <a:cubicBezTo>
                    <a:pt x="50" y="30"/>
                    <a:pt x="50" y="40"/>
                    <a:pt x="40" y="59"/>
                  </a:cubicBezTo>
                  <a:cubicBezTo>
                    <a:pt x="40" y="79"/>
                    <a:pt x="40" y="89"/>
                    <a:pt x="50" y="89"/>
                  </a:cubicBezTo>
                  <a:cubicBezTo>
                    <a:pt x="60" y="89"/>
                    <a:pt x="50" y="79"/>
                    <a:pt x="60" y="59"/>
                  </a:cubicBezTo>
                  <a:cubicBezTo>
                    <a:pt x="70" y="40"/>
                    <a:pt x="90" y="30"/>
                    <a:pt x="119" y="30"/>
                  </a:cubicBezTo>
                  <a:cubicBezTo>
                    <a:pt x="149" y="40"/>
                    <a:pt x="178" y="69"/>
                    <a:pt x="188" y="109"/>
                  </a:cubicBezTo>
                  <a:cubicBezTo>
                    <a:pt x="208" y="158"/>
                    <a:pt x="218" y="207"/>
                    <a:pt x="218" y="257"/>
                  </a:cubicBezTo>
                  <a:cubicBezTo>
                    <a:pt x="218" y="346"/>
                    <a:pt x="178" y="424"/>
                    <a:pt x="99" y="474"/>
                  </a:cubicBezTo>
                  <a:cubicBezTo>
                    <a:pt x="90" y="479"/>
                    <a:pt x="77" y="481"/>
                    <a:pt x="65" y="481"/>
                  </a:cubicBezTo>
                  <a:cubicBezTo>
                    <a:pt x="53" y="481"/>
                    <a:pt x="40" y="479"/>
                    <a:pt x="30" y="474"/>
                  </a:cubicBezTo>
                  <a:cubicBezTo>
                    <a:pt x="11" y="464"/>
                    <a:pt x="1" y="454"/>
                    <a:pt x="1" y="454"/>
                  </a:cubicBezTo>
                  <a:lnTo>
                    <a:pt x="1" y="454"/>
                  </a:lnTo>
                  <a:cubicBezTo>
                    <a:pt x="1" y="464"/>
                    <a:pt x="1" y="474"/>
                    <a:pt x="21" y="484"/>
                  </a:cubicBezTo>
                  <a:cubicBezTo>
                    <a:pt x="42" y="498"/>
                    <a:pt x="64" y="507"/>
                    <a:pt x="86" y="507"/>
                  </a:cubicBezTo>
                  <a:cubicBezTo>
                    <a:pt x="93" y="507"/>
                    <a:pt x="101" y="506"/>
                    <a:pt x="109" y="503"/>
                  </a:cubicBezTo>
                  <a:cubicBezTo>
                    <a:pt x="208" y="454"/>
                    <a:pt x="267" y="355"/>
                    <a:pt x="257" y="257"/>
                  </a:cubicBezTo>
                  <a:cubicBezTo>
                    <a:pt x="257" y="198"/>
                    <a:pt x="247" y="148"/>
                    <a:pt x="228" y="99"/>
                  </a:cubicBezTo>
                  <a:cubicBezTo>
                    <a:pt x="208" y="50"/>
                    <a:pt x="169" y="10"/>
                    <a:pt x="119" y="0"/>
                  </a:cubicBezTo>
                  <a:close/>
                </a:path>
              </a:pathLst>
            </a:custGeom>
            <a:solidFill>
              <a:srgbClr val="936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gb42587efb1_0_53"/>
            <p:cNvSpPr/>
            <p:nvPr/>
          </p:nvSpPr>
          <p:spPr>
            <a:xfrm>
              <a:off x="2061380" y="802243"/>
              <a:ext cx="201304" cy="137671"/>
            </a:xfrm>
            <a:custGeom>
              <a:rect b="b" l="l" r="r" t="t"/>
              <a:pathLst>
                <a:path extrusionOk="0" h="2302" w="3366">
                  <a:moveTo>
                    <a:pt x="1230" y="1"/>
                  </a:moveTo>
                  <a:cubicBezTo>
                    <a:pt x="773" y="1"/>
                    <a:pt x="338" y="177"/>
                    <a:pt x="1" y="496"/>
                  </a:cubicBezTo>
                  <a:lnTo>
                    <a:pt x="149" y="466"/>
                  </a:lnTo>
                  <a:cubicBezTo>
                    <a:pt x="316" y="762"/>
                    <a:pt x="671" y="920"/>
                    <a:pt x="1017" y="930"/>
                  </a:cubicBezTo>
                  <a:cubicBezTo>
                    <a:pt x="1362" y="930"/>
                    <a:pt x="1698" y="871"/>
                    <a:pt x="2023" y="752"/>
                  </a:cubicBezTo>
                  <a:cubicBezTo>
                    <a:pt x="2115" y="728"/>
                    <a:pt x="2213" y="707"/>
                    <a:pt x="2304" y="707"/>
                  </a:cubicBezTo>
                  <a:cubicBezTo>
                    <a:pt x="2401" y="707"/>
                    <a:pt x="2490" y="731"/>
                    <a:pt x="2556" y="802"/>
                  </a:cubicBezTo>
                  <a:cubicBezTo>
                    <a:pt x="2625" y="880"/>
                    <a:pt x="2665" y="989"/>
                    <a:pt x="2674" y="1098"/>
                  </a:cubicBezTo>
                  <a:cubicBezTo>
                    <a:pt x="2704" y="1334"/>
                    <a:pt x="2704" y="1581"/>
                    <a:pt x="2684" y="1818"/>
                  </a:cubicBezTo>
                  <a:cubicBezTo>
                    <a:pt x="2665" y="1917"/>
                    <a:pt x="2665" y="2015"/>
                    <a:pt x="2684" y="2114"/>
                  </a:cubicBezTo>
                  <a:cubicBezTo>
                    <a:pt x="2704" y="2203"/>
                    <a:pt x="2773" y="2282"/>
                    <a:pt x="2872" y="2301"/>
                  </a:cubicBezTo>
                  <a:cubicBezTo>
                    <a:pt x="2875" y="2302"/>
                    <a:pt x="2878" y="2302"/>
                    <a:pt x="2881" y="2302"/>
                  </a:cubicBezTo>
                  <a:cubicBezTo>
                    <a:pt x="3037" y="2302"/>
                    <a:pt x="3208" y="2071"/>
                    <a:pt x="3257" y="1926"/>
                  </a:cubicBezTo>
                  <a:cubicBezTo>
                    <a:pt x="3306" y="1759"/>
                    <a:pt x="3336" y="1581"/>
                    <a:pt x="3336" y="1394"/>
                  </a:cubicBezTo>
                  <a:cubicBezTo>
                    <a:pt x="3365" y="1186"/>
                    <a:pt x="3326" y="969"/>
                    <a:pt x="3227" y="792"/>
                  </a:cubicBezTo>
                  <a:cubicBezTo>
                    <a:pt x="3089" y="594"/>
                    <a:pt x="2892" y="446"/>
                    <a:pt x="2674" y="358"/>
                  </a:cubicBezTo>
                  <a:cubicBezTo>
                    <a:pt x="2250" y="140"/>
                    <a:pt x="1777" y="22"/>
                    <a:pt x="1303" y="2"/>
                  </a:cubicBezTo>
                  <a:cubicBezTo>
                    <a:pt x="1279" y="1"/>
                    <a:pt x="1254" y="1"/>
                    <a:pt x="123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gb42587efb1_0_53"/>
            <p:cNvSpPr/>
            <p:nvPr/>
          </p:nvSpPr>
          <p:spPr>
            <a:xfrm>
              <a:off x="2120527" y="978307"/>
              <a:ext cx="25896" cy="19197"/>
            </a:xfrm>
            <a:custGeom>
              <a:rect b="b" l="l" r="r" t="t"/>
              <a:pathLst>
                <a:path extrusionOk="0" h="321" w="433">
                  <a:moveTo>
                    <a:pt x="235" y="0"/>
                  </a:moveTo>
                  <a:cubicBezTo>
                    <a:pt x="211" y="0"/>
                    <a:pt x="188" y="6"/>
                    <a:pt x="166" y="18"/>
                  </a:cubicBezTo>
                  <a:cubicBezTo>
                    <a:pt x="97" y="58"/>
                    <a:pt x="48" y="127"/>
                    <a:pt x="28" y="206"/>
                  </a:cubicBezTo>
                  <a:cubicBezTo>
                    <a:pt x="0" y="252"/>
                    <a:pt x="33" y="315"/>
                    <a:pt x="86" y="315"/>
                  </a:cubicBezTo>
                  <a:cubicBezTo>
                    <a:pt x="89" y="315"/>
                    <a:pt x="93" y="315"/>
                    <a:pt x="97" y="314"/>
                  </a:cubicBezTo>
                  <a:cubicBezTo>
                    <a:pt x="121" y="319"/>
                    <a:pt x="146" y="321"/>
                    <a:pt x="170" y="321"/>
                  </a:cubicBezTo>
                  <a:cubicBezTo>
                    <a:pt x="203" y="321"/>
                    <a:pt x="236" y="316"/>
                    <a:pt x="265" y="305"/>
                  </a:cubicBezTo>
                  <a:cubicBezTo>
                    <a:pt x="324" y="295"/>
                    <a:pt x="373" y="255"/>
                    <a:pt x="403" y="206"/>
                  </a:cubicBezTo>
                  <a:cubicBezTo>
                    <a:pt x="432" y="157"/>
                    <a:pt x="423" y="87"/>
                    <a:pt x="383" y="48"/>
                  </a:cubicBezTo>
                  <a:lnTo>
                    <a:pt x="373" y="68"/>
                  </a:lnTo>
                  <a:cubicBezTo>
                    <a:pt x="339" y="27"/>
                    <a:pt x="287" y="0"/>
                    <a:pt x="235" y="0"/>
                  </a:cubicBezTo>
                  <a:close/>
                </a:path>
              </a:pathLst>
            </a:custGeom>
            <a:solidFill>
              <a:srgbClr val="936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gb42587efb1_0_53"/>
            <p:cNvSpPr/>
            <p:nvPr/>
          </p:nvSpPr>
          <p:spPr>
            <a:xfrm>
              <a:off x="2032495" y="853675"/>
              <a:ext cx="272651" cy="26015"/>
            </a:xfrm>
            <a:custGeom>
              <a:rect b="b" l="l" r="r" t="t"/>
              <a:pathLst>
                <a:path extrusionOk="0" h="435" w="4559">
                  <a:moveTo>
                    <a:pt x="217" y="1"/>
                  </a:moveTo>
                  <a:cubicBezTo>
                    <a:pt x="99" y="1"/>
                    <a:pt x="0" y="99"/>
                    <a:pt x="0" y="218"/>
                  </a:cubicBezTo>
                  <a:cubicBezTo>
                    <a:pt x="0" y="336"/>
                    <a:pt x="99" y="435"/>
                    <a:pt x="217" y="435"/>
                  </a:cubicBezTo>
                  <a:lnTo>
                    <a:pt x="4342" y="435"/>
                  </a:lnTo>
                  <a:cubicBezTo>
                    <a:pt x="4460" y="435"/>
                    <a:pt x="4559" y="336"/>
                    <a:pt x="4559" y="218"/>
                  </a:cubicBezTo>
                  <a:cubicBezTo>
                    <a:pt x="4559" y="99"/>
                    <a:pt x="4460" y="1"/>
                    <a:pt x="434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gb42587efb1_0_53"/>
            <p:cNvSpPr/>
            <p:nvPr/>
          </p:nvSpPr>
          <p:spPr>
            <a:xfrm>
              <a:off x="2054324" y="724438"/>
              <a:ext cx="228993" cy="132827"/>
            </a:xfrm>
            <a:custGeom>
              <a:rect b="b" l="l" r="r" t="t"/>
              <a:pathLst>
                <a:path extrusionOk="0" h="2221" w="3829">
                  <a:moveTo>
                    <a:pt x="1914" y="1"/>
                  </a:moveTo>
                  <a:cubicBezTo>
                    <a:pt x="859" y="1"/>
                    <a:pt x="0" y="859"/>
                    <a:pt x="0" y="1915"/>
                  </a:cubicBezTo>
                  <a:lnTo>
                    <a:pt x="0" y="2221"/>
                  </a:lnTo>
                  <a:lnTo>
                    <a:pt x="3829" y="2221"/>
                  </a:lnTo>
                  <a:lnTo>
                    <a:pt x="3829" y="1915"/>
                  </a:lnTo>
                  <a:cubicBezTo>
                    <a:pt x="3829" y="859"/>
                    <a:pt x="2970" y="1"/>
                    <a:pt x="191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gb42587efb1_0_53"/>
            <p:cNvSpPr/>
            <p:nvPr/>
          </p:nvSpPr>
          <p:spPr>
            <a:xfrm>
              <a:off x="2148096" y="724438"/>
              <a:ext cx="35464" cy="137552"/>
            </a:xfrm>
            <a:custGeom>
              <a:rect b="b" l="l" r="r" t="t"/>
              <a:pathLst>
                <a:path extrusionOk="0" h="2300" w="593">
                  <a:moveTo>
                    <a:pt x="1" y="1"/>
                  </a:moveTo>
                  <a:lnTo>
                    <a:pt x="1" y="2300"/>
                  </a:lnTo>
                  <a:lnTo>
                    <a:pt x="593" y="2300"/>
                  </a:lnTo>
                  <a:lnTo>
                    <a:pt x="59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gb42587efb1_0_53"/>
            <p:cNvSpPr/>
            <p:nvPr/>
          </p:nvSpPr>
          <p:spPr>
            <a:xfrm>
              <a:off x="2144568" y="724438"/>
              <a:ext cx="5382" cy="130495"/>
            </a:xfrm>
            <a:custGeom>
              <a:rect b="b" l="l" r="r" t="t"/>
              <a:pathLst>
                <a:path extrusionOk="0" h="2182" w="90">
                  <a:moveTo>
                    <a:pt x="50" y="1"/>
                  </a:moveTo>
                  <a:cubicBezTo>
                    <a:pt x="21" y="1"/>
                    <a:pt x="1" y="484"/>
                    <a:pt x="1" y="1096"/>
                  </a:cubicBezTo>
                  <a:cubicBezTo>
                    <a:pt x="1" y="1698"/>
                    <a:pt x="21" y="2181"/>
                    <a:pt x="50" y="2181"/>
                  </a:cubicBezTo>
                  <a:cubicBezTo>
                    <a:pt x="70" y="2181"/>
                    <a:pt x="90" y="1688"/>
                    <a:pt x="90" y="1096"/>
                  </a:cubicBezTo>
                  <a:cubicBezTo>
                    <a:pt x="90" y="494"/>
                    <a:pt x="70" y="1"/>
                    <a:pt x="5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gb42587efb1_0_53"/>
            <p:cNvSpPr/>
            <p:nvPr/>
          </p:nvSpPr>
          <p:spPr>
            <a:xfrm>
              <a:off x="2179972" y="724438"/>
              <a:ext cx="5382" cy="130495"/>
            </a:xfrm>
            <a:custGeom>
              <a:rect b="b" l="l" r="r" t="t"/>
              <a:pathLst>
                <a:path extrusionOk="0" h="2182" w="90">
                  <a:moveTo>
                    <a:pt x="50" y="1"/>
                  </a:moveTo>
                  <a:cubicBezTo>
                    <a:pt x="21" y="1"/>
                    <a:pt x="1" y="484"/>
                    <a:pt x="1" y="1096"/>
                  </a:cubicBezTo>
                  <a:cubicBezTo>
                    <a:pt x="1" y="1698"/>
                    <a:pt x="21" y="2181"/>
                    <a:pt x="50" y="2181"/>
                  </a:cubicBezTo>
                  <a:cubicBezTo>
                    <a:pt x="70" y="2181"/>
                    <a:pt x="90" y="1688"/>
                    <a:pt x="90" y="1096"/>
                  </a:cubicBezTo>
                  <a:cubicBezTo>
                    <a:pt x="90" y="494"/>
                    <a:pt x="70" y="1"/>
                    <a:pt x="5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gb42587efb1_0_53"/>
            <p:cNvSpPr/>
            <p:nvPr/>
          </p:nvSpPr>
          <p:spPr>
            <a:xfrm>
              <a:off x="2052529" y="850745"/>
              <a:ext cx="234914" cy="5382"/>
            </a:xfrm>
            <a:custGeom>
              <a:rect b="b" l="l" r="r" t="t"/>
              <a:pathLst>
                <a:path extrusionOk="0" h="90" w="3928">
                  <a:moveTo>
                    <a:pt x="1964" y="0"/>
                  </a:moveTo>
                  <a:cubicBezTo>
                    <a:pt x="879" y="0"/>
                    <a:pt x="1" y="20"/>
                    <a:pt x="1" y="40"/>
                  </a:cubicBezTo>
                  <a:cubicBezTo>
                    <a:pt x="1" y="69"/>
                    <a:pt x="879" y="89"/>
                    <a:pt x="1964" y="89"/>
                  </a:cubicBezTo>
                  <a:cubicBezTo>
                    <a:pt x="3049" y="89"/>
                    <a:pt x="3928" y="69"/>
                    <a:pt x="3928" y="40"/>
                  </a:cubicBezTo>
                  <a:cubicBezTo>
                    <a:pt x="3928" y="20"/>
                    <a:pt x="3049" y="0"/>
                    <a:pt x="196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gb42587efb1_0_53"/>
            <p:cNvSpPr/>
            <p:nvPr/>
          </p:nvSpPr>
          <p:spPr>
            <a:xfrm>
              <a:off x="2183560" y="723900"/>
              <a:ext cx="17702" cy="130435"/>
            </a:xfrm>
            <a:custGeom>
              <a:rect b="b" l="l" r="r" t="t"/>
              <a:pathLst>
                <a:path extrusionOk="0" h="2181" w="296">
                  <a:moveTo>
                    <a:pt x="0" y="0"/>
                  </a:moveTo>
                  <a:lnTo>
                    <a:pt x="0" y="2181"/>
                  </a:lnTo>
                  <a:lnTo>
                    <a:pt x="296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gb42587efb1_0_53"/>
            <p:cNvSpPr/>
            <p:nvPr/>
          </p:nvSpPr>
          <p:spPr>
            <a:xfrm>
              <a:off x="2117417" y="977529"/>
              <a:ext cx="32534" cy="19676"/>
            </a:xfrm>
            <a:custGeom>
              <a:rect b="b" l="l" r="r" t="t"/>
              <a:pathLst>
                <a:path extrusionOk="0" h="329" w="544">
                  <a:moveTo>
                    <a:pt x="521" y="1"/>
                  </a:moveTo>
                  <a:cubicBezTo>
                    <a:pt x="498" y="1"/>
                    <a:pt x="377" y="67"/>
                    <a:pt x="248" y="150"/>
                  </a:cubicBezTo>
                  <a:cubicBezTo>
                    <a:pt x="119" y="229"/>
                    <a:pt x="1" y="298"/>
                    <a:pt x="1" y="318"/>
                  </a:cubicBezTo>
                  <a:cubicBezTo>
                    <a:pt x="3" y="325"/>
                    <a:pt x="13" y="329"/>
                    <a:pt x="30" y="329"/>
                  </a:cubicBezTo>
                  <a:cubicBezTo>
                    <a:pt x="80" y="329"/>
                    <a:pt x="188" y="293"/>
                    <a:pt x="307" y="219"/>
                  </a:cubicBezTo>
                  <a:cubicBezTo>
                    <a:pt x="455" y="130"/>
                    <a:pt x="544" y="22"/>
                    <a:pt x="524" y="2"/>
                  </a:cubicBezTo>
                  <a:cubicBezTo>
                    <a:pt x="523" y="1"/>
                    <a:pt x="522" y="1"/>
                    <a:pt x="52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gb42587efb1_0_53"/>
            <p:cNvSpPr/>
            <p:nvPr/>
          </p:nvSpPr>
          <p:spPr>
            <a:xfrm>
              <a:off x="1908789" y="1953600"/>
              <a:ext cx="431708" cy="5382"/>
            </a:xfrm>
            <a:custGeom>
              <a:rect b="b" l="l" r="r" t="t"/>
              <a:pathLst>
                <a:path extrusionOk="0" h="90" w="10134">
                  <a:moveTo>
                    <a:pt x="5072" y="1"/>
                  </a:moveTo>
                  <a:cubicBezTo>
                    <a:pt x="2270" y="1"/>
                    <a:pt x="1" y="21"/>
                    <a:pt x="1" y="50"/>
                  </a:cubicBezTo>
                  <a:cubicBezTo>
                    <a:pt x="1" y="70"/>
                    <a:pt x="2270" y="90"/>
                    <a:pt x="5072" y="90"/>
                  </a:cubicBezTo>
                  <a:cubicBezTo>
                    <a:pt x="7865" y="90"/>
                    <a:pt x="10134" y="70"/>
                    <a:pt x="10134" y="50"/>
                  </a:cubicBezTo>
                  <a:cubicBezTo>
                    <a:pt x="10134" y="21"/>
                    <a:pt x="7865" y="1"/>
                    <a:pt x="507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gb42587efb1_0_53"/>
            <p:cNvSpPr/>
            <p:nvPr/>
          </p:nvSpPr>
          <p:spPr>
            <a:xfrm>
              <a:off x="1904998" y="2274618"/>
              <a:ext cx="431751" cy="5382"/>
            </a:xfrm>
            <a:custGeom>
              <a:rect b="b" l="l" r="r" t="t"/>
              <a:pathLst>
                <a:path extrusionOk="0" h="90" w="10135">
                  <a:moveTo>
                    <a:pt x="5072" y="0"/>
                  </a:moveTo>
                  <a:cubicBezTo>
                    <a:pt x="2270" y="0"/>
                    <a:pt x="1" y="20"/>
                    <a:pt x="1" y="40"/>
                  </a:cubicBezTo>
                  <a:cubicBezTo>
                    <a:pt x="1" y="70"/>
                    <a:pt x="2270" y="89"/>
                    <a:pt x="5072" y="89"/>
                  </a:cubicBezTo>
                  <a:cubicBezTo>
                    <a:pt x="7865" y="89"/>
                    <a:pt x="10134" y="70"/>
                    <a:pt x="10134" y="40"/>
                  </a:cubicBezTo>
                  <a:cubicBezTo>
                    <a:pt x="10134" y="20"/>
                    <a:pt x="7865" y="0"/>
                    <a:pt x="507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gb42587efb1_0_53"/>
            <p:cNvSpPr/>
            <p:nvPr/>
          </p:nvSpPr>
          <p:spPr>
            <a:xfrm>
              <a:off x="2297427" y="908575"/>
              <a:ext cx="8911" cy="27809"/>
            </a:xfrm>
            <a:custGeom>
              <a:rect b="b" l="l" r="r" t="t"/>
              <a:pathLst>
                <a:path extrusionOk="0" h="465" w="149">
                  <a:moveTo>
                    <a:pt x="89" y="0"/>
                  </a:moveTo>
                  <a:cubicBezTo>
                    <a:pt x="69" y="0"/>
                    <a:pt x="50" y="99"/>
                    <a:pt x="40" y="227"/>
                  </a:cubicBezTo>
                  <a:cubicBezTo>
                    <a:pt x="20" y="356"/>
                    <a:pt x="0" y="464"/>
                    <a:pt x="20" y="464"/>
                  </a:cubicBezTo>
                  <a:cubicBezTo>
                    <a:pt x="21" y="465"/>
                    <a:pt x="22" y="465"/>
                    <a:pt x="23" y="465"/>
                  </a:cubicBezTo>
                  <a:cubicBezTo>
                    <a:pt x="46" y="465"/>
                    <a:pt x="100" y="378"/>
                    <a:pt x="119" y="247"/>
                  </a:cubicBezTo>
                  <a:cubicBezTo>
                    <a:pt x="148" y="109"/>
                    <a:pt x="119" y="0"/>
                    <a:pt x="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gb42587efb1_0_53"/>
            <p:cNvSpPr/>
            <p:nvPr/>
          </p:nvSpPr>
          <p:spPr>
            <a:xfrm>
              <a:off x="1760446" y="1436107"/>
              <a:ext cx="352909" cy="214281"/>
            </a:xfrm>
            <a:custGeom>
              <a:rect b="b" l="l" r="r" t="t"/>
              <a:pathLst>
                <a:path extrusionOk="0" h="3583" w="5901">
                  <a:moveTo>
                    <a:pt x="5151" y="0"/>
                  </a:moveTo>
                  <a:lnTo>
                    <a:pt x="0" y="99"/>
                  </a:lnTo>
                  <a:lnTo>
                    <a:pt x="819" y="3582"/>
                  </a:lnTo>
                  <a:lnTo>
                    <a:pt x="5901" y="3464"/>
                  </a:lnTo>
                  <a:lnTo>
                    <a:pt x="5151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gb42587efb1_0_53"/>
            <p:cNvSpPr/>
            <p:nvPr/>
          </p:nvSpPr>
          <p:spPr>
            <a:xfrm>
              <a:off x="1996493" y="1492144"/>
              <a:ext cx="164105" cy="119849"/>
            </a:xfrm>
            <a:custGeom>
              <a:rect b="b" l="l" r="r" t="t"/>
              <a:pathLst>
                <a:path extrusionOk="0" h="2004" w="2744">
                  <a:moveTo>
                    <a:pt x="1500" y="1"/>
                  </a:moveTo>
                  <a:lnTo>
                    <a:pt x="1500" y="494"/>
                  </a:lnTo>
                  <a:lnTo>
                    <a:pt x="119" y="494"/>
                  </a:lnTo>
                  <a:cubicBezTo>
                    <a:pt x="0" y="918"/>
                    <a:pt x="701" y="1007"/>
                    <a:pt x="701" y="1007"/>
                  </a:cubicBezTo>
                  <a:cubicBezTo>
                    <a:pt x="750" y="1570"/>
                    <a:pt x="1224" y="2004"/>
                    <a:pt x="1786" y="2004"/>
                  </a:cubicBezTo>
                  <a:lnTo>
                    <a:pt x="2743" y="2004"/>
                  </a:lnTo>
                  <a:lnTo>
                    <a:pt x="2743" y="790"/>
                  </a:lnTo>
                  <a:cubicBezTo>
                    <a:pt x="2497" y="1"/>
                    <a:pt x="1500" y="1"/>
                    <a:pt x="1500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gb42587efb1_0_53"/>
            <p:cNvSpPr/>
            <p:nvPr/>
          </p:nvSpPr>
          <p:spPr>
            <a:xfrm>
              <a:off x="2138707" y="1302744"/>
              <a:ext cx="435500" cy="317923"/>
            </a:xfrm>
            <a:custGeom>
              <a:rect b="b" l="l" r="r" t="t"/>
              <a:pathLst>
                <a:path extrusionOk="0" h="5316" w="7282">
                  <a:moveTo>
                    <a:pt x="5664" y="1"/>
                  </a:moveTo>
                  <a:lnTo>
                    <a:pt x="3710" y="1382"/>
                  </a:lnTo>
                  <a:lnTo>
                    <a:pt x="4371" y="2892"/>
                  </a:lnTo>
                  <a:lnTo>
                    <a:pt x="0" y="3306"/>
                  </a:lnTo>
                  <a:lnTo>
                    <a:pt x="0" y="5299"/>
                  </a:lnTo>
                  <a:cubicBezTo>
                    <a:pt x="46" y="5311"/>
                    <a:pt x="1166" y="5315"/>
                    <a:pt x="2514" y="5315"/>
                  </a:cubicBezTo>
                  <a:cubicBezTo>
                    <a:pt x="3467" y="5315"/>
                    <a:pt x="4534" y="5313"/>
                    <a:pt x="5417" y="5309"/>
                  </a:cubicBezTo>
                  <a:cubicBezTo>
                    <a:pt x="6443" y="5309"/>
                    <a:pt x="7282" y="4470"/>
                    <a:pt x="7282" y="3444"/>
                  </a:cubicBezTo>
                  <a:cubicBezTo>
                    <a:pt x="7282" y="3355"/>
                    <a:pt x="7262" y="3257"/>
                    <a:pt x="7223" y="3178"/>
                  </a:cubicBezTo>
                  <a:lnTo>
                    <a:pt x="56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gb42587efb1_0_53"/>
            <p:cNvSpPr/>
            <p:nvPr/>
          </p:nvSpPr>
          <p:spPr>
            <a:xfrm>
              <a:off x="2138707" y="1616656"/>
              <a:ext cx="287423" cy="5382"/>
            </a:xfrm>
            <a:custGeom>
              <a:rect b="b" l="l" r="r" t="t"/>
              <a:pathLst>
                <a:path extrusionOk="0" h="90" w="4806">
                  <a:moveTo>
                    <a:pt x="2408" y="1"/>
                  </a:moveTo>
                  <a:cubicBezTo>
                    <a:pt x="1076" y="1"/>
                    <a:pt x="0" y="21"/>
                    <a:pt x="0" y="40"/>
                  </a:cubicBezTo>
                  <a:cubicBezTo>
                    <a:pt x="0" y="70"/>
                    <a:pt x="1076" y="90"/>
                    <a:pt x="2408" y="90"/>
                  </a:cubicBezTo>
                  <a:cubicBezTo>
                    <a:pt x="3730" y="90"/>
                    <a:pt x="4805" y="70"/>
                    <a:pt x="4805" y="40"/>
                  </a:cubicBezTo>
                  <a:cubicBezTo>
                    <a:pt x="4805" y="21"/>
                    <a:pt x="3730" y="1"/>
                    <a:pt x="240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gb42587efb1_0_53"/>
            <p:cNvSpPr/>
            <p:nvPr/>
          </p:nvSpPr>
          <p:spPr>
            <a:xfrm>
              <a:off x="2140441" y="1475219"/>
              <a:ext cx="259733" cy="27450"/>
            </a:xfrm>
            <a:custGeom>
              <a:rect b="b" l="l" r="r" t="t"/>
              <a:pathLst>
                <a:path extrusionOk="0" h="459" w="4343">
                  <a:moveTo>
                    <a:pt x="4253" y="0"/>
                  </a:moveTo>
                  <a:cubicBezTo>
                    <a:pt x="4224" y="0"/>
                    <a:pt x="4194" y="3"/>
                    <a:pt x="4165" y="8"/>
                  </a:cubicBezTo>
                  <a:cubicBezTo>
                    <a:pt x="4056" y="8"/>
                    <a:pt x="3898" y="17"/>
                    <a:pt x="3701" y="37"/>
                  </a:cubicBezTo>
                  <a:cubicBezTo>
                    <a:pt x="3306" y="67"/>
                    <a:pt x="2763" y="126"/>
                    <a:pt x="2171" y="185"/>
                  </a:cubicBezTo>
                  <a:cubicBezTo>
                    <a:pt x="1570" y="244"/>
                    <a:pt x="1027" y="304"/>
                    <a:pt x="632" y="353"/>
                  </a:cubicBezTo>
                  <a:cubicBezTo>
                    <a:pt x="435" y="383"/>
                    <a:pt x="277" y="402"/>
                    <a:pt x="168" y="412"/>
                  </a:cubicBezTo>
                  <a:cubicBezTo>
                    <a:pt x="109" y="422"/>
                    <a:pt x="60" y="432"/>
                    <a:pt x="1" y="452"/>
                  </a:cubicBezTo>
                  <a:cubicBezTo>
                    <a:pt x="30" y="457"/>
                    <a:pt x="60" y="459"/>
                    <a:pt x="90" y="459"/>
                  </a:cubicBezTo>
                  <a:cubicBezTo>
                    <a:pt x="119" y="459"/>
                    <a:pt x="149" y="457"/>
                    <a:pt x="178" y="452"/>
                  </a:cubicBezTo>
                  <a:cubicBezTo>
                    <a:pt x="287" y="442"/>
                    <a:pt x="445" y="432"/>
                    <a:pt x="642" y="412"/>
                  </a:cubicBezTo>
                  <a:cubicBezTo>
                    <a:pt x="1037" y="383"/>
                    <a:pt x="1579" y="333"/>
                    <a:pt x="2181" y="274"/>
                  </a:cubicBezTo>
                  <a:cubicBezTo>
                    <a:pt x="2773" y="205"/>
                    <a:pt x="3316" y="146"/>
                    <a:pt x="3711" y="96"/>
                  </a:cubicBezTo>
                  <a:cubicBezTo>
                    <a:pt x="3908" y="77"/>
                    <a:pt x="4066" y="57"/>
                    <a:pt x="4174" y="37"/>
                  </a:cubicBezTo>
                  <a:cubicBezTo>
                    <a:pt x="4234" y="37"/>
                    <a:pt x="4283" y="17"/>
                    <a:pt x="4342" y="8"/>
                  </a:cubicBezTo>
                  <a:cubicBezTo>
                    <a:pt x="4313" y="3"/>
                    <a:pt x="4283" y="0"/>
                    <a:pt x="425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gb42587efb1_0_53"/>
            <p:cNvSpPr/>
            <p:nvPr/>
          </p:nvSpPr>
          <p:spPr>
            <a:xfrm>
              <a:off x="2397718" y="1473186"/>
              <a:ext cx="42581" cy="52090"/>
            </a:xfrm>
            <a:custGeom>
              <a:rect b="b" l="l" r="r" t="t"/>
              <a:pathLst>
                <a:path extrusionOk="0" h="871" w="712">
                  <a:moveTo>
                    <a:pt x="25" y="0"/>
                  </a:moveTo>
                  <a:cubicBezTo>
                    <a:pt x="23" y="0"/>
                    <a:pt x="22" y="1"/>
                    <a:pt x="20" y="2"/>
                  </a:cubicBezTo>
                  <a:cubicBezTo>
                    <a:pt x="1" y="22"/>
                    <a:pt x="168" y="199"/>
                    <a:pt x="356" y="436"/>
                  </a:cubicBezTo>
                  <a:cubicBezTo>
                    <a:pt x="529" y="677"/>
                    <a:pt x="665" y="871"/>
                    <a:pt x="690" y="871"/>
                  </a:cubicBezTo>
                  <a:cubicBezTo>
                    <a:pt x="690" y="871"/>
                    <a:pt x="691" y="871"/>
                    <a:pt x="691" y="870"/>
                  </a:cubicBezTo>
                  <a:cubicBezTo>
                    <a:pt x="711" y="861"/>
                    <a:pt x="603" y="634"/>
                    <a:pt x="415" y="387"/>
                  </a:cubicBezTo>
                  <a:cubicBezTo>
                    <a:pt x="248" y="154"/>
                    <a:pt x="62" y="0"/>
                    <a:pt x="2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gb42587efb1_0_53"/>
            <p:cNvSpPr/>
            <p:nvPr/>
          </p:nvSpPr>
          <p:spPr>
            <a:xfrm>
              <a:off x="2400708" y="1472109"/>
              <a:ext cx="56695" cy="24341"/>
            </a:xfrm>
            <a:custGeom>
              <a:rect b="b" l="l" r="r" t="t"/>
              <a:pathLst>
                <a:path extrusionOk="0" h="407" w="948">
                  <a:moveTo>
                    <a:pt x="90" y="1"/>
                  </a:moveTo>
                  <a:cubicBezTo>
                    <a:pt x="34" y="1"/>
                    <a:pt x="0" y="9"/>
                    <a:pt x="0" y="20"/>
                  </a:cubicBezTo>
                  <a:cubicBezTo>
                    <a:pt x="0" y="40"/>
                    <a:pt x="227" y="69"/>
                    <a:pt x="484" y="178"/>
                  </a:cubicBezTo>
                  <a:cubicBezTo>
                    <a:pt x="723" y="279"/>
                    <a:pt x="894" y="407"/>
                    <a:pt x="924" y="407"/>
                  </a:cubicBezTo>
                  <a:cubicBezTo>
                    <a:pt x="926" y="407"/>
                    <a:pt x="927" y="406"/>
                    <a:pt x="928" y="405"/>
                  </a:cubicBezTo>
                  <a:cubicBezTo>
                    <a:pt x="947" y="395"/>
                    <a:pt x="780" y="208"/>
                    <a:pt x="513" y="99"/>
                  </a:cubicBezTo>
                  <a:cubicBezTo>
                    <a:pt x="346" y="25"/>
                    <a:pt x="186" y="1"/>
                    <a:pt x="9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gb42587efb1_0_53"/>
            <p:cNvSpPr/>
            <p:nvPr/>
          </p:nvSpPr>
          <p:spPr>
            <a:xfrm>
              <a:off x="1909119" y="1496270"/>
              <a:ext cx="18360" cy="18958"/>
            </a:xfrm>
            <a:custGeom>
              <a:rect b="b" l="l" r="r" t="t"/>
              <a:pathLst>
                <a:path extrusionOk="0" h="317" w="307">
                  <a:moveTo>
                    <a:pt x="149" y="1"/>
                  </a:moveTo>
                  <a:cubicBezTo>
                    <a:pt x="70" y="1"/>
                    <a:pt x="1" y="70"/>
                    <a:pt x="1" y="159"/>
                  </a:cubicBezTo>
                  <a:cubicBezTo>
                    <a:pt x="1" y="248"/>
                    <a:pt x="70" y="317"/>
                    <a:pt x="149" y="317"/>
                  </a:cubicBezTo>
                  <a:cubicBezTo>
                    <a:pt x="238" y="317"/>
                    <a:pt x="307" y="248"/>
                    <a:pt x="307" y="159"/>
                  </a:cubicBezTo>
                  <a:cubicBezTo>
                    <a:pt x="307" y="70"/>
                    <a:pt x="238" y="1"/>
                    <a:pt x="149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gb42587efb1_0_53"/>
            <p:cNvSpPr/>
            <p:nvPr/>
          </p:nvSpPr>
          <p:spPr>
            <a:xfrm>
              <a:off x="2244919" y="1350528"/>
              <a:ext cx="87375" cy="23085"/>
            </a:xfrm>
            <a:custGeom>
              <a:rect b="b" l="l" r="r" t="t"/>
              <a:pathLst>
                <a:path extrusionOk="0" h="386" w="1461">
                  <a:moveTo>
                    <a:pt x="0" y="1"/>
                  </a:moveTo>
                  <a:lnTo>
                    <a:pt x="0" y="386"/>
                  </a:lnTo>
                  <a:lnTo>
                    <a:pt x="1461" y="386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gb42587efb1_0_53"/>
            <p:cNvSpPr/>
            <p:nvPr/>
          </p:nvSpPr>
          <p:spPr>
            <a:xfrm>
              <a:off x="1671936" y="1269074"/>
              <a:ext cx="54363" cy="67998"/>
            </a:xfrm>
            <a:custGeom>
              <a:rect b="b" l="l" r="r" t="t"/>
              <a:pathLst>
                <a:path extrusionOk="0" h="1137" w="909">
                  <a:moveTo>
                    <a:pt x="885" y="0"/>
                  </a:moveTo>
                  <a:cubicBezTo>
                    <a:pt x="853" y="0"/>
                    <a:pt x="652" y="240"/>
                    <a:pt x="415" y="534"/>
                  </a:cubicBezTo>
                  <a:cubicBezTo>
                    <a:pt x="178" y="850"/>
                    <a:pt x="0" y="1116"/>
                    <a:pt x="20" y="1136"/>
                  </a:cubicBezTo>
                  <a:cubicBezTo>
                    <a:pt x="20" y="1136"/>
                    <a:pt x="20" y="1136"/>
                    <a:pt x="21" y="1136"/>
                  </a:cubicBezTo>
                  <a:cubicBezTo>
                    <a:pt x="39" y="1136"/>
                    <a:pt x="252" y="903"/>
                    <a:pt x="484" y="593"/>
                  </a:cubicBezTo>
                  <a:cubicBezTo>
                    <a:pt x="730" y="277"/>
                    <a:pt x="908" y="11"/>
                    <a:pt x="888" y="1"/>
                  </a:cubicBezTo>
                  <a:cubicBezTo>
                    <a:pt x="888" y="0"/>
                    <a:pt x="887" y="0"/>
                    <a:pt x="88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gb42587efb1_0_53"/>
            <p:cNvSpPr/>
            <p:nvPr/>
          </p:nvSpPr>
          <p:spPr>
            <a:xfrm>
              <a:off x="1667212" y="1264828"/>
              <a:ext cx="60822" cy="36302"/>
            </a:xfrm>
            <a:custGeom>
              <a:rect b="b" l="l" r="r" t="t"/>
              <a:pathLst>
                <a:path extrusionOk="0" h="607" w="1017">
                  <a:moveTo>
                    <a:pt x="999" y="0"/>
                  </a:moveTo>
                  <a:cubicBezTo>
                    <a:pt x="955" y="0"/>
                    <a:pt x="721" y="79"/>
                    <a:pt x="464" y="230"/>
                  </a:cubicBezTo>
                  <a:cubicBezTo>
                    <a:pt x="188" y="398"/>
                    <a:pt x="0" y="595"/>
                    <a:pt x="20" y="605"/>
                  </a:cubicBezTo>
                  <a:cubicBezTo>
                    <a:pt x="21" y="606"/>
                    <a:pt x="23" y="607"/>
                    <a:pt x="26" y="607"/>
                  </a:cubicBezTo>
                  <a:cubicBezTo>
                    <a:pt x="65" y="607"/>
                    <a:pt x="263" y="467"/>
                    <a:pt x="513" y="309"/>
                  </a:cubicBezTo>
                  <a:cubicBezTo>
                    <a:pt x="790" y="141"/>
                    <a:pt x="1017" y="33"/>
                    <a:pt x="1007" y="3"/>
                  </a:cubicBezTo>
                  <a:cubicBezTo>
                    <a:pt x="1007" y="1"/>
                    <a:pt x="1004" y="0"/>
                    <a:pt x="99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1" name="Google Shape;2081;gb42587efb1_0_53"/>
          <p:cNvGrpSpPr/>
          <p:nvPr/>
        </p:nvGrpSpPr>
        <p:grpSpPr>
          <a:xfrm>
            <a:off x="1642112" y="2897217"/>
            <a:ext cx="959698" cy="1658460"/>
            <a:chOff x="5806575" y="2035075"/>
            <a:chExt cx="582200" cy="1006225"/>
          </a:xfrm>
        </p:grpSpPr>
        <p:sp>
          <p:nvSpPr>
            <p:cNvPr id="2082" name="Google Shape;2082;gb42587efb1_0_53"/>
            <p:cNvSpPr/>
            <p:nvPr/>
          </p:nvSpPr>
          <p:spPr>
            <a:xfrm>
              <a:off x="5806575" y="2280025"/>
              <a:ext cx="272625" cy="104775"/>
            </a:xfrm>
            <a:custGeom>
              <a:rect b="b" l="l" r="r" t="t"/>
              <a:pathLst>
                <a:path extrusionOk="0" h="4191" w="10905">
                  <a:moveTo>
                    <a:pt x="9513" y="0"/>
                  </a:moveTo>
                  <a:cubicBezTo>
                    <a:pt x="9513" y="0"/>
                    <a:pt x="7786" y="2063"/>
                    <a:pt x="7155" y="2151"/>
                  </a:cubicBezTo>
                  <a:cubicBezTo>
                    <a:pt x="7037" y="2168"/>
                    <a:pt x="6813" y="2174"/>
                    <a:pt x="6526" y="2174"/>
                  </a:cubicBezTo>
                  <a:cubicBezTo>
                    <a:pt x="5249" y="2174"/>
                    <a:pt x="2724" y="2043"/>
                    <a:pt x="2724" y="2043"/>
                  </a:cubicBezTo>
                  <a:cubicBezTo>
                    <a:pt x="2586" y="1964"/>
                    <a:pt x="2458" y="1875"/>
                    <a:pt x="2330" y="1776"/>
                  </a:cubicBezTo>
                  <a:cubicBezTo>
                    <a:pt x="2241" y="1717"/>
                    <a:pt x="2172" y="1638"/>
                    <a:pt x="2113" y="1549"/>
                  </a:cubicBezTo>
                  <a:cubicBezTo>
                    <a:pt x="2034" y="1441"/>
                    <a:pt x="1974" y="1332"/>
                    <a:pt x="1925" y="1204"/>
                  </a:cubicBezTo>
                  <a:cubicBezTo>
                    <a:pt x="1908" y="1148"/>
                    <a:pt x="1857" y="1118"/>
                    <a:pt x="1806" y="1118"/>
                  </a:cubicBezTo>
                  <a:cubicBezTo>
                    <a:pt x="1768" y="1118"/>
                    <a:pt x="1729" y="1136"/>
                    <a:pt x="1708" y="1175"/>
                  </a:cubicBezTo>
                  <a:cubicBezTo>
                    <a:pt x="1669" y="1273"/>
                    <a:pt x="1738" y="1599"/>
                    <a:pt x="1984" y="1905"/>
                  </a:cubicBezTo>
                  <a:cubicBezTo>
                    <a:pt x="2109" y="2055"/>
                    <a:pt x="2016" y="2098"/>
                    <a:pt x="1866" y="2098"/>
                  </a:cubicBezTo>
                  <a:cubicBezTo>
                    <a:pt x="1719" y="2098"/>
                    <a:pt x="1519" y="2057"/>
                    <a:pt x="1412" y="2033"/>
                  </a:cubicBezTo>
                  <a:cubicBezTo>
                    <a:pt x="1243" y="2002"/>
                    <a:pt x="786" y="1936"/>
                    <a:pt x="565" y="1936"/>
                  </a:cubicBezTo>
                  <a:cubicBezTo>
                    <a:pt x="502" y="1936"/>
                    <a:pt x="458" y="1941"/>
                    <a:pt x="445" y="1954"/>
                  </a:cubicBezTo>
                  <a:cubicBezTo>
                    <a:pt x="346" y="2033"/>
                    <a:pt x="406" y="2161"/>
                    <a:pt x="632" y="2191"/>
                  </a:cubicBezTo>
                  <a:cubicBezTo>
                    <a:pt x="859" y="2230"/>
                    <a:pt x="1511" y="2388"/>
                    <a:pt x="1481" y="2497"/>
                  </a:cubicBezTo>
                  <a:cubicBezTo>
                    <a:pt x="1475" y="2521"/>
                    <a:pt x="1422" y="2531"/>
                    <a:pt x="1343" y="2531"/>
                  </a:cubicBezTo>
                  <a:cubicBezTo>
                    <a:pt x="1038" y="2531"/>
                    <a:pt x="336" y="2388"/>
                    <a:pt x="336" y="2388"/>
                  </a:cubicBezTo>
                  <a:cubicBezTo>
                    <a:pt x="336" y="2388"/>
                    <a:pt x="265" y="2360"/>
                    <a:pt x="195" y="2360"/>
                  </a:cubicBezTo>
                  <a:cubicBezTo>
                    <a:pt x="140" y="2360"/>
                    <a:pt x="87" y="2377"/>
                    <a:pt x="70" y="2438"/>
                  </a:cubicBezTo>
                  <a:cubicBezTo>
                    <a:pt x="1" y="2674"/>
                    <a:pt x="1205" y="2822"/>
                    <a:pt x="1323" y="2832"/>
                  </a:cubicBezTo>
                  <a:cubicBezTo>
                    <a:pt x="1399" y="2842"/>
                    <a:pt x="1384" y="2961"/>
                    <a:pt x="1303" y="2961"/>
                  </a:cubicBezTo>
                  <a:cubicBezTo>
                    <a:pt x="1300" y="2961"/>
                    <a:pt x="1297" y="2961"/>
                    <a:pt x="1294" y="2960"/>
                  </a:cubicBezTo>
                  <a:cubicBezTo>
                    <a:pt x="1234" y="2954"/>
                    <a:pt x="760" y="2841"/>
                    <a:pt x="432" y="2841"/>
                  </a:cubicBezTo>
                  <a:cubicBezTo>
                    <a:pt x="269" y="2841"/>
                    <a:pt x="142" y="2869"/>
                    <a:pt x="119" y="2951"/>
                  </a:cubicBezTo>
                  <a:cubicBezTo>
                    <a:pt x="60" y="3128"/>
                    <a:pt x="1106" y="3089"/>
                    <a:pt x="1294" y="3247"/>
                  </a:cubicBezTo>
                  <a:cubicBezTo>
                    <a:pt x="1354" y="3304"/>
                    <a:pt x="1280" y="3318"/>
                    <a:pt x="1154" y="3318"/>
                  </a:cubicBezTo>
                  <a:cubicBezTo>
                    <a:pt x="1043" y="3318"/>
                    <a:pt x="892" y="3307"/>
                    <a:pt x="758" y="3307"/>
                  </a:cubicBezTo>
                  <a:cubicBezTo>
                    <a:pt x="601" y="3307"/>
                    <a:pt x="469" y="3322"/>
                    <a:pt x="455" y="3385"/>
                  </a:cubicBezTo>
                  <a:cubicBezTo>
                    <a:pt x="435" y="3454"/>
                    <a:pt x="435" y="3503"/>
                    <a:pt x="1017" y="3543"/>
                  </a:cubicBezTo>
                  <a:cubicBezTo>
                    <a:pt x="1118" y="3545"/>
                    <a:pt x="1220" y="3546"/>
                    <a:pt x="1322" y="3546"/>
                  </a:cubicBezTo>
                  <a:cubicBezTo>
                    <a:pt x="1629" y="3546"/>
                    <a:pt x="1940" y="3535"/>
                    <a:pt x="2251" y="3513"/>
                  </a:cubicBezTo>
                  <a:cubicBezTo>
                    <a:pt x="2251" y="3513"/>
                    <a:pt x="5138" y="4191"/>
                    <a:pt x="6906" y="4191"/>
                  </a:cubicBezTo>
                  <a:cubicBezTo>
                    <a:pt x="7396" y="4191"/>
                    <a:pt x="7800" y="4139"/>
                    <a:pt x="8033" y="4006"/>
                  </a:cubicBezTo>
                  <a:cubicBezTo>
                    <a:pt x="9118" y="3355"/>
                    <a:pt x="10085" y="2536"/>
                    <a:pt x="10904" y="1579"/>
                  </a:cubicBezTo>
                  <a:lnTo>
                    <a:pt x="9513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gb42587efb1_0_53"/>
            <p:cNvSpPr/>
            <p:nvPr/>
          </p:nvSpPr>
          <p:spPr>
            <a:xfrm>
              <a:off x="6107275" y="2060425"/>
              <a:ext cx="112625" cy="106275"/>
            </a:xfrm>
            <a:custGeom>
              <a:rect b="b" l="l" r="r" t="t"/>
              <a:pathLst>
                <a:path extrusionOk="0" h="4251" w="4505">
                  <a:moveTo>
                    <a:pt x="1874" y="0"/>
                  </a:moveTo>
                  <a:cubicBezTo>
                    <a:pt x="1852" y="0"/>
                    <a:pt x="1829" y="1"/>
                    <a:pt x="1807" y="3"/>
                  </a:cubicBezTo>
                  <a:cubicBezTo>
                    <a:pt x="1491" y="32"/>
                    <a:pt x="1215" y="230"/>
                    <a:pt x="909" y="269"/>
                  </a:cubicBezTo>
                  <a:cubicBezTo>
                    <a:pt x="751" y="299"/>
                    <a:pt x="593" y="279"/>
                    <a:pt x="435" y="309"/>
                  </a:cubicBezTo>
                  <a:cubicBezTo>
                    <a:pt x="277" y="318"/>
                    <a:pt x="129" y="407"/>
                    <a:pt x="50" y="545"/>
                  </a:cubicBezTo>
                  <a:cubicBezTo>
                    <a:pt x="11" y="654"/>
                    <a:pt x="1" y="782"/>
                    <a:pt x="31" y="901"/>
                  </a:cubicBezTo>
                  <a:cubicBezTo>
                    <a:pt x="50" y="1098"/>
                    <a:pt x="11" y="1749"/>
                    <a:pt x="248" y="1799"/>
                  </a:cubicBezTo>
                  <a:lnTo>
                    <a:pt x="2823" y="3851"/>
                  </a:lnTo>
                  <a:cubicBezTo>
                    <a:pt x="2812" y="4104"/>
                    <a:pt x="3011" y="4251"/>
                    <a:pt x="3209" y="4251"/>
                  </a:cubicBezTo>
                  <a:cubicBezTo>
                    <a:pt x="3359" y="4251"/>
                    <a:pt x="3508" y="4166"/>
                    <a:pt x="3563" y="3979"/>
                  </a:cubicBezTo>
                  <a:cubicBezTo>
                    <a:pt x="3583" y="3930"/>
                    <a:pt x="3573" y="3880"/>
                    <a:pt x="3622" y="3841"/>
                  </a:cubicBezTo>
                  <a:cubicBezTo>
                    <a:pt x="3644" y="3823"/>
                    <a:pt x="3669" y="3817"/>
                    <a:pt x="3694" y="3817"/>
                  </a:cubicBezTo>
                  <a:cubicBezTo>
                    <a:pt x="3725" y="3817"/>
                    <a:pt x="3757" y="3826"/>
                    <a:pt x="3790" y="3831"/>
                  </a:cubicBezTo>
                  <a:cubicBezTo>
                    <a:pt x="3819" y="3836"/>
                    <a:pt x="3848" y="3838"/>
                    <a:pt x="3875" y="3838"/>
                  </a:cubicBezTo>
                  <a:cubicBezTo>
                    <a:pt x="4246" y="3838"/>
                    <a:pt x="4505" y="3431"/>
                    <a:pt x="4303" y="3091"/>
                  </a:cubicBezTo>
                  <a:cubicBezTo>
                    <a:pt x="4194" y="2904"/>
                    <a:pt x="3997" y="2805"/>
                    <a:pt x="3889" y="2627"/>
                  </a:cubicBezTo>
                  <a:cubicBezTo>
                    <a:pt x="3790" y="2450"/>
                    <a:pt x="3760" y="2243"/>
                    <a:pt x="3800" y="2045"/>
                  </a:cubicBezTo>
                  <a:cubicBezTo>
                    <a:pt x="3839" y="1848"/>
                    <a:pt x="3849" y="1641"/>
                    <a:pt x="3849" y="1443"/>
                  </a:cubicBezTo>
                  <a:cubicBezTo>
                    <a:pt x="3800" y="1098"/>
                    <a:pt x="3553" y="822"/>
                    <a:pt x="3227" y="713"/>
                  </a:cubicBezTo>
                  <a:cubicBezTo>
                    <a:pt x="3089" y="684"/>
                    <a:pt x="2961" y="644"/>
                    <a:pt x="2843" y="585"/>
                  </a:cubicBezTo>
                  <a:cubicBezTo>
                    <a:pt x="2714" y="496"/>
                    <a:pt x="2606" y="388"/>
                    <a:pt x="2517" y="259"/>
                  </a:cubicBezTo>
                  <a:cubicBezTo>
                    <a:pt x="2345" y="97"/>
                    <a:pt x="2116" y="0"/>
                    <a:pt x="187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gb42587efb1_0_53"/>
            <p:cNvSpPr/>
            <p:nvPr/>
          </p:nvSpPr>
          <p:spPr>
            <a:xfrm>
              <a:off x="6108275" y="2074275"/>
              <a:ext cx="81675" cy="134725"/>
            </a:xfrm>
            <a:custGeom>
              <a:rect b="b" l="l" r="r" t="t"/>
              <a:pathLst>
                <a:path extrusionOk="0" h="5389" w="3267">
                  <a:moveTo>
                    <a:pt x="1335" y="1"/>
                  </a:moveTo>
                  <a:cubicBezTo>
                    <a:pt x="937" y="1"/>
                    <a:pt x="536" y="82"/>
                    <a:pt x="158" y="248"/>
                  </a:cubicBezTo>
                  <a:cubicBezTo>
                    <a:pt x="158" y="248"/>
                    <a:pt x="0" y="2211"/>
                    <a:pt x="10" y="3070"/>
                  </a:cubicBezTo>
                  <a:cubicBezTo>
                    <a:pt x="20" y="3918"/>
                    <a:pt x="869" y="4057"/>
                    <a:pt x="869" y="4057"/>
                  </a:cubicBezTo>
                  <a:cubicBezTo>
                    <a:pt x="869" y="4057"/>
                    <a:pt x="859" y="4984"/>
                    <a:pt x="869" y="5221"/>
                  </a:cubicBezTo>
                  <a:lnTo>
                    <a:pt x="2931" y="5389"/>
                  </a:lnTo>
                  <a:lnTo>
                    <a:pt x="3266" y="712"/>
                  </a:lnTo>
                  <a:lnTo>
                    <a:pt x="3138" y="613"/>
                  </a:lnTo>
                  <a:cubicBezTo>
                    <a:pt x="2614" y="211"/>
                    <a:pt x="1978" y="1"/>
                    <a:pt x="1335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gb42587efb1_0_53"/>
            <p:cNvSpPr/>
            <p:nvPr/>
          </p:nvSpPr>
          <p:spPr>
            <a:xfrm>
              <a:off x="6111675" y="2111725"/>
              <a:ext cx="7975" cy="6350"/>
            </a:xfrm>
            <a:custGeom>
              <a:rect b="b" l="l" r="r" t="t"/>
              <a:pathLst>
                <a:path extrusionOk="0" h="254" w="319">
                  <a:moveTo>
                    <a:pt x="180" y="0"/>
                  </a:moveTo>
                  <a:cubicBezTo>
                    <a:pt x="152" y="0"/>
                    <a:pt x="123" y="10"/>
                    <a:pt x="101" y="33"/>
                  </a:cubicBezTo>
                  <a:cubicBezTo>
                    <a:pt x="1" y="125"/>
                    <a:pt x="82" y="254"/>
                    <a:pt x="183" y="254"/>
                  </a:cubicBezTo>
                  <a:cubicBezTo>
                    <a:pt x="211" y="254"/>
                    <a:pt x="241" y="244"/>
                    <a:pt x="269" y="220"/>
                  </a:cubicBezTo>
                  <a:cubicBezTo>
                    <a:pt x="318" y="171"/>
                    <a:pt x="318" y="92"/>
                    <a:pt x="269" y="43"/>
                  </a:cubicBezTo>
                  <a:cubicBezTo>
                    <a:pt x="247" y="15"/>
                    <a:pt x="214" y="0"/>
                    <a:pt x="18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gb42587efb1_0_53"/>
            <p:cNvSpPr/>
            <p:nvPr/>
          </p:nvSpPr>
          <p:spPr>
            <a:xfrm>
              <a:off x="6111475" y="2109075"/>
              <a:ext cx="11375" cy="3250"/>
            </a:xfrm>
            <a:custGeom>
              <a:rect b="b" l="l" r="r" t="t"/>
              <a:pathLst>
                <a:path extrusionOk="0" h="130" w="455">
                  <a:moveTo>
                    <a:pt x="223" y="1"/>
                  </a:moveTo>
                  <a:cubicBezTo>
                    <a:pt x="161" y="1"/>
                    <a:pt x="99" y="20"/>
                    <a:pt x="50" y="60"/>
                  </a:cubicBezTo>
                  <a:cubicBezTo>
                    <a:pt x="11" y="89"/>
                    <a:pt x="1" y="119"/>
                    <a:pt x="11" y="129"/>
                  </a:cubicBezTo>
                  <a:cubicBezTo>
                    <a:pt x="11" y="130"/>
                    <a:pt x="13" y="130"/>
                    <a:pt x="14" y="130"/>
                  </a:cubicBezTo>
                  <a:cubicBezTo>
                    <a:pt x="34" y="130"/>
                    <a:pt x="118" y="79"/>
                    <a:pt x="228" y="79"/>
                  </a:cubicBezTo>
                  <a:cubicBezTo>
                    <a:pt x="329" y="79"/>
                    <a:pt x="402" y="123"/>
                    <a:pt x="433" y="123"/>
                  </a:cubicBezTo>
                  <a:cubicBezTo>
                    <a:pt x="438" y="123"/>
                    <a:pt x="442" y="122"/>
                    <a:pt x="445" y="119"/>
                  </a:cubicBezTo>
                  <a:cubicBezTo>
                    <a:pt x="455" y="109"/>
                    <a:pt x="435" y="89"/>
                    <a:pt x="395" y="60"/>
                  </a:cubicBezTo>
                  <a:cubicBezTo>
                    <a:pt x="346" y="20"/>
                    <a:pt x="284" y="1"/>
                    <a:pt x="22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gb42587efb1_0_53"/>
            <p:cNvSpPr/>
            <p:nvPr/>
          </p:nvSpPr>
          <p:spPr>
            <a:xfrm>
              <a:off x="6143300" y="2114975"/>
              <a:ext cx="7750" cy="6075"/>
            </a:xfrm>
            <a:custGeom>
              <a:rect b="b" l="l" r="r" t="t"/>
              <a:pathLst>
                <a:path extrusionOk="0" h="243" w="310">
                  <a:moveTo>
                    <a:pt x="157" y="1"/>
                  </a:moveTo>
                  <a:cubicBezTo>
                    <a:pt x="134" y="1"/>
                    <a:pt x="110" y="7"/>
                    <a:pt x="89" y="21"/>
                  </a:cubicBezTo>
                  <a:cubicBezTo>
                    <a:pt x="1" y="70"/>
                    <a:pt x="20" y="218"/>
                    <a:pt x="129" y="238"/>
                  </a:cubicBezTo>
                  <a:cubicBezTo>
                    <a:pt x="139" y="241"/>
                    <a:pt x="150" y="243"/>
                    <a:pt x="160" y="243"/>
                  </a:cubicBezTo>
                  <a:cubicBezTo>
                    <a:pt x="245" y="243"/>
                    <a:pt x="310" y="140"/>
                    <a:pt x="257" y="61"/>
                  </a:cubicBezTo>
                  <a:cubicBezTo>
                    <a:pt x="238" y="22"/>
                    <a:pt x="198" y="1"/>
                    <a:pt x="15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gb42587efb1_0_53"/>
            <p:cNvSpPr/>
            <p:nvPr/>
          </p:nvSpPr>
          <p:spPr>
            <a:xfrm>
              <a:off x="6143550" y="2111800"/>
              <a:ext cx="11375" cy="3075"/>
            </a:xfrm>
            <a:custGeom>
              <a:rect b="b" l="l" r="r" t="t"/>
              <a:pathLst>
                <a:path extrusionOk="0" h="123" w="455">
                  <a:moveTo>
                    <a:pt x="217" y="0"/>
                  </a:moveTo>
                  <a:cubicBezTo>
                    <a:pt x="158" y="0"/>
                    <a:pt x="99" y="20"/>
                    <a:pt x="50" y="59"/>
                  </a:cubicBezTo>
                  <a:cubicBezTo>
                    <a:pt x="10" y="89"/>
                    <a:pt x="0" y="118"/>
                    <a:pt x="10" y="118"/>
                  </a:cubicBezTo>
                  <a:cubicBezTo>
                    <a:pt x="11" y="121"/>
                    <a:pt x="14" y="122"/>
                    <a:pt x="17" y="122"/>
                  </a:cubicBezTo>
                  <a:cubicBezTo>
                    <a:pt x="40" y="122"/>
                    <a:pt x="114" y="69"/>
                    <a:pt x="217" y="69"/>
                  </a:cubicBezTo>
                  <a:cubicBezTo>
                    <a:pt x="327" y="69"/>
                    <a:pt x="411" y="120"/>
                    <a:pt x="431" y="120"/>
                  </a:cubicBezTo>
                  <a:cubicBezTo>
                    <a:pt x="433" y="120"/>
                    <a:pt x="434" y="119"/>
                    <a:pt x="435" y="118"/>
                  </a:cubicBezTo>
                  <a:cubicBezTo>
                    <a:pt x="454" y="99"/>
                    <a:pt x="435" y="79"/>
                    <a:pt x="395" y="59"/>
                  </a:cubicBezTo>
                  <a:cubicBezTo>
                    <a:pt x="346" y="20"/>
                    <a:pt x="287" y="0"/>
                    <a:pt x="21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gb42587efb1_0_53"/>
            <p:cNvSpPr/>
            <p:nvPr/>
          </p:nvSpPr>
          <p:spPr>
            <a:xfrm>
              <a:off x="6124050" y="2113525"/>
              <a:ext cx="9650" cy="26025"/>
            </a:xfrm>
            <a:custGeom>
              <a:rect b="b" l="l" r="r" t="t"/>
              <a:pathLst>
                <a:path extrusionOk="0" h="1041" w="386">
                  <a:moveTo>
                    <a:pt x="386" y="0"/>
                  </a:moveTo>
                  <a:cubicBezTo>
                    <a:pt x="277" y="197"/>
                    <a:pt x="188" y="395"/>
                    <a:pt x="119" y="612"/>
                  </a:cubicBezTo>
                  <a:cubicBezTo>
                    <a:pt x="90" y="691"/>
                    <a:pt x="60" y="770"/>
                    <a:pt x="30" y="859"/>
                  </a:cubicBezTo>
                  <a:cubicBezTo>
                    <a:pt x="11" y="888"/>
                    <a:pt x="1" y="938"/>
                    <a:pt x="11" y="977"/>
                  </a:cubicBezTo>
                  <a:cubicBezTo>
                    <a:pt x="21" y="997"/>
                    <a:pt x="40" y="1016"/>
                    <a:pt x="70" y="1026"/>
                  </a:cubicBezTo>
                  <a:cubicBezTo>
                    <a:pt x="80" y="1026"/>
                    <a:pt x="100" y="1036"/>
                    <a:pt x="119" y="1036"/>
                  </a:cubicBezTo>
                  <a:cubicBezTo>
                    <a:pt x="137" y="1039"/>
                    <a:pt x="155" y="1040"/>
                    <a:pt x="174" y="1040"/>
                  </a:cubicBezTo>
                  <a:cubicBezTo>
                    <a:pt x="219" y="1040"/>
                    <a:pt x="268" y="1033"/>
                    <a:pt x="317" y="1026"/>
                  </a:cubicBezTo>
                  <a:cubicBezTo>
                    <a:pt x="248" y="1007"/>
                    <a:pt x="188" y="987"/>
                    <a:pt x="119" y="987"/>
                  </a:cubicBezTo>
                  <a:cubicBezTo>
                    <a:pt x="90" y="987"/>
                    <a:pt x="70" y="977"/>
                    <a:pt x="70" y="957"/>
                  </a:cubicBezTo>
                  <a:cubicBezTo>
                    <a:pt x="60" y="928"/>
                    <a:pt x="70" y="898"/>
                    <a:pt x="90" y="868"/>
                  </a:cubicBezTo>
                  <a:lnTo>
                    <a:pt x="178" y="632"/>
                  </a:lnTo>
                  <a:cubicBezTo>
                    <a:pt x="267" y="424"/>
                    <a:pt x="336" y="217"/>
                    <a:pt x="38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gb42587efb1_0_53"/>
            <p:cNvSpPr/>
            <p:nvPr/>
          </p:nvSpPr>
          <p:spPr>
            <a:xfrm>
              <a:off x="6129975" y="2167550"/>
              <a:ext cx="28150" cy="13725"/>
            </a:xfrm>
            <a:custGeom>
              <a:rect b="b" l="l" r="r" t="t"/>
              <a:pathLst>
                <a:path extrusionOk="0" h="549" w="1126">
                  <a:moveTo>
                    <a:pt x="1126" y="0"/>
                  </a:moveTo>
                  <a:lnTo>
                    <a:pt x="1126" y="0"/>
                  </a:lnTo>
                  <a:cubicBezTo>
                    <a:pt x="804" y="208"/>
                    <a:pt x="437" y="316"/>
                    <a:pt x="60" y="316"/>
                  </a:cubicBezTo>
                  <a:cubicBezTo>
                    <a:pt x="43" y="316"/>
                    <a:pt x="27" y="316"/>
                    <a:pt x="11" y="316"/>
                  </a:cubicBezTo>
                  <a:lnTo>
                    <a:pt x="1" y="543"/>
                  </a:lnTo>
                  <a:cubicBezTo>
                    <a:pt x="47" y="546"/>
                    <a:pt x="91" y="548"/>
                    <a:pt x="133" y="548"/>
                  </a:cubicBezTo>
                  <a:cubicBezTo>
                    <a:pt x="887" y="548"/>
                    <a:pt x="1125" y="0"/>
                    <a:pt x="112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gb42587efb1_0_53"/>
            <p:cNvSpPr/>
            <p:nvPr/>
          </p:nvSpPr>
          <p:spPr>
            <a:xfrm>
              <a:off x="6185225" y="2117275"/>
              <a:ext cx="14600" cy="22200"/>
            </a:xfrm>
            <a:custGeom>
              <a:rect b="b" l="l" r="r" t="t"/>
              <a:pathLst>
                <a:path extrusionOk="0" h="888" w="584">
                  <a:moveTo>
                    <a:pt x="183" y="0"/>
                  </a:moveTo>
                  <a:cubicBezTo>
                    <a:pt x="130" y="0"/>
                    <a:pt x="92" y="8"/>
                    <a:pt x="90" y="8"/>
                  </a:cubicBezTo>
                  <a:cubicBezTo>
                    <a:pt x="90" y="8"/>
                    <a:pt x="1" y="837"/>
                    <a:pt x="1" y="847"/>
                  </a:cubicBezTo>
                  <a:cubicBezTo>
                    <a:pt x="1" y="851"/>
                    <a:pt x="102" y="887"/>
                    <a:pt x="220" y="887"/>
                  </a:cubicBezTo>
                  <a:cubicBezTo>
                    <a:pt x="385" y="887"/>
                    <a:pt x="583" y="816"/>
                    <a:pt x="583" y="482"/>
                  </a:cubicBezTo>
                  <a:cubicBezTo>
                    <a:pt x="583" y="58"/>
                    <a:pt x="327" y="0"/>
                    <a:pt x="18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gb42587efb1_0_53"/>
            <p:cNvSpPr/>
            <p:nvPr/>
          </p:nvSpPr>
          <p:spPr>
            <a:xfrm>
              <a:off x="6189425" y="2121900"/>
              <a:ext cx="6700" cy="12525"/>
            </a:xfrm>
            <a:custGeom>
              <a:rect b="b" l="l" r="r" t="t"/>
              <a:pathLst>
                <a:path extrusionOk="0" h="501" w="268">
                  <a:moveTo>
                    <a:pt x="119" y="1"/>
                  </a:moveTo>
                  <a:cubicBezTo>
                    <a:pt x="99" y="1"/>
                    <a:pt x="80" y="1"/>
                    <a:pt x="70" y="10"/>
                  </a:cubicBezTo>
                  <a:cubicBezTo>
                    <a:pt x="60" y="20"/>
                    <a:pt x="50" y="40"/>
                    <a:pt x="50" y="50"/>
                  </a:cubicBezTo>
                  <a:cubicBezTo>
                    <a:pt x="40" y="70"/>
                    <a:pt x="50" y="80"/>
                    <a:pt x="50" y="80"/>
                  </a:cubicBezTo>
                  <a:cubicBezTo>
                    <a:pt x="60" y="80"/>
                    <a:pt x="50" y="70"/>
                    <a:pt x="60" y="60"/>
                  </a:cubicBezTo>
                  <a:cubicBezTo>
                    <a:pt x="67" y="38"/>
                    <a:pt x="86" y="27"/>
                    <a:pt x="103" y="27"/>
                  </a:cubicBezTo>
                  <a:cubicBezTo>
                    <a:pt x="109" y="27"/>
                    <a:pt x="114" y="28"/>
                    <a:pt x="119" y="30"/>
                  </a:cubicBezTo>
                  <a:cubicBezTo>
                    <a:pt x="159" y="40"/>
                    <a:pt x="178" y="70"/>
                    <a:pt x="198" y="109"/>
                  </a:cubicBezTo>
                  <a:cubicBezTo>
                    <a:pt x="218" y="149"/>
                    <a:pt x="218" y="198"/>
                    <a:pt x="218" y="247"/>
                  </a:cubicBezTo>
                  <a:cubicBezTo>
                    <a:pt x="228" y="336"/>
                    <a:pt x="178" y="425"/>
                    <a:pt x="99" y="474"/>
                  </a:cubicBezTo>
                  <a:cubicBezTo>
                    <a:pt x="89" y="479"/>
                    <a:pt x="77" y="482"/>
                    <a:pt x="65" y="482"/>
                  </a:cubicBezTo>
                  <a:cubicBezTo>
                    <a:pt x="52" y="482"/>
                    <a:pt x="40" y="479"/>
                    <a:pt x="30" y="474"/>
                  </a:cubicBezTo>
                  <a:cubicBezTo>
                    <a:pt x="11" y="464"/>
                    <a:pt x="1" y="455"/>
                    <a:pt x="1" y="454"/>
                  </a:cubicBezTo>
                  <a:lnTo>
                    <a:pt x="1" y="454"/>
                  </a:lnTo>
                  <a:cubicBezTo>
                    <a:pt x="1" y="455"/>
                    <a:pt x="1" y="474"/>
                    <a:pt x="20" y="484"/>
                  </a:cubicBezTo>
                  <a:cubicBezTo>
                    <a:pt x="38" y="496"/>
                    <a:pt x="55" y="500"/>
                    <a:pt x="72" y="500"/>
                  </a:cubicBezTo>
                  <a:cubicBezTo>
                    <a:pt x="85" y="500"/>
                    <a:pt x="97" y="498"/>
                    <a:pt x="109" y="494"/>
                  </a:cubicBezTo>
                  <a:cubicBezTo>
                    <a:pt x="208" y="454"/>
                    <a:pt x="267" y="356"/>
                    <a:pt x="257" y="247"/>
                  </a:cubicBezTo>
                  <a:cubicBezTo>
                    <a:pt x="267" y="198"/>
                    <a:pt x="247" y="139"/>
                    <a:pt x="228" y="89"/>
                  </a:cubicBezTo>
                  <a:cubicBezTo>
                    <a:pt x="208" y="40"/>
                    <a:pt x="168" y="10"/>
                    <a:pt x="11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gb42587efb1_0_53"/>
            <p:cNvSpPr/>
            <p:nvPr/>
          </p:nvSpPr>
          <p:spPr>
            <a:xfrm>
              <a:off x="6108525" y="2067850"/>
              <a:ext cx="84125" cy="57550"/>
            </a:xfrm>
            <a:custGeom>
              <a:rect b="b" l="l" r="r" t="t"/>
              <a:pathLst>
                <a:path extrusionOk="0" h="2302" w="3365">
                  <a:moveTo>
                    <a:pt x="1220" y="0"/>
                  </a:moveTo>
                  <a:cubicBezTo>
                    <a:pt x="763" y="0"/>
                    <a:pt x="328" y="176"/>
                    <a:pt x="0" y="495"/>
                  </a:cubicBezTo>
                  <a:lnTo>
                    <a:pt x="148" y="456"/>
                  </a:lnTo>
                  <a:cubicBezTo>
                    <a:pt x="306" y="761"/>
                    <a:pt x="671" y="919"/>
                    <a:pt x="1007" y="929"/>
                  </a:cubicBezTo>
                  <a:cubicBezTo>
                    <a:pt x="1352" y="919"/>
                    <a:pt x="1697" y="860"/>
                    <a:pt x="2023" y="752"/>
                  </a:cubicBezTo>
                  <a:cubicBezTo>
                    <a:pt x="2112" y="727"/>
                    <a:pt x="2210" y="705"/>
                    <a:pt x="2304" y="705"/>
                  </a:cubicBezTo>
                  <a:cubicBezTo>
                    <a:pt x="2398" y="705"/>
                    <a:pt x="2487" y="727"/>
                    <a:pt x="2556" y="791"/>
                  </a:cubicBezTo>
                  <a:cubicBezTo>
                    <a:pt x="2625" y="880"/>
                    <a:pt x="2664" y="988"/>
                    <a:pt x="2664" y="1097"/>
                  </a:cubicBezTo>
                  <a:cubicBezTo>
                    <a:pt x="2694" y="1334"/>
                    <a:pt x="2694" y="1580"/>
                    <a:pt x="2674" y="1817"/>
                  </a:cubicBezTo>
                  <a:cubicBezTo>
                    <a:pt x="2654" y="1916"/>
                    <a:pt x="2654" y="2015"/>
                    <a:pt x="2674" y="2103"/>
                  </a:cubicBezTo>
                  <a:cubicBezTo>
                    <a:pt x="2694" y="2202"/>
                    <a:pt x="2773" y="2281"/>
                    <a:pt x="2872" y="2301"/>
                  </a:cubicBezTo>
                  <a:cubicBezTo>
                    <a:pt x="2874" y="2301"/>
                    <a:pt x="2877" y="2301"/>
                    <a:pt x="2880" y="2301"/>
                  </a:cubicBezTo>
                  <a:cubicBezTo>
                    <a:pt x="3026" y="2301"/>
                    <a:pt x="3198" y="2061"/>
                    <a:pt x="3247" y="1926"/>
                  </a:cubicBezTo>
                  <a:cubicBezTo>
                    <a:pt x="3296" y="1758"/>
                    <a:pt x="3325" y="1571"/>
                    <a:pt x="3325" y="1393"/>
                  </a:cubicBezTo>
                  <a:cubicBezTo>
                    <a:pt x="3365" y="1186"/>
                    <a:pt x="3325" y="969"/>
                    <a:pt x="3217" y="781"/>
                  </a:cubicBezTo>
                  <a:cubicBezTo>
                    <a:pt x="3079" y="594"/>
                    <a:pt x="2891" y="446"/>
                    <a:pt x="2664" y="357"/>
                  </a:cubicBezTo>
                  <a:cubicBezTo>
                    <a:pt x="2240" y="140"/>
                    <a:pt x="1776" y="12"/>
                    <a:pt x="1293" y="2"/>
                  </a:cubicBezTo>
                  <a:cubicBezTo>
                    <a:pt x="1269" y="1"/>
                    <a:pt x="1244" y="0"/>
                    <a:pt x="122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gb42587efb1_0_53"/>
            <p:cNvSpPr/>
            <p:nvPr/>
          </p:nvSpPr>
          <p:spPr>
            <a:xfrm>
              <a:off x="6291050" y="2979350"/>
              <a:ext cx="97225" cy="61950"/>
            </a:xfrm>
            <a:custGeom>
              <a:rect b="b" l="l" r="r" t="t"/>
              <a:pathLst>
                <a:path extrusionOk="0" h="2478" w="3889">
                  <a:moveTo>
                    <a:pt x="3494" y="0"/>
                  </a:moveTo>
                  <a:lnTo>
                    <a:pt x="1412" y="513"/>
                  </a:lnTo>
                  <a:lnTo>
                    <a:pt x="1668" y="1618"/>
                  </a:lnTo>
                  <a:cubicBezTo>
                    <a:pt x="1668" y="1618"/>
                    <a:pt x="1" y="2447"/>
                    <a:pt x="465" y="2477"/>
                  </a:cubicBezTo>
                  <a:cubicBezTo>
                    <a:pt x="471" y="2477"/>
                    <a:pt x="477" y="2477"/>
                    <a:pt x="484" y="2477"/>
                  </a:cubicBezTo>
                  <a:cubicBezTo>
                    <a:pt x="947" y="2477"/>
                    <a:pt x="3206" y="1833"/>
                    <a:pt x="3770" y="1668"/>
                  </a:cubicBezTo>
                  <a:lnTo>
                    <a:pt x="3888" y="1628"/>
                  </a:lnTo>
                  <a:lnTo>
                    <a:pt x="3494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gb42587efb1_0_53"/>
            <p:cNvSpPr/>
            <p:nvPr/>
          </p:nvSpPr>
          <p:spPr>
            <a:xfrm>
              <a:off x="6369000" y="3004750"/>
              <a:ext cx="19025" cy="19525"/>
            </a:xfrm>
            <a:custGeom>
              <a:rect b="b" l="l" r="r" t="t"/>
              <a:pathLst>
                <a:path extrusionOk="0" h="781" w="761">
                  <a:moveTo>
                    <a:pt x="622" y="1"/>
                  </a:moveTo>
                  <a:cubicBezTo>
                    <a:pt x="445" y="30"/>
                    <a:pt x="277" y="129"/>
                    <a:pt x="169" y="267"/>
                  </a:cubicBezTo>
                  <a:cubicBezTo>
                    <a:pt x="60" y="415"/>
                    <a:pt x="1" y="593"/>
                    <a:pt x="11" y="780"/>
                  </a:cubicBezTo>
                  <a:lnTo>
                    <a:pt x="761" y="583"/>
                  </a:lnTo>
                  <a:lnTo>
                    <a:pt x="6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gb42587efb1_0_53"/>
            <p:cNvSpPr/>
            <p:nvPr/>
          </p:nvSpPr>
          <p:spPr>
            <a:xfrm>
              <a:off x="6298225" y="3018825"/>
              <a:ext cx="90050" cy="22400"/>
            </a:xfrm>
            <a:custGeom>
              <a:rect b="b" l="l" r="r" t="t"/>
              <a:pathLst>
                <a:path extrusionOk="0" h="896" w="3602">
                  <a:moveTo>
                    <a:pt x="3582" y="0"/>
                  </a:moveTo>
                  <a:lnTo>
                    <a:pt x="819" y="701"/>
                  </a:lnTo>
                  <a:cubicBezTo>
                    <a:pt x="819" y="701"/>
                    <a:pt x="710" y="473"/>
                    <a:pt x="587" y="473"/>
                  </a:cubicBezTo>
                  <a:cubicBezTo>
                    <a:pt x="582" y="473"/>
                    <a:pt x="577" y="473"/>
                    <a:pt x="572" y="474"/>
                  </a:cubicBezTo>
                  <a:cubicBezTo>
                    <a:pt x="572" y="474"/>
                    <a:pt x="0" y="799"/>
                    <a:pt x="99" y="888"/>
                  </a:cubicBezTo>
                  <a:cubicBezTo>
                    <a:pt x="105" y="893"/>
                    <a:pt x="120" y="895"/>
                    <a:pt x="144" y="895"/>
                  </a:cubicBezTo>
                  <a:cubicBezTo>
                    <a:pt x="493" y="895"/>
                    <a:pt x="2640" y="373"/>
                    <a:pt x="3601" y="49"/>
                  </a:cubicBezTo>
                  <a:lnTo>
                    <a:pt x="35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gb42587efb1_0_53"/>
            <p:cNvSpPr/>
            <p:nvPr/>
          </p:nvSpPr>
          <p:spPr>
            <a:xfrm>
              <a:off x="6300675" y="3018575"/>
              <a:ext cx="88100" cy="21475"/>
            </a:xfrm>
            <a:custGeom>
              <a:rect b="b" l="l" r="r" t="t"/>
              <a:pathLst>
                <a:path extrusionOk="0" h="859" w="3524">
                  <a:moveTo>
                    <a:pt x="3484" y="0"/>
                  </a:moveTo>
                  <a:lnTo>
                    <a:pt x="3385" y="30"/>
                  </a:lnTo>
                  <a:lnTo>
                    <a:pt x="3010" y="128"/>
                  </a:lnTo>
                  <a:cubicBezTo>
                    <a:pt x="2694" y="217"/>
                    <a:pt x="2250" y="326"/>
                    <a:pt x="1767" y="444"/>
                  </a:cubicBezTo>
                  <a:cubicBezTo>
                    <a:pt x="1283" y="563"/>
                    <a:pt x="839" y="671"/>
                    <a:pt x="514" y="740"/>
                  </a:cubicBezTo>
                  <a:lnTo>
                    <a:pt x="139" y="819"/>
                  </a:lnTo>
                  <a:lnTo>
                    <a:pt x="30" y="849"/>
                  </a:lnTo>
                  <a:lnTo>
                    <a:pt x="1" y="859"/>
                  </a:lnTo>
                  <a:lnTo>
                    <a:pt x="40" y="859"/>
                  </a:lnTo>
                  <a:lnTo>
                    <a:pt x="139" y="839"/>
                  </a:lnTo>
                  <a:lnTo>
                    <a:pt x="524" y="760"/>
                  </a:lnTo>
                  <a:cubicBezTo>
                    <a:pt x="839" y="691"/>
                    <a:pt x="1283" y="592"/>
                    <a:pt x="1777" y="474"/>
                  </a:cubicBezTo>
                  <a:cubicBezTo>
                    <a:pt x="2260" y="355"/>
                    <a:pt x="2704" y="247"/>
                    <a:pt x="3020" y="158"/>
                  </a:cubicBezTo>
                  <a:lnTo>
                    <a:pt x="3385" y="49"/>
                  </a:lnTo>
                  <a:lnTo>
                    <a:pt x="3484" y="10"/>
                  </a:lnTo>
                  <a:cubicBezTo>
                    <a:pt x="3503" y="10"/>
                    <a:pt x="3513" y="10"/>
                    <a:pt x="352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gb42587efb1_0_53"/>
            <p:cNvSpPr/>
            <p:nvPr/>
          </p:nvSpPr>
          <p:spPr>
            <a:xfrm>
              <a:off x="6312025" y="3030150"/>
              <a:ext cx="6925" cy="6950"/>
            </a:xfrm>
            <a:custGeom>
              <a:rect b="b" l="l" r="r" t="t"/>
              <a:pathLst>
                <a:path extrusionOk="0" h="278" w="277">
                  <a:moveTo>
                    <a:pt x="1" y="1"/>
                  </a:moveTo>
                  <a:lnTo>
                    <a:pt x="1" y="1"/>
                  </a:lnTo>
                  <a:cubicBezTo>
                    <a:pt x="60" y="31"/>
                    <a:pt x="119" y="70"/>
                    <a:pt x="168" y="109"/>
                  </a:cubicBezTo>
                  <a:cubicBezTo>
                    <a:pt x="208" y="159"/>
                    <a:pt x="247" y="218"/>
                    <a:pt x="277" y="277"/>
                  </a:cubicBezTo>
                  <a:cubicBezTo>
                    <a:pt x="277" y="208"/>
                    <a:pt x="237" y="139"/>
                    <a:pt x="188" y="100"/>
                  </a:cubicBezTo>
                  <a:cubicBezTo>
                    <a:pt x="139" y="40"/>
                    <a:pt x="70" y="11"/>
                    <a:pt x="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gb42587efb1_0_53"/>
            <p:cNvSpPr/>
            <p:nvPr/>
          </p:nvSpPr>
          <p:spPr>
            <a:xfrm>
              <a:off x="6328550" y="3021775"/>
              <a:ext cx="3975" cy="3725"/>
            </a:xfrm>
            <a:custGeom>
              <a:rect b="b" l="l" r="r" t="t"/>
              <a:pathLst>
                <a:path extrusionOk="0" h="149" w="159">
                  <a:moveTo>
                    <a:pt x="11" y="0"/>
                  </a:moveTo>
                  <a:lnTo>
                    <a:pt x="11" y="0"/>
                  </a:lnTo>
                  <a:cubicBezTo>
                    <a:pt x="1" y="10"/>
                    <a:pt x="30" y="50"/>
                    <a:pt x="70" y="89"/>
                  </a:cubicBezTo>
                  <a:cubicBezTo>
                    <a:pt x="119" y="129"/>
                    <a:pt x="159" y="148"/>
                    <a:pt x="159" y="148"/>
                  </a:cubicBezTo>
                  <a:cubicBezTo>
                    <a:pt x="159" y="148"/>
                    <a:pt x="129" y="109"/>
                    <a:pt x="89" y="69"/>
                  </a:cubicBezTo>
                  <a:cubicBezTo>
                    <a:pt x="50" y="30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gb42587efb1_0_53"/>
            <p:cNvSpPr/>
            <p:nvPr/>
          </p:nvSpPr>
          <p:spPr>
            <a:xfrm>
              <a:off x="6332000" y="3020200"/>
              <a:ext cx="4225" cy="2150"/>
            </a:xfrm>
            <a:custGeom>
              <a:rect b="b" l="l" r="r" t="t"/>
              <a:pathLst>
                <a:path extrusionOk="0" h="86" w="169">
                  <a:moveTo>
                    <a:pt x="17" y="1"/>
                  </a:moveTo>
                  <a:cubicBezTo>
                    <a:pt x="13" y="1"/>
                    <a:pt x="11" y="2"/>
                    <a:pt x="11" y="4"/>
                  </a:cubicBezTo>
                  <a:cubicBezTo>
                    <a:pt x="1" y="4"/>
                    <a:pt x="40" y="34"/>
                    <a:pt x="80" y="54"/>
                  </a:cubicBezTo>
                  <a:cubicBezTo>
                    <a:pt x="120" y="70"/>
                    <a:pt x="154" y="86"/>
                    <a:pt x="165" y="86"/>
                  </a:cubicBezTo>
                  <a:cubicBezTo>
                    <a:pt x="167" y="86"/>
                    <a:pt x="169" y="85"/>
                    <a:pt x="169" y="83"/>
                  </a:cubicBezTo>
                  <a:cubicBezTo>
                    <a:pt x="169" y="73"/>
                    <a:pt x="139" y="54"/>
                    <a:pt x="90" y="34"/>
                  </a:cubicBezTo>
                  <a:cubicBezTo>
                    <a:pt x="60" y="12"/>
                    <a:pt x="30" y="1"/>
                    <a:pt x="1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gb42587efb1_0_53"/>
            <p:cNvSpPr/>
            <p:nvPr/>
          </p:nvSpPr>
          <p:spPr>
            <a:xfrm>
              <a:off x="6332250" y="3016725"/>
              <a:ext cx="5450" cy="1375"/>
            </a:xfrm>
            <a:custGeom>
              <a:rect b="b" l="l" r="r" t="t"/>
              <a:pathLst>
                <a:path extrusionOk="0" h="55" w="218">
                  <a:moveTo>
                    <a:pt x="183" y="1"/>
                  </a:moveTo>
                  <a:cubicBezTo>
                    <a:pt x="155" y="1"/>
                    <a:pt x="127" y="8"/>
                    <a:pt x="99" y="15"/>
                  </a:cubicBezTo>
                  <a:cubicBezTo>
                    <a:pt x="70" y="25"/>
                    <a:pt x="30" y="35"/>
                    <a:pt x="1" y="54"/>
                  </a:cubicBezTo>
                  <a:cubicBezTo>
                    <a:pt x="40" y="54"/>
                    <a:pt x="70" y="54"/>
                    <a:pt x="109" y="45"/>
                  </a:cubicBezTo>
                  <a:cubicBezTo>
                    <a:pt x="149" y="35"/>
                    <a:pt x="188" y="25"/>
                    <a:pt x="218" y="5"/>
                  </a:cubicBezTo>
                  <a:cubicBezTo>
                    <a:pt x="206" y="2"/>
                    <a:pt x="195" y="1"/>
                    <a:pt x="18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gb42587efb1_0_53"/>
            <p:cNvSpPr/>
            <p:nvPr/>
          </p:nvSpPr>
          <p:spPr>
            <a:xfrm>
              <a:off x="6331750" y="3013150"/>
              <a:ext cx="5950" cy="2000"/>
            </a:xfrm>
            <a:custGeom>
              <a:rect b="b" l="l" r="r" t="t"/>
              <a:pathLst>
                <a:path extrusionOk="0" h="80" w="238">
                  <a:moveTo>
                    <a:pt x="238" y="0"/>
                  </a:moveTo>
                  <a:cubicBezTo>
                    <a:pt x="198" y="10"/>
                    <a:pt x="159" y="20"/>
                    <a:pt x="129" y="40"/>
                  </a:cubicBezTo>
                  <a:cubicBezTo>
                    <a:pt x="80" y="49"/>
                    <a:pt x="40" y="59"/>
                    <a:pt x="1" y="79"/>
                  </a:cubicBezTo>
                  <a:cubicBezTo>
                    <a:pt x="40" y="79"/>
                    <a:pt x="90" y="79"/>
                    <a:pt x="129" y="59"/>
                  </a:cubicBezTo>
                  <a:cubicBezTo>
                    <a:pt x="169" y="49"/>
                    <a:pt x="208" y="30"/>
                    <a:pt x="238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gb42587efb1_0_53"/>
            <p:cNvSpPr/>
            <p:nvPr/>
          </p:nvSpPr>
          <p:spPr>
            <a:xfrm>
              <a:off x="6318925" y="3018075"/>
              <a:ext cx="10650" cy="4475"/>
            </a:xfrm>
            <a:custGeom>
              <a:rect b="b" l="l" r="r" t="t"/>
              <a:pathLst>
                <a:path extrusionOk="0" h="179" w="426">
                  <a:moveTo>
                    <a:pt x="159" y="28"/>
                  </a:moveTo>
                  <a:cubicBezTo>
                    <a:pt x="168" y="28"/>
                    <a:pt x="178" y="28"/>
                    <a:pt x="188" y="30"/>
                  </a:cubicBezTo>
                  <a:cubicBezTo>
                    <a:pt x="238" y="30"/>
                    <a:pt x="287" y="50"/>
                    <a:pt x="317" y="79"/>
                  </a:cubicBezTo>
                  <a:cubicBezTo>
                    <a:pt x="342" y="92"/>
                    <a:pt x="363" y="113"/>
                    <a:pt x="383" y="137"/>
                  </a:cubicBezTo>
                  <a:lnTo>
                    <a:pt x="383" y="137"/>
                  </a:lnTo>
                  <a:cubicBezTo>
                    <a:pt x="360" y="139"/>
                    <a:pt x="328" y="144"/>
                    <a:pt x="287" y="148"/>
                  </a:cubicBezTo>
                  <a:lnTo>
                    <a:pt x="139" y="148"/>
                  </a:lnTo>
                  <a:cubicBezTo>
                    <a:pt x="109" y="139"/>
                    <a:pt x="80" y="139"/>
                    <a:pt x="60" y="129"/>
                  </a:cubicBezTo>
                  <a:cubicBezTo>
                    <a:pt x="30" y="119"/>
                    <a:pt x="11" y="99"/>
                    <a:pt x="30" y="79"/>
                  </a:cubicBezTo>
                  <a:cubicBezTo>
                    <a:pt x="71" y="47"/>
                    <a:pt x="112" y="28"/>
                    <a:pt x="159" y="28"/>
                  </a:cubicBezTo>
                  <a:close/>
                  <a:moveTo>
                    <a:pt x="174" y="0"/>
                  </a:moveTo>
                  <a:cubicBezTo>
                    <a:pt x="117" y="0"/>
                    <a:pt x="60" y="20"/>
                    <a:pt x="11" y="60"/>
                  </a:cubicBezTo>
                  <a:cubicBezTo>
                    <a:pt x="1" y="79"/>
                    <a:pt x="1" y="99"/>
                    <a:pt x="11" y="119"/>
                  </a:cubicBezTo>
                  <a:cubicBezTo>
                    <a:pt x="21" y="139"/>
                    <a:pt x="40" y="148"/>
                    <a:pt x="60" y="148"/>
                  </a:cubicBezTo>
                  <a:cubicBezTo>
                    <a:pt x="80" y="158"/>
                    <a:pt x="109" y="168"/>
                    <a:pt x="149" y="168"/>
                  </a:cubicBezTo>
                  <a:lnTo>
                    <a:pt x="297" y="168"/>
                  </a:lnTo>
                  <a:cubicBezTo>
                    <a:pt x="326" y="161"/>
                    <a:pt x="360" y="154"/>
                    <a:pt x="391" y="147"/>
                  </a:cubicBezTo>
                  <a:lnTo>
                    <a:pt x="391" y="147"/>
                  </a:lnTo>
                  <a:cubicBezTo>
                    <a:pt x="399" y="157"/>
                    <a:pt x="407" y="167"/>
                    <a:pt x="415" y="178"/>
                  </a:cubicBezTo>
                  <a:cubicBezTo>
                    <a:pt x="407" y="162"/>
                    <a:pt x="406" y="153"/>
                    <a:pt x="400" y="144"/>
                  </a:cubicBezTo>
                  <a:lnTo>
                    <a:pt x="400" y="144"/>
                  </a:lnTo>
                  <a:cubicBezTo>
                    <a:pt x="409" y="143"/>
                    <a:pt x="417" y="141"/>
                    <a:pt x="425" y="139"/>
                  </a:cubicBezTo>
                  <a:cubicBezTo>
                    <a:pt x="425" y="136"/>
                    <a:pt x="421" y="134"/>
                    <a:pt x="413" y="134"/>
                  </a:cubicBezTo>
                  <a:cubicBezTo>
                    <a:pt x="408" y="134"/>
                    <a:pt x="402" y="135"/>
                    <a:pt x="394" y="136"/>
                  </a:cubicBezTo>
                  <a:lnTo>
                    <a:pt x="394" y="136"/>
                  </a:lnTo>
                  <a:cubicBezTo>
                    <a:pt x="384" y="107"/>
                    <a:pt x="355" y="79"/>
                    <a:pt x="336" y="60"/>
                  </a:cubicBezTo>
                  <a:cubicBezTo>
                    <a:pt x="287" y="20"/>
                    <a:pt x="230" y="0"/>
                    <a:pt x="17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gb42587efb1_0_53"/>
            <p:cNvSpPr/>
            <p:nvPr/>
          </p:nvSpPr>
          <p:spPr>
            <a:xfrm>
              <a:off x="6327825" y="3014625"/>
              <a:ext cx="4200" cy="7175"/>
            </a:xfrm>
            <a:custGeom>
              <a:rect b="b" l="l" r="r" t="t"/>
              <a:pathLst>
                <a:path extrusionOk="0" h="287" w="168">
                  <a:moveTo>
                    <a:pt x="109" y="0"/>
                  </a:moveTo>
                  <a:cubicBezTo>
                    <a:pt x="59" y="10"/>
                    <a:pt x="30" y="50"/>
                    <a:pt x="10" y="89"/>
                  </a:cubicBezTo>
                  <a:cubicBezTo>
                    <a:pt x="0" y="129"/>
                    <a:pt x="0" y="158"/>
                    <a:pt x="0" y="198"/>
                  </a:cubicBezTo>
                  <a:cubicBezTo>
                    <a:pt x="0" y="227"/>
                    <a:pt x="20" y="267"/>
                    <a:pt x="40" y="286"/>
                  </a:cubicBezTo>
                  <a:cubicBezTo>
                    <a:pt x="30" y="257"/>
                    <a:pt x="20" y="227"/>
                    <a:pt x="20" y="198"/>
                  </a:cubicBezTo>
                  <a:cubicBezTo>
                    <a:pt x="20" y="168"/>
                    <a:pt x="20" y="129"/>
                    <a:pt x="40" y="99"/>
                  </a:cubicBezTo>
                  <a:cubicBezTo>
                    <a:pt x="49" y="69"/>
                    <a:pt x="79" y="20"/>
                    <a:pt x="109" y="20"/>
                  </a:cubicBezTo>
                  <a:cubicBezTo>
                    <a:pt x="148" y="20"/>
                    <a:pt x="148" y="69"/>
                    <a:pt x="138" y="109"/>
                  </a:cubicBezTo>
                  <a:cubicBezTo>
                    <a:pt x="128" y="138"/>
                    <a:pt x="109" y="168"/>
                    <a:pt x="99" y="198"/>
                  </a:cubicBezTo>
                  <a:cubicBezTo>
                    <a:pt x="69" y="247"/>
                    <a:pt x="49" y="277"/>
                    <a:pt x="49" y="286"/>
                  </a:cubicBezTo>
                  <a:cubicBezTo>
                    <a:pt x="49" y="286"/>
                    <a:pt x="79" y="257"/>
                    <a:pt x="109" y="207"/>
                  </a:cubicBezTo>
                  <a:cubicBezTo>
                    <a:pt x="128" y="178"/>
                    <a:pt x="148" y="148"/>
                    <a:pt x="158" y="119"/>
                  </a:cubicBezTo>
                  <a:cubicBezTo>
                    <a:pt x="168" y="89"/>
                    <a:pt x="168" y="69"/>
                    <a:pt x="168" y="50"/>
                  </a:cubicBezTo>
                  <a:cubicBezTo>
                    <a:pt x="158" y="20"/>
                    <a:pt x="138" y="0"/>
                    <a:pt x="10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gb42587efb1_0_53"/>
            <p:cNvSpPr/>
            <p:nvPr/>
          </p:nvSpPr>
          <p:spPr>
            <a:xfrm>
              <a:off x="6369000" y="3004500"/>
              <a:ext cx="15325" cy="19275"/>
            </a:xfrm>
            <a:custGeom>
              <a:rect b="b" l="l" r="r" t="t"/>
              <a:pathLst>
                <a:path extrusionOk="0" h="771" w="613">
                  <a:moveTo>
                    <a:pt x="573" y="1"/>
                  </a:moveTo>
                  <a:cubicBezTo>
                    <a:pt x="534" y="1"/>
                    <a:pt x="494" y="11"/>
                    <a:pt x="455" y="20"/>
                  </a:cubicBezTo>
                  <a:cubicBezTo>
                    <a:pt x="198" y="109"/>
                    <a:pt x="21" y="336"/>
                    <a:pt x="11" y="603"/>
                  </a:cubicBezTo>
                  <a:cubicBezTo>
                    <a:pt x="1" y="652"/>
                    <a:pt x="1" y="691"/>
                    <a:pt x="11" y="731"/>
                  </a:cubicBezTo>
                  <a:cubicBezTo>
                    <a:pt x="11" y="741"/>
                    <a:pt x="11" y="760"/>
                    <a:pt x="21" y="770"/>
                  </a:cubicBezTo>
                  <a:cubicBezTo>
                    <a:pt x="21" y="770"/>
                    <a:pt x="11" y="711"/>
                    <a:pt x="21" y="612"/>
                  </a:cubicBezTo>
                  <a:cubicBezTo>
                    <a:pt x="30" y="484"/>
                    <a:pt x="80" y="366"/>
                    <a:pt x="159" y="267"/>
                  </a:cubicBezTo>
                  <a:cubicBezTo>
                    <a:pt x="228" y="168"/>
                    <a:pt x="336" y="90"/>
                    <a:pt x="455" y="50"/>
                  </a:cubicBezTo>
                  <a:cubicBezTo>
                    <a:pt x="544" y="11"/>
                    <a:pt x="613" y="11"/>
                    <a:pt x="613" y="11"/>
                  </a:cubicBezTo>
                  <a:cubicBezTo>
                    <a:pt x="613" y="1"/>
                    <a:pt x="593" y="1"/>
                    <a:pt x="57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gb42587efb1_0_53"/>
            <p:cNvSpPr/>
            <p:nvPr/>
          </p:nvSpPr>
          <p:spPr>
            <a:xfrm>
              <a:off x="6373450" y="2984275"/>
              <a:ext cx="5700" cy="21250"/>
            </a:xfrm>
            <a:custGeom>
              <a:rect b="b" l="l" r="r" t="t"/>
              <a:pathLst>
                <a:path extrusionOk="0" h="850" w="228">
                  <a:moveTo>
                    <a:pt x="0" y="1"/>
                  </a:moveTo>
                  <a:lnTo>
                    <a:pt x="0" y="1"/>
                  </a:lnTo>
                  <a:cubicBezTo>
                    <a:pt x="30" y="149"/>
                    <a:pt x="60" y="287"/>
                    <a:pt x="99" y="435"/>
                  </a:cubicBezTo>
                  <a:cubicBezTo>
                    <a:pt x="129" y="573"/>
                    <a:pt x="178" y="711"/>
                    <a:pt x="227" y="849"/>
                  </a:cubicBezTo>
                  <a:cubicBezTo>
                    <a:pt x="168" y="563"/>
                    <a:pt x="99" y="277"/>
                    <a:pt x="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gb42587efb1_0_53"/>
            <p:cNvSpPr/>
            <p:nvPr/>
          </p:nvSpPr>
          <p:spPr>
            <a:xfrm>
              <a:off x="6346325" y="3020550"/>
              <a:ext cx="15300" cy="3950"/>
            </a:xfrm>
            <a:custGeom>
              <a:rect b="b" l="l" r="r" t="t"/>
              <a:pathLst>
                <a:path extrusionOk="0" h="158" w="612">
                  <a:moveTo>
                    <a:pt x="612" y="0"/>
                  </a:moveTo>
                  <a:cubicBezTo>
                    <a:pt x="612" y="0"/>
                    <a:pt x="474" y="40"/>
                    <a:pt x="306" y="79"/>
                  </a:cubicBezTo>
                  <a:cubicBezTo>
                    <a:pt x="138" y="128"/>
                    <a:pt x="0" y="148"/>
                    <a:pt x="0" y="158"/>
                  </a:cubicBezTo>
                  <a:cubicBezTo>
                    <a:pt x="109" y="158"/>
                    <a:pt x="207" y="138"/>
                    <a:pt x="316" y="109"/>
                  </a:cubicBezTo>
                  <a:cubicBezTo>
                    <a:pt x="415" y="89"/>
                    <a:pt x="513" y="49"/>
                    <a:pt x="61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gb42587efb1_0_53"/>
            <p:cNvSpPr/>
            <p:nvPr/>
          </p:nvSpPr>
          <p:spPr>
            <a:xfrm>
              <a:off x="6370725" y="3018075"/>
              <a:ext cx="1025" cy="3475"/>
            </a:xfrm>
            <a:custGeom>
              <a:rect b="b" l="l" r="r" t="t"/>
              <a:pathLst>
                <a:path extrusionOk="0" h="139" w="41">
                  <a:moveTo>
                    <a:pt x="40" y="0"/>
                  </a:moveTo>
                  <a:cubicBezTo>
                    <a:pt x="40" y="0"/>
                    <a:pt x="11" y="30"/>
                    <a:pt x="1" y="69"/>
                  </a:cubicBezTo>
                  <a:cubicBezTo>
                    <a:pt x="1" y="109"/>
                    <a:pt x="11" y="139"/>
                    <a:pt x="21" y="139"/>
                  </a:cubicBezTo>
                  <a:cubicBezTo>
                    <a:pt x="21" y="139"/>
                    <a:pt x="21" y="109"/>
                    <a:pt x="31" y="69"/>
                  </a:cubicBezTo>
                  <a:cubicBezTo>
                    <a:pt x="40" y="40"/>
                    <a:pt x="40" y="0"/>
                    <a:pt x="4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gb42587efb1_0_53"/>
            <p:cNvSpPr/>
            <p:nvPr/>
          </p:nvSpPr>
          <p:spPr>
            <a:xfrm>
              <a:off x="6372700" y="3012400"/>
              <a:ext cx="1750" cy="2550"/>
            </a:xfrm>
            <a:custGeom>
              <a:rect b="b" l="l" r="r" t="t"/>
              <a:pathLst>
                <a:path extrusionOk="0" h="102" w="70">
                  <a:moveTo>
                    <a:pt x="70" y="0"/>
                  </a:moveTo>
                  <a:lnTo>
                    <a:pt x="70" y="0"/>
                  </a:lnTo>
                  <a:cubicBezTo>
                    <a:pt x="60" y="0"/>
                    <a:pt x="50" y="20"/>
                    <a:pt x="30" y="40"/>
                  </a:cubicBezTo>
                  <a:cubicBezTo>
                    <a:pt x="11" y="70"/>
                    <a:pt x="1" y="99"/>
                    <a:pt x="11" y="99"/>
                  </a:cubicBezTo>
                  <a:cubicBezTo>
                    <a:pt x="12" y="100"/>
                    <a:pt x="13" y="101"/>
                    <a:pt x="15" y="101"/>
                  </a:cubicBezTo>
                  <a:cubicBezTo>
                    <a:pt x="23" y="101"/>
                    <a:pt x="33" y="77"/>
                    <a:pt x="50" y="60"/>
                  </a:cubicBezTo>
                  <a:cubicBezTo>
                    <a:pt x="70" y="3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gb42587efb1_0_53"/>
            <p:cNvSpPr/>
            <p:nvPr/>
          </p:nvSpPr>
          <p:spPr>
            <a:xfrm>
              <a:off x="6376400" y="3008775"/>
              <a:ext cx="3000" cy="1925"/>
            </a:xfrm>
            <a:custGeom>
              <a:rect b="b" l="l" r="r" t="t"/>
              <a:pathLst>
                <a:path extrusionOk="0" h="77" w="120">
                  <a:moveTo>
                    <a:pt x="105" y="1"/>
                  </a:moveTo>
                  <a:cubicBezTo>
                    <a:pt x="93" y="1"/>
                    <a:pt x="73" y="6"/>
                    <a:pt x="50" y="17"/>
                  </a:cubicBezTo>
                  <a:cubicBezTo>
                    <a:pt x="11" y="37"/>
                    <a:pt x="1" y="76"/>
                    <a:pt x="11" y="76"/>
                  </a:cubicBezTo>
                  <a:cubicBezTo>
                    <a:pt x="21" y="76"/>
                    <a:pt x="40" y="57"/>
                    <a:pt x="60" y="37"/>
                  </a:cubicBezTo>
                  <a:cubicBezTo>
                    <a:pt x="90" y="17"/>
                    <a:pt x="119" y="17"/>
                    <a:pt x="119" y="7"/>
                  </a:cubicBezTo>
                  <a:cubicBezTo>
                    <a:pt x="119" y="3"/>
                    <a:pt x="114" y="1"/>
                    <a:pt x="105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gb42587efb1_0_53"/>
            <p:cNvSpPr/>
            <p:nvPr/>
          </p:nvSpPr>
          <p:spPr>
            <a:xfrm>
              <a:off x="6381600" y="3006875"/>
              <a:ext cx="1500" cy="1100"/>
            </a:xfrm>
            <a:custGeom>
              <a:rect b="b" l="l" r="r" t="t"/>
              <a:pathLst>
                <a:path extrusionOk="0" h="44" w="60">
                  <a:moveTo>
                    <a:pt x="50" y="0"/>
                  </a:moveTo>
                  <a:cubicBezTo>
                    <a:pt x="43" y="0"/>
                    <a:pt x="34" y="7"/>
                    <a:pt x="20" y="14"/>
                  </a:cubicBezTo>
                  <a:cubicBezTo>
                    <a:pt x="0" y="24"/>
                    <a:pt x="0" y="34"/>
                    <a:pt x="0" y="44"/>
                  </a:cubicBezTo>
                  <a:cubicBezTo>
                    <a:pt x="0" y="44"/>
                    <a:pt x="20" y="44"/>
                    <a:pt x="40" y="34"/>
                  </a:cubicBezTo>
                  <a:cubicBezTo>
                    <a:pt x="59" y="24"/>
                    <a:pt x="59" y="14"/>
                    <a:pt x="59" y="4"/>
                  </a:cubicBezTo>
                  <a:cubicBezTo>
                    <a:pt x="56" y="2"/>
                    <a:pt x="54" y="0"/>
                    <a:pt x="5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gb42587efb1_0_53"/>
            <p:cNvSpPr/>
            <p:nvPr/>
          </p:nvSpPr>
          <p:spPr>
            <a:xfrm>
              <a:off x="6064850" y="2994400"/>
              <a:ext cx="99450" cy="44400"/>
            </a:xfrm>
            <a:custGeom>
              <a:rect b="b" l="l" r="r" t="t"/>
              <a:pathLst>
                <a:path extrusionOk="0" h="1776" w="3978">
                  <a:moveTo>
                    <a:pt x="3948" y="0"/>
                  </a:moveTo>
                  <a:lnTo>
                    <a:pt x="1806" y="30"/>
                  </a:lnTo>
                  <a:lnTo>
                    <a:pt x="1816" y="1164"/>
                  </a:lnTo>
                  <a:cubicBezTo>
                    <a:pt x="1816" y="1164"/>
                    <a:pt x="1" y="1599"/>
                    <a:pt x="445" y="1727"/>
                  </a:cubicBezTo>
                  <a:cubicBezTo>
                    <a:pt x="564" y="1763"/>
                    <a:pt x="868" y="1776"/>
                    <a:pt x="1250" y="1776"/>
                  </a:cubicBezTo>
                  <a:cubicBezTo>
                    <a:pt x="2133" y="1776"/>
                    <a:pt x="3436" y="1705"/>
                    <a:pt x="3849" y="1678"/>
                  </a:cubicBezTo>
                  <a:lnTo>
                    <a:pt x="3977" y="1668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gb42587efb1_0_53"/>
            <p:cNvSpPr/>
            <p:nvPr/>
          </p:nvSpPr>
          <p:spPr>
            <a:xfrm>
              <a:off x="6144775" y="3020500"/>
              <a:ext cx="19275" cy="15600"/>
            </a:xfrm>
            <a:custGeom>
              <a:rect b="b" l="l" r="r" t="t"/>
              <a:pathLst>
                <a:path extrusionOk="0" h="624" w="771">
                  <a:moveTo>
                    <a:pt x="716" y="1"/>
                  </a:moveTo>
                  <a:cubicBezTo>
                    <a:pt x="554" y="1"/>
                    <a:pt x="394" y="51"/>
                    <a:pt x="267" y="160"/>
                  </a:cubicBezTo>
                  <a:cubicBezTo>
                    <a:pt x="129" y="278"/>
                    <a:pt x="30" y="436"/>
                    <a:pt x="1" y="624"/>
                  </a:cubicBezTo>
                  <a:lnTo>
                    <a:pt x="770" y="594"/>
                  </a:lnTo>
                  <a:lnTo>
                    <a:pt x="760" y="2"/>
                  </a:lnTo>
                  <a:cubicBezTo>
                    <a:pt x="746" y="1"/>
                    <a:pt x="731" y="1"/>
                    <a:pt x="7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gb42587efb1_0_53"/>
            <p:cNvSpPr/>
            <p:nvPr/>
          </p:nvSpPr>
          <p:spPr>
            <a:xfrm>
              <a:off x="6072250" y="3029675"/>
              <a:ext cx="92050" cy="8875"/>
            </a:xfrm>
            <a:custGeom>
              <a:rect b="b" l="l" r="r" t="t"/>
              <a:pathLst>
                <a:path extrusionOk="0" h="355" w="3682">
                  <a:moveTo>
                    <a:pt x="632" y="0"/>
                  </a:moveTo>
                  <a:cubicBezTo>
                    <a:pt x="632" y="0"/>
                    <a:pt x="1" y="188"/>
                    <a:pt x="80" y="286"/>
                  </a:cubicBezTo>
                  <a:cubicBezTo>
                    <a:pt x="114" y="333"/>
                    <a:pt x="592" y="354"/>
                    <a:pt x="1211" y="354"/>
                  </a:cubicBezTo>
                  <a:cubicBezTo>
                    <a:pt x="2021" y="354"/>
                    <a:pt x="3071" y="318"/>
                    <a:pt x="3681" y="257"/>
                  </a:cubicBezTo>
                  <a:lnTo>
                    <a:pt x="3681" y="207"/>
                  </a:lnTo>
                  <a:lnTo>
                    <a:pt x="830" y="267"/>
                  </a:lnTo>
                  <a:cubicBezTo>
                    <a:pt x="830" y="267"/>
                    <a:pt x="761" y="0"/>
                    <a:pt x="6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gb42587efb1_0_53"/>
            <p:cNvSpPr/>
            <p:nvPr/>
          </p:nvSpPr>
          <p:spPr>
            <a:xfrm>
              <a:off x="6077675" y="3034850"/>
              <a:ext cx="87350" cy="1850"/>
            </a:xfrm>
            <a:custGeom>
              <a:rect b="b" l="l" r="r" t="t"/>
              <a:pathLst>
                <a:path extrusionOk="0" h="74" w="3494">
                  <a:moveTo>
                    <a:pt x="3454" y="0"/>
                  </a:moveTo>
                  <a:lnTo>
                    <a:pt x="3356" y="10"/>
                  </a:lnTo>
                  <a:lnTo>
                    <a:pt x="2961" y="30"/>
                  </a:lnTo>
                  <a:lnTo>
                    <a:pt x="2961" y="30"/>
                  </a:lnTo>
                  <a:lnTo>
                    <a:pt x="3346" y="20"/>
                  </a:lnTo>
                  <a:lnTo>
                    <a:pt x="3454" y="20"/>
                  </a:lnTo>
                  <a:lnTo>
                    <a:pt x="3494" y="0"/>
                  </a:lnTo>
                  <a:close/>
                  <a:moveTo>
                    <a:pt x="2961" y="30"/>
                  </a:moveTo>
                  <a:lnTo>
                    <a:pt x="2961" y="30"/>
                  </a:lnTo>
                  <a:cubicBezTo>
                    <a:pt x="2635" y="40"/>
                    <a:pt x="2181" y="60"/>
                    <a:pt x="1678" y="60"/>
                  </a:cubicBezTo>
                  <a:lnTo>
                    <a:pt x="1" y="60"/>
                  </a:lnTo>
                  <a:lnTo>
                    <a:pt x="396" y="69"/>
                  </a:lnTo>
                  <a:cubicBezTo>
                    <a:pt x="613" y="69"/>
                    <a:pt x="887" y="74"/>
                    <a:pt x="1194" y="74"/>
                  </a:cubicBezTo>
                  <a:cubicBezTo>
                    <a:pt x="1348" y="74"/>
                    <a:pt x="1511" y="73"/>
                    <a:pt x="1678" y="69"/>
                  </a:cubicBezTo>
                  <a:cubicBezTo>
                    <a:pt x="2181" y="69"/>
                    <a:pt x="2635" y="50"/>
                    <a:pt x="2961" y="3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gb42587efb1_0_53"/>
            <p:cNvSpPr/>
            <p:nvPr/>
          </p:nvSpPr>
          <p:spPr>
            <a:xfrm>
              <a:off x="6087800" y="3028925"/>
              <a:ext cx="5450" cy="8425"/>
            </a:xfrm>
            <a:custGeom>
              <a:rect b="b" l="l" r="r" t="t"/>
              <a:pathLst>
                <a:path extrusionOk="0" h="337" w="218">
                  <a:moveTo>
                    <a:pt x="0" y="1"/>
                  </a:moveTo>
                  <a:cubicBezTo>
                    <a:pt x="50" y="50"/>
                    <a:pt x="89" y="99"/>
                    <a:pt x="129" y="149"/>
                  </a:cubicBezTo>
                  <a:cubicBezTo>
                    <a:pt x="158" y="208"/>
                    <a:pt x="188" y="267"/>
                    <a:pt x="208" y="336"/>
                  </a:cubicBezTo>
                  <a:cubicBezTo>
                    <a:pt x="217" y="267"/>
                    <a:pt x="198" y="198"/>
                    <a:pt x="158" y="139"/>
                  </a:cubicBezTo>
                  <a:cubicBezTo>
                    <a:pt x="119" y="70"/>
                    <a:pt x="60" y="30"/>
                    <a:pt x="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gb42587efb1_0_53"/>
            <p:cNvSpPr/>
            <p:nvPr/>
          </p:nvSpPr>
          <p:spPr>
            <a:xfrm>
              <a:off x="6105550" y="3024700"/>
              <a:ext cx="3250" cy="4500"/>
            </a:xfrm>
            <a:custGeom>
              <a:rect b="b" l="l" r="r" t="t"/>
              <a:pathLst>
                <a:path extrusionOk="0" h="180" w="130">
                  <a:moveTo>
                    <a:pt x="12" y="0"/>
                  </a:moveTo>
                  <a:cubicBezTo>
                    <a:pt x="11" y="0"/>
                    <a:pt x="11" y="1"/>
                    <a:pt x="11" y="2"/>
                  </a:cubicBezTo>
                  <a:cubicBezTo>
                    <a:pt x="1" y="2"/>
                    <a:pt x="21" y="41"/>
                    <a:pt x="60" y="91"/>
                  </a:cubicBezTo>
                  <a:cubicBezTo>
                    <a:pt x="90" y="140"/>
                    <a:pt x="119" y="179"/>
                    <a:pt x="119" y="179"/>
                  </a:cubicBezTo>
                  <a:cubicBezTo>
                    <a:pt x="129" y="170"/>
                    <a:pt x="109" y="130"/>
                    <a:pt x="80" y="81"/>
                  </a:cubicBezTo>
                  <a:cubicBezTo>
                    <a:pt x="44" y="37"/>
                    <a:pt x="17" y="0"/>
                    <a:pt x="1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gb42587efb1_0_53"/>
            <p:cNvSpPr/>
            <p:nvPr/>
          </p:nvSpPr>
          <p:spPr>
            <a:xfrm>
              <a:off x="6109500" y="3023750"/>
              <a:ext cx="3475" cy="2975"/>
            </a:xfrm>
            <a:custGeom>
              <a:rect b="b" l="l" r="r" t="t"/>
              <a:pathLst>
                <a:path extrusionOk="0" h="119" w="139">
                  <a:moveTo>
                    <a:pt x="1" y="0"/>
                  </a:moveTo>
                  <a:cubicBezTo>
                    <a:pt x="1" y="10"/>
                    <a:pt x="20" y="40"/>
                    <a:pt x="60" y="69"/>
                  </a:cubicBezTo>
                  <a:cubicBezTo>
                    <a:pt x="99" y="99"/>
                    <a:pt x="139" y="119"/>
                    <a:pt x="139" y="119"/>
                  </a:cubicBezTo>
                  <a:cubicBezTo>
                    <a:pt x="139" y="109"/>
                    <a:pt x="119" y="79"/>
                    <a:pt x="80" y="50"/>
                  </a:cubicBezTo>
                  <a:cubicBezTo>
                    <a:pt x="40" y="20"/>
                    <a:pt x="11" y="0"/>
                    <a:pt x="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gb42587efb1_0_53"/>
            <p:cNvSpPr/>
            <p:nvPr/>
          </p:nvSpPr>
          <p:spPr>
            <a:xfrm>
              <a:off x="6110000" y="3021375"/>
              <a:ext cx="5700" cy="775"/>
            </a:xfrm>
            <a:custGeom>
              <a:rect b="b" l="l" r="r" t="t"/>
              <a:pathLst>
                <a:path extrusionOk="0" h="31" w="228">
                  <a:moveTo>
                    <a:pt x="158" y="0"/>
                  </a:moveTo>
                  <a:cubicBezTo>
                    <a:pt x="142" y="0"/>
                    <a:pt x="125" y="2"/>
                    <a:pt x="109" y="7"/>
                  </a:cubicBezTo>
                  <a:cubicBezTo>
                    <a:pt x="97" y="4"/>
                    <a:pt x="87" y="2"/>
                    <a:pt x="76" y="2"/>
                  </a:cubicBezTo>
                  <a:cubicBezTo>
                    <a:pt x="51" y="2"/>
                    <a:pt x="28" y="9"/>
                    <a:pt x="0" y="16"/>
                  </a:cubicBezTo>
                  <a:cubicBezTo>
                    <a:pt x="28" y="23"/>
                    <a:pt x="56" y="30"/>
                    <a:pt x="81" y="30"/>
                  </a:cubicBezTo>
                  <a:cubicBezTo>
                    <a:pt x="91" y="30"/>
                    <a:pt x="100" y="29"/>
                    <a:pt x="109" y="26"/>
                  </a:cubicBezTo>
                  <a:cubicBezTo>
                    <a:pt x="148" y="26"/>
                    <a:pt x="188" y="26"/>
                    <a:pt x="227" y="16"/>
                  </a:cubicBezTo>
                  <a:cubicBezTo>
                    <a:pt x="204" y="5"/>
                    <a:pt x="181" y="0"/>
                    <a:pt x="158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gb42587efb1_0_53"/>
            <p:cNvSpPr/>
            <p:nvPr/>
          </p:nvSpPr>
          <p:spPr>
            <a:xfrm>
              <a:off x="6110250" y="3018075"/>
              <a:ext cx="6175" cy="950"/>
            </a:xfrm>
            <a:custGeom>
              <a:rect b="b" l="l" r="r" t="t"/>
              <a:pathLst>
                <a:path extrusionOk="0" h="38" w="247">
                  <a:moveTo>
                    <a:pt x="247" y="0"/>
                  </a:moveTo>
                  <a:cubicBezTo>
                    <a:pt x="208" y="0"/>
                    <a:pt x="158" y="0"/>
                    <a:pt x="119" y="10"/>
                  </a:cubicBezTo>
                  <a:cubicBezTo>
                    <a:pt x="79" y="10"/>
                    <a:pt x="40" y="20"/>
                    <a:pt x="0" y="20"/>
                  </a:cubicBezTo>
                  <a:cubicBezTo>
                    <a:pt x="31" y="32"/>
                    <a:pt x="64" y="37"/>
                    <a:pt x="97" y="37"/>
                  </a:cubicBezTo>
                  <a:cubicBezTo>
                    <a:pt x="148" y="37"/>
                    <a:pt x="199" y="24"/>
                    <a:pt x="24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gb42587efb1_0_53"/>
            <p:cNvSpPr/>
            <p:nvPr/>
          </p:nvSpPr>
          <p:spPr>
            <a:xfrm>
              <a:off x="6096425" y="3019700"/>
              <a:ext cx="10400" cy="5800"/>
            </a:xfrm>
            <a:custGeom>
              <a:rect b="b" l="l" r="r" t="t"/>
              <a:pathLst>
                <a:path extrusionOk="0" h="232" w="416">
                  <a:moveTo>
                    <a:pt x="138" y="23"/>
                  </a:moveTo>
                  <a:cubicBezTo>
                    <a:pt x="159" y="23"/>
                    <a:pt x="179" y="27"/>
                    <a:pt x="198" y="34"/>
                  </a:cubicBezTo>
                  <a:cubicBezTo>
                    <a:pt x="247" y="44"/>
                    <a:pt x="297" y="74"/>
                    <a:pt x="326" y="113"/>
                  </a:cubicBezTo>
                  <a:cubicBezTo>
                    <a:pt x="345" y="132"/>
                    <a:pt x="360" y="155"/>
                    <a:pt x="371" y="181"/>
                  </a:cubicBezTo>
                  <a:lnTo>
                    <a:pt x="371" y="181"/>
                  </a:lnTo>
                  <a:cubicBezTo>
                    <a:pt x="346" y="179"/>
                    <a:pt x="312" y="177"/>
                    <a:pt x="267" y="172"/>
                  </a:cubicBezTo>
                  <a:cubicBezTo>
                    <a:pt x="218" y="162"/>
                    <a:pt x="178" y="152"/>
                    <a:pt x="129" y="133"/>
                  </a:cubicBezTo>
                  <a:cubicBezTo>
                    <a:pt x="99" y="133"/>
                    <a:pt x="80" y="113"/>
                    <a:pt x="50" y="103"/>
                  </a:cubicBezTo>
                  <a:cubicBezTo>
                    <a:pt x="30" y="93"/>
                    <a:pt x="21" y="64"/>
                    <a:pt x="40" y="44"/>
                  </a:cubicBezTo>
                  <a:cubicBezTo>
                    <a:pt x="71" y="32"/>
                    <a:pt x="105" y="23"/>
                    <a:pt x="138" y="23"/>
                  </a:cubicBezTo>
                  <a:close/>
                  <a:moveTo>
                    <a:pt x="138" y="1"/>
                  </a:moveTo>
                  <a:cubicBezTo>
                    <a:pt x="102" y="1"/>
                    <a:pt x="65" y="8"/>
                    <a:pt x="30" y="24"/>
                  </a:cubicBezTo>
                  <a:cubicBezTo>
                    <a:pt x="11" y="44"/>
                    <a:pt x="1" y="64"/>
                    <a:pt x="11" y="83"/>
                  </a:cubicBezTo>
                  <a:cubicBezTo>
                    <a:pt x="11" y="103"/>
                    <a:pt x="30" y="113"/>
                    <a:pt x="50" y="123"/>
                  </a:cubicBezTo>
                  <a:cubicBezTo>
                    <a:pt x="70" y="143"/>
                    <a:pt x="99" y="152"/>
                    <a:pt x="129" y="162"/>
                  </a:cubicBezTo>
                  <a:cubicBezTo>
                    <a:pt x="178" y="172"/>
                    <a:pt x="228" y="182"/>
                    <a:pt x="277" y="192"/>
                  </a:cubicBezTo>
                  <a:cubicBezTo>
                    <a:pt x="297" y="197"/>
                    <a:pt x="319" y="199"/>
                    <a:pt x="342" y="199"/>
                  </a:cubicBezTo>
                  <a:cubicBezTo>
                    <a:pt x="354" y="199"/>
                    <a:pt x="365" y="199"/>
                    <a:pt x="377" y="198"/>
                  </a:cubicBezTo>
                  <a:lnTo>
                    <a:pt x="377" y="198"/>
                  </a:lnTo>
                  <a:cubicBezTo>
                    <a:pt x="380" y="208"/>
                    <a:pt x="383" y="220"/>
                    <a:pt x="386" y="231"/>
                  </a:cubicBezTo>
                  <a:cubicBezTo>
                    <a:pt x="394" y="215"/>
                    <a:pt x="395" y="205"/>
                    <a:pt x="389" y="196"/>
                  </a:cubicBezTo>
                  <a:lnTo>
                    <a:pt x="389" y="196"/>
                  </a:lnTo>
                  <a:cubicBezTo>
                    <a:pt x="398" y="195"/>
                    <a:pt x="407" y="194"/>
                    <a:pt x="415" y="192"/>
                  </a:cubicBezTo>
                  <a:cubicBezTo>
                    <a:pt x="415" y="187"/>
                    <a:pt x="405" y="185"/>
                    <a:pt x="383" y="183"/>
                  </a:cubicBezTo>
                  <a:lnTo>
                    <a:pt x="383" y="183"/>
                  </a:lnTo>
                  <a:cubicBezTo>
                    <a:pt x="374" y="148"/>
                    <a:pt x="364" y="121"/>
                    <a:pt x="346" y="103"/>
                  </a:cubicBezTo>
                  <a:cubicBezTo>
                    <a:pt x="292" y="36"/>
                    <a:pt x="216" y="1"/>
                    <a:pt x="13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gb42587efb1_0_53"/>
            <p:cNvSpPr/>
            <p:nvPr/>
          </p:nvSpPr>
          <p:spPr>
            <a:xfrm>
              <a:off x="6105300" y="3017825"/>
              <a:ext cx="5225" cy="6925"/>
            </a:xfrm>
            <a:custGeom>
              <a:rect b="b" l="l" r="r" t="t"/>
              <a:pathLst>
                <a:path extrusionOk="0" h="277" w="209">
                  <a:moveTo>
                    <a:pt x="159" y="1"/>
                  </a:moveTo>
                  <a:cubicBezTo>
                    <a:pt x="110" y="10"/>
                    <a:pt x="70" y="30"/>
                    <a:pt x="40" y="79"/>
                  </a:cubicBezTo>
                  <a:cubicBezTo>
                    <a:pt x="21" y="109"/>
                    <a:pt x="11" y="139"/>
                    <a:pt x="11" y="178"/>
                  </a:cubicBezTo>
                  <a:cubicBezTo>
                    <a:pt x="1" y="208"/>
                    <a:pt x="11" y="247"/>
                    <a:pt x="31" y="277"/>
                  </a:cubicBezTo>
                  <a:cubicBezTo>
                    <a:pt x="21" y="237"/>
                    <a:pt x="21" y="208"/>
                    <a:pt x="31" y="178"/>
                  </a:cubicBezTo>
                  <a:cubicBezTo>
                    <a:pt x="40" y="149"/>
                    <a:pt x="50" y="119"/>
                    <a:pt x="70" y="89"/>
                  </a:cubicBezTo>
                  <a:cubicBezTo>
                    <a:pt x="88" y="63"/>
                    <a:pt x="121" y="29"/>
                    <a:pt x="149" y="29"/>
                  </a:cubicBezTo>
                  <a:cubicBezTo>
                    <a:pt x="152" y="29"/>
                    <a:pt x="156" y="29"/>
                    <a:pt x="159" y="30"/>
                  </a:cubicBezTo>
                  <a:cubicBezTo>
                    <a:pt x="188" y="40"/>
                    <a:pt x="179" y="89"/>
                    <a:pt x="159" y="119"/>
                  </a:cubicBezTo>
                  <a:cubicBezTo>
                    <a:pt x="139" y="149"/>
                    <a:pt x="119" y="178"/>
                    <a:pt x="100" y="198"/>
                  </a:cubicBezTo>
                  <a:cubicBezTo>
                    <a:pt x="60" y="247"/>
                    <a:pt x="40" y="267"/>
                    <a:pt x="40" y="267"/>
                  </a:cubicBezTo>
                  <a:cubicBezTo>
                    <a:pt x="70" y="257"/>
                    <a:pt x="90" y="237"/>
                    <a:pt x="110" y="218"/>
                  </a:cubicBezTo>
                  <a:cubicBezTo>
                    <a:pt x="139" y="188"/>
                    <a:pt x="159" y="158"/>
                    <a:pt x="179" y="129"/>
                  </a:cubicBezTo>
                  <a:cubicBezTo>
                    <a:pt x="188" y="109"/>
                    <a:pt x="198" y="89"/>
                    <a:pt x="198" y="70"/>
                  </a:cubicBezTo>
                  <a:cubicBezTo>
                    <a:pt x="208" y="40"/>
                    <a:pt x="188" y="10"/>
                    <a:pt x="15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gb42587efb1_0_53"/>
            <p:cNvSpPr/>
            <p:nvPr/>
          </p:nvSpPr>
          <p:spPr>
            <a:xfrm>
              <a:off x="6144775" y="3019850"/>
              <a:ext cx="19025" cy="15750"/>
            </a:xfrm>
            <a:custGeom>
              <a:rect b="b" l="l" r="r" t="t"/>
              <a:pathLst>
                <a:path extrusionOk="0" h="630" w="761">
                  <a:moveTo>
                    <a:pt x="662" y="1"/>
                  </a:moveTo>
                  <a:cubicBezTo>
                    <a:pt x="642" y="1"/>
                    <a:pt x="622" y="3"/>
                    <a:pt x="603" y="8"/>
                  </a:cubicBezTo>
                  <a:cubicBezTo>
                    <a:pt x="464" y="18"/>
                    <a:pt x="346" y="68"/>
                    <a:pt x="238" y="156"/>
                  </a:cubicBezTo>
                  <a:cubicBezTo>
                    <a:pt x="139" y="235"/>
                    <a:pt x="60" y="344"/>
                    <a:pt x="30" y="472"/>
                  </a:cubicBezTo>
                  <a:cubicBezTo>
                    <a:pt x="20" y="512"/>
                    <a:pt x="11" y="551"/>
                    <a:pt x="11" y="591"/>
                  </a:cubicBezTo>
                  <a:cubicBezTo>
                    <a:pt x="1" y="600"/>
                    <a:pt x="1" y="620"/>
                    <a:pt x="11" y="630"/>
                  </a:cubicBezTo>
                  <a:cubicBezTo>
                    <a:pt x="11" y="630"/>
                    <a:pt x="11" y="571"/>
                    <a:pt x="50" y="482"/>
                  </a:cubicBezTo>
                  <a:cubicBezTo>
                    <a:pt x="129" y="235"/>
                    <a:pt x="346" y="58"/>
                    <a:pt x="603" y="28"/>
                  </a:cubicBezTo>
                  <a:cubicBezTo>
                    <a:pt x="701" y="18"/>
                    <a:pt x="760" y="18"/>
                    <a:pt x="760" y="18"/>
                  </a:cubicBezTo>
                  <a:cubicBezTo>
                    <a:pt x="751" y="18"/>
                    <a:pt x="731" y="8"/>
                    <a:pt x="721" y="8"/>
                  </a:cubicBezTo>
                  <a:cubicBezTo>
                    <a:pt x="701" y="3"/>
                    <a:pt x="682" y="1"/>
                    <a:pt x="66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gb42587efb1_0_53"/>
            <p:cNvSpPr/>
            <p:nvPr/>
          </p:nvSpPr>
          <p:spPr>
            <a:xfrm>
              <a:off x="6157600" y="2998100"/>
              <a:ext cx="1025" cy="21975"/>
            </a:xfrm>
            <a:custGeom>
              <a:rect b="b" l="l" r="r" t="t"/>
              <a:pathLst>
                <a:path extrusionOk="0" h="879" w="41">
                  <a:moveTo>
                    <a:pt x="11" y="0"/>
                  </a:moveTo>
                  <a:cubicBezTo>
                    <a:pt x="1" y="148"/>
                    <a:pt x="1" y="296"/>
                    <a:pt x="11" y="444"/>
                  </a:cubicBezTo>
                  <a:cubicBezTo>
                    <a:pt x="11" y="582"/>
                    <a:pt x="21" y="730"/>
                    <a:pt x="30" y="878"/>
                  </a:cubicBezTo>
                  <a:cubicBezTo>
                    <a:pt x="40" y="582"/>
                    <a:pt x="40" y="296"/>
                    <a:pt x="1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gb42587efb1_0_53"/>
            <p:cNvSpPr/>
            <p:nvPr/>
          </p:nvSpPr>
          <p:spPr>
            <a:xfrm>
              <a:off x="6122325" y="3030825"/>
              <a:ext cx="15825" cy="925"/>
            </a:xfrm>
            <a:custGeom>
              <a:rect b="b" l="l" r="r" t="t"/>
              <a:pathLst>
                <a:path extrusionOk="0" h="37" w="633">
                  <a:moveTo>
                    <a:pt x="617" y="1"/>
                  </a:moveTo>
                  <a:cubicBezTo>
                    <a:pt x="575" y="1"/>
                    <a:pt x="459" y="13"/>
                    <a:pt x="317" y="13"/>
                  </a:cubicBezTo>
                  <a:cubicBezTo>
                    <a:pt x="205" y="13"/>
                    <a:pt x="102" y="9"/>
                    <a:pt x="45" y="9"/>
                  </a:cubicBezTo>
                  <a:cubicBezTo>
                    <a:pt x="17" y="9"/>
                    <a:pt x="1" y="10"/>
                    <a:pt x="1" y="13"/>
                  </a:cubicBezTo>
                  <a:cubicBezTo>
                    <a:pt x="80" y="28"/>
                    <a:pt x="154" y="37"/>
                    <a:pt x="231" y="37"/>
                  </a:cubicBezTo>
                  <a:cubicBezTo>
                    <a:pt x="259" y="37"/>
                    <a:pt x="287" y="36"/>
                    <a:pt x="317" y="33"/>
                  </a:cubicBezTo>
                  <a:cubicBezTo>
                    <a:pt x="425" y="33"/>
                    <a:pt x="524" y="23"/>
                    <a:pt x="632" y="4"/>
                  </a:cubicBezTo>
                  <a:cubicBezTo>
                    <a:pt x="632" y="2"/>
                    <a:pt x="627" y="1"/>
                    <a:pt x="61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gb42587efb1_0_53"/>
            <p:cNvSpPr/>
            <p:nvPr/>
          </p:nvSpPr>
          <p:spPr>
            <a:xfrm>
              <a:off x="6147000" y="3030650"/>
              <a:ext cx="1500" cy="3225"/>
            </a:xfrm>
            <a:custGeom>
              <a:rect b="b" l="l" r="r" t="t"/>
              <a:pathLst>
                <a:path extrusionOk="0" h="129" w="60">
                  <a:moveTo>
                    <a:pt x="60" y="1"/>
                  </a:moveTo>
                  <a:lnTo>
                    <a:pt x="60" y="1"/>
                  </a:lnTo>
                  <a:cubicBezTo>
                    <a:pt x="60" y="1"/>
                    <a:pt x="20" y="20"/>
                    <a:pt x="10" y="50"/>
                  </a:cubicBezTo>
                  <a:cubicBezTo>
                    <a:pt x="1" y="89"/>
                    <a:pt x="1" y="129"/>
                    <a:pt x="10" y="129"/>
                  </a:cubicBezTo>
                  <a:cubicBezTo>
                    <a:pt x="10" y="129"/>
                    <a:pt x="20" y="99"/>
                    <a:pt x="40" y="60"/>
                  </a:cubicBezTo>
                  <a:cubicBezTo>
                    <a:pt x="50" y="30"/>
                    <a:pt x="60" y="1"/>
                    <a:pt x="6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gb42587efb1_0_53"/>
            <p:cNvSpPr/>
            <p:nvPr/>
          </p:nvSpPr>
          <p:spPr>
            <a:xfrm>
              <a:off x="6150200" y="3025650"/>
              <a:ext cx="2250" cy="2125"/>
            </a:xfrm>
            <a:custGeom>
              <a:rect b="b" l="l" r="r" t="t"/>
              <a:pathLst>
                <a:path extrusionOk="0" h="85" w="90">
                  <a:moveTo>
                    <a:pt x="83" y="1"/>
                  </a:moveTo>
                  <a:cubicBezTo>
                    <a:pt x="72" y="1"/>
                    <a:pt x="56" y="17"/>
                    <a:pt x="40" y="33"/>
                  </a:cubicBezTo>
                  <a:cubicBezTo>
                    <a:pt x="21" y="62"/>
                    <a:pt x="1" y="82"/>
                    <a:pt x="11" y="82"/>
                  </a:cubicBezTo>
                  <a:cubicBezTo>
                    <a:pt x="12" y="84"/>
                    <a:pt x="15" y="85"/>
                    <a:pt x="17" y="85"/>
                  </a:cubicBezTo>
                  <a:cubicBezTo>
                    <a:pt x="28" y="85"/>
                    <a:pt x="44" y="69"/>
                    <a:pt x="60" y="53"/>
                  </a:cubicBezTo>
                  <a:cubicBezTo>
                    <a:pt x="80" y="33"/>
                    <a:pt x="90" y="3"/>
                    <a:pt x="90" y="3"/>
                  </a:cubicBezTo>
                  <a:cubicBezTo>
                    <a:pt x="88" y="1"/>
                    <a:pt x="86" y="1"/>
                    <a:pt x="8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gb42587efb1_0_53"/>
            <p:cNvSpPr/>
            <p:nvPr/>
          </p:nvSpPr>
          <p:spPr>
            <a:xfrm>
              <a:off x="6154900" y="3023175"/>
              <a:ext cx="3225" cy="1325"/>
            </a:xfrm>
            <a:custGeom>
              <a:rect b="b" l="l" r="r" t="t"/>
              <a:pathLst>
                <a:path extrusionOk="0" h="53" w="129">
                  <a:moveTo>
                    <a:pt x="82" y="1"/>
                  </a:moveTo>
                  <a:cubicBezTo>
                    <a:pt x="75" y="1"/>
                    <a:pt x="67" y="2"/>
                    <a:pt x="59" y="4"/>
                  </a:cubicBezTo>
                  <a:cubicBezTo>
                    <a:pt x="20" y="13"/>
                    <a:pt x="0" y="43"/>
                    <a:pt x="10" y="53"/>
                  </a:cubicBezTo>
                  <a:cubicBezTo>
                    <a:pt x="10" y="53"/>
                    <a:pt x="30" y="43"/>
                    <a:pt x="69" y="33"/>
                  </a:cubicBezTo>
                  <a:cubicBezTo>
                    <a:pt x="99" y="13"/>
                    <a:pt x="129" y="13"/>
                    <a:pt x="129" y="13"/>
                  </a:cubicBezTo>
                  <a:cubicBezTo>
                    <a:pt x="129" y="13"/>
                    <a:pt x="110" y="1"/>
                    <a:pt x="8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gb42587efb1_0_53"/>
            <p:cNvSpPr/>
            <p:nvPr/>
          </p:nvSpPr>
          <p:spPr>
            <a:xfrm>
              <a:off x="6160325" y="3022075"/>
              <a:ext cx="1750" cy="950"/>
            </a:xfrm>
            <a:custGeom>
              <a:rect b="b" l="l" r="r" t="t"/>
              <a:pathLst>
                <a:path extrusionOk="0" h="38" w="70">
                  <a:moveTo>
                    <a:pt x="57" y="1"/>
                  </a:moveTo>
                  <a:cubicBezTo>
                    <a:pt x="50" y="1"/>
                    <a:pt x="40" y="3"/>
                    <a:pt x="30" y="8"/>
                  </a:cubicBezTo>
                  <a:cubicBezTo>
                    <a:pt x="20" y="18"/>
                    <a:pt x="0" y="28"/>
                    <a:pt x="10" y="38"/>
                  </a:cubicBezTo>
                  <a:lnTo>
                    <a:pt x="40" y="38"/>
                  </a:lnTo>
                  <a:cubicBezTo>
                    <a:pt x="60" y="28"/>
                    <a:pt x="69" y="18"/>
                    <a:pt x="69" y="8"/>
                  </a:cubicBezTo>
                  <a:cubicBezTo>
                    <a:pt x="69" y="3"/>
                    <a:pt x="64" y="1"/>
                    <a:pt x="5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gb42587efb1_0_53"/>
            <p:cNvSpPr/>
            <p:nvPr/>
          </p:nvSpPr>
          <p:spPr>
            <a:xfrm>
              <a:off x="6073725" y="2456400"/>
              <a:ext cx="313575" cy="562200"/>
            </a:xfrm>
            <a:custGeom>
              <a:rect b="b" l="l" r="r" t="t"/>
              <a:pathLst>
                <a:path extrusionOk="0" h="22488" w="12543">
                  <a:moveTo>
                    <a:pt x="1" y="0"/>
                  </a:moveTo>
                  <a:lnTo>
                    <a:pt x="998" y="22191"/>
                  </a:lnTo>
                  <a:lnTo>
                    <a:pt x="4333" y="22270"/>
                  </a:lnTo>
                  <a:lnTo>
                    <a:pt x="4333" y="22270"/>
                  </a:lnTo>
                  <a:lnTo>
                    <a:pt x="3780" y="3681"/>
                  </a:lnTo>
                  <a:lnTo>
                    <a:pt x="9819" y="22487"/>
                  </a:lnTo>
                  <a:lnTo>
                    <a:pt x="12542" y="21737"/>
                  </a:lnTo>
                  <a:lnTo>
                    <a:pt x="6464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gb42587efb1_0_53"/>
            <p:cNvSpPr/>
            <p:nvPr/>
          </p:nvSpPr>
          <p:spPr>
            <a:xfrm>
              <a:off x="6378375" y="2986950"/>
              <a:ext cx="2250" cy="4500"/>
            </a:xfrm>
            <a:custGeom>
              <a:rect b="b" l="l" r="r" t="t"/>
              <a:pathLst>
                <a:path extrusionOk="0" h="180" w="90">
                  <a:moveTo>
                    <a:pt x="27" y="1"/>
                  </a:moveTo>
                  <a:cubicBezTo>
                    <a:pt x="25" y="1"/>
                    <a:pt x="23" y="1"/>
                    <a:pt x="21" y="2"/>
                  </a:cubicBezTo>
                  <a:cubicBezTo>
                    <a:pt x="1" y="2"/>
                    <a:pt x="11" y="52"/>
                    <a:pt x="21" y="101"/>
                  </a:cubicBezTo>
                  <a:cubicBezTo>
                    <a:pt x="40" y="150"/>
                    <a:pt x="70" y="180"/>
                    <a:pt x="80" y="180"/>
                  </a:cubicBezTo>
                  <a:cubicBezTo>
                    <a:pt x="90" y="170"/>
                    <a:pt x="90" y="130"/>
                    <a:pt x="80" y="81"/>
                  </a:cubicBezTo>
                  <a:cubicBezTo>
                    <a:pt x="62" y="37"/>
                    <a:pt x="44" y="1"/>
                    <a:pt x="27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gb42587efb1_0_53"/>
            <p:cNvSpPr/>
            <p:nvPr/>
          </p:nvSpPr>
          <p:spPr>
            <a:xfrm>
              <a:off x="6372950" y="2968975"/>
              <a:ext cx="3725" cy="8925"/>
            </a:xfrm>
            <a:custGeom>
              <a:rect b="b" l="l" r="r" t="t"/>
              <a:pathLst>
                <a:path extrusionOk="0" h="357" w="149">
                  <a:moveTo>
                    <a:pt x="20" y="1"/>
                  </a:moveTo>
                  <a:cubicBezTo>
                    <a:pt x="1" y="1"/>
                    <a:pt x="20" y="90"/>
                    <a:pt x="50" y="188"/>
                  </a:cubicBezTo>
                  <a:cubicBezTo>
                    <a:pt x="78" y="281"/>
                    <a:pt x="106" y="357"/>
                    <a:pt x="126" y="357"/>
                  </a:cubicBezTo>
                  <a:cubicBezTo>
                    <a:pt x="127" y="357"/>
                    <a:pt x="128" y="357"/>
                    <a:pt x="129" y="356"/>
                  </a:cubicBezTo>
                  <a:cubicBezTo>
                    <a:pt x="149" y="356"/>
                    <a:pt x="139" y="267"/>
                    <a:pt x="109" y="169"/>
                  </a:cubicBezTo>
                  <a:cubicBezTo>
                    <a:pt x="80" y="70"/>
                    <a:pt x="40" y="1"/>
                    <a:pt x="2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gb42587efb1_0_53"/>
            <p:cNvSpPr/>
            <p:nvPr/>
          </p:nvSpPr>
          <p:spPr>
            <a:xfrm>
              <a:off x="6367775" y="2950975"/>
              <a:ext cx="3475" cy="8925"/>
            </a:xfrm>
            <a:custGeom>
              <a:rect b="b" l="l" r="r" t="t"/>
              <a:pathLst>
                <a:path extrusionOk="0" h="357" w="139">
                  <a:moveTo>
                    <a:pt x="10" y="1"/>
                  </a:moveTo>
                  <a:cubicBezTo>
                    <a:pt x="1" y="1"/>
                    <a:pt x="1" y="89"/>
                    <a:pt x="30" y="188"/>
                  </a:cubicBezTo>
                  <a:cubicBezTo>
                    <a:pt x="58" y="281"/>
                    <a:pt x="95" y="357"/>
                    <a:pt x="115" y="357"/>
                  </a:cubicBezTo>
                  <a:cubicBezTo>
                    <a:pt x="117" y="357"/>
                    <a:pt x="118" y="356"/>
                    <a:pt x="119" y="356"/>
                  </a:cubicBezTo>
                  <a:cubicBezTo>
                    <a:pt x="139" y="356"/>
                    <a:pt x="129" y="267"/>
                    <a:pt x="99" y="168"/>
                  </a:cubicBezTo>
                  <a:cubicBezTo>
                    <a:pt x="70" y="70"/>
                    <a:pt x="30" y="1"/>
                    <a:pt x="1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gb42587efb1_0_53"/>
            <p:cNvSpPr/>
            <p:nvPr/>
          </p:nvSpPr>
          <p:spPr>
            <a:xfrm>
              <a:off x="6362350" y="2932975"/>
              <a:ext cx="3475" cy="8925"/>
            </a:xfrm>
            <a:custGeom>
              <a:rect b="b" l="l" r="r" t="t"/>
              <a:pathLst>
                <a:path extrusionOk="0" h="357" w="139">
                  <a:moveTo>
                    <a:pt x="10" y="0"/>
                  </a:moveTo>
                  <a:cubicBezTo>
                    <a:pt x="0" y="0"/>
                    <a:pt x="10" y="89"/>
                    <a:pt x="40" y="188"/>
                  </a:cubicBezTo>
                  <a:cubicBezTo>
                    <a:pt x="68" y="281"/>
                    <a:pt x="105" y="356"/>
                    <a:pt x="117" y="356"/>
                  </a:cubicBezTo>
                  <a:cubicBezTo>
                    <a:pt x="118" y="356"/>
                    <a:pt x="118" y="356"/>
                    <a:pt x="119" y="356"/>
                  </a:cubicBezTo>
                  <a:cubicBezTo>
                    <a:pt x="139" y="356"/>
                    <a:pt x="129" y="267"/>
                    <a:pt x="99" y="168"/>
                  </a:cubicBezTo>
                  <a:cubicBezTo>
                    <a:pt x="70" y="69"/>
                    <a:pt x="30" y="0"/>
                    <a:pt x="1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gb42587efb1_0_53"/>
            <p:cNvSpPr/>
            <p:nvPr/>
          </p:nvSpPr>
          <p:spPr>
            <a:xfrm>
              <a:off x="6356925" y="2914975"/>
              <a:ext cx="3475" cy="8925"/>
            </a:xfrm>
            <a:custGeom>
              <a:rect b="b" l="l" r="r" t="t"/>
              <a:pathLst>
                <a:path extrusionOk="0" h="357" w="139">
                  <a:moveTo>
                    <a:pt x="20" y="0"/>
                  </a:moveTo>
                  <a:lnTo>
                    <a:pt x="20" y="0"/>
                  </a:lnTo>
                  <a:cubicBezTo>
                    <a:pt x="0" y="0"/>
                    <a:pt x="10" y="89"/>
                    <a:pt x="40" y="187"/>
                  </a:cubicBezTo>
                  <a:cubicBezTo>
                    <a:pt x="68" y="281"/>
                    <a:pt x="104" y="356"/>
                    <a:pt x="117" y="356"/>
                  </a:cubicBezTo>
                  <a:cubicBezTo>
                    <a:pt x="118" y="356"/>
                    <a:pt x="118" y="356"/>
                    <a:pt x="119" y="355"/>
                  </a:cubicBezTo>
                  <a:cubicBezTo>
                    <a:pt x="139" y="355"/>
                    <a:pt x="129" y="266"/>
                    <a:pt x="99" y="168"/>
                  </a:cubicBezTo>
                  <a:cubicBezTo>
                    <a:pt x="69" y="69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gb42587efb1_0_53"/>
            <p:cNvSpPr/>
            <p:nvPr/>
          </p:nvSpPr>
          <p:spPr>
            <a:xfrm>
              <a:off x="6351500" y="2896950"/>
              <a:ext cx="3475" cy="8925"/>
            </a:xfrm>
            <a:custGeom>
              <a:rect b="b" l="l" r="r" t="t"/>
              <a:pathLst>
                <a:path extrusionOk="0" h="357" w="139">
                  <a:moveTo>
                    <a:pt x="20" y="1"/>
                  </a:moveTo>
                  <a:cubicBezTo>
                    <a:pt x="0" y="1"/>
                    <a:pt x="10" y="90"/>
                    <a:pt x="40" y="188"/>
                  </a:cubicBezTo>
                  <a:cubicBezTo>
                    <a:pt x="68" y="281"/>
                    <a:pt x="104" y="357"/>
                    <a:pt x="125" y="357"/>
                  </a:cubicBezTo>
                  <a:cubicBezTo>
                    <a:pt x="126" y="357"/>
                    <a:pt x="127" y="356"/>
                    <a:pt x="129" y="356"/>
                  </a:cubicBezTo>
                  <a:cubicBezTo>
                    <a:pt x="138" y="356"/>
                    <a:pt x="129" y="277"/>
                    <a:pt x="99" y="168"/>
                  </a:cubicBezTo>
                  <a:cubicBezTo>
                    <a:pt x="69" y="70"/>
                    <a:pt x="30" y="1"/>
                    <a:pt x="2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gb42587efb1_0_53"/>
            <p:cNvSpPr/>
            <p:nvPr/>
          </p:nvSpPr>
          <p:spPr>
            <a:xfrm>
              <a:off x="6346075" y="2878950"/>
              <a:ext cx="3475" cy="8925"/>
            </a:xfrm>
            <a:custGeom>
              <a:rect b="b" l="l" r="r" t="t"/>
              <a:pathLst>
                <a:path extrusionOk="0" h="357" w="139">
                  <a:moveTo>
                    <a:pt x="20" y="0"/>
                  </a:moveTo>
                  <a:lnTo>
                    <a:pt x="20" y="0"/>
                  </a:lnTo>
                  <a:cubicBezTo>
                    <a:pt x="0" y="0"/>
                    <a:pt x="10" y="89"/>
                    <a:pt x="40" y="188"/>
                  </a:cubicBezTo>
                  <a:cubicBezTo>
                    <a:pt x="68" y="281"/>
                    <a:pt x="104" y="356"/>
                    <a:pt x="125" y="356"/>
                  </a:cubicBezTo>
                  <a:cubicBezTo>
                    <a:pt x="126" y="356"/>
                    <a:pt x="127" y="356"/>
                    <a:pt x="129" y="356"/>
                  </a:cubicBezTo>
                  <a:cubicBezTo>
                    <a:pt x="138" y="356"/>
                    <a:pt x="129" y="267"/>
                    <a:pt x="99" y="168"/>
                  </a:cubicBezTo>
                  <a:cubicBezTo>
                    <a:pt x="69" y="70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gb42587efb1_0_53"/>
            <p:cNvSpPr/>
            <p:nvPr/>
          </p:nvSpPr>
          <p:spPr>
            <a:xfrm>
              <a:off x="6340650" y="2860925"/>
              <a:ext cx="3725" cy="8950"/>
            </a:xfrm>
            <a:custGeom>
              <a:rect b="b" l="l" r="r" t="t"/>
              <a:pathLst>
                <a:path extrusionOk="0" h="358" w="149">
                  <a:moveTo>
                    <a:pt x="23" y="0"/>
                  </a:moveTo>
                  <a:cubicBezTo>
                    <a:pt x="22" y="0"/>
                    <a:pt x="21" y="1"/>
                    <a:pt x="20" y="1"/>
                  </a:cubicBezTo>
                  <a:cubicBezTo>
                    <a:pt x="0" y="1"/>
                    <a:pt x="10" y="90"/>
                    <a:pt x="40" y="189"/>
                  </a:cubicBezTo>
                  <a:cubicBezTo>
                    <a:pt x="68" y="282"/>
                    <a:pt x="104" y="357"/>
                    <a:pt x="125" y="357"/>
                  </a:cubicBezTo>
                  <a:cubicBezTo>
                    <a:pt x="126" y="357"/>
                    <a:pt x="127" y="357"/>
                    <a:pt x="128" y="356"/>
                  </a:cubicBezTo>
                  <a:cubicBezTo>
                    <a:pt x="148" y="356"/>
                    <a:pt x="128" y="268"/>
                    <a:pt x="99" y="169"/>
                  </a:cubicBezTo>
                  <a:cubicBezTo>
                    <a:pt x="71" y="76"/>
                    <a:pt x="43" y="0"/>
                    <a:pt x="23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gb42587efb1_0_53"/>
            <p:cNvSpPr/>
            <p:nvPr/>
          </p:nvSpPr>
          <p:spPr>
            <a:xfrm>
              <a:off x="6335225" y="2842925"/>
              <a:ext cx="3725" cy="8925"/>
            </a:xfrm>
            <a:custGeom>
              <a:rect b="b" l="l" r="r" t="t"/>
              <a:pathLst>
                <a:path extrusionOk="0" h="357" w="149">
                  <a:moveTo>
                    <a:pt x="20" y="1"/>
                  </a:moveTo>
                  <a:cubicBezTo>
                    <a:pt x="0" y="1"/>
                    <a:pt x="10" y="90"/>
                    <a:pt x="40" y="188"/>
                  </a:cubicBezTo>
                  <a:cubicBezTo>
                    <a:pt x="69" y="287"/>
                    <a:pt x="109" y="356"/>
                    <a:pt x="128" y="356"/>
                  </a:cubicBezTo>
                  <a:cubicBezTo>
                    <a:pt x="148" y="356"/>
                    <a:pt x="138" y="267"/>
                    <a:pt x="109" y="169"/>
                  </a:cubicBezTo>
                  <a:cubicBezTo>
                    <a:pt x="79" y="70"/>
                    <a:pt x="40" y="1"/>
                    <a:pt x="2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gb42587efb1_0_53"/>
            <p:cNvSpPr/>
            <p:nvPr/>
          </p:nvSpPr>
          <p:spPr>
            <a:xfrm>
              <a:off x="6329800" y="2824925"/>
              <a:ext cx="3700" cy="8900"/>
            </a:xfrm>
            <a:custGeom>
              <a:rect b="b" l="l" r="r" t="t"/>
              <a:pathLst>
                <a:path extrusionOk="0" h="356" w="148">
                  <a:moveTo>
                    <a:pt x="20" y="1"/>
                  </a:moveTo>
                  <a:cubicBezTo>
                    <a:pt x="0" y="1"/>
                    <a:pt x="10" y="89"/>
                    <a:pt x="39" y="188"/>
                  </a:cubicBezTo>
                  <a:cubicBezTo>
                    <a:pt x="69" y="287"/>
                    <a:pt x="109" y="356"/>
                    <a:pt x="128" y="356"/>
                  </a:cubicBezTo>
                  <a:cubicBezTo>
                    <a:pt x="148" y="356"/>
                    <a:pt x="138" y="267"/>
                    <a:pt x="109" y="168"/>
                  </a:cubicBezTo>
                  <a:cubicBezTo>
                    <a:pt x="79" y="70"/>
                    <a:pt x="39" y="1"/>
                    <a:pt x="2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gb42587efb1_0_53"/>
            <p:cNvSpPr/>
            <p:nvPr/>
          </p:nvSpPr>
          <p:spPr>
            <a:xfrm>
              <a:off x="6324350" y="2806925"/>
              <a:ext cx="3725" cy="8925"/>
            </a:xfrm>
            <a:custGeom>
              <a:rect b="b" l="l" r="r" t="t"/>
              <a:pathLst>
                <a:path extrusionOk="0" h="357" w="149">
                  <a:moveTo>
                    <a:pt x="21" y="0"/>
                  </a:moveTo>
                  <a:cubicBezTo>
                    <a:pt x="1" y="0"/>
                    <a:pt x="11" y="89"/>
                    <a:pt x="40" y="188"/>
                  </a:cubicBezTo>
                  <a:cubicBezTo>
                    <a:pt x="68" y="281"/>
                    <a:pt x="105" y="356"/>
                    <a:pt x="126" y="356"/>
                  </a:cubicBezTo>
                  <a:cubicBezTo>
                    <a:pt x="127" y="356"/>
                    <a:pt x="128" y="356"/>
                    <a:pt x="129" y="355"/>
                  </a:cubicBezTo>
                  <a:cubicBezTo>
                    <a:pt x="149" y="355"/>
                    <a:pt x="139" y="267"/>
                    <a:pt x="109" y="168"/>
                  </a:cubicBezTo>
                  <a:cubicBezTo>
                    <a:pt x="80" y="69"/>
                    <a:pt x="40" y="0"/>
                    <a:pt x="21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gb42587efb1_0_53"/>
            <p:cNvSpPr/>
            <p:nvPr/>
          </p:nvSpPr>
          <p:spPr>
            <a:xfrm>
              <a:off x="6318925" y="2788675"/>
              <a:ext cx="3725" cy="9175"/>
            </a:xfrm>
            <a:custGeom>
              <a:rect b="b" l="l" r="r" t="t"/>
              <a:pathLst>
                <a:path extrusionOk="0" h="367" w="149">
                  <a:moveTo>
                    <a:pt x="21" y="0"/>
                  </a:moveTo>
                  <a:lnTo>
                    <a:pt x="21" y="0"/>
                  </a:lnTo>
                  <a:cubicBezTo>
                    <a:pt x="1" y="20"/>
                    <a:pt x="21" y="99"/>
                    <a:pt x="50" y="197"/>
                  </a:cubicBezTo>
                  <a:cubicBezTo>
                    <a:pt x="78" y="291"/>
                    <a:pt x="106" y="366"/>
                    <a:pt x="126" y="366"/>
                  </a:cubicBezTo>
                  <a:cubicBezTo>
                    <a:pt x="127" y="366"/>
                    <a:pt x="128" y="366"/>
                    <a:pt x="129" y="365"/>
                  </a:cubicBezTo>
                  <a:cubicBezTo>
                    <a:pt x="149" y="355"/>
                    <a:pt x="139" y="276"/>
                    <a:pt x="109" y="178"/>
                  </a:cubicBezTo>
                  <a:cubicBezTo>
                    <a:pt x="80" y="79"/>
                    <a:pt x="40" y="0"/>
                    <a:pt x="21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gb42587efb1_0_53"/>
            <p:cNvSpPr/>
            <p:nvPr/>
          </p:nvSpPr>
          <p:spPr>
            <a:xfrm>
              <a:off x="6313750" y="2770650"/>
              <a:ext cx="3475" cy="9150"/>
            </a:xfrm>
            <a:custGeom>
              <a:rect b="b" l="l" r="r" t="t"/>
              <a:pathLst>
                <a:path extrusionOk="0" h="366" w="139">
                  <a:moveTo>
                    <a:pt x="11" y="1"/>
                  </a:moveTo>
                  <a:lnTo>
                    <a:pt x="11" y="1"/>
                  </a:lnTo>
                  <a:cubicBezTo>
                    <a:pt x="1" y="11"/>
                    <a:pt x="11" y="99"/>
                    <a:pt x="40" y="198"/>
                  </a:cubicBezTo>
                  <a:cubicBezTo>
                    <a:pt x="70" y="297"/>
                    <a:pt x="109" y="366"/>
                    <a:pt x="119" y="366"/>
                  </a:cubicBezTo>
                  <a:cubicBezTo>
                    <a:pt x="139" y="356"/>
                    <a:pt x="129" y="277"/>
                    <a:pt x="99" y="178"/>
                  </a:cubicBezTo>
                  <a:cubicBezTo>
                    <a:pt x="70" y="80"/>
                    <a:pt x="30" y="1"/>
                    <a:pt x="11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gb42587efb1_0_53"/>
            <p:cNvSpPr/>
            <p:nvPr/>
          </p:nvSpPr>
          <p:spPr>
            <a:xfrm>
              <a:off x="6308325" y="2752650"/>
              <a:ext cx="3475" cy="9150"/>
            </a:xfrm>
            <a:custGeom>
              <a:rect b="b" l="l" r="r" t="t"/>
              <a:pathLst>
                <a:path extrusionOk="0" h="366" w="139">
                  <a:moveTo>
                    <a:pt x="10" y="1"/>
                  </a:moveTo>
                  <a:lnTo>
                    <a:pt x="10" y="1"/>
                  </a:lnTo>
                  <a:cubicBezTo>
                    <a:pt x="1" y="10"/>
                    <a:pt x="10" y="89"/>
                    <a:pt x="40" y="198"/>
                  </a:cubicBezTo>
                  <a:cubicBezTo>
                    <a:pt x="70" y="297"/>
                    <a:pt x="109" y="366"/>
                    <a:pt x="119" y="366"/>
                  </a:cubicBezTo>
                  <a:cubicBezTo>
                    <a:pt x="139" y="356"/>
                    <a:pt x="129" y="277"/>
                    <a:pt x="99" y="178"/>
                  </a:cubicBezTo>
                  <a:cubicBezTo>
                    <a:pt x="70" y="79"/>
                    <a:pt x="30" y="1"/>
                    <a:pt x="1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gb42587efb1_0_53"/>
            <p:cNvSpPr/>
            <p:nvPr/>
          </p:nvSpPr>
          <p:spPr>
            <a:xfrm>
              <a:off x="6302900" y="2734650"/>
              <a:ext cx="3475" cy="9150"/>
            </a:xfrm>
            <a:custGeom>
              <a:rect b="b" l="l" r="r" t="t"/>
              <a:pathLst>
                <a:path extrusionOk="0" h="366" w="139">
                  <a:moveTo>
                    <a:pt x="20" y="0"/>
                  </a:moveTo>
                  <a:lnTo>
                    <a:pt x="20" y="0"/>
                  </a:lnTo>
                  <a:cubicBezTo>
                    <a:pt x="0" y="10"/>
                    <a:pt x="10" y="89"/>
                    <a:pt x="40" y="198"/>
                  </a:cubicBezTo>
                  <a:cubicBezTo>
                    <a:pt x="70" y="296"/>
                    <a:pt x="109" y="365"/>
                    <a:pt x="119" y="365"/>
                  </a:cubicBezTo>
                  <a:cubicBezTo>
                    <a:pt x="139" y="355"/>
                    <a:pt x="129" y="277"/>
                    <a:pt x="99" y="178"/>
                  </a:cubicBezTo>
                  <a:cubicBezTo>
                    <a:pt x="70" y="79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gb42587efb1_0_53"/>
            <p:cNvSpPr/>
            <p:nvPr/>
          </p:nvSpPr>
          <p:spPr>
            <a:xfrm>
              <a:off x="6297475" y="2716625"/>
              <a:ext cx="3475" cy="9175"/>
            </a:xfrm>
            <a:custGeom>
              <a:rect b="b" l="l" r="r" t="t"/>
              <a:pathLst>
                <a:path extrusionOk="0" h="367" w="139">
                  <a:moveTo>
                    <a:pt x="20" y="1"/>
                  </a:moveTo>
                  <a:lnTo>
                    <a:pt x="20" y="1"/>
                  </a:lnTo>
                  <a:cubicBezTo>
                    <a:pt x="0" y="11"/>
                    <a:pt x="10" y="90"/>
                    <a:pt x="40" y="198"/>
                  </a:cubicBezTo>
                  <a:cubicBezTo>
                    <a:pt x="69" y="297"/>
                    <a:pt x="109" y="366"/>
                    <a:pt x="129" y="366"/>
                  </a:cubicBezTo>
                  <a:cubicBezTo>
                    <a:pt x="139" y="356"/>
                    <a:pt x="129" y="277"/>
                    <a:pt x="99" y="179"/>
                  </a:cubicBezTo>
                  <a:cubicBezTo>
                    <a:pt x="69" y="80"/>
                    <a:pt x="30" y="1"/>
                    <a:pt x="2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gb42587efb1_0_53"/>
            <p:cNvSpPr/>
            <p:nvPr/>
          </p:nvSpPr>
          <p:spPr>
            <a:xfrm>
              <a:off x="6292050" y="2698625"/>
              <a:ext cx="3475" cy="9150"/>
            </a:xfrm>
            <a:custGeom>
              <a:rect b="b" l="l" r="r" t="t"/>
              <a:pathLst>
                <a:path extrusionOk="0" h="366" w="139">
                  <a:moveTo>
                    <a:pt x="20" y="1"/>
                  </a:moveTo>
                  <a:lnTo>
                    <a:pt x="20" y="1"/>
                  </a:lnTo>
                  <a:cubicBezTo>
                    <a:pt x="0" y="11"/>
                    <a:pt x="10" y="89"/>
                    <a:pt x="40" y="188"/>
                  </a:cubicBezTo>
                  <a:cubicBezTo>
                    <a:pt x="69" y="287"/>
                    <a:pt x="109" y="366"/>
                    <a:pt x="129" y="366"/>
                  </a:cubicBezTo>
                  <a:cubicBezTo>
                    <a:pt x="138" y="356"/>
                    <a:pt x="129" y="277"/>
                    <a:pt x="99" y="178"/>
                  </a:cubicBezTo>
                  <a:cubicBezTo>
                    <a:pt x="69" y="70"/>
                    <a:pt x="30" y="1"/>
                    <a:pt x="2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gb42587efb1_0_53"/>
            <p:cNvSpPr/>
            <p:nvPr/>
          </p:nvSpPr>
          <p:spPr>
            <a:xfrm>
              <a:off x="6286625" y="2680625"/>
              <a:ext cx="3475" cy="9150"/>
            </a:xfrm>
            <a:custGeom>
              <a:rect b="b" l="l" r="r" t="t"/>
              <a:pathLst>
                <a:path extrusionOk="0" h="366" w="139">
                  <a:moveTo>
                    <a:pt x="20" y="0"/>
                  </a:moveTo>
                  <a:lnTo>
                    <a:pt x="20" y="0"/>
                  </a:lnTo>
                  <a:cubicBezTo>
                    <a:pt x="0" y="10"/>
                    <a:pt x="10" y="89"/>
                    <a:pt x="40" y="188"/>
                  </a:cubicBezTo>
                  <a:cubicBezTo>
                    <a:pt x="69" y="296"/>
                    <a:pt x="109" y="365"/>
                    <a:pt x="129" y="365"/>
                  </a:cubicBezTo>
                  <a:cubicBezTo>
                    <a:pt x="138" y="356"/>
                    <a:pt x="129" y="277"/>
                    <a:pt x="99" y="178"/>
                  </a:cubicBezTo>
                  <a:cubicBezTo>
                    <a:pt x="69" y="79"/>
                    <a:pt x="40" y="0"/>
                    <a:pt x="2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gb42587efb1_0_53"/>
            <p:cNvSpPr/>
            <p:nvPr/>
          </p:nvSpPr>
          <p:spPr>
            <a:xfrm>
              <a:off x="6281200" y="2662625"/>
              <a:ext cx="3725" cy="9150"/>
            </a:xfrm>
            <a:custGeom>
              <a:rect b="b" l="l" r="r" t="t"/>
              <a:pathLst>
                <a:path extrusionOk="0" h="366" w="149">
                  <a:moveTo>
                    <a:pt x="20" y="0"/>
                  </a:moveTo>
                  <a:lnTo>
                    <a:pt x="20" y="0"/>
                  </a:lnTo>
                  <a:cubicBezTo>
                    <a:pt x="0" y="10"/>
                    <a:pt x="10" y="89"/>
                    <a:pt x="40" y="188"/>
                  </a:cubicBezTo>
                  <a:cubicBezTo>
                    <a:pt x="69" y="286"/>
                    <a:pt x="109" y="365"/>
                    <a:pt x="128" y="365"/>
                  </a:cubicBezTo>
                  <a:cubicBezTo>
                    <a:pt x="148" y="355"/>
                    <a:pt x="138" y="276"/>
                    <a:pt x="109" y="168"/>
                  </a:cubicBezTo>
                  <a:cubicBezTo>
                    <a:pt x="79" y="69"/>
                    <a:pt x="40" y="0"/>
                    <a:pt x="2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gb42587efb1_0_53"/>
            <p:cNvSpPr/>
            <p:nvPr/>
          </p:nvSpPr>
          <p:spPr>
            <a:xfrm>
              <a:off x="6275775" y="2644600"/>
              <a:ext cx="3725" cy="9150"/>
            </a:xfrm>
            <a:custGeom>
              <a:rect b="b" l="l" r="r" t="t"/>
              <a:pathLst>
                <a:path extrusionOk="0" h="366" w="149">
                  <a:moveTo>
                    <a:pt x="20" y="1"/>
                  </a:moveTo>
                  <a:lnTo>
                    <a:pt x="20" y="1"/>
                  </a:lnTo>
                  <a:cubicBezTo>
                    <a:pt x="0" y="11"/>
                    <a:pt x="10" y="90"/>
                    <a:pt x="40" y="188"/>
                  </a:cubicBezTo>
                  <a:cubicBezTo>
                    <a:pt x="69" y="297"/>
                    <a:pt x="109" y="366"/>
                    <a:pt x="128" y="366"/>
                  </a:cubicBezTo>
                  <a:cubicBezTo>
                    <a:pt x="148" y="356"/>
                    <a:pt x="138" y="277"/>
                    <a:pt x="109" y="169"/>
                  </a:cubicBezTo>
                  <a:cubicBezTo>
                    <a:pt x="79" y="70"/>
                    <a:pt x="40" y="1"/>
                    <a:pt x="2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gb42587efb1_0_53"/>
            <p:cNvSpPr/>
            <p:nvPr/>
          </p:nvSpPr>
          <p:spPr>
            <a:xfrm>
              <a:off x="6270350" y="2626600"/>
              <a:ext cx="3725" cy="9150"/>
            </a:xfrm>
            <a:custGeom>
              <a:rect b="b" l="l" r="r" t="t"/>
              <a:pathLst>
                <a:path extrusionOk="0" h="366" w="149">
                  <a:moveTo>
                    <a:pt x="20" y="0"/>
                  </a:moveTo>
                  <a:lnTo>
                    <a:pt x="20" y="0"/>
                  </a:lnTo>
                  <a:cubicBezTo>
                    <a:pt x="0" y="10"/>
                    <a:pt x="10" y="89"/>
                    <a:pt x="40" y="188"/>
                  </a:cubicBezTo>
                  <a:cubicBezTo>
                    <a:pt x="69" y="287"/>
                    <a:pt x="109" y="366"/>
                    <a:pt x="128" y="366"/>
                  </a:cubicBezTo>
                  <a:cubicBezTo>
                    <a:pt x="148" y="356"/>
                    <a:pt x="138" y="267"/>
                    <a:pt x="109" y="168"/>
                  </a:cubicBezTo>
                  <a:cubicBezTo>
                    <a:pt x="79" y="70"/>
                    <a:pt x="40" y="0"/>
                    <a:pt x="2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gb42587efb1_0_53"/>
            <p:cNvSpPr/>
            <p:nvPr/>
          </p:nvSpPr>
          <p:spPr>
            <a:xfrm>
              <a:off x="6264900" y="2608600"/>
              <a:ext cx="3725" cy="9150"/>
            </a:xfrm>
            <a:custGeom>
              <a:rect b="b" l="l" r="r" t="t"/>
              <a:pathLst>
                <a:path extrusionOk="0" h="366" w="149">
                  <a:moveTo>
                    <a:pt x="21" y="0"/>
                  </a:moveTo>
                  <a:lnTo>
                    <a:pt x="21" y="0"/>
                  </a:lnTo>
                  <a:cubicBezTo>
                    <a:pt x="1" y="10"/>
                    <a:pt x="21" y="89"/>
                    <a:pt x="50" y="188"/>
                  </a:cubicBezTo>
                  <a:cubicBezTo>
                    <a:pt x="80" y="286"/>
                    <a:pt x="119" y="365"/>
                    <a:pt x="129" y="365"/>
                  </a:cubicBezTo>
                  <a:cubicBezTo>
                    <a:pt x="149" y="355"/>
                    <a:pt x="139" y="267"/>
                    <a:pt x="110" y="168"/>
                  </a:cubicBezTo>
                  <a:cubicBezTo>
                    <a:pt x="80" y="69"/>
                    <a:pt x="40" y="0"/>
                    <a:pt x="21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gb42587efb1_0_53"/>
            <p:cNvSpPr/>
            <p:nvPr/>
          </p:nvSpPr>
          <p:spPr>
            <a:xfrm>
              <a:off x="6259725" y="2590575"/>
              <a:ext cx="3475" cy="9150"/>
            </a:xfrm>
            <a:custGeom>
              <a:rect b="b" l="l" r="r" t="t"/>
              <a:pathLst>
                <a:path extrusionOk="0" h="366" w="139">
                  <a:moveTo>
                    <a:pt x="20" y="1"/>
                  </a:moveTo>
                  <a:lnTo>
                    <a:pt x="20" y="1"/>
                  </a:lnTo>
                  <a:cubicBezTo>
                    <a:pt x="1" y="11"/>
                    <a:pt x="11" y="90"/>
                    <a:pt x="40" y="188"/>
                  </a:cubicBezTo>
                  <a:cubicBezTo>
                    <a:pt x="70" y="287"/>
                    <a:pt x="109" y="366"/>
                    <a:pt x="119" y="366"/>
                  </a:cubicBezTo>
                  <a:cubicBezTo>
                    <a:pt x="139" y="356"/>
                    <a:pt x="129" y="267"/>
                    <a:pt x="99" y="169"/>
                  </a:cubicBezTo>
                  <a:cubicBezTo>
                    <a:pt x="70" y="70"/>
                    <a:pt x="30" y="1"/>
                    <a:pt x="2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gb42587efb1_0_53"/>
            <p:cNvSpPr/>
            <p:nvPr/>
          </p:nvSpPr>
          <p:spPr>
            <a:xfrm>
              <a:off x="6254300" y="2572575"/>
              <a:ext cx="3475" cy="9150"/>
            </a:xfrm>
            <a:custGeom>
              <a:rect b="b" l="l" r="r" t="t"/>
              <a:pathLst>
                <a:path extrusionOk="0" h="366" w="139">
                  <a:moveTo>
                    <a:pt x="11" y="1"/>
                  </a:moveTo>
                  <a:lnTo>
                    <a:pt x="11" y="1"/>
                  </a:lnTo>
                  <a:cubicBezTo>
                    <a:pt x="1" y="10"/>
                    <a:pt x="11" y="89"/>
                    <a:pt x="40" y="188"/>
                  </a:cubicBezTo>
                  <a:cubicBezTo>
                    <a:pt x="70" y="287"/>
                    <a:pt x="109" y="366"/>
                    <a:pt x="119" y="366"/>
                  </a:cubicBezTo>
                  <a:cubicBezTo>
                    <a:pt x="139" y="356"/>
                    <a:pt x="129" y="267"/>
                    <a:pt x="99" y="168"/>
                  </a:cubicBezTo>
                  <a:cubicBezTo>
                    <a:pt x="70" y="70"/>
                    <a:pt x="30" y="1"/>
                    <a:pt x="11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gb42587efb1_0_53"/>
            <p:cNvSpPr/>
            <p:nvPr/>
          </p:nvSpPr>
          <p:spPr>
            <a:xfrm>
              <a:off x="6248875" y="2554825"/>
              <a:ext cx="3475" cy="8900"/>
            </a:xfrm>
            <a:custGeom>
              <a:rect b="b" l="l" r="r" t="t"/>
              <a:pathLst>
                <a:path extrusionOk="0" h="356" w="139">
                  <a:moveTo>
                    <a:pt x="10" y="0"/>
                  </a:moveTo>
                  <a:cubicBezTo>
                    <a:pt x="1" y="0"/>
                    <a:pt x="10" y="89"/>
                    <a:pt x="40" y="188"/>
                  </a:cubicBezTo>
                  <a:cubicBezTo>
                    <a:pt x="70" y="286"/>
                    <a:pt x="109" y="355"/>
                    <a:pt x="119" y="355"/>
                  </a:cubicBezTo>
                  <a:cubicBezTo>
                    <a:pt x="139" y="355"/>
                    <a:pt x="129" y="267"/>
                    <a:pt x="99" y="168"/>
                  </a:cubicBezTo>
                  <a:cubicBezTo>
                    <a:pt x="70" y="69"/>
                    <a:pt x="30" y="0"/>
                    <a:pt x="1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gb42587efb1_0_53"/>
            <p:cNvSpPr/>
            <p:nvPr/>
          </p:nvSpPr>
          <p:spPr>
            <a:xfrm>
              <a:off x="6243450" y="2536550"/>
              <a:ext cx="3475" cy="9175"/>
            </a:xfrm>
            <a:custGeom>
              <a:rect b="b" l="l" r="r" t="t"/>
              <a:pathLst>
                <a:path extrusionOk="0" h="367" w="139">
                  <a:moveTo>
                    <a:pt x="22" y="0"/>
                  </a:moveTo>
                  <a:cubicBezTo>
                    <a:pt x="21" y="0"/>
                    <a:pt x="21" y="0"/>
                    <a:pt x="20" y="1"/>
                  </a:cubicBezTo>
                  <a:cubicBezTo>
                    <a:pt x="1" y="11"/>
                    <a:pt x="10" y="90"/>
                    <a:pt x="40" y="189"/>
                  </a:cubicBezTo>
                  <a:cubicBezTo>
                    <a:pt x="70" y="287"/>
                    <a:pt x="109" y="366"/>
                    <a:pt x="129" y="366"/>
                  </a:cubicBezTo>
                  <a:cubicBezTo>
                    <a:pt x="139" y="356"/>
                    <a:pt x="129" y="267"/>
                    <a:pt x="99" y="169"/>
                  </a:cubicBezTo>
                  <a:cubicBezTo>
                    <a:pt x="71" y="76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gb42587efb1_0_53"/>
            <p:cNvSpPr/>
            <p:nvPr/>
          </p:nvSpPr>
          <p:spPr>
            <a:xfrm>
              <a:off x="6238025" y="2518550"/>
              <a:ext cx="3725" cy="8925"/>
            </a:xfrm>
            <a:custGeom>
              <a:rect b="b" l="l" r="r" t="t"/>
              <a:pathLst>
                <a:path extrusionOk="0" h="357" w="149">
                  <a:moveTo>
                    <a:pt x="20" y="1"/>
                  </a:moveTo>
                  <a:cubicBezTo>
                    <a:pt x="0" y="1"/>
                    <a:pt x="10" y="90"/>
                    <a:pt x="40" y="188"/>
                  </a:cubicBezTo>
                  <a:cubicBezTo>
                    <a:pt x="68" y="281"/>
                    <a:pt x="105" y="357"/>
                    <a:pt x="125" y="357"/>
                  </a:cubicBezTo>
                  <a:cubicBezTo>
                    <a:pt x="126" y="357"/>
                    <a:pt x="128" y="357"/>
                    <a:pt x="129" y="356"/>
                  </a:cubicBezTo>
                  <a:cubicBezTo>
                    <a:pt x="148" y="356"/>
                    <a:pt x="139" y="267"/>
                    <a:pt x="109" y="168"/>
                  </a:cubicBezTo>
                  <a:cubicBezTo>
                    <a:pt x="79" y="70"/>
                    <a:pt x="40" y="1"/>
                    <a:pt x="2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gb42587efb1_0_53"/>
            <p:cNvSpPr/>
            <p:nvPr/>
          </p:nvSpPr>
          <p:spPr>
            <a:xfrm>
              <a:off x="6232600" y="2500550"/>
              <a:ext cx="3475" cy="8925"/>
            </a:xfrm>
            <a:custGeom>
              <a:rect b="b" l="l" r="r" t="t"/>
              <a:pathLst>
                <a:path extrusionOk="0" h="357" w="139">
                  <a:moveTo>
                    <a:pt x="20" y="0"/>
                  </a:moveTo>
                  <a:cubicBezTo>
                    <a:pt x="0" y="0"/>
                    <a:pt x="10" y="89"/>
                    <a:pt x="40" y="188"/>
                  </a:cubicBezTo>
                  <a:cubicBezTo>
                    <a:pt x="68" y="281"/>
                    <a:pt x="104" y="357"/>
                    <a:pt x="125" y="357"/>
                  </a:cubicBezTo>
                  <a:cubicBezTo>
                    <a:pt x="126" y="357"/>
                    <a:pt x="128" y="356"/>
                    <a:pt x="129" y="356"/>
                  </a:cubicBezTo>
                  <a:cubicBezTo>
                    <a:pt x="139" y="356"/>
                    <a:pt x="139" y="267"/>
                    <a:pt x="99" y="168"/>
                  </a:cubicBezTo>
                  <a:cubicBezTo>
                    <a:pt x="69" y="70"/>
                    <a:pt x="40" y="0"/>
                    <a:pt x="2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gb42587efb1_0_53"/>
            <p:cNvSpPr/>
            <p:nvPr/>
          </p:nvSpPr>
          <p:spPr>
            <a:xfrm>
              <a:off x="6227175" y="2482550"/>
              <a:ext cx="3725" cy="8925"/>
            </a:xfrm>
            <a:custGeom>
              <a:rect b="b" l="l" r="r" t="t"/>
              <a:pathLst>
                <a:path extrusionOk="0" h="357" w="149">
                  <a:moveTo>
                    <a:pt x="20" y="0"/>
                  </a:moveTo>
                  <a:cubicBezTo>
                    <a:pt x="0" y="0"/>
                    <a:pt x="10" y="89"/>
                    <a:pt x="40" y="188"/>
                  </a:cubicBezTo>
                  <a:cubicBezTo>
                    <a:pt x="68" y="281"/>
                    <a:pt x="104" y="356"/>
                    <a:pt x="125" y="356"/>
                  </a:cubicBezTo>
                  <a:cubicBezTo>
                    <a:pt x="126" y="356"/>
                    <a:pt x="127" y="356"/>
                    <a:pt x="129" y="355"/>
                  </a:cubicBezTo>
                  <a:cubicBezTo>
                    <a:pt x="148" y="355"/>
                    <a:pt x="129" y="267"/>
                    <a:pt x="99" y="168"/>
                  </a:cubicBezTo>
                  <a:cubicBezTo>
                    <a:pt x="69" y="69"/>
                    <a:pt x="40" y="0"/>
                    <a:pt x="2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gb42587efb1_0_53"/>
            <p:cNvSpPr/>
            <p:nvPr/>
          </p:nvSpPr>
          <p:spPr>
            <a:xfrm>
              <a:off x="6223225" y="2468975"/>
              <a:ext cx="2250" cy="4500"/>
            </a:xfrm>
            <a:custGeom>
              <a:rect b="b" l="l" r="r" t="t"/>
              <a:pathLst>
                <a:path extrusionOk="0" h="180" w="90">
                  <a:moveTo>
                    <a:pt x="10" y="0"/>
                  </a:moveTo>
                  <a:cubicBezTo>
                    <a:pt x="0" y="10"/>
                    <a:pt x="0" y="50"/>
                    <a:pt x="10" y="99"/>
                  </a:cubicBezTo>
                  <a:cubicBezTo>
                    <a:pt x="28" y="143"/>
                    <a:pt x="54" y="180"/>
                    <a:pt x="66" y="180"/>
                  </a:cubicBezTo>
                  <a:cubicBezTo>
                    <a:pt x="67" y="180"/>
                    <a:pt x="68" y="179"/>
                    <a:pt x="70" y="178"/>
                  </a:cubicBezTo>
                  <a:cubicBezTo>
                    <a:pt x="89" y="178"/>
                    <a:pt x="89" y="129"/>
                    <a:pt x="70" y="79"/>
                  </a:cubicBezTo>
                  <a:cubicBezTo>
                    <a:pt x="60" y="30"/>
                    <a:pt x="30" y="0"/>
                    <a:pt x="1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gb42587efb1_0_53"/>
            <p:cNvSpPr/>
            <p:nvPr/>
          </p:nvSpPr>
          <p:spPr>
            <a:xfrm>
              <a:off x="6166975" y="3008450"/>
              <a:ext cx="1750" cy="4725"/>
            </a:xfrm>
            <a:custGeom>
              <a:rect b="b" l="l" r="r" t="t"/>
              <a:pathLst>
                <a:path extrusionOk="0" h="189" w="70">
                  <a:moveTo>
                    <a:pt x="30" y="1"/>
                  </a:moveTo>
                  <a:cubicBezTo>
                    <a:pt x="11" y="1"/>
                    <a:pt x="1" y="40"/>
                    <a:pt x="1" y="99"/>
                  </a:cubicBezTo>
                  <a:cubicBezTo>
                    <a:pt x="1" y="149"/>
                    <a:pt x="20" y="188"/>
                    <a:pt x="40" y="188"/>
                  </a:cubicBezTo>
                  <a:cubicBezTo>
                    <a:pt x="50" y="188"/>
                    <a:pt x="70" y="149"/>
                    <a:pt x="60" y="89"/>
                  </a:cubicBezTo>
                  <a:cubicBezTo>
                    <a:pt x="60" y="40"/>
                    <a:pt x="40" y="1"/>
                    <a:pt x="3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gb42587efb1_0_53"/>
            <p:cNvSpPr/>
            <p:nvPr/>
          </p:nvSpPr>
          <p:spPr>
            <a:xfrm>
              <a:off x="6166250" y="2989950"/>
              <a:ext cx="1750" cy="9400"/>
            </a:xfrm>
            <a:custGeom>
              <a:rect b="b" l="l" r="r" t="t"/>
              <a:pathLst>
                <a:path extrusionOk="0" h="376" w="70">
                  <a:moveTo>
                    <a:pt x="30" y="1"/>
                  </a:moveTo>
                  <a:cubicBezTo>
                    <a:pt x="10" y="1"/>
                    <a:pt x="0" y="89"/>
                    <a:pt x="0" y="188"/>
                  </a:cubicBezTo>
                  <a:cubicBezTo>
                    <a:pt x="10" y="287"/>
                    <a:pt x="20" y="376"/>
                    <a:pt x="40" y="376"/>
                  </a:cubicBezTo>
                  <a:cubicBezTo>
                    <a:pt x="59" y="376"/>
                    <a:pt x="69" y="287"/>
                    <a:pt x="69" y="188"/>
                  </a:cubicBezTo>
                  <a:cubicBezTo>
                    <a:pt x="59" y="80"/>
                    <a:pt x="49" y="1"/>
                    <a:pt x="3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gb42587efb1_0_53"/>
            <p:cNvSpPr/>
            <p:nvPr/>
          </p:nvSpPr>
          <p:spPr>
            <a:xfrm>
              <a:off x="6165500" y="2971450"/>
              <a:ext cx="1750" cy="9400"/>
            </a:xfrm>
            <a:custGeom>
              <a:rect b="b" l="l" r="r" t="t"/>
              <a:pathLst>
                <a:path extrusionOk="0" h="376" w="70">
                  <a:moveTo>
                    <a:pt x="30" y="1"/>
                  </a:moveTo>
                  <a:cubicBezTo>
                    <a:pt x="20" y="1"/>
                    <a:pt x="1" y="89"/>
                    <a:pt x="10" y="188"/>
                  </a:cubicBezTo>
                  <a:cubicBezTo>
                    <a:pt x="10" y="287"/>
                    <a:pt x="20" y="376"/>
                    <a:pt x="40" y="376"/>
                  </a:cubicBezTo>
                  <a:cubicBezTo>
                    <a:pt x="60" y="376"/>
                    <a:pt x="70" y="287"/>
                    <a:pt x="70" y="188"/>
                  </a:cubicBezTo>
                  <a:cubicBezTo>
                    <a:pt x="70" y="89"/>
                    <a:pt x="50" y="1"/>
                    <a:pt x="3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gb42587efb1_0_53"/>
            <p:cNvSpPr/>
            <p:nvPr/>
          </p:nvSpPr>
          <p:spPr>
            <a:xfrm>
              <a:off x="6165000" y="2952950"/>
              <a:ext cx="1750" cy="9400"/>
            </a:xfrm>
            <a:custGeom>
              <a:rect b="b" l="l" r="r" t="t"/>
              <a:pathLst>
                <a:path extrusionOk="0" h="376" w="70">
                  <a:moveTo>
                    <a:pt x="30" y="1"/>
                  </a:moveTo>
                  <a:cubicBezTo>
                    <a:pt x="21" y="1"/>
                    <a:pt x="1" y="89"/>
                    <a:pt x="11" y="188"/>
                  </a:cubicBezTo>
                  <a:cubicBezTo>
                    <a:pt x="11" y="287"/>
                    <a:pt x="30" y="375"/>
                    <a:pt x="40" y="375"/>
                  </a:cubicBezTo>
                  <a:cubicBezTo>
                    <a:pt x="60" y="375"/>
                    <a:pt x="70" y="287"/>
                    <a:pt x="70" y="188"/>
                  </a:cubicBezTo>
                  <a:cubicBezTo>
                    <a:pt x="70" y="89"/>
                    <a:pt x="50" y="1"/>
                    <a:pt x="3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gb42587efb1_0_53"/>
            <p:cNvSpPr/>
            <p:nvPr/>
          </p:nvSpPr>
          <p:spPr>
            <a:xfrm>
              <a:off x="6164750" y="2934450"/>
              <a:ext cx="1750" cy="9400"/>
            </a:xfrm>
            <a:custGeom>
              <a:rect b="b" l="l" r="r" t="t"/>
              <a:pathLst>
                <a:path extrusionOk="0" h="376" w="70">
                  <a:moveTo>
                    <a:pt x="31" y="1"/>
                  </a:moveTo>
                  <a:cubicBezTo>
                    <a:pt x="11" y="1"/>
                    <a:pt x="1" y="89"/>
                    <a:pt x="1" y="188"/>
                  </a:cubicBezTo>
                  <a:cubicBezTo>
                    <a:pt x="1" y="287"/>
                    <a:pt x="21" y="375"/>
                    <a:pt x="40" y="375"/>
                  </a:cubicBezTo>
                  <a:cubicBezTo>
                    <a:pt x="50" y="375"/>
                    <a:pt x="70" y="287"/>
                    <a:pt x="60" y="188"/>
                  </a:cubicBezTo>
                  <a:cubicBezTo>
                    <a:pt x="60" y="89"/>
                    <a:pt x="50" y="1"/>
                    <a:pt x="31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gb42587efb1_0_53"/>
            <p:cNvSpPr/>
            <p:nvPr/>
          </p:nvSpPr>
          <p:spPr>
            <a:xfrm>
              <a:off x="6164275" y="2915950"/>
              <a:ext cx="1750" cy="9400"/>
            </a:xfrm>
            <a:custGeom>
              <a:rect b="b" l="l" r="r" t="t"/>
              <a:pathLst>
                <a:path extrusionOk="0" h="376" w="70">
                  <a:moveTo>
                    <a:pt x="30" y="0"/>
                  </a:moveTo>
                  <a:cubicBezTo>
                    <a:pt x="10" y="0"/>
                    <a:pt x="0" y="89"/>
                    <a:pt x="0" y="188"/>
                  </a:cubicBezTo>
                  <a:cubicBezTo>
                    <a:pt x="0" y="287"/>
                    <a:pt x="20" y="375"/>
                    <a:pt x="40" y="375"/>
                  </a:cubicBezTo>
                  <a:cubicBezTo>
                    <a:pt x="59" y="375"/>
                    <a:pt x="69" y="287"/>
                    <a:pt x="69" y="188"/>
                  </a:cubicBezTo>
                  <a:cubicBezTo>
                    <a:pt x="59" y="89"/>
                    <a:pt x="50" y="0"/>
                    <a:pt x="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gb42587efb1_0_53"/>
            <p:cNvSpPr/>
            <p:nvPr/>
          </p:nvSpPr>
          <p:spPr>
            <a:xfrm>
              <a:off x="6163525" y="2897450"/>
              <a:ext cx="2000" cy="9400"/>
            </a:xfrm>
            <a:custGeom>
              <a:rect b="b" l="l" r="r" t="t"/>
              <a:pathLst>
                <a:path extrusionOk="0" h="376" w="80">
                  <a:moveTo>
                    <a:pt x="30" y="0"/>
                  </a:moveTo>
                  <a:cubicBezTo>
                    <a:pt x="10" y="0"/>
                    <a:pt x="1" y="89"/>
                    <a:pt x="10" y="188"/>
                  </a:cubicBezTo>
                  <a:cubicBezTo>
                    <a:pt x="10" y="287"/>
                    <a:pt x="30" y="375"/>
                    <a:pt x="50" y="375"/>
                  </a:cubicBezTo>
                  <a:cubicBezTo>
                    <a:pt x="60" y="375"/>
                    <a:pt x="80" y="287"/>
                    <a:pt x="70" y="188"/>
                  </a:cubicBezTo>
                  <a:cubicBezTo>
                    <a:pt x="70" y="89"/>
                    <a:pt x="50" y="0"/>
                    <a:pt x="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gb42587efb1_0_53"/>
            <p:cNvSpPr/>
            <p:nvPr/>
          </p:nvSpPr>
          <p:spPr>
            <a:xfrm>
              <a:off x="6162800" y="2878950"/>
              <a:ext cx="1975" cy="9400"/>
            </a:xfrm>
            <a:custGeom>
              <a:rect b="b" l="l" r="r" t="t"/>
              <a:pathLst>
                <a:path extrusionOk="0" h="376" w="79">
                  <a:moveTo>
                    <a:pt x="30" y="0"/>
                  </a:moveTo>
                  <a:cubicBezTo>
                    <a:pt x="10" y="0"/>
                    <a:pt x="0" y="89"/>
                    <a:pt x="10" y="188"/>
                  </a:cubicBezTo>
                  <a:cubicBezTo>
                    <a:pt x="10" y="296"/>
                    <a:pt x="20" y="375"/>
                    <a:pt x="49" y="375"/>
                  </a:cubicBezTo>
                  <a:cubicBezTo>
                    <a:pt x="69" y="375"/>
                    <a:pt x="79" y="287"/>
                    <a:pt x="69" y="188"/>
                  </a:cubicBezTo>
                  <a:cubicBezTo>
                    <a:pt x="69" y="89"/>
                    <a:pt x="49" y="0"/>
                    <a:pt x="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gb42587efb1_0_53"/>
            <p:cNvSpPr/>
            <p:nvPr/>
          </p:nvSpPr>
          <p:spPr>
            <a:xfrm>
              <a:off x="6162050" y="2860450"/>
              <a:ext cx="2000" cy="9400"/>
            </a:xfrm>
            <a:custGeom>
              <a:rect b="b" l="l" r="r" t="t"/>
              <a:pathLst>
                <a:path extrusionOk="0" h="376" w="80">
                  <a:moveTo>
                    <a:pt x="30" y="0"/>
                  </a:moveTo>
                  <a:cubicBezTo>
                    <a:pt x="10" y="0"/>
                    <a:pt x="0" y="89"/>
                    <a:pt x="10" y="188"/>
                  </a:cubicBezTo>
                  <a:cubicBezTo>
                    <a:pt x="10" y="296"/>
                    <a:pt x="30" y="375"/>
                    <a:pt x="50" y="375"/>
                  </a:cubicBezTo>
                  <a:cubicBezTo>
                    <a:pt x="60" y="375"/>
                    <a:pt x="79" y="287"/>
                    <a:pt x="69" y="188"/>
                  </a:cubicBezTo>
                  <a:cubicBezTo>
                    <a:pt x="69" y="89"/>
                    <a:pt x="50" y="0"/>
                    <a:pt x="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gb42587efb1_0_53"/>
            <p:cNvSpPr/>
            <p:nvPr/>
          </p:nvSpPr>
          <p:spPr>
            <a:xfrm>
              <a:off x="6161550" y="2841950"/>
              <a:ext cx="1750" cy="9400"/>
            </a:xfrm>
            <a:custGeom>
              <a:rect b="b" l="l" r="r" t="t"/>
              <a:pathLst>
                <a:path extrusionOk="0" h="376" w="70">
                  <a:moveTo>
                    <a:pt x="30" y="0"/>
                  </a:moveTo>
                  <a:cubicBezTo>
                    <a:pt x="11" y="0"/>
                    <a:pt x="1" y="89"/>
                    <a:pt x="1" y="188"/>
                  </a:cubicBezTo>
                  <a:cubicBezTo>
                    <a:pt x="1" y="296"/>
                    <a:pt x="20" y="375"/>
                    <a:pt x="40" y="375"/>
                  </a:cubicBezTo>
                  <a:cubicBezTo>
                    <a:pt x="60" y="375"/>
                    <a:pt x="70" y="287"/>
                    <a:pt x="70" y="188"/>
                  </a:cubicBezTo>
                  <a:cubicBezTo>
                    <a:pt x="60" y="89"/>
                    <a:pt x="40" y="0"/>
                    <a:pt x="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gb42587efb1_0_53"/>
            <p:cNvSpPr/>
            <p:nvPr/>
          </p:nvSpPr>
          <p:spPr>
            <a:xfrm>
              <a:off x="6160825" y="2823450"/>
              <a:ext cx="1975" cy="9400"/>
            </a:xfrm>
            <a:custGeom>
              <a:rect b="b" l="l" r="r" t="t"/>
              <a:pathLst>
                <a:path extrusionOk="0" h="376" w="79">
                  <a:moveTo>
                    <a:pt x="30" y="0"/>
                  </a:moveTo>
                  <a:cubicBezTo>
                    <a:pt x="10" y="0"/>
                    <a:pt x="0" y="89"/>
                    <a:pt x="10" y="188"/>
                  </a:cubicBezTo>
                  <a:cubicBezTo>
                    <a:pt x="10" y="296"/>
                    <a:pt x="30" y="375"/>
                    <a:pt x="40" y="375"/>
                  </a:cubicBezTo>
                  <a:cubicBezTo>
                    <a:pt x="59" y="375"/>
                    <a:pt x="79" y="287"/>
                    <a:pt x="69" y="188"/>
                  </a:cubicBezTo>
                  <a:cubicBezTo>
                    <a:pt x="69" y="89"/>
                    <a:pt x="49" y="0"/>
                    <a:pt x="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gb42587efb1_0_53"/>
            <p:cNvSpPr/>
            <p:nvPr/>
          </p:nvSpPr>
          <p:spPr>
            <a:xfrm>
              <a:off x="6160325" y="2804950"/>
              <a:ext cx="1750" cy="9400"/>
            </a:xfrm>
            <a:custGeom>
              <a:rect b="b" l="l" r="r" t="t"/>
              <a:pathLst>
                <a:path extrusionOk="0" h="376" w="70">
                  <a:moveTo>
                    <a:pt x="30" y="0"/>
                  </a:moveTo>
                  <a:cubicBezTo>
                    <a:pt x="20" y="0"/>
                    <a:pt x="0" y="89"/>
                    <a:pt x="10" y="188"/>
                  </a:cubicBezTo>
                  <a:cubicBezTo>
                    <a:pt x="10" y="296"/>
                    <a:pt x="30" y="375"/>
                    <a:pt x="40" y="375"/>
                  </a:cubicBezTo>
                  <a:cubicBezTo>
                    <a:pt x="60" y="375"/>
                    <a:pt x="69" y="286"/>
                    <a:pt x="69" y="188"/>
                  </a:cubicBezTo>
                  <a:cubicBezTo>
                    <a:pt x="69" y="89"/>
                    <a:pt x="50" y="0"/>
                    <a:pt x="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gb42587efb1_0_53"/>
            <p:cNvSpPr/>
            <p:nvPr/>
          </p:nvSpPr>
          <p:spPr>
            <a:xfrm>
              <a:off x="6160075" y="2786450"/>
              <a:ext cx="1750" cy="9400"/>
            </a:xfrm>
            <a:custGeom>
              <a:rect b="b" l="l" r="r" t="t"/>
              <a:pathLst>
                <a:path extrusionOk="0" h="376" w="70">
                  <a:moveTo>
                    <a:pt x="30" y="0"/>
                  </a:moveTo>
                  <a:cubicBezTo>
                    <a:pt x="10" y="0"/>
                    <a:pt x="0" y="89"/>
                    <a:pt x="0" y="188"/>
                  </a:cubicBezTo>
                  <a:cubicBezTo>
                    <a:pt x="0" y="296"/>
                    <a:pt x="10" y="375"/>
                    <a:pt x="30" y="375"/>
                  </a:cubicBezTo>
                  <a:cubicBezTo>
                    <a:pt x="50" y="375"/>
                    <a:pt x="70" y="296"/>
                    <a:pt x="60" y="188"/>
                  </a:cubicBezTo>
                  <a:cubicBezTo>
                    <a:pt x="60" y="89"/>
                    <a:pt x="50" y="0"/>
                    <a:pt x="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gb42587efb1_0_53"/>
            <p:cNvSpPr/>
            <p:nvPr/>
          </p:nvSpPr>
          <p:spPr>
            <a:xfrm>
              <a:off x="6159575" y="2767950"/>
              <a:ext cx="1750" cy="9400"/>
            </a:xfrm>
            <a:custGeom>
              <a:rect b="b" l="l" r="r" t="t"/>
              <a:pathLst>
                <a:path extrusionOk="0" h="376" w="70">
                  <a:moveTo>
                    <a:pt x="30" y="0"/>
                  </a:moveTo>
                  <a:cubicBezTo>
                    <a:pt x="20" y="0"/>
                    <a:pt x="1" y="89"/>
                    <a:pt x="1" y="188"/>
                  </a:cubicBezTo>
                  <a:cubicBezTo>
                    <a:pt x="11" y="296"/>
                    <a:pt x="20" y="375"/>
                    <a:pt x="40" y="375"/>
                  </a:cubicBezTo>
                  <a:cubicBezTo>
                    <a:pt x="60" y="375"/>
                    <a:pt x="70" y="296"/>
                    <a:pt x="70" y="188"/>
                  </a:cubicBezTo>
                  <a:cubicBezTo>
                    <a:pt x="70" y="89"/>
                    <a:pt x="50" y="0"/>
                    <a:pt x="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gb42587efb1_0_53"/>
            <p:cNvSpPr/>
            <p:nvPr/>
          </p:nvSpPr>
          <p:spPr>
            <a:xfrm>
              <a:off x="6159325" y="2749450"/>
              <a:ext cx="1750" cy="9400"/>
            </a:xfrm>
            <a:custGeom>
              <a:rect b="b" l="l" r="r" t="t"/>
              <a:pathLst>
                <a:path extrusionOk="0" h="376" w="70">
                  <a:moveTo>
                    <a:pt x="40" y="0"/>
                  </a:moveTo>
                  <a:cubicBezTo>
                    <a:pt x="21" y="0"/>
                    <a:pt x="1" y="89"/>
                    <a:pt x="1" y="188"/>
                  </a:cubicBezTo>
                  <a:cubicBezTo>
                    <a:pt x="11" y="296"/>
                    <a:pt x="21" y="375"/>
                    <a:pt x="40" y="375"/>
                  </a:cubicBezTo>
                  <a:cubicBezTo>
                    <a:pt x="60" y="375"/>
                    <a:pt x="70" y="296"/>
                    <a:pt x="70" y="188"/>
                  </a:cubicBezTo>
                  <a:cubicBezTo>
                    <a:pt x="70" y="89"/>
                    <a:pt x="50" y="0"/>
                    <a:pt x="4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gb42587efb1_0_53"/>
            <p:cNvSpPr/>
            <p:nvPr/>
          </p:nvSpPr>
          <p:spPr>
            <a:xfrm>
              <a:off x="6159325" y="2730950"/>
              <a:ext cx="1750" cy="9400"/>
            </a:xfrm>
            <a:custGeom>
              <a:rect b="b" l="l" r="r" t="t"/>
              <a:pathLst>
                <a:path extrusionOk="0" h="376" w="70">
                  <a:moveTo>
                    <a:pt x="30" y="0"/>
                  </a:moveTo>
                  <a:cubicBezTo>
                    <a:pt x="11" y="0"/>
                    <a:pt x="1" y="89"/>
                    <a:pt x="1" y="188"/>
                  </a:cubicBezTo>
                  <a:cubicBezTo>
                    <a:pt x="1" y="296"/>
                    <a:pt x="11" y="375"/>
                    <a:pt x="30" y="375"/>
                  </a:cubicBezTo>
                  <a:cubicBezTo>
                    <a:pt x="50" y="375"/>
                    <a:pt x="70" y="296"/>
                    <a:pt x="60" y="188"/>
                  </a:cubicBezTo>
                  <a:cubicBezTo>
                    <a:pt x="60" y="89"/>
                    <a:pt x="50" y="0"/>
                    <a:pt x="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gb42587efb1_0_53"/>
            <p:cNvSpPr/>
            <p:nvPr/>
          </p:nvSpPr>
          <p:spPr>
            <a:xfrm>
              <a:off x="6159325" y="2712450"/>
              <a:ext cx="1525" cy="9400"/>
            </a:xfrm>
            <a:custGeom>
              <a:rect b="b" l="l" r="r" t="t"/>
              <a:pathLst>
                <a:path extrusionOk="0" h="376" w="61">
                  <a:moveTo>
                    <a:pt x="30" y="0"/>
                  </a:moveTo>
                  <a:cubicBezTo>
                    <a:pt x="11" y="0"/>
                    <a:pt x="1" y="89"/>
                    <a:pt x="1" y="188"/>
                  </a:cubicBezTo>
                  <a:cubicBezTo>
                    <a:pt x="1" y="296"/>
                    <a:pt x="11" y="375"/>
                    <a:pt x="30" y="375"/>
                  </a:cubicBezTo>
                  <a:cubicBezTo>
                    <a:pt x="50" y="375"/>
                    <a:pt x="60" y="286"/>
                    <a:pt x="60" y="188"/>
                  </a:cubicBezTo>
                  <a:cubicBezTo>
                    <a:pt x="60" y="89"/>
                    <a:pt x="50" y="0"/>
                    <a:pt x="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gb42587efb1_0_53"/>
            <p:cNvSpPr/>
            <p:nvPr/>
          </p:nvSpPr>
          <p:spPr>
            <a:xfrm>
              <a:off x="6159325" y="2693950"/>
              <a:ext cx="1525" cy="9400"/>
            </a:xfrm>
            <a:custGeom>
              <a:rect b="b" l="l" r="r" t="t"/>
              <a:pathLst>
                <a:path extrusionOk="0" h="376" w="61">
                  <a:moveTo>
                    <a:pt x="30" y="0"/>
                  </a:moveTo>
                  <a:cubicBezTo>
                    <a:pt x="11" y="0"/>
                    <a:pt x="1" y="89"/>
                    <a:pt x="1" y="188"/>
                  </a:cubicBezTo>
                  <a:cubicBezTo>
                    <a:pt x="1" y="296"/>
                    <a:pt x="11" y="375"/>
                    <a:pt x="30" y="375"/>
                  </a:cubicBezTo>
                  <a:cubicBezTo>
                    <a:pt x="50" y="375"/>
                    <a:pt x="60" y="296"/>
                    <a:pt x="60" y="188"/>
                  </a:cubicBezTo>
                  <a:cubicBezTo>
                    <a:pt x="60" y="89"/>
                    <a:pt x="50" y="0"/>
                    <a:pt x="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gb42587efb1_0_53"/>
            <p:cNvSpPr/>
            <p:nvPr/>
          </p:nvSpPr>
          <p:spPr>
            <a:xfrm>
              <a:off x="6159325" y="2675450"/>
              <a:ext cx="1750" cy="9400"/>
            </a:xfrm>
            <a:custGeom>
              <a:rect b="b" l="l" r="r" t="t"/>
              <a:pathLst>
                <a:path extrusionOk="0" h="376" w="70">
                  <a:moveTo>
                    <a:pt x="40" y="0"/>
                  </a:moveTo>
                  <a:cubicBezTo>
                    <a:pt x="21" y="0"/>
                    <a:pt x="1" y="89"/>
                    <a:pt x="1" y="188"/>
                  </a:cubicBezTo>
                  <a:cubicBezTo>
                    <a:pt x="1" y="296"/>
                    <a:pt x="11" y="375"/>
                    <a:pt x="30" y="375"/>
                  </a:cubicBezTo>
                  <a:cubicBezTo>
                    <a:pt x="50" y="375"/>
                    <a:pt x="70" y="296"/>
                    <a:pt x="70" y="188"/>
                  </a:cubicBezTo>
                  <a:cubicBezTo>
                    <a:pt x="70" y="89"/>
                    <a:pt x="50" y="0"/>
                    <a:pt x="4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gb42587efb1_0_53"/>
            <p:cNvSpPr/>
            <p:nvPr/>
          </p:nvSpPr>
          <p:spPr>
            <a:xfrm>
              <a:off x="6159575" y="2657175"/>
              <a:ext cx="1750" cy="9175"/>
            </a:xfrm>
            <a:custGeom>
              <a:rect b="b" l="l" r="r" t="t"/>
              <a:pathLst>
                <a:path extrusionOk="0" h="367" w="70">
                  <a:moveTo>
                    <a:pt x="37" y="0"/>
                  </a:moveTo>
                  <a:cubicBezTo>
                    <a:pt x="19" y="0"/>
                    <a:pt x="1" y="85"/>
                    <a:pt x="1" y="179"/>
                  </a:cubicBezTo>
                  <a:cubicBezTo>
                    <a:pt x="1" y="287"/>
                    <a:pt x="11" y="366"/>
                    <a:pt x="30" y="366"/>
                  </a:cubicBezTo>
                  <a:cubicBezTo>
                    <a:pt x="50" y="366"/>
                    <a:pt x="70" y="287"/>
                    <a:pt x="70" y="179"/>
                  </a:cubicBezTo>
                  <a:cubicBezTo>
                    <a:pt x="70" y="80"/>
                    <a:pt x="50" y="1"/>
                    <a:pt x="40" y="1"/>
                  </a:cubicBezTo>
                  <a:cubicBezTo>
                    <a:pt x="39" y="0"/>
                    <a:pt x="38" y="0"/>
                    <a:pt x="37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gb42587efb1_0_53"/>
            <p:cNvSpPr/>
            <p:nvPr/>
          </p:nvSpPr>
          <p:spPr>
            <a:xfrm>
              <a:off x="6159825" y="2638675"/>
              <a:ext cx="1750" cy="9175"/>
            </a:xfrm>
            <a:custGeom>
              <a:rect b="b" l="l" r="r" t="t"/>
              <a:pathLst>
                <a:path extrusionOk="0" h="367" w="70">
                  <a:moveTo>
                    <a:pt x="40" y="1"/>
                  </a:moveTo>
                  <a:cubicBezTo>
                    <a:pt x="20" y="1"/>
                    <a:pt x="1" y="80"/>
                    <a:pt x="1" y="179"/>
                  </a:cubicBezTo>
                  <a:cubicBezTo>
                    <a:pt x="1" y="287"/>
                    <a:pt x="20" y="366"/>
                    <a:pt x="30" y="366"/>
                  </a:cubicBezTo>
                  <a:cubicBezTo>
                    <a:pt x="50" y="366"/>
                    <a:pt x="70" y="287"/>
                    <a:pt x="70" y="179"/>
                  </a:cubicBezTo>
                  <a:cubicBezTo>
                    <a:pt x="70" y="80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gb42587efb1_0_53"/>
            <p:cNvSpPr/>
            <p:nvPr/>
          </p:nvSpPr>
          <p:spPr>
            <a:xfrm>
              <a:off x="6160325" y="2620175"/>
              <a:ext cx="1750" cy="9175"/>
            </a:xfrm>
            <a:custGeom>
              <a:rect b="b" l="l" r="r" t="t"/>
              <a:pathLst>
                <a:path extrusionOk="0" h="367" w="70">
                  <a:moveTo>
                    <a:pt x="37" y="0"/>
                  </a:moveTo>
                  <a:cubicBezTo>
                    <a:pt x="18" y="0"/>
                    <a:pt x="0" y="85"/>
                    <a:pt x="0" y="179"/>
                  </a:cubicBezTo>
                  <a:cubicBezTo>
                    <a:pt x="0" y="287"/>
                    <a:pt x="10" y="366"/>
                    <a:pt x="30" y="366"/>
                  </a:cubicBezTo>
                  <a:cubicBezTo>
                    <a:pt x="50" y="366"/>
                    <a:pt x="60" y="287"/>
                    <a:pt x="60" y="179"/>
                  </a:cubicBezTo>
                  <a:cubicBezTo>
                    <a:pt x="69" y="80"/>
                    <a:pt x="50" y="1"/>
                    <a:pt x="40" y="1"/>
                  </a:cubicBezTo>
                  <a:cubicBezTo>
                    <a:pt x="39" y="0"/>
                    <a:pt x="38" y="0"/>
                    <a:pt x="37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gb42587efb1_0_53"/>
            <p:cNvSpPr/>
            <p:nvPr/>
          </p:nvSpPr>
          <p:spPr>
            <a:xfrm>
              <a:off x="6160825" y="2601450"/>
              <a:ext cx="1750" cy="9375"/>
            </a:xfrm>
            <a:custGeom>
              <a:rect b="b" l="l" r="r" t="t"/>
              <a:pathLst>
                <a:path extrusionOk="0" h="375" w="70">
                  <a:moveTo>
                    <a:pt x="40" y="0"/>
                  </a:moveTo>
                  <a:cubicBezTo>
                    <a:pt x="30" y="0"/>
                    <a:pt x="10" y="89"/>
                    <a:pt x="0" y="188"/>
                  </a:cubicBezTo>
                  <a:cubicBezTo>
                    <a:pt x="0" y="286"/>
                    <a:pt x="10" y="375"/>
                    <a:pt x="30" y="375"/>
                  </a:cubicBezTo>
                  <a:cubicBezTo>
                    <a:pt x="49" y="375"/>
                    <a:pt x="59" y="296"/>
                    <a:pt x="69" y="188"/>
                  </a:cubicBezTo>
                  <a:cubicBezTo>
                    <a:pt x="69" y="89"/>
                    <a:pt x="59" y="0"/>
                    <a:pt x="4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gb42587efb1_0_53"/>
            <p:cNvSpPr/>
            <p:nvPr/>
          </p:nvSpPr>
          <p:spPr>
            <a:xfrm>
              <a:off x="6161550" y="2583175"/>
              <a:ext cx="2000" cy="9150"/>
            </a:xfrm>
            <a:custGeom>
              <a:rect b="b" l="l" r="r" t="t"/>
              <a:pathLst>
                <a:path extrusionOk="0" h="366" w="80">
                  <a:moveTo>
                    <a:pt x="57" y="0"/>
                  </a:moveTo>
                  <a:cubicBezTo>
                    <a:pt x="38" y="0"/>
                    <a:pt x="20" y="85"/>
                    <a:pt x="11" y="179"/>
                  </a:cubicBezTo>
                  <a:cubicBezTo>
                    <a:pt x="1" y="277"/>
                    <a:pt x="11" y="366"/>
                    <a:pt x="30" y="366"/>
                  </a:cubicBezTo>
                  <a:cubicBezTo>
                    <a:pt x="50" y="366"/>
                    <a:pt x="70" y="287"/>
                    <a:pt x="80" y="188"/>
                  </a:cubicBezTo>
                  <a:cubicBezTo>
                    <a:pt x="80" y="80"/>
                    <a:pt x="70" y="1"/>
                    <a:pt x="60" y="1"/>
                  </a:cubicBezTo>
                  <a:cubicBezTo>
                    <a:pt x="59" y="0"/>
                    <a:pt x="58" y="0"/>
                    <a:pt x="57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gb42587efb1_0_53"/>
            <p:cNvSpPr/>
            <p:nvPr/>
          </p:nvSpPr>
          <p:spPr>
            <a:xfrm>
              <a:off x="6163025" y="2564675"/>
              <a:ext cx="2000" cy="9150"/>
            </a:xfrm>
            <a:custGeom>
              <a:rect b="b" l="l" r="r" t="t"/>
              <a:pathLst>
                <a:path extrusionOk="0" h="366" w="80">
                  <a:moveTo>
                    <a:pt x="60" y="1"/>
                  </a:moveTo>
                  <a:cubicBezTo>
                    <a:pt x="50" y="1"/>
                    <a:pt x="21" y="80"/>
                    <a:pt x="11" y="178"/>
                  </a:cubicBezTo>
                  <a:cubicBezTo>
                    <a:pt x="1" y="287"/>
                    <a:pt x="1" y="366"/>
                    <a:pt x="21" y="366"/>
                  </a:cubicBezTo>
                  <a:cubicBezTo>
                    <a:pt x="40" y="366"/>
                    <a:pt x="60" y="287"/>
                    <a:pt x="70" y="188"/>
                  </a:cubicBezTo>
                  <a:cubicBezTo>
                    <a:pt x="80" y="90"/>
                    <a:pt x="80" y="1"/>
                    <a:pt x="6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gb42587efb1_0_53"/>
            <p:cNvSpPr/>
            <p:nvPr/>
          </p:nvSpPr>
          <p:spPr>
            <a:xfrm>
              <a:off x="6165000" y="2550875"/>
              <a:ext cx="2000" cy="4700"/>
            </a:xfrm>
            <a:custGeom>
              <a:rect b="b" l="l" r="r" t="t"/>
              <a:pathLst>
                <a:path extrusionOk="0" h="188" w="80">
                  <a:moveTo>
                    <a:pt x="60" y="0"/>
                  </a:moveTo>
                  <a:cubicBezTo>
                    <a:pt x="40" y="0"/>
                    <a:pt x="21" y="40"/>
                    <a:pt x="11" y="89"/>
                  </a:cubicBezTo>
                  <a:cubicBezTo>
                    <a:pt x="1" y="138"/>
                    <a:pt x="11" y="188"/>
                    <a:pt x="30" y="188"/>
                  </a:cubicBezTo>
                  <a:cubicBezTo>
                    <a:pt x="50" y="188"/>
                    <a:pt x="70" y="148"/>
                    <a:pt x="80" y="99"/>
                  </a:cubicBezTo>
                  <a:cubicBezTo>
                    <a:pt x="80" y="50"/>
                    <a:pt x="80" y="0"/>
                    <a:pt x="6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gb42587efb1_0_53"/>
            <p:cNvSpPr/>
            <p:nvPr/>
          </p:nvSpPr>
          <p:spPr>
            <a:xfrm>
              <a:off x="6154150" y="2463550"/>
              <a:ext cx="15075" cy="81425"/>
            </a:xfrm>
            <a:custGeom>
              <a:rect b="b" l="l" r="r" t="t"/>
              <a:pathLst>
                <a:path extrusionOk="0" h="3257" w="603">
                  <a:moveTo>
                    <a:pt x="11" y="0"/>
                  </a:moveTo>
                  <a:cubicBezTo>
                    <a:pt x="1" y="40"/>
                    <a:pt x="1" y="89"/>
                    <a:pt x="1" y="129"/>
                  </a:cubicBezTo>
                  <a:cubicBezTo>
                    <a:pt x="1" y="217"/>
                    <a:pt x="11" y="346"/>
                    <a:pt x="11" y="504"/>
                  </a:cubicBezTo>
                  <a:cubicBezTo>
                    <a:pt x="20" y="819"/>
                    <a:pt x="50" y="1254"/>
                    <a:pt x="80" y="1737"/>
                  </a:cubicBezTo>
                  <a:cubicBezTo>
                    <a:pt x="89" y="1974"/>
                    <a:pt x="109" y="2201"/>
                    <a:pt x="119" y="2408"/>
                  </a:cubicBezTo>
                  <a:cubicBezTo>
                    <a:pt x="119" y="2595"/>
                    <a:pt x="149" y="2783"/>
                    <a:pt x="208" y="2961"/>
                  </a:cubicBezTo>
                  <a:cubicBezTo>
                    <a:pt x="247" y="3089"/>
                    <a:pt x="336" y="3187"/>
                    <a:pt x="464" y="3237"/>
                  </a:cubicBezTo>
                  <a:cubicBezTo>
                    <a:pt x="494" y="3247"/>
                    <a:pt x="524" y="3257"/>
                    <a:pt x="563" y="3257"/>
                  </a:cubicBezTo>
                  <a:cubicBezTo>
                    <a:pt x="583" y="3247"/>
                    <a:pt x="603" y="3247"/>
                    <a:pt x="603" y="3247"/>
                  </a:cubicBezTo>
                  <a:cubicBezTo>
                    <a:pt x="553" y="3237"/>
                    <a:pt x="514" y="3227"/>
                    <a:pt x="474" y="3207"/>
                  </a:cubicBezTo>
                  <a:cubicBezTo>
                    <a:pt x="366" y="3158"/>
                    <a:pt x="287" y="3059"/>
                    <a:pt x="247" y="2941"/>
                  </a:cubicBezTo>
                  <a:cubicBezTo>
                    <a:pt x="208" y="2773"/>
                    <a:pt x="188" y="2586"/>
                    <a:pt x="188" y="2408"/>
                  </a:cubicBezTo>
                  <a:cubicBezTo>
                    <a:pt x="178" y="2191"/>
                    <a:pt x="159" y="1964"/>
                    <a:pt x="149" y="1727"/>
                  </a:cubicBezTo>
                  <a:cubicBezTo>
                    <a:pt x="119" y="1254"/>
                    <a:pt x="89" y="819"/>
                    <a:pt x="60" y="504"/>
                  </a:cubicBezTo>
                  <a:cubicBezTo>
                    <a:pt x="50" y="346"/>
                    <a:pt x="40" y="217"/>
                    <a:pt x="30" y="129"/>
                  </a:cubicBezTo>
                  <a:cubicBezTo>
                    <a:pt x="30" y="89"/>
                    <a:pt x="20" y="40"/>
                    <a:pt x="11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gb42587efb1_0_53"/>
            <p:cNvSpPr/>
            <p:nvPr/>
          </p:nvSpPr>
          <p:spPr>
            <a:xfrm>
              <a:off x="6160575" y="2470200"/>
              <a:ext cx="7900" cy="6700"/>
            </a:xfrm>
            <a:custGeom>
              <a:rect b="b" l="l" r="r" t="t"/>
              <a:pathLst>
                <a:path extrusionOk="0" h="268" w="316">
                  <a:moveTo>
                    <a:pt x="157" y="1"/>
                  </a:moveTo>
                  <a:cubicBezTo>
                    <a:pt x="129" y="1"/>
                    <a:pt x="112" y="14"/>
                    <a:pt x="119" y="21"/>
                  </a:cubicBezTo>
                  <a:cubicBezTo>
                    <a:pt x="119" y="30"/>
                    <a:pt x="158" y="21"/>
                    <a:pt x="198" y="50"/>
                  </a:cubicBezTo>
                  <a:cubicBezTo>
                    <a:pt x="217" y="70"/>
                    <a:pt x="227" y="99"/>
                    <a:pt x="227" y="129"/>
                  </a:cubicBezTo>
                  <a:cubicBezTo>
                    <a:pt x="220" y="177"/>
                    <a:pt x="180" y="206"/>
                    <a:pt x="140" y="206"/>
                  </a:cubicBezTo>
                  <a:cubicBezTo>
                    <a:pt x="122" y="206"/>
                    <a:pt x="104" y="200"/>
                    <a:pt x="89" y="188"/>
                  </a:cubicBezTo>
                  <a:cubicBezTo>
                    <a:pt x="69" y="159"/>
                    <a:pt x="59" y="139"/>
                    <a:pt x="59" y="109"/>
                  </a:cubicBezTo>
                  <a:cubicBezTo>
                    <a:pt x="69" y="60"/>
                    <a:pt x="89" y="30"/>
                    <a:pt x="89" y="30"/>
                  </a:cubicBezTo>
                  <a:cubicBezTo>
                    <a:pt x="89" y="28"/>
                    <a:pt x="87" y="27"/>
                    <a:pt x="83" y="27"/>
                  </a:cubicBezTo>
                  <a:cubicBezTo>
                    <a:pt x="70" y="27"/>
                    <a:pt x="36" y="45"/>
                    <a:pt x="20" y="99"/>
                  </a:cubicBezTo>
                  <a:cubicBezTo>
                    <a:pt x="0" y="139"/>
                    <a:pt x="10" y="188"/>
                    <a:pt x="40" y="228"/>
                  </a:cubicBezTo>
                  <a:cubicBezTo>
                    <a:pt x="66" y="254"/>
                    <a:pt x="105" y="267"/>
                    <a:pt x="143" y="267"/>
                  </a:cubicBezTo>
                  <a:cubicBezTo>
                    <a:pt x="162" y="267"/>
                    <a:pt x="181" y="264"/>
                    <a:pt x="198" y="257"/>
                  </a:cubicBezTo>
                  <a:cubicBezTo>
                    <a:pt x="306" y="218"/>
                    <a:pt x="316" y="70"/>
                    <a:pt x="217" y="21"/>
                  </a:cubicBezTo>
                  <a:cubicBezTo>
                    <a:pt x="195" y="6"/>
                    <a:pt x="174" y="1"/>
                    <a:pt x="157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gb42587efb1_0_53"/>
            <p:cNvSpPr/>
            <p:nvPr/>
          </p:nvSpPr>
          <p:spPr>
            <a:xfrm>
              <a:off x="6200525" y="2465775"/>
              <a:ext cx="40725" cy="21475"/>
            </a:xfrm>
            <a:custGeom>
              <a:rect b="b" l="l" r="r" t="t"/>
              <a:pathLst>
                <a:path extrusionOk="0" h="859" w="1629">
                  <a:moveTo>
                    <a:pt x="1" y="0"/>
                  </a:moveTo>
                  <a:cubicBezTo>
                    <a:pt x="20" y="99"/>
                    <a:pt x="50" y="198"/>
                    <a:pt x="109" y="276"/>
                  </a:cubicBezTo>
                  <a:cubicBezTo>
                    <a:pt x="328" y="646"/>
                    <a:pt x="718" y="859"/>
                    <a:pt x="1134" y="859"/>
                  </a:cubicBezTo>
                  <a:cubicBezTo>
                    <a:pt x="1206" y="859"/>
                    <a:pt x="1279" y="852"/>
                    <a:pt x="1352" y="839"/>
                  </a:cubicBezTo>
                  <a:cubicBezTo>
                    <a:pt x="1451" y="819"/>
                    <a:pt x="1550" y="790"/>
                    <a:pt x="1629" y="730"/>
                  </a:cubicBezTo>
                  <a:cubicBezTo>
                    <a:pt x="1629" y="729"/>
                    <a:pt x="1628" y="729"/>
                    <a:pt x="1626" y="729"/>
                  </a:cubicBezTo>
                  <a:cubicBezTo>
                    <a:pt x="1609" y="729"/>
                    <a:pt x="1504" y="772"/>
                    <a:pt x="1343" y="790"/>
                  </a:cubicBezTo>
                  <a:cubicBezTo>
                    <a:pt x="1290" y="796"/>
                    <a:pt x="1238" y="800"/>
                    <a:pt x="1186" y="800"/>
                  </a:cubicBezTo>
                  <a:cubicBezTo>
                    <a:pt x="777" y="800"/>
                    <a:pt x="385" y="597"/>
                    <a:pt x="149" y="247"/>
                  </a:cubicBezTo>
                  <a:cubicBezTo>
                    <a:pt x="50" y="109"/>
                    <a:pt x="20" y="0"/>
                    <a:pt x="1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gb42587efb1_0_53"/>
            <p:cNvSpPr/>
            <p:nvPr/>
          </p:nvSpPr>
          <p:spPr>
            <a:xfrm>
              <a:off x="6075700" y="2463550"/>
              <a:ext cx="27675" cy="24350"/>
            </a:xfrm>
            <a:custGeom>
              <a:rect b="b" l="l" r="r" t="t"/>
              <a:pathLst>
                <a:path extrusionOk="0" h="974" w="1107">
                  <a:moveTo>
                    <a:pt x="1086" y="0"/>
                  </a:moveTo>
                  <a:lnTo>
                    <a:pt x="1086" y="0"/>
                  </a:lnTo>
                  <a:cubicBezTo>
                    <a:pt x="1067" y="0"/>
                    <a:pt x="1067" y="89"/>
                    <a:pt x="1027" y="227"/>
                  </a:cubicBezTo>
                  <a:cubicBezTo>
                    <a:pt x="968" y="405"/>
                    <a:pt x="869" y="563"/>
                    <a:pt x="731" y="691"/>
                  </a:cubicBezTo>
                  <a:cubicBezTo>
                    <a:pt x="593" y="810"/>
                    <a:pt x="415" y="888"/>
                    <a:pt x="238" y="918"/>
                  </a:cubicBezTo>
                  <a:cubicBezTo>
                    <a:pt x="100" y="948"/>
                    <a:pt x="1" y="938"/>
                    <a:pt x="1" y="948"/>
                  </a:cubicBezTo>
                  <a:cubicBezTo>
                    <a:pt x="51" y="966"/>
                    <a:pt x="101" y="973"/>
                    <a:pt x="154" y="973"/>
                  </a:cubicBezTo>
                  <a:cubicBezTo>
                    <a:pt x="184" y="973"/>
                    <a:pt x="215" y="971"/>
                    <a:pt x="248" y="967"/>
                  </a:cubicBezTo>
                  <a:cubicBezTo>
                    <a:pt x="435" y="948"/>
                    <a:pt x="623" y="869"/>
                    <a:pt x="780" y="740"/>
                  </a:cubicBezTo>
                  <a:cubicBezTo>
                    <a:pt x="928" y="602"/>
                    <a:pt x="1027" y="435"/>
                    <a:pt x="1076" y="247"/>
                  </a:cubicBezTo>
                  <a:cubicBezTo>
                    <a:pt x="1096" y="168"/>
                    <a:pt x="1106" y="79"/>
                    <a:pt x="1086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gb42587efb1_0_53"/>
            <p:cNvSpPr/>
            <p:nvPr/>
          </p:nvSpPr>
          <p:spPr>
            <a:xfrm>
              <a:off x="6017750" y="2200600"/>
              <a:ext cx="281475" cy="263725"/>
            </a:xfrm>
            <a:custGeom>
              <a:rect b="b" l="l" r="r" t="t"/>
              <a:pathLst>
                <a:path extrusionOk="0" h="10549" w="11259">
                  <a:moveTo>
                    <a:pt x="4618" y="0"/>
                  </a:moveTo>
                  <a:cubicBezTo>
                    <a:pt x="4312" y="40"/>
                    <a:pt x="2497" y="69"/>
                    <a:pt x="1875" y="691"/>
                  </a:cubicBezTo>
                  <a:lnTo>
                    <a:pt x="0" y="4144"/>
                  </a:lnTo>
                  <a:lnTo>
                    <a:pt x="2013" y="5555"/>
                  </a:lnTo>
                  <a:lnTo>
                    <a:pt x="2635" y="4371"/>
                  </a:lnTo>
                  <a:lnTo>
                    <a:pt x="2536" y="6581"/>
                  </a:lnTo>
                  <a:lnTo>
                    <a:pt x="2201" y="10479"/>
                  </a:lnTo>
                  <a:lnTo>
                    <a:pt x="8703" y="10548"/>
                  </a:lnTo>
                  <a:lnTo>
                    <a:pt x="8624" y="7016"/>
                  </a:lnTo>
                  <a:lnTo>
                    <a:pt x="8624" y="4450"/>
                  </a:lnTo>
                  <a:lnTo>
                    <a:pt x="9561" y="5368"/>
                  </a:lnTo>
                  <a:lnTo>
                    <a:pt x="11258" y="3227"/>
                  </a:lnTo>
                  <a:lnTo>
                    <a:pt x="9167" y="1115"/>
                  </a:lnTo>
                  <a:cubicBezTo>
                    <a:pt x="8762" y="691"/>
                    <a:pt x="8269" y="365"/>
                    <a:pt x="7716" y="168"/>
                  </a:cubicBezTo>
                  <a:cubicBezTo>
                    <a:pt x="7420" y="69"/>
                    <a:pt x="7114" y="10"/>
                    <a:pt x="6808" y="0"/>
                  </a:cubicBezTo>
                  <a:cubicBezTo>
                    <a:pt x="6453" y="114"/>
                    <a:pt x="6083" y="170"/>
                    <a:pt x="5713" y="170"/>
                  </a:cubicBezTo>
                  <a:cubicBezTo>
                    <a:pt x="5343" y="170"/>
                    <a:pt x="4973" y="114"/>
                    <a:pt x="4618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gb42587efb1_0_53"/>
            <p:cNvSpPr/>
            <p:nvPr/>
          </p:nvSpPr>
          <p:spPr>
            <a:xfrm>
              <a:off x="6096175" y="2089350"/>
              <a:ext cx="114000" cy="10875"/>
            </a:xfrm>
            <a:custGeom>
              <a:rect b="b" l="l" r="r" t="t"/>
              <a:pathLst>
                <a:path extrusionOk="0" h="435" w="4560">
                  <a:moveTo>
                    <a:pt x="218" y="0"/>
                  </a:moveTo>
                  <a:cubicBezTo>
                    <a:pt x="100" y="0"/>
                    <a:pt x="1" y="99"/>
                    <a:pt x="1" y="217"/>
                  </a:cubicBezTo>
                  <a:cubicBezTo>
                    <a:pt x="1" y="336"/>
                    <a:pt x="100" y="434"/>
                    <a:pt x="218" y="434"/>
                  </a:cubicBezTo>
                  <a:lnTo>
                    <a:pt x="4342" y="434"/>
                  </a:lnTo>
                  <a:cubicBezTo>
                    <a:pt x="4461" y="434"/>
                    <a:pt x="4559" y="336"/>
                    <a:pt x="4559" y="217"/>
                  </a:cubicBezTo>
                  <a:cubicBezTo>
                    <a:pt x="4559" y="99"/>
                    <a:pt x="4461" y="0"/>
                    <a:pt x="43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gb42587efb1_0_53"/>
            <p:cNvSpPr/>
            <p:nvPr/>
          </p:nvSpPr>
          <p:spPr>
            <a:xfrm>
              <a:off x="6105300" y="2035075"/>
              <a:ext cx="96000" cy="55525"/>
            </a:xfrm>
            <a:custGeom>
              <a:rect b="b" l="l" r="r" t="t"/>
              <a:pathLst>
                <a:path extrusionOk="0" h="2221" w="3840">
                  <a:moveTo>
                    <a:pt x="1915" y="0"/>
                  </a:moveTo>
                  <a:cubicBezTo>
                    <a:pt x="859" y="0"/>
                    <a:pt x="1" y="859"/>
                    <a:pt x="1" y="1924"/>
                  </a:cubicBezTo>
                  <a:lnTo>
                    <a:pt x="1" y="2221"/>
                  </a:lnTo>
                  <a:lnTo>
                    <a:pt x="3839" y="2221"/>
                  </a:lnTo>
                  <a:lnTo>
                    <a:pt x="3839" y="1924"/>
                  </a:lnTo>
                  <a:cubicBezTo>
                    <a:pt x="3839" y="859"/>
                    <a:pt x="2971" y="0"/>
                    <a:pt x="191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gb42587efb1_0_53"/>
            <p:cNvSpPr/>
            <p:nvPr/>
          </p:nvSpPr>
          <p:spPr>
            <a:xfrm>
              <a:off x="6144525" y="2035075"/>
              <a:ext cx="14825" cy="57750"/>
            </a:xfrm>
            <a:custGeom>
              <a:rect b="b" l="l" r="r" t="t"/>
              <a:pathLst>
                <a:path extrusionOk="0" h="2310" w="593">
                  <a:moveTo>
                    <a:pt x="1" y="0"/>
                  </a:moveTo>
                  <a:lnTo>
                    <a:pt x="1" y="2309"/>
                  </a:lnTo>
                  <a:lnTo>
                    <a:pt x="593" y="2309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gb42587efb1_0_53"/>
            <p:cNvSpPr/>
            <p:nvPr/>
          </p:nvSpPr>
          <p:spPr>
            <a:xfrm>
              <a:off x="6069050" y="2198125"/>
              <a:ext cx="180100" cy="288875"/>
            </a:xfrm>
            <a:custGeom>
              <a:rect b="b" l="l" r="r" t="t"/>
              <a:pathLst>
                <a:path extrusionOk="0" h="11555" w="7204">
                  <a:moveTo>
                    <a:pt x="2102" y="1"/>
                  </a:moveTo>
                  <a:lnTo>
                    <a:pt x="395" y="247"/>
                  </a:lnTo>
                  <a:lnTo>
                    <a:pt x="1" y="11555"/>
                  </a:lnTo>
                  <a:lnTo>
                    <a:pt x="1" y="11555"/>
                  </a:lnTo>
                  <a:lnTo>
                    <a:pt x="7203" y="11150"/>
                  </a:lnTo>
                  <a:lnTo>
                    <a:pt x="6562" y="731"/>
                  </a:lnTo>
                  <a:cubicBezTo>
                    <a:pt x="6562" y="731"/>
                    <a:pt x="5573" y="83"/>
                    <a:pt x="4923" y="83"/>
                  </a:cubicBezTo>
                  <a:cubicBezTo>
                    <a:pt x="4864" y="83"/>
                    <a:pt x="4808" y="88"/>
                    <a:pt x="4756" y="99"/>
                  </a:cubicBezTo>
                  <a:lnTo>
                    <a:pt x="3257" y="5013"/>
                  </a:lnTo>
                  <a:lnTo>
                    <a:pt x="2102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gb42587efb1_0_53"/>
            <p:cNvSpPr/>
            <p:nvPr/>
          </p:nvSpPr>
          <p:spPr>
            <a:xfrm>
              <a:off x="6071525" y="2394975"/>
              <a:ext cx="174425" cy="17050"/>
            </a:xfrm>
            <a:custGeom>
              <a:rect b="b" l="l" r="r" t="t"/>
              <a:pathLst>
                <a:path extrusionOk="0" h="682" w="6977">
                  <a:moveTo>
                    <a:pt x="20" y="0"/>
                  </a:moveTo>
                  <a:lnTo>
                    <a:pt x="0" y="652"/>
                  </a:lnTo>
                  <a:lnTo>
                    <a:pt x="6976" y="681"/>
                  </a:lnTo>
                  <a:lnTo>
                    <a:pt x="6927" y="6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gb42587efb1_0_53"/>
            <p:cNvSpPr/>
            <p:nvPr/>
          </p:nvSpPr>
          <p:spPr>
            <a:xfrm>
              <a:off x="6070025" y="2432725"/>
              <a:ext cx="177400" cy="17025"/>
            </a:xfrm>
            <a:custGeom>
              <a:rect b="b" l="l" r="r" t="t"/>
              <a:pathLst>
                <a:path extrusionOk="0" h="681" w="7096">
                  <a:moveTo>
                    <a:pt x="21" y="0"/>
                  </a:moveTo>
                  <a:lnTo>
                    <a:pt x="1" y="651"/>
                  </a:lnTo>
                  <a:lnTo>
                    <a:pt x="7095" y="681"/>
                  </a:lnTo>
                  <a:lnTo>
                    <a:pt x="70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gb42587efb1_0_53"/>
            <p:cNvSpPr/>
            <p:nvPr/>
          </p:nvSpPr>
          <p:spPr>
            <a:xfrm>
              <a:off x="6144525" y="2288650"/>
              <a:ext cx="205275" cy="109375"/>
            </a:xfrm>
            <a:custGeom>
              <a:rect b="b" l="l" r="r" t="t"/>
              <a:pathLst>
                <a:path extrusionOk="0" h="4375" w="8211">
                  <a:moveTo>
                    <a:pt x="5951" y="1"/>
                  </a:moveTo>
                  <a:lnTo>
                    <a:pt x="4688" y="1629"/>
                  </a:lnTo>
                  <a:lnTo>
                    <a:pt x="5349" y="2211"/>
                  </a:lnTo>
                  <a:lnTo>
                    <a:pt x="563" y="1747"/>
                  </a:lnTo>
                  <a:lnTo>
                    <a:pt x="1" y="3267"/>
                  </a:lnTo>
                  <a:lnTo>
                    <a:pt x="6148" y="4362"/>
                  </a:lnTo>
                  <a:cubicBezTo>
                    <a:pt x="6211" y="4370"/>
                    <a:pt x="6276" y="4375"/>
                    <a:pt x="6345" y="4375"/>
                  </a:cubicBezTo>
                  <a:cubicBezTo>
                    <a:pt x="7060" y="4375"/>
                    <a:pt x="8024" y="3905"/>
                    <a:pt x="8141" y="3050"/>
                  </a:cubicBezTo>
                  <a:cubicBezTo>
                    <a:pt x="8210" y="2527"/>
                    <a:pt x="8033" y="2004"/>
                    <a:pt x="7668" y="1619"/>
                  </a:cubicBezTo>
                  <a:lnTo>
                    <a:pt x="5951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gb42587efb1_0_53"/>
            <p:cNvSpPr/>
            <p:nvPr/>
          </p:nvSpPr>
          <p:spPr>
            <a:xfrm>
              <a:off x="6143050" y="2035325"/>
              <a:ext cx="2250" cy="54525"/>
            </a:xfrm>
            <a:custGeom>
              <a:rect b="b" l="l" r="r" t="t"/>
              <a:pathLst>
                <a:path extrusionOk="0" h="2181" w="90">
                  <a:moveTo>
                    <a:pt x="50" y="0"/>
                  </a:moveTo>
                  <a:cubicBezTo>
                    <a:pt x="20" y="0"/>
                    <a:pt x="1" y="494"/>
                    <a:pt x="1" y="1086"/>
                  </a:cubicBezTo>
                  <a:cubicBezTo>
                    <a:pt x="1" y="1688"/>
                    <a:pt x="20" y="2181"/>
                    <a:pt x="50" y="2181"/>
                  </a:cubicBezTo>
                  <a:cubicBezTo>
                    <a:pt x="70" y="2181"/>
                    <a:pt x="89" y="1688"/>
                    <a:pt x="89" y="1086"/>
                  </a:cubicBezTo>
                  <a:cubicBezTo>
                    <a:pt x="89" y="494"/>
                    <a:pt x="70" y="0"/>
                    <a:pt x="5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gb42587efb1_0_53"/>
            <p:cNvSpPr/>
            <p:nvPr/>
          </p:nvSpPr>
          <p:spPr>
            <a:xfrm>
              <a:off x="6157850" y="2035325"/>
              <a:ext cx="2250" cy="54525"/>
            </a:xfrm>
            <a:custGeom>
              <a:rect b="b" l="l" r="r" t="t"/>
              <a:pathLst>
                <a:path extrusionOk="0" h="2181" w="90">
                  <a:moveTo>
                    <a:pt x="50" y="0"/>
                  </a:moveTo>
                  <a:cubicBezTo>
                    <a:pt x="20" y="0"/>
                    <a:pt x="1" y="494"/>
                    <a:pt x="1" y="1086"/>
                  </a:cubicBezTo>
                  <a:cubicBezTo>
                    <a:pt x="1" y="1688"/>
                    <a:pt x="20" y="2181"/>
                    <a:pt x="50" y="2181"/>
                  </a:cubicBezTo>
                  <a:cubicBezTo>
                    <a:pt x="70" y="2181"/>
                    <a:pt x="89" y="1688"/>
                    <a:pt x="89" y="1086"/>
                  </a:cubicBezTo>
                  <a:cubicBezTo>
                    <a:pt x="89" y="494"/>
                    <a:pt x="70" y="0"/>
                    <a:pt x="5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gb42587efb1_0_53"/>
            <p:cNvSpPr/>
            <p:nvPr/>
          </p:nvSpPr>
          <p:spPr>
            <a:xfrm>
              <a:off x="6104575" y="2088100"/>
              <a:ext cx="98200" cy="2250"/>
            </a:xfrm>
            <a:custGeom>
              <a:rect b="b" l="l" r="r" t="t"/>
              <a:pathLst>
                <a:path extrusionOk="0" h="90" w="3928">
                  <a:moveTo>
                    <a:pt x="1964" y="1"/>
                  </a:moveTo>
                  <a:cubicBezTo>
                    <a:pt x="879" y="1"/>
                    <a:pt x="0" y="21"/>
                    <a:pt x="0" y="40"/>
                  </a:cubicBezTo>
                  <a:cubicBezTo>
                    <a:pt x="0" y="60"/>
                    <a:pt x="879" y="90"/>
                    <a:pt x="1964" y="90"/>
                  </a:cubicBezTo>
                  <a:cubicBezTo>
                    <a:pt x="3049" y="90"/>
                    <a:pt x="3927" y="60"/>
                    <a:pt x="3927" y="40"/>
                  </a:cubicBezTo>
                  <a:cubicBezTo>
                    <a:pt x="3927" y="21"/>
                    <a:pt x="3049" y="1"/>
                    <a:pt x="1964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gb42587efb1_0_53"/>
            <p:cNvSpPr/>
            <p:nvPr/>
          </p:nvSpPr>
          <p:spPr>
            <a:xfrm>
              <a:off x="6159325" y="2035075"/>
              <a:ext cx="7425" cy="54300"/>
            </a:xfrm>
            <a:custGeom>
              <a:rect b="b" l="l" r="r" t="t"/>
              <a:pathLst>
                <a:path extrusionOk="0" h="2172" w="297">
                  <a:moveTo>
                    <a:pt x="1" y="0"/>
                  </a:moveTo>
                  <a:lnTo>
                    <a:pt x="1" y="2171"/>
                  </a:lnTo>
                  <a:lnTo>
                    <a:pt x="297" y="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gb42587efb1_0_53"/>
            <p:cNvSpPr/>
            <p:nvPr/>
          </p:nvSpPr>
          <p:spPr>
            <a:xfrm>
              <a:off x="6108525" y="2044200"/>
              <a:ext cx="29375" cy="37275"/>
            </a:xfrm>
            <a:custGeom>
              <a:rect b="b" l="l" r="r" t="t"/>
              <a:pathLst>
                <a:path extrusionOk="0" h="1491" w="1175">
                  <a:moveTo>
                    <a:pt x="1174" y="1"/>
                  </a:moveTo>
                  <a:cubicBezTo>
                    <a:pt x="1076" y="1"/>
                    <a:pt x="977" y="30"/>
                    <a:pt x="898" y="79"/>
                  </a:cubicBezTo>
                  <a:cubicBezTo>
                    <a:pt x="454" y="297"/>
                    <a:pt x="138" y="711"/>
                    <a:pt x="30" y="1194"/>
                  </a:cubicBezTo>
                  <a:cubicBezTo>
                    <a:pt x="0" y="1293"/>
                    <a:pt x="0" y="1392"/>
                    <a:pt x="20" y="1490"/>
                  </a:cubicBezTo>
                  <a:cubicBezTo>
                    <a:pt x="50" y="1392"/>
                    <a:pt x="79" y="1303"/>
                    <a:pt x="99" y="1204"/>
                  </a:cubicBezTo>
                  <a:cubicBezTo>
                    <a:pt x="158" y="987"/>
                    <a:pt x="267" y="770"/>
                    <a:pt x="405" y="593"/>
                  </a:cubicBezTo>
                  <a:cubicBezTo>
                    <a:pt x="543" y="405"/>
                    <a:pt x="721" y="257"/>
                    <a:pt x="918" y="139"/>
                  </a:cubicBezTo>
                  <a:cubicBezTo>
                    <a:pt x="1007" y="99"/>
                    <a:pt x="1095" y="50"/>
                    <a:pt x="1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gb42587efb1_0_53"/>
            <p:cNvSpPr/>
            <p:nvPr/>
          </p:nvSpPr>
          <p:spPr>
            <a:xfrm>
              <a:off x="6131700" y="2141075"/>
              <a:ext cx="13600" cy="8250"/>
            </a:xfrm>
            <a:custGeom>
              <a:rect b="b" l="l" r="r" t="t"/>
              <a:pathLst>
                <a:path extrusionOk="0" h="330" w="544">
                  <a:moveTo>
                    <a:pt x="524" y="0"/>
                  </a:moveTo>
                  <a:cubicBezTo>
                    <a:pt x="487" y="0"/>
                    <a:pt x="372" y="71"/>
                    <a:pt x="257" y="141"/>
                  </a:cubicBezTo>
                  <a:cubicBezTo>
                    <a:pt x="119" y="230"/>
                    <a:pt x="1" y="289"/>
                    <a:pt x="11" y="319"/>
                  </a:cubicBezTo>
                  <a:cubicBezTo>
                    <a:pt x="11" y="326"/>
                    <a:pt x="19" y="330"/>
                    <a:pt x="34" y="330"/>
                  </a:cubicBezTo>
                  <a:cubicBezTo>
                    <a:pt x="79" y="330"/>
                    <a:pt x="187" y="295"/>
                    <a:pt x="307" y="220"/>
                  </a:cubicBezTo>
                  <a:cubicBezTo>
                    <a:pt x="455" y="132"/>
                    <a:pt x="543" y="23"/>
                    <a:pt x="534" y="3"/>
                  </a:cubicBezTo>
                  <a:cubicBezTo>
                    <a:pt x="531" y="1"/>
                    <a:pt x="528" y="0"/>
                    <a:pt x="52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gb42587efb1_0_53"/>
            <p:cNvSpPr/>
            <p:nvPr/>
          </p:nvSpPr>
          <p:spPr>
            <a:xfrm>
              <a:off x="6091000" y="2309250"/>
              <a:ext cx="68100" cy="60925"/>
            </a:xfrm>
            <a:custGeom>
              <a:rect b="b" l="l" r="r" t="t"/>
              <a:pathLst>
                <a:path extrusionOk="0" h="2437" w="2724">
                  <a:moveTo>
                    <a:pt x="1809" y="1"/>
                  </a:moveTo>
                  <a:cubicBezTo>
                    <a:pt x="1767" y="1"/>
                    <a:pt x="1724" y="21"/>
                    <a:pt x="1698" y="65"/>
                  </a:cubicBezTo>
                  <a:cubicBezTo>
                    <a:pt x="1658" y="163"/>
                    <a:pt x="1737" y="489"/>
                    <a:pt x="1974" y="795"/>
                  </a:cubicBezTo>
                  <a:cubicBezTo>
                    <a:pt x="2099" y="945"/>
                    <a:pt x="2009" y="989"/>
                    <a:pt x="1859" y="989"/>
                  </a:cubicBezTo>
                  <a:cubicBezTo>
                    <a:pt x="1714" y="989"/>
                    <a:pt x="1514" y="947"/>
                    <a:pt x="1402" y="923"/>
                  </a:cubicBezTo>
                  <a:cubicBezTo>
                    <a:pt x="1233" y="892"/>
                    <a:pt x="782" y="826"/>
                    <a:pt x="559" y="826"/>
                  </a:cubicBezTo>
                  <a:cubicBezTo>
                    <a:pt x="495" y="826"/>
                    <a:pt x="450" y="831"/>
                    <a:pt x="435" y="844"/>
                  </a:cubicBezTo>
                  <a:cubicBezTo>
                    <a:pt x="336" y="933"/>
                    <a:pt x="405" y="1051"/>
                    <a:pt x="632" y="1081"/>
                  </a:cubicBezTo>
                  <a:cubicBezTo>
                    <a:pt x="859" y="1121"/>
                    <a:pt x="1510" y="1278"/>
                    <a:pt x="1471" y="1397"/>
                  </a:cubicBezTo>
                  <a:cubicBezTo>
                    <a:pt x="1465" y="1418"/>
                    <a:pt x="1419" y="1426"/>
                    <a:pt x="1349" y="1426"/>
                  </a:cubicBezTo>
                  <a:cubicBezTo>
                    <a:pt x="1056" y="1426"/>
                    <a:pt x="336" y="1278"/>
                    <a:pt x="336" y="1278"/>
                  </a:cubicBezTo>
                  <a:cubicBezTo>
                    <a:pt x="336" y="1278"/>
                    <a:pt x="261" y="1250"/>
                    <a:pt x="189" y="1250"/>
                  </a:cubicBezTo>
                  <a:cubicBezTo>
                    <a:pt x="132" y="1250"/>
                    <a:pt x="77" y="1267"/>
                    <a:pt x="60" y="1328"/>
                  </a:cubicBezTo>
                  <a:cubicBezTo>
                    <a:pt x="1" y="1565"/>
                    <a:pt x="1204" y="1713"/>
                    <a:pt x="1313" y="1732"/>
                  </a:cubicBezTo>
                  <a:cubicBezTo>
                    <a:pt x="1398" y="1742"/>
                    <a:pt x="1374" y="1851"/>
                    <a:pt x="1294" y="1851"/>
                  </a:cubicBezTo>
                  <a:cubicBezTo>
                    <a:pt x="1290" y="1851"/>
                    <a:pt x="1287" y="1851"/>
                    <a:pt x="1283" y="1851"/>
                  </a:cubicBezTo>
                  <a:cubicBezTo>
                    <a:pt x="1224" y="1844"/>
                    <a:pt x="750" y="1732"/>
                    <a:pt x="421" y="1732"/>
                  </a:cubicBezTo>
                  <a:cubicBezTo>
                    <a:pt x="259" y="1732"/>
                    <a:pt x="132" y="1759"/>
                    <a:pt x="109" y="1841"/>
                  </a:cubicBezTo>
                  <a:cubicBezTo>
                    <a:pt x="60" y="2028"/>
                    <a:pt x="1096" y="1979"/>
                    <a:pt x="1283" y="2147"/>
                  </a:cubicBezTo>
                  <a:cubicBezTo>
                    <a:pt x="1344" y="2201"/>
                    <a:pt x="1282" y="2215"/>
                    <a:pt x="1169" y="2215"/>
                  </a:cubicBezTo>
                  <a:cubicBezTo>
                    <a:pt x="1052" y="2215"/>
                    <a:pt x="879" y="2200"/>
                    <a:pt x="731" y="2200"/>
                  </a:cubicBezTo>
                  <a:cubicBezTo>
                    <a:pt x="584" y="2200"/>
                    <a:pt x="461" y="2215"/>
                    <a:pt x="445" y="2275"/>
                  </a:cubicBezTo>
                  <a:cubicBezTo>
                    <a:pt x="435" y="2344"/>
                    <a:pt x="425" y="2393"/>
                    <a:pt x="1007" y="2433"/>
                  </a:cubicBezTo>
                  <a:cubicBezTo>
                    <a:pt x="1111" y="2435"/>
                    <a:pt x="1214" y="2437"/>
                    <a:pt x="1316" y="2437"/>
                  </a:cubicBezTo>
                  <a:cubicBezTo>
                    <a:pt x="1624" y="2437"/>
                    <a:pt x="1930" y="2425"/>
                    <a:pt x="2241" y="2403"/>
                  </a:cubicBezTo>
                  <a:lnTo>
                    <a:pt x="2724" y="933"/>
                  </a:lnTo>
                  <a:cubicBezTo>
                    <a:pt x="2586" y="854"/>
                    <a:pt x="2458" y="765"/>
                    <a:pt x="2329" y="676"/>
                  </a:cubicBezTo>
                  <a:cubicBezTo>
                    <a:pt x="2241" y="607"/>
                    <a:pt x="2171" y="528"/>
                    <a:pt x="2112" y="440"/>
                  </a:cubicBezTo>
                  <a:cubicBezTo>
                    <a:pt x="2033" y="341"/>
                    <a:pt x="1974" y="223"/>
                    <a:pt x="1925" y="94"/>
                  </a:cubicBezTo>
                  <a:cubicBezTo>
                    <a:pt x="1914" y="34"/>
                    <a:pt x="1863" y="1"/>
                    <a:pt x="180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06" name="Google Shape;2206;gb42587efb1_0_53"/>
          <p:cNvSpPr/>
          <p:nvPr/>
        </p:nvSpPr>
        <p:spPr>
          <a:xfrm>
            <a:off x="481954" y="4477575"/>
            <a:ext cx="7250017" cy="6725"/>
          </a:xfrm>
          <a:custGeom>
            <a:rect b="b" l="l" r="r" t="t"/>
            <a:pathLst>
              <a:path extrusionOk="0" h="269" w="203738">
                <a:moveTo>
                  <a:pt x="101888" y="1"/>
                </a:moveTo>
                <a:cubicBezTo>
                  <a:pt x="45590" y="1"/>
                  <a:pt x="1" y="77"/>
                  <a:pt x="1" y="115"/>
                </a:cubicBezTo>
                <a:cubicBezTo>
                  <a:pt x="1" y="192"/>
                  <a:pt x="45628" y="268"/>
                  <a:pt x="101888" y="268"/>
                </a:cubicBezTo>
                <a:cubicBezTo>
                  <a:pt x="158148" y="268"/>
                  <a:pt x="203737" y="192"/>
                  <a:pt x="203737" y="115"/>
                </a:cubicBezTo>
                <a:cubicBezTo>
                  <a:pt x="203737" y="77"/>
                  <a:pt x="158148" y="1"/>
                  <a:pt x="101888" y="1"/>
                </a:cubicBezTo>
                <a:close/>
              </a:path>
            </a:pathLst>
          </a:custGeom>
          <a:solidFill>
            <a:srgbClr val="A4C1FF">
              <a:alpha val="8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Google Shape;2207;gb42587efb1_0_53"/>
          <p:cNvSpPr txBox="1"/>
          <p:nvPr>
            <p:ph type="title"/>
          </p:nvPr>
        </p:nvSpPr>
        <p:spPr>
          <a:xfrm>
            <a:off x="2810725" y="295000"/>
            <a:ext cx="57030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Una </a:t>
            </a:r>
            <a:r>
              <a:rPr lang="es-ES"/>
              <a:t>metodología</a:t>
            </a:r>
            <a:r>
              <a:rPr lang="es-ES"/>
              <a:t> de </a:t>
            </a:r>
            <a:r>
              <a:rPr lang="es-ES"/>
              <a:t>cascada</a:t>
            </a:r>
            <a:r>
              <a:rPr lang="es-ES"/>
              <a:t> y </a:t>
            </a:r>
            <a:r>
              <a:rPr lang="es-ES"/>
              <a:t>ágil</a:t>
            </a:r>
            <a:endParaRPr/>
          </a:p>
        </p:txBody>
      </p:sp>
      <p:sp>
        <p:nvSpPr>
          <p:cNvPr id="2208" name="Google Shape;2208;gb42587efb1_0_53"/>
          <p:cNvSpPr txBox="1"/>
          <p:nvPr>
            <p:ph idx="4294967295" type="subTitle"/>
          </p:nvPr>
        </p:nvSpPr>
        <p:spPr>
          <a:xfrm>
            <a:off x="614125" y="1538400"/>
            <a:ext cx="15537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 Coding"/>
              <a:buNone/>
            </a:pPr>
            <a:r>
              <a:rPr lang="es-ES" sz="1400"/>
              <a:t>Análisis</a:t>
            </a:r>
            <a:endParaRPr b="0" i="0" sz="1400" u="none" cap="none" strike="noStrike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2209" name="Google Shape;2209;gb42587efb1_0_53"/>
          <p:cNvSpPr txBox="1"/>
          <p:nvPr>
            <p:ph idx="4294967295" type="ctrTitle"/>
          </p:nvPr>
        </p:nvSpPr>
        <p:spPr>
          <a:xfrm>
            <a:off x="984552" y="2336882"/>
            <a:ext cx="812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01</a:t>
            </a:r>
            <a:endParaRPr b="0" i="0" sz="30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210" name="Google Shape;2210;gb42587efb1_0_53"/>
          <p:cNvSpPr txBox="1"/>
          <p:nvPr>
            <p:ph idx="4294967295" type="subTitle"/>
          </p:nvPr>
        </p:nvSpPr>
        <p:spPr>
          <a:xfrm>
            <a:off x="2733900" y="1635475"/>
            <a:ext cx="15537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 Coding"/>
              <a:buNone/>
            </a:pPr>
            <a:r>
              <a:rPr lang="es-ES" sz="1400"/>
              <a:t>Diseño</a:t>
            </a:r>
            <a:endParaRPr b="0" i="0" sz="1400" u="none" cap="none" strike="noStrike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2211" name="Google Shape;2211;gb42587efb1_0_53"/>
          <p:cNvSpPr txBox="1"/>
          <p:nvPr>
            <p:ph idx="4294967295" type="ctrTitle"/>
          </p:nvPr>
        </p:nvSpPr>
        <p:spPr>
          <a:xfrm>
            <a:off x="3104402" y="2336882"/>
            <a:ext cx="812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02</a:t>
            </a:r>
            <a:endParaRPr b="0" i="0" sz="30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212" name="Google Shape;2212;gb42587efb1_0_53"/>
          <p:cNvSpPr txBox="1"/>
          <p:nvPr>
            <p:ph idx="4294967295" type="subTitle"/>
          </p:nvPr>
        </p:nvSpPr>
        <p:spPr>
          <a:xfrm>
            <a:off x="4671800" y="1514988"/>
            <a:ext cx="18135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 Coding"/>
              <a:buNone/>
            </a:pPr>
            <a:r>
              <a:rPr lang="es-ES" sz="1400"/>
              <a:t>Desarrollo</a:t>
            </a:r>
            <a:endParaRPr b="0" i="0" sz="1400" u="none" cap="none" strike="noStrike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2213" name="Google Shape;2213;gb42587efb1_0_53"/>
          <p:cNvSpPr txBox="1"/>
          <p:nvPr>
            <p:ph idx="4294967295" type="ctrTitle"/>
          </p:nvPr>
        </p:nvSpPr>
        <p:spPr>
          <a:xfrm>
            <a:off x="5224252" y="2336882"/>
            <a:ext cx="812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03</a:t>
            </a:r>
            <a:endParaRPr b="0" i="0" sz="30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214" name="Google Shape;2214;gb42587efb1_0_53"/>
          <p:cNvSpPr txBox="1"/>
          <p:nvPr>
            <p:ph idx="4294967295" type="subTitle"/>
          </p:nvPr>
        </p:nvSpPr>
        <p:spPr>
          <a:xfrm>
            <a:off x="6869500" y="1559850"/>
            <a:ext cx="17619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 Coding"/>
              <a:buNone/>
            </a:pPr>
            <a:r>
              <a:rPr lang="es-ES" sz="1400"/>
              <a:t>Testing</a:t>
            </a:r>
            <a:endParaRPr b="0" i="0" sz="1400" u="none" cap="none" strike="noStrike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2215" name="Google Shape;2215;gb42587efb1_0_53"/>
          <p:cNvSpPr txBox="1"/>
          <p:nvPr>
            <p:ph idx="4294967295" type="ctrTitle"/>
          </p:nvPr>
        </p:nvSpPr>
        <p:spPr>
          <a:xfrm>
            <a:off x="7344102" y="2336882"/>
            <a:ext cx="812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04</a:t>
            </a:r>
            <a:endParaRPr b="0" i="0" sz="30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grpSp>
        <p:nvGrpSpPr>
          <p:cNvPr id="2216" name="Google Shape;2216;gb42587efb1_0_53"/>
          <p:cNvGrpSpPr/>
          <p:nvPr/>
        </p:nvGrpSpPr>
        <p:grpSpPr>
          <a:xfrm>
            <a:off x="434765" y="3156211"/>
            <a:ext cx="8274470" cy="1392109"/>
            <a:chOff x="545900" y="3595725"/>
            <a:chExt cx="6289025" cy="1058075"/>
          </a:xfrm>
        </p:grpSpPr>
        <p:sp>
          <p:nvSpPr>
            <p:cNvPr id="2217" name="Google Shape;2217;gb42587efb1_0_53"/>
            <p:cNvSpPr/>
            <p:nvPr/>
          </p:nvSpPr>
          <p:spPr>
            <a:xfrm>
              <a:off x="6179725" y="4203600"/>
              <a:ext cx="655200" cy="444525"/>
            </a:xfrm>
            <a:custGeom>
              <a:rect b="b" l="l" r="r" t="t"/>
              <a:pathLst>
                <a:path extrusionOk="0" h="17781" w="26208">
                  <a:moveTo>
                    <a:pt x="2685" y="0"/>
                  </a:moveTo>
                  <a:lnTo>
                    <a:pt x="1" y="3582"/>
                  </a:lnTo>
                  <a:lnTo>
                    <a:pt x="12394" y="17781"/>
                  </a:lnTo>
                  <a:lnTo>
                    <a:pt x="26208" y="17781"/>
                  </a:lnTo>
                  <a:lnTo>
                    <a:pt x="26208" y="11851"/>
                  </a:lnTo>
                  <a:lnTo>
                    <a:pt x="13104" y="11851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gb42587efb1_0_53"/>
            <p:cNvSpPr/>
            <p:nvPr/>
          </p:nvSpPr>
          <p:spPr>
            <a:xfrm>
              <a:off x="5955250" y="3972700"/>
              <a:ext cx="100925" cy="218825"/>
            </a:xfrm>
            <a:custGeom>
              <a:rect b="b" l="l" r="r" t="t"/>
              <a:pathLst>
                <a:path extrusionOk="0" h="8753" w="4037">
                  <a:moveTo>
                    <a:pt x="1" y="1"/>
                  </a:moveTo>
                  <a:cubicBezTo>
                    <a:pt x="1" y="11"/>
                    <a:pt x="139" y="50"/>
                    <a:pt x="395" y="129"/>
                  </a:cubicBezTo>
                  <a:cubicBezTo>
                    <a:pt x="741" y="257"/>
                    <a:pt x="1076" y="435"/>
                    <a:pt x="1382" y="642"/>
                  </a:cubicBezTo>
                  <a:cubicBezTo>
                    <a:pt x="1826" y="968"/>
                    <a:pt x="2221" y="1353"/>
                    <a:pt x="2546" y="1797"/>
                  </a:cubicBezTo>
                  <a:cubicBezTo>
                    <a:pt x="2941" y="2339"/>
                    <a:pt x="3257" y="2951"/>
                    <a:pt x="3474" y="3593"/>
                  </a:cubicBezTo>
                  <a:cubicBezTo>
                    <a:pt x="3681" y="4234"/>
                    <a:pt x="3809" y="4895"/>
                    <a:pt x="3878" y="5566"/>
                  </a:cubicBezTo>
                  <a:cubicBezTo>
                    <a:pt x="3948" y="6188"/>
                    <a:pt x="3977" y="6750"/>
                    <a:pt x="3977" y="7224"/>
                  </a:cubicBezTo>
                  <a:lnTo>
                    <a:pt x="3977" y="8339"/>
                  </a:lnTo>
                  <a:lnTo>
                    <a:pt x="3977" y="8644"/>
                  </a:lnTo>
                  <a:cubicBezTo>
                    <a:pt x="3977" y="8684"/>
                    <a:pt x="3977" y="8714"/>
                    <a:pt x="3987" y="8753"/>
                  </a:cubicBezTo>
                  <a:cubicBezTo>
                    <a:pt x="3987" y="8714"/>
                    <a:pt x="3997" y="8684"/>
                    <a:pt x="3997" y="8644"/>
                  </a:cubicBezTo>
                  <a:cubicBezTo>
                    <a:pt x="3997" y="8566"/>
                    <a:pt x="4007" y="8467"/>
                    <a:pt x="4007" y="8339"/>
                  </a:cubicBezTo>
                  <a:cubicBezTo>
                    <a:pt x="4017" y="8082"/>
                    <a:pt x="4036" y="7697"/>
                    <a:pt x="4036" y="7224"/>
                  </a:cubicBezTo>
                  <a:cubicBezTo>
                    <a:pt x="4036" y="6661"/>
                    <a:pt x="4007" y="6109"/>
                    <a:pt x="3957" y="5556"/>
                  </a:cubicBezTo>
                  <a:cubicBezTo>
                    <a:pt x="3888" y="4875"/>
                    <a:pt x="3760" y="4204"/>
                    <a:pt x="3553" y="3563"/>
                  </a:cubicBezTo>
                  <a:cubicBezTo>
                    <a:pt x="3336" y="2912"/>
                    <a:pt x="3010" y="2300"/>
                    <a:pt x="2606" y="1747"/>
                  </a:cubicBezTo>
                  <a:cubicBezTo>
                    <a:pt x="2270" y="1303"/>
                    <a:pt x="1866" y="909"/>
                    <a:pt x="1412" y="593"/>
                  </a:cubicBezTo>
                  <a:cubicBezTo>
                    <a:pt x="1096" y="386"/>
                    <a:pt x="760" y="218"/>
                    <a:pt x="395" y="100"/>
                  </a:cubicBezTo>
                  <a:cubicBezTo>
                    <a:pt x="307" y="70"/>
                    <a:pt x="208" y="40"/>
                    <a:pt x="99" y="21"/>
                  </a:cubicBezTo>
                  <a:cubicBezTo>
                    <a:pt x="70" y="11"/>
                    <a:pt x="30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gb42587efb1_0_53"/>
            <p:cNvSpPr/>
            <p:nvPr/>
          </p:nvSpPr>
          <p:spPr>
            <a:xfrm>
              <a:off x="5968825" y="3942625"/>
              <a:ext cx="101650" cy="248900"/>
            </a:xfrm>
            <a:custGeom>
              <a:rect b="b" l="l" r="r" t="t"/>
              <a:pathLst>
                <a:path extrusionOk="0" h="9956" w="4066">
                  <a:moveTo>
                    <a:pt x="10" y="0"/>
                  </a:moveTo>
                  <a:cubicBezTo>
                    <a:pt x="0" y="10"/>
                    <a:pt x="158" y="69"/>
                    <a:pt x="415" y="198"/>
                  </a:cubicBezTo>
                  <a:cubicBezTo>
                    <a:pt x="770" y="385"/>
                    <a:pt x="1115" y="612"/>
                    <a:pt x="1421" y="888"/>
                  </a:cubicBezTo>
                  <a:cubicBezTo>
                    <a:pt x="1875" y="1283"/>
                    <a:pt x="2270" y="1747"/>
                    <a:pt x="2595" y="2260"/>
                  </a:cubicBezTo>
                  <a:cubicBezTo>
                    <a:pt x="2990" y="2881"/>
                    <a:pt x="3306" y="3562"/>
                    <a:pt x="3513" y="4273"/>
                  </a:cubicBezTo>
                  <a:cubicBezTo>
                    <a:pt x="3720" y="4983"/>
                    <a:pt x="3849" y="5713"/>
                    <a:pt x="3918" y="6453"/>
                  </a:cubicBezTo>
                  <a:cubicBezTo>
                    <a:pt x="3987" y="7134"/>
                    <a:pt x="4006" y="7756"/>
                    <a:pt x="4016" y="8279"/>
                  </a:cubicBezTo>
                  <a:cubicBezTo>
                    <a:pt x="4026" y="8802"/>
                    <a:pt x="4026" y="9216"/>
                    <a:pt x="4026" y="9512"/>
                  </a:cubicBezTo>
                  <a:lnTo>
                    <a:pt x="4026" y="9838"/>
                  </a:lnTo>
                  <a:cubicBezTo>
                    <a:pt x="4016" y="9877"/>
                    <a:pt x="4016" y="9917"/>
                    <a:pt x="4026" y="9956"/>
                  </a:cubicBezTo>
                  <a:cubicBezTo>
                    <a:pt x="4036" y="9926"/>
                    <a:pt x="4036" y="9887"/>
                    <a:pt x="4036" y="9847"/>
                  </a:cubicBezTo>
                  <a:cubicBezTo>
                    <a:pt x="4036" y="9759"/>
                    <a:pt x="4046" y="9650"/>
                    <a:pt x="4046" y="9512"/>
                  </a:cubicBezTo>
                  <a:cubicBezTo>
                    <a:pt x="4056" y="9216"/>
                    <a:pt x="4066" y="8802"/>
                    <a:pt x="4066" y="8279"/>
                  </a:cubicBezTo>
                  <a:cubicBezTo>
                    <a:pt x="4066" y="7756"/>
                    <a:pt x="4056" y="7144"/>
                    <a:pt x="3997" y="6453"/>
                  </a:cubicBezTo>
                  <a:cubicBezTo>
                    <a:pt x="3928" y="5713"/>
                    <a:pt x="3789" y="4973"/>
                    <a:pt x="3592" y="4253"/>
                  </a:cubicBezTo>
                  <a:cubicBezTo>
                    <a:pt x="3375" y="3533"/>
                    <a:pt x="3069" y="2842"/>
                    <a:pt x="2665" y="2210"/>
                  </a:cubicBezTo>
                  <a:cubicBezTo>
                    <a:pt x="2339" y="1697"/>
                    <a:pt x="1924" y="1234"/>
                    <a:pt x="1461" y="839"/>
                  </a:cubicBezTo>
                  <a:cubicBezTo>
                    <a:pt x="1145" y="572"/>
                    <a:pt x="800" y="346"/>
                    <a:pt x="425" y="168"/>
                  </a:cubicBezTo>
                  <a:cubicBezTo>
                    <a:pt x="326" y="119"/>
                    <a:pt x="227" y="69"/>
                    <a:pt x="119" y="40"/>
                  </a:cubicBezTo>
                  <a:cubicBezTo>
                    <a:pt x="79" y="20"/>
                    <a:pt x="50" y="1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gb42587efb1_0_53"/>
            <p:cNvSpPr/>
            <p:nvPr/>
          </p:nvSpPr>
          <p:spPr>
            <a:xfrm>
              <a:off x="5617300" y="3731950"/>
              <a:ext cx="23950" cy="202050"/>
            </a:xfrm>
            <a:custGeom>
              <a:rect b="b" l="l" r="r" t="t"/>
              <a:pathLst>
                <a:path extrusionOk="0" h="8082" w="958">
                  <a:moveTo>
                    <a:pt x="1" y="1"/>
                  </a:moveTo>
                  <a:lnTo>
                    <a:pt x="218" y="8082"/>
                  </a:lnTo>
                  <a:lnTo>
                    <a:pt x="869" y="8072"/>
                  </a:lnTo>
                  <a:cubicBezTo>
                    <a:pt x="869" y="8072"/>
                    <a:pt x="958" y="90"/>
                    <a:pt x="90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gb42587efb1_0_53"/>
            <p:cNvSpPr/>
            <p:nvPr/>
          </p:nvSpPr>
          <p:spPr>
            <a:xfrm>
              <a:off x="5600050" y="3906850"/>
              <a:ext cx="60950" cy="78725"/>
            </a:xfrm>
            <a:custGeom>
              <a:rect b="b" l="l" r="r" t="t"/>
              <a:pathLst>
                <a:path extrusionOk="0" h="3149" w="2438">
                  <a:moveTo>
                    <a:pt x="849" y="0"/>
                  </a:moveTo>
                  <a:lnTo>
                    <a:pt x="819" y="1125"/>
                  </a:lnTo>
                  <a:lnTo>
                    <a:pt x="30" y="1717"/>
                  </a:lnTo>
                  <a:lnTo>
                    <a:pt x="0" y="2398"/>
                  </a:lnTo>
                  <a:lnTo>
                    <a:pt x="612" y="3148"/>
                  </a:lnTo>
                  <a:lnTo>
                    <a:pt x="572" y="1994"/>
                  </a:lnTo>
                  <a:lnTo>
                    <a:pt x="1164" y="1688"/>
                  </a:lnTo>
                  <a:lnTo>
                    <a:pt x="1855" y="2053"/>
                  </a:lnTo>
                  <a:lnTo>
                    <a:pt x="1875" y="3118"/>
                  </a:lnTo>
                  <a:lnTo>
                    <a:pt x="2437" y="2349"/>
                  </a:lnTo>
                  <a:lnTo>
                    <a:pt x="2437" y="1609"/>
                  </a:lnTo>
                  <a:lnTo>
                    <a:pt x="1589" y="1165"/>
                  </a:lnTo>
                  <a:lnTo>
                    <a:pt x="1599" y="40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gb42587efb1_0_53"/>
            <p:cNvSpPr/>
            <p:nvPr/>
          </p:nvSpPr>
          <p:spPr>
            <a:xfrm>
              <a:off x="5709325" y="3686625"/>
              <a:ext cx="263225" cy="284100"/>
            </a:xfrm>
            <a:custGeom>
              <a:rect b="b" l="l" r="r" t="t"/>
              <a:pathLst>
                <a:path extrusionOk="0" h="11364" w="10529">
                  <a:moveTo>
                    <a:pt x="2107" y="0"/>
                  </a:moveTo>
                  <a:cubicBezTo>
                    <a:pt x="1685" y="0"/>
                    <a:pt x="1259" y="142"/>
                    <a:pt x="908" y="432"/>
                  </a:cubicBezTo>
                  <a:cubicBezTo>
                    <a:pt x="109" y="1093"/>
                    <a:pt x="0" y="2278"/>
                    <a:pt x="661" y="3077"/>
                  </a:cubicBezTo>
                  <a:lnTo>
                    <a:pt x="6976" y="10684"/>
                  </a:lnTo>
                  <a:cubicBezTo>
                    <a:pt x="7347" y="11132"/>
                    <a:pt x="7882" y="11363"/>
                    <a:pt x="8421" y="11363"/>
                  </a:cubicBezTo>
                  <a:cubicBezTo>
                    <a:pt x="8844" y="11363"/>
                    <a:pt x="9269" y="11221"/>
                    <a:pt x="9621" y="10931"/>
                  </a:cubicBezTo>
                  <a:cubicBezTo>
                    <a:pt x="10410" y="10270"/>
                    <a:pt x="10528" y="9086"/>
                    <a:pt x="9867" y="8287"/>
                  </a:cubicBezTo>
                  <a:lnTo>
                    <a:pt x="3552" y="679"/>
                  </a:lnTo>
                  <a:cubicBezTo>
                    <a:pt x="3182" y="231"/>
                    <a:pt x="2647" y="0"/>
                    <a:pt x="2107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gb42587efb1_0_53"/>
            <p:cNvSpPr/>
            <p:nvPr/>
          </p:nvSpPr>
          <p:spPr>
            <a:xfrm>
              <a:off x="5601275" y="3703600"/>
              <a:ext cx="199350" cy="58975"/>
            </a:xfrm>
            <a:custGeom>
              <a:rect b="b" l="l" r="r" t="t"/>
              <a:pathLst>
                <a:path extrusionOk="0" h="2359" w="7974">
                  <a:moveTo>
                    <a:pt x="1175" y="0"/>
                  </a:moveTo>
                  <a:cubicBezTo>
                    <a:pt x="523" y="0"/>
                    <a:pt x="0" y="523"/>
                    <a:pt x="0" y="1174"/>
                  </a:cubicBezTo>
                  <a:cubicBezTo>
                    <a:pt x="0" y="1825"/>
                    <a:pt x="523" y="2358"/>
                    <a:pt x="1175" y="2358"/>
                  </a:cubicBezTo>
                  <a:lnTo>
                    <a:pt x="6789" y="2358"/>
                  </a:lnTo>
                  <a:cubicBezTo>
                    <a:pt x="7440" y="2358"/>
                    <a:pt x="7973" y="1825"/>
                    <a:pt x="7973" y="1174"/>
                  </a:cubicBezTo>
                  <a:cubicBezTo>
                    <a:pt x="7973" y="523"/>
                    <a:pt x="7440" y="0"/>
                    <a:pt x="6789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gb42587efb1_0_53"/>
            <p:cNvSpPr/>
            <p:nvPr/>
          </p:nvSpPr>
          <p:spPr>
            <a:xfrm>
              <a:off x="5845000" y="3870100"/>
              <a:ext cx="131750" cy="414425"/>
            </a:xfrm>
            <a:custGeom>
              <a:rect b="b" l="l" r="r" t="t"/>
              <a:pathLst>
                <a:path extrusionOk="0" h="16577" w="5270">
                  <a:moveTo>
                    <a:pt x="1904" y="0"/>
                  </a:moveTo>
                  <a:cubicBezTo>
                    <a:pt x="849" y="0"/>
                    <a:pt x="0" y="849"/>
                    <a:pt x="0" y="1905"/>
                  </a:cubicBezTo>
                  <a:lnTo>
                    <a:pt x="0" y="14673"/>
                  </a:lnTo>
                  <a:cubicBezTo>
                    <a:pt x="0" y="15728"/>
                    <a:pt x="849" y="16577"/>
                    <a:pt x="1904" y="16577"/>
                  </a:cubicBezTo>
                  <a:lnTo>
                    <a:pt x="3355" y="16577"/>
                  </a:lnTo>
                  <a:cubicBezTo>
                    <a:pt x="4421" y="16577"/>
                    <a:pt x="5269" y="15728"/>
                    <a:pt x="5269" y="14673"/>
                  </a:cubicBezTo>
                  <a:lnTo>
                    <a:pt x="5269" y="1905"/>
                  </a:lnTo>
                  <a:cubicBezTo>
                    <a:pt x="5269" y="849"/>
                    <a:pt x="4421" y="0"/>
                    <a:pt x="3355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gb42587efb1_0_53"/>
            <p:cNvSpPr/>
            <p:nvPr/>
          </p:nvSpPr>
          <p:spPr>
            <a:xfrm>
              <a:off x="5873100" y="4189075"/>
              <a:ext cx="72550" cy="65075"/>
            </a:xfrm>
            <a:custGeom>
              <a:rect b="b" l="l" r="r" t="t"/>
              <a:pathLst>
                <a:path extrusionOk="0" h="2603" w="2902">
                  <a:moveTo>
                    <a:pt x="1449" y="1"/>
                  </a:moveTo>
                  <a:cubicBezTo>
                    <a:pt x="1092" y="1"/>
                    <a:pt x="739" y="148"/>
                    <a:pt x="484" y="433"/>
                  </a:cubicBezTo>
                  <a:cubicBezTo>
                    <a:pt x="1" y="976"/>
                    <a:pt x="50" y="1795"/>
                    <a:pt x="583" y="2269"/>
                  </a:cubicBezTo>
                  <a:cubicBezTo>
                    <a:pt x="835" y="2493"/>
                    <a:pt x="1146" y="2603"/>
                    <a:pt x="1454" y="2603"/>
                  </a:cubicBezTo>
                  <a:cubicBezTo>
                    <a:pt x="1811" y="2603"/>
                    <a:pt x="2164" y="2456"/>
                    <a:pt x="2418" y="2170"/>
                  </a:cubicBezTo>
                  <a:cubicBezTo>
                    <a:pt x="2902" y="1627"/>
                    <a:pt x="2853" y="808"/>
                    <a:pt x="2320" y="335"/>
                  </a:cubicBezTo>
                  <a:cubicBezTo>
                    <a:pt x="2068" y="111"/>
                    <a:pt x="1757" y="1"/>
                    <a:pt x="144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gb42587efb1_0_53"/>
            <p:cNvSpPr/>
            <p:nvPr/>
          </p:nvSpPr>
          <p:spPr>
            <a:xfrm>
              <a:off x="5875075" y="3894450"/>
              <a:ext cx="71325" cy="64975"/>
            </a:xfrm>
            <a:custGeom>
              <a:rect b="b" l="l" r="r" t="t"/>
              <a:pathLst>
                <a:path extrusionOk="0" h="2599" w="2853">
                  <a:moveTo>
                    <a:pt x="1428" y="1"/>
                  </a:moveTo>
                  <a:cubicBezTo>
                    <a:pt x="1096" y="1"/>
                    <a:pt x="766" y="126"/>
                    <a:pt x="514" y="378"/>
                  </a:cubicBezTo>
                  <a:cubicBezTo>
                    <a:pt x="1" y="891"/>
                    <a:pt x="1" y="1710"/>
                    <a:pt x="514" y="2213"/>
                  </a:cubicBezTo>
                  <a:cubicBezTo>
                    <a:pt x="766" y="2470"/>
                    <a:pt x="1096" y="2598"/>
                    <a:pt x="1428" y="2598"/>
                  </a:cubicBezTo>
                  <a:cubicBezTo>
                    <a:pt x="1760" y="2598"/>
                    <a:pt x="2093" y="2470"/>
                    <a:pt x="2349" y="2213"/>
                  </a:cubicBezTo>
                  <a:cubicBezTo>
                    <a:pt x="2853" y="1710"/>
                    <a:pt x="2853" y="891"/>
                    <a:pt x="2349" y="378"/>
                  </a:cubicBezTo>
                  <a:cubicBezTo>
                    <a:pt x="2093" y="126"/>
                    <a:pt x="1760" y="1"/>
                    <a:pt x="142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gb42587efb1_0_53"/>
            <p:cNvSpPr/>
            <p:nvPr/>
          </p:nvSpPr>
          <p:spPr>
            <a:xfrm>
              <a:off x="5747300" y="3713200"/>
              <a:ext cx="39500" cy="39500"/>
            </a:xfrm>
            <a:custGeom>
              <a:rect b="b" l="l" r="r" t="t"/>
              <a:pathLst>
                <a:path extrusionOk="0" h="1580" w="1580">
                  <a:moveTo>
                    <a:pt x="790" y="1"/>
                  </a:moveTo>
                  <a:cubicBezTo>
                    <a:pt x="356" y="1"/>
                    <a:pt x="1" y="356"/>
                    <a:pt x="1" y="790"/>
                  </a:cubicBezTo>
                  <a:cubicBezTo>
                    <a:pt x="1" y="1224"/>
                    <a:pt x="356" y="1580"/>
                    <a:pt x="790" y="1580"/>
                  </a:cubicBezTo>
                  <a:cubicBezTo>
                    <a:pt x="1224" y="1580"/>
                    <a:pt x="1580" y="1224"/>
                    <a:pt x="1580" y="790"/>
                  </a:cubicBezTo>
                  <a:cubicBezTo>
                    <a:pt x="1580" y="356"/>
                    <a:pt x="1224" y="1"/>
                    <a:pt x="79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gb42587efb1_0_53"/>
            <p:cNvSpPr/>
            <p:nvPr/>
          </p:nvSpPr>
          <p:spPr>
            <a:xfrm>
              <a:off x="5614350" y="3719625"/>
              <a:ext cx="26675" cy="26900"/>
            </a:xfrm>
            <a:custGeom>
              <a:rect b="b" l="l" r="r" t="t"/>
              <a:pathLst>
                <a:path extrusionOk="0" h="1076" w="1067">
                  <a:moveTo>
                    <a:pt x="533" y="0"/>
                  </a:moveTo>
                  <a:cubicBezTo>
                    <a:pt x="237" y="0"/>
                    <a:pt x="0" y="237"/>
                    <a:pt x="0" y="533"/>
                  </a:cubicBezTo>
                  <a:cubicBezTo>
                    <a:pt x="0" y="829"/>
                    <a:pt x="237" y="1076"/>
                    <a:pt x="533" y="1076"/>
                  </a:cubicBezTo>
                  <a:cubicBezTo>
                    <a:pt x="829" y="1076"/>
                    <a:pt x="1066" y="829"/>
                    <a:pt x="1066" y="533"/>
                  </a:cubicBezTo>
                  <a:cubicBezTo>
                    <a:pt x="1066" y="237"/>
                    <a:pt x="829" y="0"/>
                    <a:pt x="53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gb42587efb1_0_53"/>
            <p:cNvSpPr/>
            <p:nvPr/>
          </p:nvSpPr>
          <p:spPr>
            <a:xfrm>
              <a:off x="5844750" y="3868825"/>
              <a:ext cx="122375" cy="72575"/>
            </a:xfrm>
            <a:custGeom>
              <a:rect b="b" l="l" r="r" t="t"/>
              <a:pathLst>
                <a:path extrusionOk="0" h="2903" w="4895">
                  <a:moveTo>
                    <a:pt x="2632" y="0"/>
                  </a:moveTo>
                  <a:cubicBezTo>
                    <a:pt x="1884" y="0"/>
                    <a:pt x="1163" y="332"/>
                    <a:pt x="671" y="920"/>
                  </a:cubicBezTo>
                  <a:cubicBezTo>
                    <a:pt x="425" y="1206"/>
                    <a:pt x="237" y="1531"/>
                    <a:pt x="129" y="1887"/>
                  </a:cubicBezTo>
                  <a:cubicBezTo>
                    <a:pt x="50" y="2123"/>
                    <a:pt x="0" y="2370"/>
                    <a:pt x="0" y="2627"/>
                  </a:cubicBezTo>
                  <a:cubicBezTo>
                    <a:pt x="0" y="2696"/>
                    <a:pt x="0" y="2765"/>
                    <a:pt x="10" y="2834"/>
                  </a:cubicBezTo>
                  <a:cubicBezTo>
                    <a:pt x="10" y="2854"/>
                    <a:pt x="10" y="2873"/>
                    <a:pt x="20" y="2903"/>
                  </a:cubicBezTo>
                  <a:cubicBezTo>
                    <a:pt x="20" y="2557"/>
                    <a:pt x="79" y="2222"/>
                    <a:pt x="188" y="1906"/>
                  </a:cubicBezTo>
                  <a:cubicBezTo>
                    <a:pt x="306" y="1561"/>
                    <a:pt x="494" y="1245"/>
                    <a:pt x="730" y="979"/>
                  </a:cubicBezTo>
                  <a:cubicBezTo>
                    <a:pt x="1219" y="408"/>
                    <a:pt x="1924" y="87"/>
                    <a:pt x="2660" y="87"/>
                  </a:cubicBezTo>
                  <a:cubicBezTo>
                    <a:pt x="2815" y="87"/>
                    <a:pt x="2972" y="101"/>
                    <a:pt x="3128" y="130"/>
                  </a:cubicBezTo>
                  <a:cubicBezTo>
                    <a:pt x="3483" y="189"/>
                    <a:pt x="3829" y="318"/>
                    <a:pt x="4135" y="505"/>
                  </a:cubicBezTo>
                  <a:cubicBezTo>
                    <a:pt x="4421" y="693"/>
                    <a:pt x="4677" y="910"/>
                    <a:pt x="4894" y="1166"/>
                  </a:cubicBezTo>
                  <a:cubicBezTo>
                    <a:pt x="4884" y="1147"/>
                    <a:pt x="4865" y="1127"/>
                    <a:pt x="4855" y="1107"/>
                  </a:cubicBezTo>
                  <a:cubicBezTo>
                    <a:pt x="4815" y="1058"/>
                    <a:pt x="4776" y="999"/>
                    <a:pt x="4727" y="949"/>
                  </a:cubicBezTo>
                  <a:cubicBezTo>
                    <a:pt x="4569" y="752"/>
                    <a:pt x="4381" y="584"/>
                    <a:pt x="4164" y="456"/>
                  </a:cubicBezTo>
                  <a:cubicBezTo>
                    <a:pt x="3858" y="249"/>
                    <a:pt x="3503" y="110"/>
                    <a:pt x="3138" y="51"/>
                  </a:cubicBezTo>
                  <a:cubicBezTo>
                    <a:pt x="2969" y="17"/>
                    <a:pt x="2800" y="0"/>
                    <a:pt x="263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gb42587efb1_0_53"/>
            <p:cNvSpPr/>
            <p:nvPr/>
          </p:nvSpPr>
          <p:spPr>
            <a:xfrm>
              <a:off x="5717225" y="3699350"/>
              <a:ext cx="14325" cy="70400"/>
            </a:xfrm>
            <a:custGeom>
              <a:rect b="b" l="l" r="r" t="t"/>
              <a:pathLst>
                <a:path extrusionOk="0" h="2816" w="573">
                  <a:moveTo>
                    <a:pt x="431" y="1"/>
                  </a:moveTo>
                  <a:cubicBezTo>
                    <a:pt x="420" y="1"/>
                    <a:pt x="401" y="39"/>
                    <a:pt x="365" y="101"/>
                  </a:cubicBezTo>
                  <a:cubicBezTo>
                    <a:pt x="296" y="190"/>
                    <a:pt x="247" y="279"/>
                    <a:pt x="207" y="387"/>
                  </a:cubicBezTo>
                  <a:cubicBezTo>
                    <a:pt x="138" y="525"/>
                    <a:pt x="89" y="683"/>
                    <a:pt x="59" y="841"/>
                  </a:cubicBezTo>
                  <a:cubicBezTo>
                    <a:pt x="20" y="1038"/>
                    <a:pt x="0" y="1236"/>
                    <a:pt x="10" y="1433"/>
                  </a:cubicBezTo>
                  <a:cubicBezTo>
                    <a:pt x="20" y="1630"/>
                    <a:pt x="49" y="1828"/>
                    <a:pt x="109" y="2025"/>
                  </a:cubicBezTo>
                  <a:cubicBezTo>
                    <a:pt x="158" y="2173"/>
                    <a:pt x="217" y="2321"/>
                    <a:pt x="286" y="2459"/>
                  </a:cubicBezTo>
                  <a:cubicBezTo>
                    <a:pt x="345" y="2558"/>
                    <a:pt x="405" y="2647"/>
                    <a:pt x="474" y="2726"/>
                  </a:cubicBezTo>
                  <a:cubicBezTo>
                    <a:pt x="518" y="2779"/>
                    <a:pt x="538" y="2816"/>
                    <a:pt x="556" y="2816"/>
                  </a:cubicBezTo>
                  <a:cubicBezTo>
                    <a:pt x="558" y="2816"/>
                    <a:pt x="560" y="2815"/>
                    <a:pt x="562" y="2814"/>
                  </a:cubicBezTo>
                  <a:cubicBezTo>
                    <a:pt x="572" y="2805"/>
                    <a:pt x="474" y="2676"/>
                    <a:pt x="345" y="2430"/>
                  </a:cubicBezTo>
                  <a:cubicBezTo>
                    <a:pt x="39" y="1798"/>
                    <a:pt x="10" y="1058"/>
                    <a:pt x="257" y="397"/>
                  </a:cubicBezTo>
                  <a:cubicBezTo>
                    <a:pt x="355" y="150"/>
                    <a:pt x="444" y="12"/>
                    <a:pt x="434" y="2"/>
                  </a:cubicBezTo>
                  <a:cubicBezTo>
                    <a:pt x="433" y="1"/>
                    <a:pt x="432" y="1"/>
                    <a:pt x="43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gb42587efb1_0_53"/>
            <p:cNvSpPr/>
            <p:nvPr/>
          </p:nvSpPr>
          <p:spPr>
            <a:xfrm>
              <a:off x="4021550" y="3923375"/>
              <a:ext cx="114975" cy="250650"/>
            </a:xfrm>
            <a:custGeom>
              <a:rect b="b" l="l" r="r" t="t"/>
              <a:pathLst>
                <a:path extrusionOk="0" h="10026" w="4599">
                  <a:moveTo>
                    <a:pt x="4599" y="1"/>
                  </a:moveTo>
                  <a:cubicBezTo>
                    <a:pt x="4569" y="1"/>
                    <a:pt x="4530" y="10"/>
                    <a:pt x="4490" y="20"/>
                  </a:cubicBezTo>
                  <a:cubicBezTo>
                    <a:pt x="4382" y="50"/>
                    <a:pt x="4263" y="79"/>
                    <a:pt x="4155" y="109"/>
                  </a:cubicBezTo>
                  <a:cubicBezTo>
                    <a:pt x="3750" y="247"/>
                    <a:pt x="3356" y="435"/>
                    <a:pt x="3000" y="681"/>
                  </a:cubicBezTo>
                  <a:cubicBezTo>
                    <a:pt x="2477" y="1046"/>
                    <a:pt x="2014" y="1490"/>
                    <a:pt x="1639" y="2004"/>
                  </a:cubicBezTo>
                  <a:cubicBezTo>
                    <a:pt x="1165" y="2635"/>
                    <a:pt x="800" y="3336"/>
                    <a:pt x="553" y="4076"/>
                  </a:cubicBezTo>
                  <a:cubicBezTo>
                    <a:pt x="317" y="4816"/>
                    <a:pt x="159" y="5585"/>
                    <a:pt x="90" y="6365"/>
                  </a:cubicBezTo>
                  <a:cubicBezTo>
                    <a:pt x="30" y="6996"/>
                    <a:pt x="1" y="7628"/>
                    <a:pt x="1" y="8269"/>
                  </a:cubicBezTo>
                  <a:cubicBezTo>
                    <a:pt x="1" y="8812"/>
                    <a:pt x="11" y="9246"/>
                    <a:pt x="30" y="9552"/>
                  </a:cubicBezTo>
                  <a:cubicBezTo>
                    <a:pt x="30" y="9690"/>
                    <a:pt x="40" y="9808"/>
                    <a:pt x="40" y="9897"/>
                  </a:cubicBezTo>
                  <a:cubicBezTo>
                    <a:pt x="40" y="9937"/>
                    <a:pt x="40" y="9986"/>
                    <a:pt x="50" y="10025"/>
                  </a:cubicBezTo>
                  <a:cubicBezTo>
                    <a:pt x="60" y="9986"/>
                    <a:pt x="60" y="9937"/>
                    <a:pt x="50" y="9897"/>
                  </a:cubicBezTo>
                  <a:lnTo>
                    <a:pt x="50" y="9552"/>
                  </a:lnTo>
                  <a:cubicBezTo>
                    <a:pt x="50" y="9246"/>
                    <a:pt x="50" y="8802"/>
                    <a:pt x="50" y="8269"/>
                  </a:cubicBezTo>
                  <a:cubicBezTo>
                    <a:pt x="60" y="7726"/>
                    <a:pt x="80" y="7085"/>
                    <a:pt x="159" y="6375"/>
                  </a:cubicBezTo>
                  <a:cubicBezTo>
                    <a:pt x="238" y="5605"/>
                    <a:pt x="396" y="4845"/>
                    <a:pt x="632" y="4105"/>
                  </a:cubicBezTo>
                  <a:cubicBezTo>
                    <a:pt x="869" y="3365"/>
                    <a:pt x="1234" y="2675"/>
                    <a:pt x="1688" y="2053"/>
                  </a:cubicBezTo>
                  <a:cubicBezTo>
                    <a:pt x="2063" y="1550"/>
                    <a:pt x="2517" y="1096"/>
                    <a:pt x="3030" y="731"/>
                  </a:cubicBezTo>
                  <a:cubicBezTo>
                    <a:pt x="3375" y="484"/>
                    <a:pt x="3760" y="287"/>
                    <a:pt x="4155" y="149"/>
                  </a:cubicBezTo>
                  <a:cubicBezTo>
                    <a:pt x="4441" y="50"/>
                    <a:pt x="4599" y="10"/>
                    <a:pt x="45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gb42587efb1_0_53"/>
            <p:cNvSpPr/>
            <p:nvPr/>
          </p:nvSpPr>
          <p:spPr>
            <a:xfrm>
              <a:off x="4004550" y="3888850"/>
              <a:ext cx="116450" cy="285175"/>
            </a:xfrm>
            <a:custGeom>
              <a:rect b="b" l="l" r="r" t="t"/>
              <a:pathLst>
                <a:path extrusionOk="0" h="11407" w="4658">
                  <a:moveTo>
                    <a:pt x="4657" y="0"/>
                  </a:moveTo>
                  <a:lnTo>
                    <a:pt x="4657" y="0"/>
                  </a:lnTo>
                  <a:cubicBezTo>
                    <a:pt x="4618" y="10"/>
                    <a:pt x="4578" y="30"/>
                    <a:pt x="4539" y="40"/>
                  </a:cubicBezTo>
                  <a:cubicBezTo>
                    <a:pt x="4411" y="89"/>
                    <a:pt x="4302" y="138"/>
                    <a:pt x="4184" y="198"/>
                  </a:cubicBezTo>
                  <a:cubicBezTo>
                    <a:pt x="3759" y="395"/>
                    <a:pt x="3355" y="661"/>
                    <a:pt x="3000" y="967"/>
                  </a:cubicBezTo>
                  <a:cubicBezTo>
                    <a:pt x="2467" y="1421"/>
                    <a:pt x="2003" y="1944"/>
                    <a:pt x="1628" y="2536"/>
                  </a:cubicBezTo>
                  <a:cubicBezTo>
                    <a:pt x="1154" y="3256"/>
                    <a:pt x="799" y="4046"/>
                    <a:pt x="562" y="4865"/>
                  </a:cubicBezTo>
                  <a:cubicBezTo>
                    <a:pt x="326" y="5693"/>
                    <a:pt x="168" y="6532"/>
                    <a:pt x="89" y="7391"/>
                  </a:cubicBezTo>
                  <a:cubicBezTo>
                    <a:pt x="20" y="8170"/>
                    <a:pt x="10" y="8880"/>
                    <a:pt x="0" y="9472"/>
                  </a:cubicBezTo>
                  <a:cubicBezTo>
                    <a:pt x="0" y="10074"/>
                    <a:pt x="20" y="10558"/>
                    <a:pt x="30" y="10883"/>
                  </a:cubicBezTo>
                  <a:lnTo>
                    <a:pt x="39" y="11268"/>
                  </a:lnTo>
                  <a:cubicBezTo>
                    <a:pt x="39" y="11318"/>
                    <a:pt x="39" y="11357"/>
                    <a:pt x="49" y="11406"/>
                  </a:cubicBezTo>
                  <a:cubicBezTo>
                    <a:pt x="59" y="11357"/>
                    <a:pt x="59" y="11318"/>
                    <a:pt x="59" y="11268"/>
                  </a:cubicBezTo>
                  <a:lnTo>
                    <a:pt x="59" y="10883"/>
                  </a:lnTo>
                  <a:cubicBezTo>
                    <a:pt x="69" y="10548"/>
                    <a:pt x="59" y="10074"/>
                    <a:pt x="69" y="9472"/>
                  </a:cubicBezTo>
                  <a:cubicBezTo>
                    <a:pt x="79" y="8880"/>
                    <a:pt x="99" y="8180"/>
                    <a:pt x="178" y="7391"/>
                  </a:cubicBezTo>
                  <a:cubicBezTo>
                    <a:pt x="257" y="6552"/>
                    <a:pt x="405" y="5713"/>
                    <a:pt x="641" y="4894"/>
                  </a:cubicBezTo>
                  <a:cubicBezTo>
                    <a:pt x="878" y="4075"/>
                    <a:pt x="1233" y="3296"/>
                    <a:pt x="1697" y="2585"/>
                  </a:cubicBezTo>
                  <a:cubicBezTo>
                    <a:pt x="2062" y="1993"/>
                    <a:pt x="2516" y="1470"/>
                    <a:pt x="3029" y="1007"/>
                  </a:cubicBezTo>
                  <a:cubicBezTo>
                    <a:pt x="3384" y="701"/>
                    <a:pt x="3779" y="444"/>
                    <a:pt x="4194" y="227"/>
                  </a:cubicBezTo>
                  <a:cubicBezTo>
                    <a:pt x="4332" y="138"/>
                    <a:pt x="4460" y="99"/>
                    <a:pt x="4539" y="59"/>
                  </a:cubicBezTo>
                  <a:cubicBezTo>
                    <a:pt x="4578" y="40"/>
                    <a:pt x="4618" y="20"/>
                    <a:pt x="46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gb42587efb1_0_53"/>
            <p:cNvSpPr/>
            <p:nvPr/>
          </p:nvSpPr>
          <p:spPr>
            <a:xfrm>
              <a:off x="4494450" y="3644375"/>
              <a:ext cx="27150" cy="150025"/>
            </a:xfrm>
            <a:custGeom>
              <a:rect b="b" l="l" r="r" t="t"/>
              <a:pathLst>
                <a:path extrusionOk="0" h="6001" w="1086">
                  <a:moveTo>
                    <a:pt x="1085" y="1"/>
                  </a:moveTo>
                  <a:lnTo>
                    <a:pt x="59" y="31"/>
                  </a:lnTo>
                  <a:cubicBezTo>
                    <a:pt x="0" y="129"/>
                    <a:pt x="316" y="6000"/>
                    <a:pt x="316" y="6000"/>
                  </a:cubicBezTo>
                  <a:lnTo>
                    <a:pt x="1056" y="5990"/>
                  </a:lnTo>
                  <a:lnTo>
                    <a:pt x="1085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gb42587efb1_0_53"/>
            <p:cNvSpPr/>
            <p:nvPr/>
          </p:nvSpPr>
          <p:spPr>
            <a:xfrm>
              <a:off x="4438925" y="3715675"/>
              <a:ext cx="145325" cy="185775"/>
            </a:xfrm>
            <a:custGeom>
              <a:rect b="b" l="l" r="r" t="t"/>
              <a:pathLst>
                <a:path extrusionOk="0" h="7431" w="5813">
                  <a:moveTo>
                    <a:pt x="3662" y="1"/>
                  </a:moveTo>
                  <a:lnTo>
                    <a:pt x="1895" y="139"/>
                  </a:lnTo>
                  <a:lnTo>
                    <a:pt x="1974" y="2803"/>
                  </a:lnTo>
                  <a:lnTo>
                    <a:pt x="1" y="3908"/>
                  </a:lnTo>
                  <a:lnTo>
                    <a:pt x="70" y="5654"/>
                  </a:lnTo>
                  <a:lnTo>
                    <a:pt x="1422" y="7430"/>
                  </a:lnTo>
                  <a:lnTo>
                    <a:pt x="1412" y="4904"/>
                  </a:lnTo>
                  <a:lnTo>
                    <a:pt x="3020" y="4016"/>
                  </a:lnTo>
                  <a:lnTo>
                    <a:pt x="4431" y="4707"/>
                  </a:lnTo>
                  <a:lnTo>
                    <a:pt x="4421" y="7421"/>
                  </a:lnTo>
                  <a:lnTo>
                    <a:pt x="5813" y="5615"/>
                  </a:lnTo>
                  <a:lnTo>
                    <a:pt x="5694" y="3997"/>
                  </a:lnTo>
                  <a:lnTo>
                    <a:pt x="3800" y="2674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gb42587efb1_0_53"/>
            <p:cNvSpPr/>
            <p:nvPr/>
          </p:nvSpPr>
          <p:spPr>
            <a:xfrm>
              <a:off x="4117025" y="3595725"/>
              <a:ext cx="301225" cy="325275"/>
            </a:xfrm>
            <a:custGeom>
              <a:rect b="b" l="l" r="r" t="t"/>
              <a:pathLst>
                <a:path extrusionOk="0" h="13011" w="12049">
                  <a:moveTo>
                    <a:pt x="9632" y="0"/>
                  </a:moveTo>
                  <a:cubicBezTo>
                    <a:pt x="9015" y="0"/>
                    <a:pt x="8403" y="264"/>
                    <a:pt x="7983" y="773"/>
                  </a:cubicBezTo>
                  <a:lnTo>
                    <a:pt x="750" y="9495"/>
                  </a:lnTo>
                  <a:cubicBezTo>
                    <a:pt x="0" y="10403"/>
                    <a:pt x="119" y="11755"/>
                    <a:pt x="1036" y="12515"/>
                  </a:cubicBezTo>
                  <a:cubicBezTo>
                    <a:pt x="1435" y="12849"/>
                    <a:pt x="1922" y="13011"/>
                    <a:pt x="2407" y="13011"/>
                  </a:cubicBezTo>
                  <a:cubicBezTo>
                    <a:pt x="3025" y="13011"/>
                    <a:pt x="3640" y="12747"/>
                    <a:pt x="4066" y="12238"/>
                  </a:cubicBezTo>
                  <a:lnTo>
                    <a:pt x="11288" y="3516"/>
                  </a:lnTo>
                  <a:cubicBezTo>
                    <a:pt x="12048" y="2608"/>
                    <a:pt x="11920" y="1246"/>
                    <a:pt x="11002" y="497"/>
                  </a:cubicBezTo>
                  <a:cubicBezTo>
                    <a:pt x="10603" y="163"/>
                    <a:pt x="10116" y="0"/>
                    <a:pt x="9632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gb42587efb1_0_53"/>
            <p:cNvSpPr/>
            <p:nvPr/>
          </p:nvSpPr>
          <p:spPr>
            <a:xfrm>
              <a:off x="4313625" y="3615025"/>
              <a:ext cx="228200" cy="67375"/>
            </a:xfrm>
            <a:custGeom>
              <a:rect b="b" l="l" r="r" t="t"/>
              <a:pathLst>
                <a:path extrusionOk="0" h="2695" w="9128">
                  <a:moveTo>
                    <a:pt x="977" y="1"/>
                  </a:moveTo>
                  <a:cubicBezTo>
                    <a:pt x="444" y="1"/>
                    <a:pt x="0" y="435"/>
                    <a:pt x="0" y="978"/>
                  </a:cubicBezTo>
                  <a:lnTo>
                    <a:pt x="0" y="1728"/>
                  </a:lnTo>
                  <a:cubicBezTo>
                    <a:pt x="0" y="2260"/>
                    <a:pt x="444" y="2694"/>
                    <a:pt x="977" y="2694"/>
                  </a:cubicBezTo>
                  <a:lnTo>
                    <a:pt x="8161" y="2694"/>
                  </a:lnTo>
                  <a:cubicBezTo>
                    <a:pt x="8693" y="2694"/>
                    <a:pt x="9127" y="2260"/>
                    <a:pt x="9127" y="1728"/>
                  </a:cubicBezTo>
                  <a:lnTo>
                    <a:pt x="9127" y="978"/>
                  </a:lnTo>
                  <a:cubicBezTo>
                    <a:pt x="9127" y="435"/>
                    <a:pt x="8693" y="1"/>
                    <a:pt x="8161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gb42587efb1_0_53"/>
            <p:cNvSpPr/>
            <p:nvPr/>
          </p:nvSpPr>
          <p:spPr>
            <a:xfrm>
              <a:off x="4111850" y="3805700"/>
              <a:ext cx="150975" cy="474875"/>
            </a:xfrm>
            <a:custGeom>
              <a:rect b="b" l="l" r="r" t="t"/>
              <a:pathLst>
                <a:path extrusionOk="0" h="18995" w="6039">
                  <a:moveTo>
                    <a:pt x="3029" y="1"/>
                  </a:moveTo>
                  <a:cubicBezTo>
                    <a:pt x="1352" y="1"/>
                    <a:pt x="0" y="1353"/>
                    <a:pt x="10" y="3020"/>
                  </a:cubicBezTo>
                  <a:lnTo>
                    <a:pt x="10" y="15976"/>
                  </a:lnTo>
                  <a:cubicBezTo>
                    <a:pt x="10" y="17643"/>
                    <a:pt x="1362" y="18985"/>
                    <a:pt x="3029" y="18995"/>
                  </a:cubicBezTo>
                  <a:cubicBezTo>
                    <a:pt x="4687" y="18985"/>
                    <a:pt x="6039" y="17643"/>
                    <a:pt x="6039" y="15976"/>
                  </a:cubicBezTo>
                  <a:lnTo>
                    <a:pt x="6039" y="3010"/>
                  </a:lnTo>
                  <a:cubicBezTo>
                    <a:pt x="6039" y="1353"/>
                    <a:pt x="4687" y="1"/>
                    <a:pt x="3029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gb42587efb1_0_53"/>
            <p:cNvSpPr/>
            <p:nvPr/>
          </p:nvSpPr>
          <p:spPr>
            <a:xfrm>
              <a:off x="4148350" y="4171225"/>
              <a:ext cx="81425" cy="74400"/>
            </a:xfrm>
            <a:custGeom>
              <a:rect b="b" l="l" r="r" t="t"/>
              <a:pathLst>
                <a:path extrusionOk="0" h="2976" w="3257">
                  <a:moveTo>
                    <a:pt x="1629" y="0"/>
                  </a:moveTo>
                  <a:cubicBezTo>
                    <a:pt x="1246" y="0"/>
                    <a:pt x="864" y="146"/>
                    <a:pt x="573" y="437"/>
                  </a:cubicBezTo>
                  <a:cubicBezTo>
                    <a:pt x="1" y="1019"/>
                    <a:pt x="1" y="1957"/>
                    <a:pt x="573" y="2539"/>
                  </a:cubicBezTo>
                  <a:cubicBezTo>
                    <a:pt x="864" y="2830"/>
                    <a:pt x="1246" y="2975"/>
                    <a:pt x="1629" y="2975"/>
                  </a:cubicBezTo>
                  <a:cubicBezTo>
                    <a:pt x="2011" y="2975"/>
                    <a:pt x="2393" y="2830"/>
                    <a:pt x="2684" y="2539"/>
                  </a:cubicBezTo>
                  <a:cubicBezTo>
                    <a:pt x="3257" y="1957"/>
                    <a:pt x="3257" y="1019"/>
                    <a:pt x="2684" y="437"/>
                  </a:cubicBezTo>
                  <a:cubicBezTo>
                    <a:pt x="2393" y="146"/>
                    <a:pt x="2011" y="0"/>
                    <a:pt x="162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gb42587efb1_0_53"/>
            <p:cNvSpPr/>
            <p:nvPr/>
          </p:nvSpPr>
          <p:spPr>
            <a:xfrm>
              <a:off x="4147600" y="3833625"/>
              <a:ext cx="79950" cy="74450"/>
            </a:xfrm>
            <a:custGeom>
              <a:rect b="b" l="l" r="r" t="t"/>
              <a:pathLst>
                <a:path extrusionOk="0" h="2978" w="3198">
                  <a:moveTo>
                    <a:pt x="1602" y="0"/>
                  </a:moveTo>
                  <a:cubicBezTo>
                    <a:pt x="885" y="0"/>
                    <a:pt x="254" y="522"/>
                    <a:pt x="129" y="1252"/>
                  </a:cubicBezTo>
                  <a:cubicBezTo>
                    <a:pt x="1" y="2061"/>
                    <a:pt x="553" y="2831"/>
                    <a:pt x="1363" y="2959"/>
                  </a:cubicBezTo>
                  <a:cubicBezTo>
                    <a:pt x="1441" y="2972"/>
                    <a:pt x="1519" y="2978"/>
                    <a:pt x="1597" y="2978"/>
                  </a:cubicBezTo>
                  <a:cubicBezTo>
                    <a:pt x="2315" y="2978"/>
                    <a:pt x="2954" y="2456"/>
                    <a:pt x="3070" y="1726"/>
                  </a:cubicBezTo>
                  <a:cubicBezTo>
                    <a:pt x="3198" y="917"/>
                    <a:pt x="2655" y="157"/>
                    <a:pt x="1836" y="19"/>
                  </a:cubicBezTo>
                  <a:cubicBezTo>
                    <a:pt x="1758" y="6"/>
                    <a:pt x="1679" y="0"/>
                    <a:pt x="160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gb42587efb1_0_53"/>
            <p:cNvSpPr/>
            <p:nvPr/>
          </p:nvSpPr>
          <p:spPr>
            <a:xfrm>
              <a:off x="4329650" y="3626125"/>
              <a:ext cx="45175" cy="45175"/>
            </a:xfrm>
            <a:custGeom>
              <a:rect b="b" l="l" r="r" t="t"/>
              <a:pathLst>
                <a:path extrusionOk="0" h="1807" w="1807">
                  <a:moveTo>
                    <a:pt x="899" y="1"/>
                  </a:moveTo>
                  <a:cubicBezTo>
                    <a:pt x="395" y="1"/>
                    <a:pt x="1" y="405"/>
                    <a:pt x="1" y="909"/>
                  </a:cubicBezTo>
                  <a:cubicBezTo>
                    <a:pt x="1" y="1402"/>
                    <a:pt x="395" y="1806"/>
                    <a:pt x="899" y="1806"/>
                  </a:cubicBezTo>
                  <a:cubicBezTo>
                    <a:pt x="1402" y="1806"/>
                    <a:pt x="1806" y="1402"/>
                    <a:pt x="1806" y="909"/>
                  </a:cubicBezTo>
                  <a:cubicBezTo>
                    <a:pt x="1806" y="405"/>
                    <a:pt x="1402" y="1"/>
                    <a:pt x="89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gb42587efb1_0_53"/>
            <p:cNvSpPr/>
            <p:nvPr/>
          </p:nvSpPr>
          <p:spPr>
            <a:xfrm>
              <a:off x="4490975" y="3633525"/>
              <a:ext cx="41475" cy="30875"/>
            </a:xfrm>
            <a:custGeom>
              <a:rect b="b" l="l" r="r" t="t"/>
              <a:pathLst>
                <a:path extrusionOk="0" h="1235" w="1659">
                  <a:moveTo>
                    <a:pt x="833" y="1"/>
                  </a:moveTo>
                  <a:cubicBezTo>
                    <a:pt x="677" y="1"/>
                    <a:pt x="519" y="60"/>
                    <a:pt x="396" y="178"/>
                  </a:cubicBezTo>
                  <a:cubicBezTo>
                    <a:pt x="1" y="563"/>
                    <a:pt x="277" y="1234"/>
                    <a:pt x="830" y="1234"/>
                  </a:cubicBezTo>
                  <a:cubicBezTo>
                    <a:pt x="1382" y="1234"/>
                    <a:pt x="1659" y="563"/>
                    <a:pt x="1264" y="178"/>
                  </a:cubicBezTo>
                  <a:cubicBezTo>
                    <a:pt x="1145" y="60"/>
                    <a:pt x="990" y="1"/>
                    <a:pt x="83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gb42587efb1_0_53"/>
            <p:cNvSpPr/>
            <p:nvPr/>
          </p:nvSpPr>
          <p:spPr>
            <a:xfrm>
              <a:off x="4122950" y="3804575"/>
              <a:ext cx="140875" cy="82800"/>
            </a:xfrm>
            <a:custGeom>
              <a:rect b="b" l="l" r="r" t="t"/>
              <a:pathLst>
                <a:path extrusionOk="0" h="3312" w="5635">
                  <a:moveTo>
                    <a:pt x="2577" y="1"/>
                  </a:moveTo>
                  <a:cubicBezTo>
                    <a:pt x="2389" y="1"/>
                    <a:pt x="2201" y="19"/>
                    <a:pt x="2013" y="56"/>
                  </a:cubicBezTo>
                  <a:cubicBezTo>
                    <a:pt x="1589" y="125"/>
                    <a:pt x="1184" y="283"/>
                    <a:pt x="829" y="520"/>
                  </a:cubicBezTo>
                  <a:cubicBezTo>
                    <a:pt x="592" y="668"/>
                    <a:pt x="375" y="855"/>
                    <a:pt x="188" y="1072"/>
                  </a:cubicBezTo>
                  <a:cubicBezTo>
                    <a:pt x="138" y="1131"/>
                    <a:pt x="89" y="1200"/>
                    <a:pt x="50" y="1260"/>
                  </a:cubicBezTo>
                  <a:cubicBezTo>
                    <a:pt x="30" y="1279"/>
                    <a:pt x="10" y="1309"/>
                    <a:pt x="0" y="1329"/>
                  </a:cubicBezTo>
                  <a:cubicBezTo>
                    <a:pt x="1" y="1329"/>
                    <a:pt x="2" y="1329"/>
                    <a:pt x="3" y="1329"/>
                  </a:cubicBezTo>
                  <a:cubicBezTo>
                    <a:pt x="41" y="1329"/>
                    <a:pt x="271" y="935"/>
                    <a:pt x="869" y="569"/>
                  </a:cubicBezTo>
                  <a:cubicBezTo>
                    <a:pt x="1224" y="352"/>
                    <a:pt x="1618" y="204"/>
                    <a:pt x="2033" y="135"/>
                  </a:cubicBezTo>
                  <a:cubicBezTo>
                    <a:pt x="2212" y="100"/>
                    <a:pt x="2393" y="83"/>
                    <a:pt x="2572" y="83"/>
                  </a:cubicBezTo>
                  <a:cubicBezTo>
                    <a:pt x="3407" y="83"/>
                    <a:pt x="4214" y="452"/>
                    <a:pt x="4766" y="1102"/>
                  </a:cubicBezTo>
                  <a:cubicBezTo>
                    <a:pt x="5042" y="1417"/>
                    <a:pt x="5259" y="1783"/>
                    <a:pt x="5397" y="2177"/>
                  </a:cubicBezTo>
                  <a:cubicBezTo>
                    <a:pt x="5634" y="2848"/>
                    <a:pt x="5555" y="3312"/>
                    <a:pt x="5585" y="3312"/>
                  </a:cubicBezTo>
                  <a:cubicBezTo>
                    <a:pt x="5595" y="3282"/>
                    <a:pt x="5595" y="3253"/>
                    <a:pt x="5595" y="3223"/>
                  </a:cubicBezTo>
                  <a:cubicBezTo>
                    <a:pt x="5595" y="3154"/>
                    <a:pt x="5605" y="3075"/>
                    <a:pt x="5595" y="2996"/>
                  </a:cubicBezTo>
                  <a:cubicBezTo>
                    <a:pt x="5595" y="2710"/>
                    <a:pt x="5546" y="2424"/>
                    <a:pt x="5457" y="2158"/>
                  </a:cubicBezTo>
                  <a:cubicBezTo>
                    <a:pt x="5319" y="1753"/>
                    <a:pt x="5111" y="1378"/>
                    <a:pt x="4825" y="1052"/>
                  </a:cubicBezTo>
                  <a:cubicBezTo>
                    <a:pt x="4266" y="380"/>
                    <a:pt x="3435" y="1"/>
                    <a:pt x="257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gb42587efb1_0_53"/>
            <p:cNvSpPr/>
            <p:nvPr/>
          </p:nvSpPr>
          <p:spPr>
            <a:xfrm>
              <a:off x="4393050" y="3610100"/>
              <a:ext cx="16050" cy="80675"/>
            </a:xfrm>
            <a:custGeom>
              <a:rect b="b" l="l" r="r" t="t"/>
              <a:pathLst>
                <a:path extrusionOk="0" h="3227" w="642">
                  <a:moveTo>
                    <a:pt x="149" y="0"/>
                  </a:moveTo>
                  <a:cubicBezTo>
                    <a:pt x="139" y="10"/>
                    <a:pt x="247" y="178"/>
                    <a:pt x="356" y="464"/>
                  </a:cubicBezTo>
                  <a:cubicBezTo>
                    <a:pt x="425" y="632"/>
                    <a:pt x="474" y="800"/>
                    <a:pt x="504" y="977"/>
                  </a:cubicBezTo>
                  <a:cubicBezTo>
                    <a:pt x="543" y="1194"/>
                    <a:pt x="553" y="1411"/>
                    <a:pt x="543" y="1638"/>
                  </a:cubicBezTo>
                  <a:cubicBezTo>
                    <a:pt x="533" y="1855"/>
                    <a:pt x="504" y="2073"/>
                    <a:pt x="445" y="2290"/>
                  </a:cubicBezTo>
                  <a:cubicBezTo>
                    <a:pt x="395" y="2457"/>
                    <a:pt x="336" y="2625"/>
                    <a:pt x="257" y="2793"/>
                  </a:cubicBezTo>
                  <a:cubicBezTo>
                    <a:pt x="119" y="3069"/>
                    <a:pt x="1" y="3227"/>
                    <a:pt x="11" y="3227"/>
                  </a:cubicBezTo>
                  <a:cubicBezTo>
                    <a:pt x="11" y="3227"/>
                    <a:pt x="50" y="3197"/>
                    <a:pt x="99" y="3128"/>
                  </a:cubicBezTo>
                  <a:cubicBezTo>
                    <a:pt x="178" y="3030"/>
                    <a:pt x="247" y="2931"/>
                    <a:pt x="307" y="2822"/>
                  </a:cubicBezTo>
                  <a:cubicBezTo>
                    <a:pt x="395" y="2655"/>
                    <a:pt x="464" y="2487"/>
                    <a:pt x="524" y="2309"/>
                  </a:cubicBezTo>
                  <a:cubicBezTo>
                    <a:pt x="583" y="2092"/>
                    <a:pt x="622" y="1865"/>
                    <a:pt x="632" y="1638"/>
                  </a:cubicBezTo>
                  <a:cubicBezTo>
                    <a:pt x="642" y="1411"/>
                    <a:pt x="622" y="1184"/>
                    <a:pt x="583" y="967"/>
                  </a:cubicBezTo>
                  <a:cubicBezTo>
                    <a:pt x="543" y="780"/>
                    <a:pt x="484" y="602"/>
                    <a:pt x="415" y="435"/>
                  </a:cubicBezTo>
                  <a:cubicBezTo>
                    <a:pt x="366" y="326"/>
                    <a:pt x="307" y="218"/>
                    <a:pt x="237" y="109"/>
                  </a:cubicBezTo>
                  <a:cubicBezTo>
                    <a:pt x="188" y="40"/>
                    <a:pt x="149" y="0"/>
                    <a:pt x="14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gb42587efb1_0_53"/>
            <p:cNvSpPr/>
            <p:nvPr/>
          </p:nvSpPr>
          <p:spPr>
            <a:xfrm>
              <a:off x="3737875" y="4158950"/>
              <a:ext cx="2508975" cy="134225"/>
            </a:xfrm>
            <a:custGeom>
              <a:rect b="b" l="l" r="r" t="t"/>
              <a:pathLst>
                <a:path extrusionOk="0" h="5369" w="100359">
                  <a:moveTo>
                    <a:pt x="1945" y="1"/>
                  </a:moveTo>
                  <a:cubicBezTo>
                    <a:pt x="869" y="1"/>
                    <a:pt x="1" y="869"/>
                    <a:pt x="1" y="1944"/>
                  </a:cubicBezTo>
                  <a:lnTo>
                    <a:pt x="1" y="3424"/>
                  </a:lnTo>
                  <a:cubicBezTo>
                    <a:pt x="1" y="4500"/>
                    <a:pt x="869" y="5368"/>
                    <a:pt x="1945" y="5368"/>
                  </a:cubicBezTo>
                  <a:lnTo>
                    <a:pt x="98415" y="5368"/>
                  </a:lnTo>
                  <a:cubicBezTo>
                    <a:pt x="99490" y="5368"/>
                    <a:pt x="100359" y="4500"/>
                    <a:pt x="100359" y="3424"/>
                  </a:cubicBezTo>
                  <a:lnTo>
                    <a:pt x="100359" y="1944"/>
                  </a:lnTo>
                  <a:cubicBezTo>
                    <a:pt x="100359" y="869"/>
                    <a:pt x="99490" y="1"/>
                    <a:pt x="98415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gb42587efb1_0_53"/>
            <p:cNvSpPr/>
            <p:nvPr/>
          </p:nvSpPr>
          <p:spPr>
            <a:xfrm>
              <a:off x="5822550" y="4196050"/>
              <a:ext cx="73275" cy="66675"/>
            </a:xfrm>
            <a:custGeom>
              <a:rect b="b" l="l" r="r" t="t"/>
              <a:pathLst>
                <a:path extrusionOk="0" h="2667" w="2931">
                  <a:moveTo>
                    <a:pt x="1470" y="1"/>
                  </a:moveTo>
                  <a:cubicBezTo>
                    <a:pt x="862" y="1"/>
                    <a:pt x="312" y="415"/>
                    <a:pt x="168" y="1033"/>
                  </a:cubicBezTo>
                  <a:cubicBezTo>
                    <a:pt x="0" y="1743"/>
                    <a:pt x="444" y="2463"/>
                    <a:pt x="1155" y="2631"/>
                  </a:cubicBezTo>
                  <a:cubicBezTo>
                    <a:pt x="1258" y="2655"/>
                    <a:pt x="1360" y="2667"/>
                    <a:pt x="1462" y="2667"/>
                  </a:cubicBezTo>
                  <a:cubicBezTo>
                    <a:pt x="2070" y="2667"/>
                    <a:pt x="2619" y="2253"/>
                    <a:pt x="2763" y="1644"/>
                  </a:cubicBezTo>
                  <a:cubicBezTo>
                    <a:pt x="2931" y="924"/>
                    <a:pt x="2487" y="204"/>
                    <a:pt x="1776" y="36"/>
                  </a:cubicBezTo>
                  <a:cubicBezTo>
                    <a:pt x="1674" y="12"/>
                    <a:pt x="1571" y="1"/>
                    <a:pt x="147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gb42587efb1_0_53"/>
            <p:cNvSpPr/>
            <p:nvPr/>
          </p:nvSpPr>
          <p:spPr>
            <a:xfrm>
              <a:off x="6136325" y="4195825"/>
              <a:ext cx="73775" cy="66625"/>
            </a:xfrm>
            <a:custGeom>
              <a:rect b="b" l="l" r="r" t="t"/>
              <a:pathLst>
                <a:path extrusionOk="0" h="2665" w="2951">
                  <a:moveTo>
                    <a:pt x="1475" y="1"/>
                  </a:moveTo>
                  <a:cubicBezTo>
                    <a:pt x="885" y="1"/>
                    <a:pt x="345" y="396"/>
                    <a:pt x="188" y="992"/>
                  </a:cubicBezTo>
                  <a:cubicBezTo>
                    <a:pt x="0" y="1703"/>
                    <a:pt x="424" y="2433"/>
                    <a:pt x="1135" y="2620"/>
                  </a:cubicBezTo>
                  <a:cubicBezTo>
                    <a:pt x="1249" y="2650"/>
                    <a:pt x="1363" y="2665"/>
                    <a:pt x="1475" y="2665"/>
                  </a:cubicBezTo>
                  <a:cubicBezTo>
                    <a:pt x="2065" y="2665"/>
                    <a:pt x="2605" y="2270"/>
                    <a:pt x="2763" y="1673"/>
                  </a:cubicBezTo>
                  <a:cubicBezTo>
                    <a:pt x="2950" y="963"/>
                    <a:pt x="2526" y="233"/>
                    <a:pt x="1816" y="45"/>
                  </a:cubicBezTo>
                  <a:cubicBezTo>
                    <a:pt x="1702" y="15"/>
                    <a:pt x="1588" y="1"/>
                    <a:pt x="1475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gb42587efb1_0_53"/>
            <p:cNvSpPr/>
            <p:nvPr/>
          </p:nvSpPr>
          <p:spPr>
            <a:xfrm>
              <a:off x="5507775" y="4196025"/>
              <a:ext cx="73050" cy="66750"/>
            </a:xfrm>
            <a:custGeom>
              <a:rect b="b" l="l" r="r" t="t"/>
              <a:pathLst>
                <a:path extrusionOk="0" h="2670" w="2922">
                  <a:moveTo>
                    <a:pt x="1460" y="0"/>
                  </a:moveTo>
                  <a:cubicBezTo>
                    <a:pt x="1118" y="0"/>
                    <a:pt x="775" y="131"/>
                    <a:pt x="514" y="392"/>
                  </a:cubicBezTo>
                  <a:cubicBezTo>
                    <a:pt x="1" y="915"/>
                    <a:pt x="1" y="1754"/>
                    <a:pt x="514" y="2277"/>
                  </a:cubicBezTo>
                  <a:cubicBezTo>
                    <a:pt x="775" y="2538"/>
                    <a:pt x="1118" y="2669"/>
                    <a:pt x="1460" y="2669"/>
                  </a:cubicBezTo>
                  <a:cubicBezTo>
                    <a:pt x="1802" y="2669"/>
                    <a:pt x="2142" y="2538"/>
                    <a:pt x="2399" y="2277"/>
                  </a:cubicBezTo>
                  <a:cubicBezTo>
                    <a:pt x="2922" y="1754"/>
                    <a:pt x="2922" y="915"/>
                    <a:pt x="2399" y="392"/>
                  </a:cubicBezTo>
                  <a:cubicBezTo>
                    <a:pt x="2142" y="131"/>
                    <a:pt x="1802" y="0"/>
                    <a:pt x="146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gb42587efb1_0_53"/>
            <p:cNvSpPr/>
            <p:nvPr/>
          </p:nvSpPr>
          <p:spPr>
            <a:xfrm>
              <a:off x="5191800" y="4195825"/>
              <a:ext cx="75500" cy="66650"/>
            </a:xfrm>
            <a:custGeom>
              <a:rect b="b" l="l" r="r" t="t"/>
              <a:pathLst>
                <a:path extrusionOk="0" h="2666" w="3020">
                  <a:moveTo>
                    <a:pt x="1519" y="0"/>
                  </a:moveTo>
                  <a:cubicBezTo>
                    <a:pt x="1348" y="0"/>
                    <a:pt x="1175" y="34"/>
                    <a:pt x="1007" y="104"/>
                  </a:cubicBezTo>
                  <a:cubicBezTo>
                    <a:pt x="326" y="381"/>
                    <a:pt x="0" y="1160"/>
                    <a:pt x="276" y="1841"/>
                  </a:cubicBezTo>
                  <a:cubicBezTo>
                    <a:pt x="492" y="2354"/>
                    <a:pt x="988" y="2665"/>
                    <a:pt x="1510" y="2665"/>
                  </a:cubicBezTo>
                  <a:cubicBezTo>
                    <a:pt x="1681" y="2665"/>
                    <a:pt x="1855" y="2632"/>
                    <a:pt x="2023" y="2561"/>
                  </a:cubicBezTo>
                  <a:cubicBezTo>
                    <a:pt x="2694" y="2285"/>
                    <a:pt x="3019" y="1505"/>
                    <a:pt x="2743" y="825"/>
                  </a:cubicBezTo>
                  <a:cubicBezTo>
                    <a:pt x="2535" y="312"/>
                    <a:pt x="2041" y="0"/>
                    <a:pt x="15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gb42587efb1_0_53"/>
            <p:cNvSpPr/>
            <p:nvPr/>
          </p:nvSpPr>
          <p:spPr>
            <a:xfrm>
              <a:off x="4878275" y="4196050"/>
              <a:ext cx="73275" cy="66675"/>
            </a:xfrm>
            <a:custGeom>
              <a:rect b="b" l="l" r="r" t="t"/>
              <a:pathLst>
                <a:path extrusionOk="0" h="2667" w="2931">
                  <a:moveTo>
                    <a:pt x="1470" y="1"/>
                  </a:moveTo>
                  <a:cubicBezTo>
                    <a:pt x="864" y="1"/>
                    <a:pt x="322" y="415"/>
                    <a:pt x="178" y="1033"/>
                  </a:cubicBezTo>
                  <a:cubicBezTo>
                    <a:pt x="0" y="1743"/>
                    <a:pt x="444" y="2463"/>
                    <a:pt x="1164" y="2631"/>
                  </a:cubicBezTo>
                  <a:cubicBezTo>
                    <a:pt x="1266" y="2655"/>
                    <a:pt x="1368" y="2667"/>
                    <a:pt x="1468" y="2667"/>
                  </a:cubicBezTo>
                  <a:cubicBezTo>
                    <a:pt x="2069" y="2667"/>
                    <a:pt x="2619" y="2253"/>
                    <a:pt x="2763" y="1644"/>
                  </a:cubicBezTo>
                  <a:cubicBezTo>
                    <a:pt x="2931" y="924"/>
                    <a:pt x="2497" y="214"/>
                    <a:pt x="1776" y="36"/>
                  </a:cubicBezTo>
                  <a:cubicBezTo>
                    <a:pt x="1673" y="12"/>
                    <a:pt x="1571" y="1"/>
                    <a:pt x="147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gb42587efb1_0_53"/>
            <p:cNvSpPr/>
            <p:nvPr/>
          </p:nvSpPr>
          <p:spPr>
            <a:xfrm>
              <a:off x="4563500" y="4196125"/>
              <a:ext cx="73550" cy="66675"/>
            </a:xfrm>
            <a:custGeom>
              <a:rect b="b" l="l" r="r" t="t"/>
              <a:pathLst>
                <a:path extrusionOk="0" h="2667" w="2942">
                  <a:moveTo>
                    <a:pt x="1468" y="1"/>
                  </a:moveTo>
                  <a:cubicBezTo>
                    <a:pt x="1121" y="1"/>
                    <a:pt x="775" y="137"/>
                    <a:pt x="514" y="408"/>
                  </a:cubicBezTo>
                  <a:cubicBezTo>
                    <a:pt x="1" y="931"/>
                    <a:pt x="11" y="1780"/>
                    <a:pt x="543" y="2293"/>
                  </a:cubicBezTo>
                  <a:cubicBezTo>
                    <a:pt x="799" y="2543"/>
                    <a:pt x="1132" y="2667"/>
                    <a:pt x="1465" y="2667"/>
                  </a:cubicBezTo>
                  <a:cubicBezTo>
                    <a:pt x="1815" y="2667"/>
                    <a:pt x="2165" y="2531"/>
                    <a:pt x="2428" y="2263"/>
                  </a:cubicBezTo>
                  <a:cubicBezTo>
                    <a:pt x="2941" y="1730"/>
                    <a:pt x="2921" y="891"/>
                    <a:pt x="2398" y="378"/>
                  </a:cubicBezTo>
                  <a:cubicBezTo>
                    <a:pt x="2137" y="127"/>
                    <a:pt x="1802" y="1"/>
                    <a:pt x="146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gb42587efb1_0_53"/>
            <p:cNvSpPr/>
            <p:nvPr/>
          </p:nvSpPr>
          <p:spPr>
            <a:xfrm>
              <a:off x="4247525" y="4196075"/>
              <a:ext cx="75750" cy="66625"/>
            </a:xfrm>
            <a:custGeom>
              <a:rect b="b" l="l" r="r" t="t"/>
              <a:pathLst>
                <a:path extrusionOk="0" h="2665" w="3030">
                  <a:moveTo>
                    <a:pt x="1519" y="0"/>
                  </a:moveTo>
                  <a:cubicBezTo>
                    <a:pt x="1348" y="0"/>
                    <a:pt x="1174" y="34"/>
                    <a:pt x="1007" y="104"/>
                  </a:cubicBezTo>
                  <a:cubicBezTo>
                    <a:pt x="326" y="380"/>
                    <a:pt x="0" y="1160"/>
                    <a:pt x="286" y="1841"/>
                  </a:cubicBezTo>
                  <a:cubicBezTo>
                    <a:pt x="502" y="2354"/>
                    <a:pt x="992" y="2665"/>
                    <a:pt x="1511" y="2665"/>
                  </a:cubicBezTo>
                  <a:cubicBezTo>
                    <a:pt x="1682" y="2665"/>
                    <a:pt x="1855" y="2632"/>
                    <a:pt x="2023" y="2561"/>
                  </a:cubicBezTo>
                  <a:cubicBezTo>
                    <a:pt x="2704" y="2285"/>
                    <a:pt x="3029" y="1505"/>
                    <a:pt x="2743" y="824"/>
                  </a:cubicBezTo>
                  <a:cubicBezTo>
                    <a:pt x="2535" y="311"/>
                    <a:pt x="2041" y="0"/>
                    <a:pt x="15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gb42587efb1_0_53"/>
            <p:cNvSpPr/>
            <p:nvPr/>
          </p:nvSpPr>
          <p:spPr>
            <a:xfrm>
              <a:off x="3934000" y="4195950"/>
              <a:ext cx="73275" cy="66525"/>
            </a:xfrm>
            <a:custGeom>
              <a:rect b="b" l="l" r="r" t="t"/>
              <a:pathLst>
                <a:path extrusionOk="0" h="2661" w="2931">
                  <a:moveTo>
                    <a:pt x="1450" y="1"/>
                  </a:moveTo>
                  <a:cubicBezTo>
                    <a:pt x="853" y="1"/>
                    <a:pt x="311" y="414"/>
                    <a:pt x="168" y="1027"/>
                  </a:cubicBezTo>
                  <a:cubicBezTo>
                    <a:pt x="0" y="1737"/>
                    <a:pt x="444" y="2457"/>
                    <a:pt x="1154" y="2625"/>
                  </a:cubicBezTo>
                  <a:cubicBezTo>
                    <a:pt x="1257" y="2649"/>
                    <a:pt x="1360" y="2661"/>
                    <a:pt x="1462" y="2661"/>
                  </a:cubicBezTo>
                  <a:cubicBezTo>
                    <a:pt x="2069" y="2661"/>
                    <a:pt x="2619" y="2247"/>
                    <a:pt x="2763" y="1639"/>
                  </a:cubicBezTo>
                  <a:cubicBezTo>
                    <a:pt x="2931" y="918"/>
                    <a:pt x="2487" y="208"/>
                    <a:pt x="1766" y="40"/>
                  </a:cubicBezTo>
                  <a:cubicBezTo>
                    <a:pt x="1660" y="14"/>
                    <a:pt x="1554" y="1"/>
                    <a:pt x="145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gb42587efb1_0_53"/>
            <p:cNvSpPr/>
            <p:nvPr/>
          </p:nvSpPr>
          <p:spPr>
            <a:xfrm>
              <a:off x="3999100" y="4293150"/>
              <a:ext cx="385100" cy="360650"/>
            </a:xfrm>
            <a:custGeom>
              <a:rect b="b" l="l" r="r" t="t"/>
              <a:pathLst>
                <a:path extrusionOk="0" h="14426" w="15404">
                  <a:moveTo>
                    <a:pt x="198" y="0"/>
                  </a:moveTo>
                  <a:lnTo>
                    <a:pt x="1" y="14426"/>
                  </a:lnTo>
                  <a:lnTo>
                    <a:pt x="15206" y="14426"/>
                  </a:lnTo>
                  <a:lnTo>
                    <a:pt x="15403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gb42587efb1_0_53"/>
            <p:cNvSpPr/>
            <p:nvPr/>
          </p:nvSpPr>
          <p:spPr>
            <a:xfrm>
              <a:off x="5683900" y="4293150"/>
              <a:ext cx="383125" cy="359425"/>
            </a:xfrm>
            <a:custGeom>
              <a:rect b="b" l="l" r="r" t="t"/>
              <a:pathLst>
                <a:path extrusionOk="0" h="14377" w="15325">
                  <a:moveTo>
                    <a:pt x="119" y="0"/>
                  </a:moveTo>
                  <a:lnTo>
                    <a:pt x="1" y="14376"/>
                  </a:lnTo>
                  <a:lnTo>
                    <a:pt x="15206" y="14376"/>
                  </a:lnTo>
                  <a:lnTo>
                    <a:pt x="15325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gb42587efb1_0_53"/>
            <p:cNvSpPr/>
            <p:nvPr/>
          </p:nvSpPr>
          <p:spPr>
            <a:xfrm>
              <a:off x="4111350" y="4157975"/>
              <a:ext cx="155425" cy="2225"/>
            </a:xfrm>
            <a:custGeom>
              <a:rect b="b" l="l" r="r" t="t"/>
              <a:pathLst>
                <a:path extrusionOk="0" h="89" w="6217">
                  <a:moveTo>
                    <a:pt x="3109" y="0"/>
                  </a:moveTo>
                  <a:cubicBezTo>
                    <a:pt x="1392" y="0"/>
                    <a:pt x="0" y="20"/>
                    <a:pt x="0" y="40"/>
                  </a:cubicBezTo>
                  <a:cubicBezTo>
                    <a:pt x="0" y="69"/>
                    <a:pt x="1392" y="89"/>
                    <a:pt x="3109" y="89"/>
                  </a:cubicBezTo>
                  <a:cubicBezTo>
                    <a:pt x="4825" y="89"/>
                    <a:pt x="6217" y="69"/>
                    <a:pt x="6217" y="40"/>
                  </a:cubicBezTo>
                  <a:cubicBezTo>
                    <a:pt x="6217" y="20"/>
                    <a:pt x="4825" y="0"/>
                    <a:pt x="310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gb42587efb1_0_53"/>
            <p:cNvSpPr/>
            <p:nvPr/>
          </p:nvSpPr>
          <p:spPr>
            <a:xfrm>
              <a:off x="3745025" y="4279325"/>
              <a:ext cx="2412775" cy="2250"/>
            </a:xfrm>
            <a:custGeom>
              <a:rect b="b" l="l" r="r" t="t"/>
              <a:pathLst>
                <a:path extrusionOk="0" h="90" w="96511">
                  <a:moveTo>
                    <a:pt x="9769" y="1"/>
                  </a:moveTo>
                  <a:cubicBezTo>
                    <a:pt x="8990" y="1"/>
                    <a:pt x="780" y="30"/>
                    <a:pt x="1" y="30"/>
                  </a:cubicBezTo>
                  <a:lnTo>
                    <a:pt x="1" y="70"/>
                  </a:lnTo>
                  <a:cubicBezTo>
                    <a:pt x="780" y="70"/>
                    <a:pt x="8990" y="89"/>
                    <a:pt x="9769" y="89"/>
                  </a:cubicBezTo>
                  <a:lnTo>
                    <a:pt x="37663" y="89"/>
                  </a:lnTo>
                  <a:lnTo>
                    <a:pt x="68557" y="80"/>
                  </a:lnTo>
                  <a:lnTo>
                    <a:pt x="89377" y="70"/>
                  </a:lnTo>
                  <a:lnTo>
                    <a:pt x="95040" y="60"/>
                  </a:lnTo>
                  <a:lnTo>
                    <a:pt x="96511" y="60"/>
                  </a:lnTo>
                  <a:lnTo>
                    <a:pt x="95031" y="40"/>
                  </a:lnTo>
                  <a:lnTo>
                    <a:pt x="89367" y="30"/>
                  </a:lnTo>
                  <a:lnTo>
                    <a:pt x="68547" y="10"/>
                  </a:lnTo>
                  <a:lnTo>
                    <a:pt x="37663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gb42587efb1_0_53"/>
            <p:cNvSpPr/>
            <p:nvPr/>
          </p:nvSpPr>
          <p:spPr>
            <a:xfrm>
              <a:off x="3754900" y="4167100"/>
              <a:ext cx="2475425" cy="113250"/>
            </a:xfrm>
            <a:custGeom>
              <a:rect b="b" l="l" r="r" t="t"/>
              <a:pathLst>
                <a:path extrusionOk="0" h="4530" w="99017">
                  <a:moveTo>
                    <a:pt x="75207" y="0"/>
                  </a:moveTo>
                  <a:cubicBezTo>
                    <a:pt x="61236" y="0"/>
                    <a:pt x="38524" y="13"/>
                    <a:pt x="16368" y="13"/>
                  </a:cubicBezTo>
                  <a:cubicBezTo>
                    <a:pt x="10829" y="13"/>
                    <a:pt x="5325" y="12"/>
                    <a:pt x="1" y="10"/>
                  </a:cubicBezTo>
                  <a:lnTo>
                    <a:pt x="1" y="59"/>
                  </a:lnTo>
                  <a:cubicBezTo>
                    <a:pt x="17748" y="59"/>
                    <a:pt x="37495" y="64"/>
                    <a:pt x="53863" y="64"/>
                  </a:cubicBezTo>
                  <a:cubicBezTo>
                    <a:pt x="62047" y="64"/>
                    <a:pt x="69386" y="63"/>
                    <a:pt x="75207" y="59"/>
                  </a:cubicBezTo>
                  <a:lnTo>
                    <a:pt x="96037" y="49"/>
                  </a:lnTo>
                  <a:cubicBezTo>
                    <a:pt x="96116" y="47"/>
                    <a:pt x="96195" y="46"/>
                    <a:pt x="96275" y="46"/>
                  </a:cubicBezTo>
                  <a:cubicBezTo>
                    <a:pt x="96491" y="46"/>
                    <a:pt x="96708" y="55"/>
                    <a:pt x="96925" y="69"/>
                  </a:cubicBezTo>
                  <a:cubicBezTo>
                    <a:pt x="97201" y="109"/>
                    <a:pt x="97467" y="207"/>
                    <a:pt x="97714" y="345"/>
                  </a:cubicBezTo>
                  <a:cubicBezTo>
                    <a:pt x="98158" y="592"/>
                    <a:pt x="98503" y="997"/>
                    <a:pt x="98691" y="1470"/>
                  </a:cubicBezTo>
                  <a:cubicBezTo>
                    <a:pt x="98849" y="1875"/>
                    <a:pt x="98888" y="2319"/>
                    <a:pt x="98799" y="2743"/>
                  </a:cubicBezTo>
                  <a:cubicBezTo>
                    <a:pt x="98720" y="3098"/>
                    <a:pt x="98563" y="3434"/>
                    <a:pt x="98336" y="3710"/>
                  </a:cubicBezTo>
                  <a:cubicBezTo>
                    <a:pt x="98148" y="3927"/>
                    <a:pt x="97931" y="4115"/>
                    <a:pt x="97675" y="4253"/>
                  </a:cubicBezTo>
                  <a:cubicBezTo>
                    <a:pt x="97497" y="4351"/>
                    <a:pt x="97300" y="4421"/>
                    <a:pt x="97102" y="4470"/>
                  </a:cubicBezTo>
                  <a:cubicBezTo>
                    <a:pt x="96984" y="4499"/>
                    <a:pt x="96856" y="4509"/>
                    <a:pt x="96737" y="4519"/>
                  </a:cubicBezTo>
                  <a:lnTo>
                    <a:pt x="96609" y="4529"/>
                  </a:lnTo>
                  <a:lnTo>
                    <a:pt x="96737" y="4529"/>
                  </a:lnTo>
                  <a:cubicBezTo>
                    <a:pt x="96856" y="4519"/>
                    <a:pt x="96984" y="4509"/>
                    <a:pt x="97102" y="4480"/>
                  </a:cubicBezTo>
                  <a:cubicBezTo>
                    <a:pt x="97309" y="4430"/>
                    <a:pt x="97497" y="4361"/>
                    <a:pt x="97684" y="4263"/>
                  </a:cubicBezTo>
                  <a:cubicBezTo>
                    <a:pt x="97931" y="4125"/>
                    <a:pt x="98158" y="3947"/>
                    <a:pt x="98346" y="3730"/>
                  </a:cubicBezTo>
                  <a:cubicBezTo>
                    <a:pt x="98868" y="3098"/>
                    <a:pt x="99016" y="2230"/>
                    <a:pt x="98711" y="1460"/>
                  </a:cubicBezTo>
                  <a:lnTo>
                    <a:pt x="98720" y="1460"/>
                  </a:lnTo>
                  <a:cubicBezTo>
                    <a:pt x="98533" y="977"/>
                    <a:pt x="98178" y="572"/>
                    <a:pt x="97734" y="326"/>
                  </a:cubicBezTo>
                  <a:cubicBezTo>
                    <a:pt x="97487" y="178"/>
                    <a:pt x="97211" y="89"/>
                    <a:pt x="96935" y="49"/>
                  </a:cubicBezTo>
                  <a:cubicBezTo>
                    <a:pt x="96705" y="27"/>
                    <a:pt x="96481" y="16"/>
                    <a:pt x="96259" y="16"/>
                  </a:cubicBezTo>
                  <a:cubicBezTo>
                    <a:pt x="96185" y="16"/>
                    <a:pt x="96111" y="17"/>
                    <a:pt x="96037" y="20"/>
                  </a:cubicBezTo>
                  <a:lnTo>
                    <a:pt x="75207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gb42587efb1_0_53"/>
            <p:cNvSpPr/>
            <p:nvPr/>
          </p:nvSpPr>
          <p:spPr>
            <a:xfrm>
              <a:off x="2812100" y="4158950"/>
              <a:ext cx="974650" cy="134225"/>
            </a:xfrm>
            <a:custGeom>
              <a:rect b="b" l="l" r="r" t="t"/>
              <a:pathLst>
                <a:path extrusionOk="0" h="5369" w="38986">
                  <a:moveTo>
                    <a:pt x="1944" y="1"/>
                  </a:moveTo>
                  <a:cubicBezTo>
                    <a:pt x="879" y="1"/>
                    <a:pt x="1" y="869"/>
                    <a:pt x="11" y="1944"/>
                  </a:cubicBezTo>
                  <a:lnTo>
                    <a:pt x="11" y="3424"/>
                  </a:lnTo>
                  <a:cubicBezTo>
                    <a:pt x="11" y="4490"/>
                    <a:pt x="879" y="5368"/>
                    <a:pt x="1944" y="5368"/>
                  </a:cubicBezTo>
                  <a:lnTo>
                    <a:pt x="38985" y="5329"/>
                  </a:lnTo>
                  <a:lnTo>
                    <a:pt x="38985" y="20"/>
                  </a:lnTo>
                  <a:lnTo>
                    <a:pt x="1944" y="1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gb42587efb1_0_53"/>
            <p:cNvSpPr/>
            <p:nvPr/>
          </p:nvSpPr>
          <p:spPr>
            <a:xfrm>
              <a:off x="2655950" y="3972700"/>
              <a:ext cx="100925" cy="218825"/>
            </a:xfrm>
            <a:custGeom>
              <a:rect b="b" l="l" r="r" t="t"/>
              <a:pathLst>
                <a:path extrusionOk="0" h="8753" w="4037">
                  <a:moveTo>
                    <a:pt x="1" y="1"/>
                  </a:moveTo>
                  <a:cubicBezTo>
                    <a:pt x="1" y="11"/>
                    <a:pt x="139" y="50"/>
                    <a:pt x="386" y="129"/>
                  </a:cubicBezTo>
                  <a:cubicBezTo>
                    <a:pt x="741" y="257"/>
                    <a:pt x="1076" y="435"/>
                    <a:pt x="1372" y="642"/>
                  </a:cubicBezTo>
                  <a:cubicBezTo>
                    <a:pt x="1826" y="968"/>
                    <a:pt x="2221" y="1353"/>
                    <a:pt x="2547" y="1797"/>
                  </a:cubicBezTo>
                  <a:cubicBezTo>
                    <a:pt x="2941" y="2339"/>
                    <a:pt x="3257" y="2951"/>
                    <a:pt x="3474" y="3593"/>
                  </a:cubicBezTo>
                  <a:cubicBezTo>
                    <a:pt x="3681" y="4234"/>
                    <a:pt x="3810" y="4895"/>
                    <a:pt x="3879" y="5566"/>
                  </a:cubicBezTo>
                  <a:cubicBezTo>
                    <a:pt x="3948" y="6188"/>
                    <a:pt x="3977" y="6750"/>
                    <a:pt x="3977" y="7224"/>
                  </a:cubicBezTo>
                  <a:lnTo>
                    <a:pt x="3977" y="8339"/>
                  </a:lnTo>
                  <a:lnTo>
                    <a:pt x="3977" y="8644"/>
                  </a:lnTo>
                  <a:cubicBezTo>
                    <a:pt x="3977" y="8684"/>
                    <a:pt x="3977" y="8714"/>
                    <a:pt x="3977" y="8753"/>
                  </a:cubicBezTo>
                  <a:cubicBezTo>
                    <a:pt x="3987" y="8714"/>
                    <a:pt x="3997" y="8684"/>
                    <a:pt x="3997" y="8644"/>
                  </a:cubicBezTo>
                  <a:cubicBezTo>
                    <a:pt x="3997" y="8566"/>
                    <a:pt x="4007" y="8467"/>
                    <a:pt x="4007" y="8339"/>
                  </a:cubicBezTo>
                  <a:cubicBezTo>
                    <a:pt x="4017" y="8082"/>
                    <a:pt x="4027" y="7697"/>
                    <a:pt x="4027" y="7224"/>
                  </a:cubicBezTo>
                  <a:cubicBezTo>
                    <a:pt x="4036" y="6661"/>
                    <a:pt x="4007" y="6109"/>
                    <a:pt x="3958" y="5556"/>
                  </a:cubicBezTo>
                  <a:cubicBezTo>
                    <a:pt x="3888" y="4875"/>
                    <a:pt x="3760" y="4204"/>
                    <a:pt x="3553" y="3563"/>
                  </a:cubicBezTo>
                  <a:cubicBezTo>
                    <a:pt x="3336" y="2912"/>
                    <a:pt x="3010" y="2300"/>
                    <a:pt x="2606" y="1747"/>
                  </a:cubicBezTo>
                  <a:cubicBezTo>
                    <a:pt x="2270" y="1303"/>
                    <a:pt x="1866" y="909"/>
                    <a:pt x="1402" y="593"/>
                  </a:cubicBezTo>
                  <a:cubicBezTo>
                    <a:pt x="1096" y="386"/>
                    <a:pt x="761" y="218"/>
                    <a:pt x="396" y="100"/>
                  </a:cubicBezTo>
                  <a:cubicBezTo>
                    <a:pt x="307" y="70"/>
                    <a:pt x="208" y="40"/>
                    <a:pt x="99" y="21"/>
                  </a:cubicBezTo>
                  <a:cubicBezTo>
                    <a:pt x="70" y="11"/>
                    <a:pt x="30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gb42587efb1_0_53"/>
            <p:cNvSpPr/>
            <p:nvPr/>
          </p:nvSpPr>
          <p:spPr>
            <a:xfrm>
              <a:off x="2669525" y="3942625"/>
              <a:ext cx="101650" cy="248900"/>
            </a:xfrm>
            <a:custGeom>
              <a:rect b="b" l="l" r="r" t="t"/>
              <a:pathLst>
                <a:path extrusionOk="0" h="9956" w="4066">
                  <a:moveTo>
                    <a:pt x="1" y="0"/>
                  </a:moveTo>
                  <a:cubicBezTo>
                    <a:pt x="1" y="10"/>
                    <a:pt x="149" y="69"/>
                    <a:pt x="405" y="198"/>
                  </a:cubicBezTo>
                  <a:cubicBezTo>
                    <a:pt x="770" y="385"/>
                    <a:pt x="1106" y="612"/>
                    <a:pt x="1411" y="888"/>
                  </a:cubicBezTo>
                  <a:cubicBezTo>
                    <a:pt x="1865" y="1283"/>
                    <a:pt x="2270" y="1747"/>
                    <a:pt x="2596" y="2260"/>
                  </a:cubicBezTo>
                  <a:cubicBezTo>
                    <a:pt x="2990" y="2881"/>
                    <a:pt x="3296" y="3562"/>
                    <a:pt x="3503" y="4273"/>
                  </a:cubicBezTo>
                  <a:cubicBezTo>
                    <a:pt x="3711" y="4983"/>
                    <a:pt x="3849" y="5713"/>
                    <a:pt x="3918" y="6453"/>
                  </a:cubicBezTo>
                  <a:cubicBezTo>
                    <a:pt x="3987" y="7134"/>
                    <a:pt x="4007" y="7756"/>
                    <a:pt x="4007" y="8279"/>
                  </a:cubicBezTo>
                  <a:cubicBezTo>
                    <a:pt x="4016" y="8802"/>
                    <a:pt x="4016" y="9216"/>
                    <a:pt x="4016" y="9512"/>
                  </a:cubicBezTo>
                  <a:lnTo>
                    <a:pt x="4016" y="9838"/>
                  </a:lnTo>
                  <a:cubicBezTo>
                    <a:pt x="4016" y="9877"/>
                    <a:pt x="4016" y="9917"/>
                    <a:pt x="4026" y="9956"/>
                  </a:cubicBezTo>
                  <a:cubicBezTo>
                    <a:pt x="4036" y="9926"/>
                    <a:pt x="4036" y="9887"/>
                    <a:pt x="4036" y="9847"/>
                  </a:cubicBezTo>
                  <a:cubicBezTo>
                    <a:pt x="4036" y="9759"/>
                    <a:pt x="4046" y="9650"/>
                    <a:pt x="4046" y="9512"/>
                  </a:cubicBezTo>
                  <a:cubicBezTo>
                    <a:pt x="4056" y="9216"/>
                    <a:pt x="4066" y="8802"/>
                    <a:pt x="4066" y="8279"/>
                  </a:cubicBezTo>
                  <a:cubicBezTo>
                    <a:pt x="4066" y="7756"/>
                    <a:pt x="4056" y="7144"/>
                    <a:pt x="3997" y="6453"/>
                  </a:cubicBezTo>
                  <a:cubicBezTo>
                    <a:pt x="3928" y="5713"/>
                    <a:pt x="3789" y="4973"/>
                    <a:pt x="3592" y="4253"/>
                  </a:cubicBezTo>
                  <a:cubicBezTo>
                    <a:pt x="3375" y="3533"/>
                    <a:pt x="3069" y="2842"/>
                    <a:pt x="2665" y="2210"/>
                  </a:cubicBezTo>
                  <a:cubicBezTo>
                    <a:pt x="2329" y="1697"/>
                    <a:pt x="1925" y="1234"/>
                    <a:pt x="1451" y="839"/>
                  </a:cubicBezTo>
                  <a:cubicBezTo>
                    <a:pt x="1135" y="572"/>
                    <a:pt x="790" y="346"/>
                    <a:pt x="425" y="168"/>
                  </a:cubicBezTo>
                  <a:cubicBezTo>
                    <a:pt x="316" y="119"/>
                    <a:pt x="218" y="69"/>
                    <a:pt x="109" y="40"/>
                  </a:cubicBezTo>
                  <a:cubicBezTo>
                    <a:pt x="79" y="20"/>
                    <a:pt x="40" y="1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gb42587efb1_0_53"/>
            <p:cNvSpPr/>
            <p:nvPr/>
          </p:nvSpPr>
          <p:spPr>
            <a:xfrm>
              <a:off x="2318000" y="3731950"/>
              <a:ext cx="23975" cy="202050"/>
            </a:xfrm>
            <a:custGeom>
              <a:rect b="b" l="l" r="r" t="t"/>
              <a:pathLst>
                <a:path extrusionOk="0" h="8082" w="959">
                  <a:moveTo>
                    <a:pt x="1" y="1"/>
                  </a:moveTo>
                  <a:lnTo>
                    <a:pt x="218" y="8082"/>
                  </a:lnTo>
                  <a:lnTo>
                    <a:pt x="869" y="8072"/>
                  </a:lnTo>
                  <a:cubicBezTo>
                    <a:pt x="869" y="8072"/>
                    <a:pt x="958" y="90"/>
                    <a:pt x="90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gb42587efb1_0_53"/>
            <p:cNvSpPr/>
            <p:nvPr/>
          </p:nvSpPr>
          <p:spPr>
            <a:xfrm>
              <a:off x="2300750" y="3906850"/>
              <a:ext cx="60950" cy="78725"/>
            </a:xfrm>
            <a:custGeom>
              <a:rect b="b" l="l" r="r" t="t"/>
              <a:pathLst>
                <a:path extrusionOk="0" h="3149" w="2438">
                  <a:moveTo>
                    <a:pt x="849" y="0"/>
                  </a:moveTo>
                  <a:lnTo>
                    <a:pt x="819" y="1125"/>
                  </a:lnTo>
                  <a:lnTo>
                    <a:pt x="30" y="1717"/>
                  </a:lnTo>
                  <a:lnTo>
                    <a:pt x="0" y="2398"/>
                  </a:lnTo>
                  <a:lnTo>
                    <a:pt x="612" y="3148"/>
                  </a:lnTo>
                  <a:lnTo>
                    <a:pt x="573" y="1994"/>
                  </a:lnTo>
                  <a:lnTo>
                    <a:pt x="1165" y="1688"/>
                  </a:lnTo>
                  <a:lnTo>
                    <a:pt x="1855" y="2053"/>
                  </a:lnTo>
                  <a:lnTo>
                    <a:pt x="1875" y="3118"/>
                  </a:lnTo>
                  <a:lnTo>
                    <a:pt x="2437" y="2349"/>
                  </a:lnTo>
                  <a:lnTo>
                    <a:pt x="2437" y="1609"/>
                  </a:lnTo>
                  <a:lnTo>
                    <a:pt x="1589" y="1165"/>
                  </a:lnTo>
                  <a:lnTo>
                    <a:pt x="1599" y="40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gb42587efb1_0_53"/>
            <p:cNvSpPr/>
            <p:nvPr/>
          </p:nvSpPr>
          <p:spPr>
            <a:xfrm>
              <a:off x="2410025" y="3686700"/>
              <a:ext cx="263225" cy="284025"/>
            </a:xfrm>
            <a:custGeom>
              <a:rect b="b" l="l" r="r" t="t"/>
              <a:pathLst>
                <a:path extrusionOk="0" h="11361" w="10529">
                  <a:moveTo>
                    <a:pt x="2108" y="0"/>
                  </a:moveTo>
                  <a:cubicBezTo>
                    <a:pt x="1689" y="0"/>
                    <a:pt x="1268" y="140"/>
                    <a:pt x="918" y="429"/>
                  </a:cubicBezTo>
                  <a:cubicBezTo>
                    <a:pt x="119" y="1090"/>
                    <a:pt x="0" y="2275"/>
                    <a:pt x="661" y="3074"/>
                  </a:cubicBezTo>
                  <a:lnTo>
                    <a:pt x="6976" y="10681"/>
                  </a:lnTo>
                  <a:cubicBezTo>
                    <a:pt x="7347" y="11129"/>
                    <a:pt x="7882" y="11360"/>
                    <a:pt x="8421" y="11360"/>
                  </a:cubicBezTo>
                  <a:cubicBezTo>
                    <a:pt x="8844" y="11360"/>
                    <a:pt x="9270" y="11218"/>
                    <a:pt x="9621" y="10928"/>
                  </a:cubicBezTo>
                  <a:cubicBezTo>
                    <a:pt x="10410" y="10267"/>
                    <a:pt x="10529" y="9083"/>
                    <a:pt x="9867" y="8284"/>
                  </a:cubicBezTo>
                  <a:lnTo>
                    <a:pt x="3553" y="676"/>
                  </a:lnTo>
                  <a:cubicBezTo>
                    <a:pt x="3181" y="232"/>
                    <a:pt x="2646" y="0"/>
                    <a:pt x="2108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gb42587efb1_0_53"/>
            <p:cNvSpPr/>
            <p:nvPr/>
          </p:nvSpPr>
          <p:spPr>
            <a:xfrm>
              <a:off x="2301975" y="3703600"/>
              <a:ext cx="199350" cy="58975"/>
            </a:xfrm>
            <a:custGeom>
              <a:rect b="b" l="l" r="r" t="t"/>
              <a:pathLst>
                <a:path extrusionOk="0" h="2359" w="7974">
                  <a:moveTo>
                    <a:pt x="1175" y="0"/>
                  </a:moveTo>
                  <a:cubicBezTo>
                    <a:pt x="524" y="0"/>
                    <a:pt x="1" y="523"/>
                    <a:pt x="1" y="1174"/>
                  </a:cubicBezTo>
                  <a:cubicBezTo>
                    <a:pt x="1" y="1825"/>
                    <a:pt x="524" y="2358"/>
                    <a:pt x="1175" y="2358"/>
                  </a:cubicBezTo>
                  <a:lnTo>
                    <a:pt x="6789" y="2358"/>
                  </a:lnTo>
                  <a:cubicBezTo>
                    <a:pt x="7440" y="2358"/>
                    <a:pt x="7973" y="1825"/>
                    <a:pt x="7973" y="1174"/>
                  </a:cubicBezTo>
                  <a:cubicBezTo>
                    <a:pt x="7973" y="523"/>
                    <a:pt x="7440" y="0"/>
                    <a:pt x="6789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gb42587efb1_0_53"/>
            <p:cNvSpPr/>
            <p:nvPr/>
          </p:nvSpPr>
          <p:spPr>
            <a:xfrm>
              <a:off x="2545700" y="3870100"/>
              <a:ext cx="131750" cy="414425"/>
            </a:xfrm>
            <a:custGeom>
              <a:rect b="b" l="l" r="r" t="t"/>
              <a:pathLst>
                <a:path extrusionOk="0" h="16577" w="5270">
                  <a:moveTo>
                    <a:pt x="1905" y="0"/>
                  </a:moveTo>
                  <a:cubicBezTo>
                    <a:pt x="849" y="0"/>
                    <a:pt x="0" y="849"/>
                    <a:pt x="0" y="1905"/>
                  </a:cubicBezTo>
                  <a:lnTo>
                    <a:pt x="0" y="14673"/>
                  </a:lnTo>
                  <a:cubicBezTo>
                    <a:pt x="0" y="15728"/>
                    <a:pt x="849" y="16577"/>
                    <a:pt x="1905" y="16577"/>
                  </a:cubicBezTo>
                  <a:lnTo>
                    <a:pt x="3355" y="16577"/>
                  </a:lnTo>
                  <a:cubicBezTo>
                    <a:pt x="4421" y="16577"/>
                    <a:pt x="5269" y="15728"/>
                    <a:pt x="5269" y="14673"/>
                  </a:cubicBezTo>
                  <a:lnTo>
                    <a:pt x="5269" y="1905"/>
                  </a:lnTo>
                  <a:cubicBezTo>
                    <a:pt x="5269" y="849"/>
                    <a:pt x="4421" y="0"/>
                    <a:pt x="3355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gb42587efb1_0_53"/>
            <p:cNvSpPr/>
            <p:nvPr/>
          </p:nvSpPr>
          <p:spPr>
            <a:xfrm>
              <a:off x="2573825" y="4189200"/>
              <a:ext cx="72525" cy="64950"/>
            </a:xfrm>
            <a:custGeom>
              <a:rect b="b" l="l" r="r" t="t"/>
              <a:pathLst>
                <a:path extrusionOk="0" h="2598" w="2901">
                  <a:moveTo>
                    <a:pt x="1448" y="1"/>
                  </a:moveTo>
                  <a:cubicBezTo>
                    <a:pt x="1091" y="1"/>
                    <a:pt x="738" y="147"/>
                    <a:pt x="484" y="438"/>
                  </a:cubicBezTo>
                  <a:cubicBezTo>
                    <a:pt x="0" y="971"/>
                    <a:pt x="49" y="1790"/>
                    <a:pt x="582" y="2264"/>
                  </a:cubicBezTo>
                  <a:cubicBezTo>
                    <a:pt x="834" y="2488"/>
                    <a:pt x="1145" y="2598"/>
                    <a:pt x="1453" y="2598"/>
                  </a:cubicBezTo>
                  <a:cubicBezTo>
                    <a:pt x="1810" y="2598"/>
                    <a:pt x="2163" y="2451"/>
                    <a:pt x="2418" y="2165"/>
                  </a:cubicBezTo>
                  <a:cubicBezTo>
                    <a:pt x="2901" y="1622"/>
                    <a:pt x="2852" y="803"/>
                    <a:pt x="2319" y="330"/>
                  </a:cubicBezTo>
                  <a:cubicBezTo>
                    <a:pt x="2067" y="110"/>
                    <a:pt x="1756" y="1"/>
                    <a:pt x="144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gb42587efb1_0_53"/>
            <p:cNvSpPr/>
            <p:nvPr/>
          </p:nvSpPr>
          <p:spPr>
            <a:xfrm>
              <a:off x="2575800" y="3894450"/>
              <a:ext cx="71300" cy="64975"/>
            </a:xfrm>
            <a:custGeom>
              <a:rect b="b" l="l" r="r" t="t"/>
              <a:pathLst>
                <a:path extrusionOk="0" h="2599" w="2852">
                  <a:moveTo>
                    <a:pt x="1427" y="1"/>
                  </a:moveTo>
                  <a:cubicBezTo>
                    <a:pt x="1095" y="1"/>
                    <a:pt x="765" y="126"/>
                    <a:pt x="513" y="378"/>
                  </a:cubicBezTo>
                  <a:cubicBezTo>
                    <a:pt x="0" y="891"/>
                    <a:pt x="0" y="1710"/>
                    <a:pt x="513" y="2213"/>
                  </a:cubicBezTo>
                  <a:cubicBezTo>
                    <a:pt x="765" y="2470"/>
                    <a:pt x="1095" y="2598"/>
                    <a:pt x="1427" y="2598"/>
                  </a:cubicBezTo>
                  <a:cubicBezTo>
                    <a:pt x="1759" y="2598"/>
                    <a:pt x="2092" y="2470"/>
                    <a:pt x="2348" y="2213"/>
                  </a:cubicBezTo>
                  <a:cubicBezTo>
                    <a:pt x="2852" y="1710"/>
                    <a:pt x="2852" y="891"/>
                    <a:pt x="2348" y="378"/>
                  </a:cubicBezTo>
                  <a:cubicBezTo>
                    <a:pt x="2092" y="126"/>
                    <a:pt x="1759" y="1"/>
                    <a:pt x="142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gb42587efb1_0_53"/>
            <p:cNvSpPr/>
            <p:nvPr/>
          </p:nvSpPr>
          <p:spPr>
            <a:xfrm>
              <a:off x="2448000" y="3713200"/>
              <a:ext cx="39500" cy="39500"/>
            </a:xfrm>
            <a:custGeom>
              <a:rect b="b" l="l" r="r" t="t"/>
              <a:pathLst>
                <a:path extrusionOk="0" h="1580" w="1580">
                  <a:moveTo>
                    <a:pt x="790" y="1"/>
                  </a:moveTo>
                  <a:cubicBezTo>
                    <a:pt x="356" y="1"/>
                    <a:pt x="1" y="356"/>
                    <a:pt x="1" y="790"/>
                  </a:cubicBezTo>
                  <a:cubicBezTo>
                    <a:pt x="1" y="1224"/>
                    <a:pt x="356" y="1580"/>
                    <a:pt x="790" y="1580"/>
                  </a:cubicBezTo>
                  <a:cubicBezTo>
                    <a:pt x="1224" y="1580"/>
                    <a:pt x="1580" y="1224"/>
                    <a:pt x="1580" y="790"/>
                  </a:cubicBezTo>
                  <a:cubicBezTo>
                    <a:pt x="1580" y="356"/>
                    <a:pt x="1224" y="1"/>
                    <a:pt x="79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gb42587efb1_0_53"/>
            <p:cNvSpPr/>
            <p:nvPr/>
          </p:nvSpPr>
          <p:spPr>
            <a:xfrm>
              <a:off x="2315050" y="3719625"/>
              <a:ext cx="26675" cy="26900"/>
            </a:xfrm>
            <a:custGeom>
              <a:rect b="b" l="l" r="r" t="t"/>
              <a:pathLst>
                <a:path extrusionOk="0" h="1076" w="1067">
                  <a:moveTo>
                    <a:pt x="533" y="0"/>
                  </a:moveTo>
                  <a:cubicBezTo>
                    <a:pt x="237" y="0"/>
                    <a:pt x="1" y="237"/>
                    <a:pt x="1" y="533"/>
                  </a:cubicBezTo>
                  <a:cubicBezTo>
                    <a:pt x="1" y="829"/>
                    <a:pt x="237" y="1076"/>
                    <a:pt x="533" y="1076"/>
                  </a:cubicBezTo>
                  <a:cubicBezTo>
                    <a:pt x="829" y="1076"/>
                    <a:pt x="1066" y="829"/>
                    <a:pt x="1066" y="533"/>
                  </a:cubicBezTo>
                  <a:cubicBezTo>
                    <a:pt x="1066" y="237"/>
                    <a:pt x="829" y="0"/>
                    <a:pt x="53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gb42587efb1_0_53"/>
            <p:cNvSpPr/>
            <p:nvPr/>
          </p:nvSpPr>
          <p:spPr>
            <a:xfrm>
              <a:off x="2545450" y="3868825"/>
              <a:ext cx="122125" cy="72575"/>
            </a:xfrm>
            <a:custGeom>
              <a:rect b="b" l="l" r="r" t="t"/>
              <a:pathLst>
                <a:path extrusionOk="0" h="2903" w="4885">
                  <a:moveTo>
                    <a:pt x="2632" y="0"/>
                  </a:moveTo>
                  <a:cubicBezTo>
                    <a:pt x="1884" y="0"/>
                    <a:pt x="1163" y="332"/>
                    <a:pt x="671" y="920"/>
                  </a:cubicBezTo>
                  <a:cubicBezTo>
                    <a:pt x="425" y="1206"/>
                    <a:pt x="237" y="1531"/>
                    <a:pt x="129" y="1887"/>
                  </a:cubicBezTo>
                  <a:cubicBezTo>
                    <a:pt x="50" y="2123"/>
                    <a:pt x="0" y="2370"/>
                    <a:pt x="0" y="2627"/>
                  </a:cubicBezTo>
                  <a:cubicBezTo>
                    <a:pt x="0" y="2696"/>
                    <a:pt x="0" y="2765"/>
                    <a:pt x="10" y="2834"/>
                  </a:cubicBezTo>
                  <a:cubicBezTo>
                    <a:pt x="10" y="2854"/>
                    <a:pt x="10" y="2873"/>
                    <a:pt x="20" y="2903"/>
                  </a:cubicBezTo>
                  <a:cubicBezTo>
                    <a:pt x="20" y="2557"/>
                    <a:pt x="79" y="2222"/>
                    <a:pt x="188" y="1906"/>
                  </a:cubicBezTo>
                  <a:cubicBezTo>
                    <a:pt x="306" y="1561"/>
                    <a:pt x="494" y="1245"/>
                    <a:pt x="731" y="979"/>
                  </a:cubicBezTo>
                  <a:cubicBezTo>
                    <a:pt x="1220" y="408"/>
                    <a:pt x="1924" y="87"/>
                    <a:pt x="2661" y="87"/>
                  </a:cubicBezTo>
                  <a:cubicBezTo>
                    <a:pt x="2816" y="87"/>
                    <a:pt x="2972" y="101"/>
                    <a:pt x="3128" y="130"/>
                  </a:cubicBezTo>
                  <a:cubicBezTo>
                    <a:pt x="3483" y="189"/>
                    <a:pt x="3829" y="318"/>
                    <a:pt x="4135" y="505"/>
                  </a:cubicBezTo>
                  <a:cubicBezTo>
                    <a:pt x="4421" y="693"/>
                    <a:pt x="4677" y="910"/>
                    <a:pt x="4885" y="1166"/>
                  </a:cubicBezTo>
                  <a:cubicBezTo>
                    <a:pt x="4885" y="1147"/>
                    <a:pt x="4865" y="1127"/>
                    <a:pt x="4855" y="1107"/>
                  </a:cubicBezTo>
                  <a:cubicBezTo>
                    <a:pt x="4816" y="1058"/>
                    <a:pt x="4776" y="999"/>
                    <a:pt x="4727" y="949"/>
                  </a:cubicBezTo>
                  <a:cubicBezTo>
                    <a:pt x="4569" y="752"/>
                    <a:pt x="4381" y="584"/>
                    <a:pt x="4164" y="456"/>
                  </a:cubicBezTo>
                  <a:cubicBezTo>
                    <a:pt x="3858" y="249"/>
                    <a:pt x="3503" y="110"/>
                    <a:pt x="3138" y="51"/>
                  </a:cubicBezTo>
                  <a:cubicBezTo>
                    <a:pt x="2970" y="17"/>
                    <a:pt x="2800" y="0"/>
                    <a:pt x="263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gb42587efb1_0_53"/>
            <p:cNvSpPr/>
            <p:nvPr/>
          </p:nvSpPr>
          <p:spPr>
            <a:xfrm>
              <a:off x="2417925" y="3699350"/>
              <a:ext cx="14325" cy="70400"/>
            </a:xfrm>
            <a:custGeom>
              <a:rect b="b" l="l" r="r" t="t"/>
              <a:pathLst>
                <a:path extrusionOk="0" h="2816" w="573">
                  <a:moveTo>
                    <a:pt x="431" y="1"/>
                  </a:moveTo>
                  <a:cubicBezTo>
                    <a:pt x="420" y="1"/>
                    <a:pt x="401" y="39"/>
                    <a:pt x="365" y="101"/>
                  </a:cubicBezTo>
                  <a:cubicBezTo>
                    <a:pt x="296" y="190"/>
                    <a:pt x="247" y="279"/>
                    <a:pt x="207" y="387"/>
                  </a:cubicBezTo>
                  <a:cubicBezTo>
                    <a:pt x="138" y="525"/>
                    <a:pt x="89" y="683"/>
                    <a:pt x="59" y="841"/>
                  </a:cubicBezTo>
                  <a:cubicBezTo>
                    <a:pt x="20" y="1038"/>
                    <a:pt x="0" y="1236"/>
                    <a:pt x="10" y="1433"/>
                  </a:cubicBezTo>
                  <a:cubicBezTo>
                    <a:pt x="20" y="1630"/>
                    <a:pt x="49" y="1828"/>
                    <a:pt x="109" y="2025"/>
                  </a:cubicBezTo>
                  <a:cubicBezTo>
                    <a:pt x="158" y="2173"/>
                    <a:pt x="217" y="2321"/>
                    <a:pt x="296" y="2459"/>
                  </a:cubicBezTo>
                  <a:cubicBezTo>
                    <a:pt x="345" y="2558"/>
                    <a:pt x="405" y="2647"/>
                    <a:pt x="474" y="2726"/>
                  </a:cubicBezTo>
                  <a:cubicBezTo>
                    <a:pt x="518" y="2779"/>
                    <a:pt x="538" y="2816"/>
                    <a:pt x="556" y="2816"/>
                  </a:cubicBezTo>
                  <a:cubicBezTo>
                    <a:pt x="558" y="2816"/>
                    <a:pt x="560" y="2815"/>
                    <a:pt x="563" y="2814"/>
                  </a:cubicBezTo>
                  <a:cubicBezTo>
                    <a:pt x="572" y="2805"/>
                    <a:pt x="474" y="2676"/>
                    <a:pt x="345" y="2430"/>
                  </a:cubicBezTo>
                  <a:cubicBezTo>
                    <a:pt x="40" y="1798"/>
                    <a:pt x="10" y="1058"/>
                    <a:pt x="257" y="397"/>
                  </a:cubicBezTo>
                  <a:cubicBezTo>
                    <a:pt x="355" y="150"/>
                    <a:pt x="444" y="12"/>
                    <a:pt x="434" y="2"/>
                  </a:cubicBezTo>
                  <a:cubicBezTo>
                    <a:pt x="433" y="1"/>
                    <a:pt x="432" y="1"/>
                    <a:pt x="43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gb42587efb1_0_53"/>
            <p:cNvSpPr/>
            <p:nvPr/>
          </p:nvSpPr>
          <p:spPr>
            <a:xfrm>
              <a:off x="722250" y="3923375"/>
              <a:ext cx="114975" cy="250650"/>
            </a:xfrm>
            <a:custGeom>
              <a:rect b="b" l="l" r="r" t="t"/>
              <a:pathLst>
                <a:path extrusionOk="0" h="10026" w="4599">
                  <a:moveTo>
                    <a:pt x="4599" y="1"/>
                  </a:moveTo>
                  <a:cubicBezTo>
                    <a:pt x="4569" y="1"/>
                    <a:pt x="4530" y="10"/>
                    <a:pt x="4490" y="20"/>
                  </a:cubicBezTo>
                  <a:cubicBezTo>
                    <a:pt x="4382" y="50"/>
                    <a:pt x="4264" y="79"/>
                    <a:pt x="4155" y="109"/>
                  </a:cubicBezTo>
                  <a:cubicBezTo>
                    <a:pt x="3750" y="247"/>
                    <a:pt x="3356" y="435"/>
                    <a:pt x="3001" y="681"/>
                  </a:cubicBezTo>
                  <a:cubicBezTo>
                    <a:pt x="2478" y="1046"/>
                    <a:pt x="2014" y="1490"/>
                    <a:pt x="1639" y="2004"/>
                  </a:cubicBezTo>
                  <a:cubicBezTo>
                    <a:pt x="1165" y="2635"/>
                    <a:pt x="800" y="3336"/>
                    <a:pt x="554" y="4076"/>
                  </a:cubicBezTo>
                  <a:cubicBezTo>
                    <a:pt x="317" y="4816"/>
                    <a:pt x="159" y="5585"/>
                    <a:pt x="90" y="6365"/>
                  </a:cubicBezTo>
                  <a:cubicBezTo>
                    <a:pt x="31" y="6996"/>
                    <a:pt x="1" y="7628"/>
                    <a:pt x="1" y="8269"/>
                  </a:cubicBezTo>
                  <a:cubicBezTo>
                    <a:pt x="1" y="8812"/>
                    <a:pt x="11" y="9246"/>
                    <a:pt x="21" y="9552"/>
                  </a:cubicBezTo>
                  <a:cubicBezTo>
                    <a:pt x="31" y="9690"/>
                    <a:pt x="40" y="9808"/>
                    <a:pt x="40" y="9897"/>
                  </a:cubicBezTo>
                  <a:cubicBezTo>
                    <a:pt x="40" y="9937"/>
                    <a:pt x="40" y="9986"/>
                    <a:pt x="50" y="10025"/>
                  </a:cubicBezTo>
                  <a:cubicBezTo>
                    <a:pt x="60" y="9986"/>
                    <a:pt x="60" y="9937"/>
                    <a:pt x="50" y="9897"/>
                  </a:cubicBezTo>
                  <a:lnTo>
                    <a:pt x="50" y="9552"/>
                  </a:lnTo>
                  <a:cubicBezTo>
                    <a:pt x="50" y="9246"/>
                    <a:pt x="40" y="8802"/>
                    <a:pt x="50" y="8269"/>
                  </a:cubicBezTo>
                  <a:cubicBezTo>
                    <a:pt x="60" y="7726"/>
                    <a:pt x="80" y="7085"/>
                    <a:pt x="159" y="6375"/>
                  </a:cubicBezTo>
                  <a:cubicBezTo>
                    <a:pt x="238" y="5605"/>
                    <a:pt x="396" y="4845"/>
                    <a:pt x="632" y="4105"/>
                  </a:cubicBezTo>
                  <a:cubicBezTo>
                    <a:pt x="869" y="3365"/>
                    <a:pt x="1234" y="2675"/>
                    <a:pt x="1688" y="2053"/>
                  </a:cubicBezTo>
                  <a:cubicBezTo>
                    <a:pt x="2063" y="1550"/>
                    <a:pt x="2517" y="1096"/>
                    <a:pt x="3030" y="731"/>
                  </a:cubicBezTo>
                  <a:cubicBezTo>
                    <a:pt x="3375" y="484"/>
                    <a:pt x="3760" y="287"/>
                    <a:pt x="4155" y="149"/>
                  </a:cubicBezTo>
                  <a:cubicBezTo>
                    <a:pt x="4441" y="50"/>
                    <a:pt x="4599" y="10"/>
                    <a:pt x="45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gb42587efb1_0_53"/>
            <p:cNvSpPr/>
            <p:nvPr/>
          </p:nvSpPr>
          <p:spPr>
            <a:xfrm>
              <a:off x="705250" y="3888850"/>
              <a:ext cx="116450" cy="285175"/>
            </a:xfrm>
            <a:custGeom>
              <a:rect b="b" l="l" r="r" t="t"/>
              <a:pathLst>
                <a:path extrusionOk="0" h="11407" w="4658">
                  <a:moveTo>
                    <a:pt x="4657" y="0"/>
                  </a:moveTo>
                  <a:lnTo>
                    <a:pt x="4657" y="0"/>
                  </a:lnTo>
                  <a:cubicBezTo>
                    <a:pt x="4618" y="10"/>
                    <a:pt x="4578" y="30"/>
                    <a:pt x="4539" y="40"/>
                  </a:cubicBezTo>
                  <a:cubicBezTo>
                    <a:pt x="4411" y="89"/>
                    <a:pt x="4302" y="138"/>
                    <a:pt x="4184" y="198"/>
                  </a:cubicBezTo>
                  <a:cubicBezTo>
                    <a:pt x="3759" y="395"/>
                    <a:pt x="3355" y="661"/>
                    <a:pt x="3000" y="967"/>
                  </a:cubicBezTo>
                  <a:cubicBezTo>
                    <a:pt x="2467" y="1421"/>
                    <a:pt x="2003" y="1944"/>
                    <a:pt x="1628" y="2536"/>
                  </a:cubicBezTo>
                  <a:cubicBezTo>
                    <a:pt x="1155" y="3256"/>
                    <a:pt x="799" y="4046"/>
                    <a:pt x="563" y="4865"/>
                  </a:cubicBezTo>
                  <a:cubicBezTo>
                    <a:pt x="326" y="5693"/>
                    <a:pt x="168" y="6532"/>
                    <a:pt x="89" y="7391"/>
                  </a:cubicBezTo>
                  <a:cubicBezTo>
                    <a:pt x="20" y="8170"/>
                    <a:pt x="10" y="8880"/>
                    <a:pt x="0" y="9472"/>
                  </a:cubicBezTo>
                  <a:cubicBezTo>
                    <a:pt x="0" y="10074"/>
                    <a:pt x="20" y="10558"/>
                    <a:pt x="30" y="10883"/>
                  </a:cubicBezTo>
                  <a:lnTo>
                    <a:pt x="40" y="11268"/>
                  </a:lnTo>
                  <a:cubicBezTo>
                    <a:pt x="40" y="11318"/>
                    <a:pt x="40" y="11357"/>
                    <a:pt x="49" y="11406"/>
                  </a:cubicBezTo>
                  <a:cubicBezTo>
                    <a:pt x="59" y="11357"/>
                    <a:pt x="59" y="11308"/>
                    <a:pt x="59" y="11268"/>
                  </a:cubicBezTo>
                  <a:lnTo>
                    <a:pt x="59" y="10883"/>
                  </a:lnTo>
                  <a:cubicBezTo>
                    <a:pt x="69" y="10548"/>
                    <a:pt x="59" y="10065"/>
                    <a:pt x="69" y="9472"/>
                  </a:cubicBezTo>
                  <a:cubicBezTo>
                    <a:pt x="79" y="8880"/>
                    <a:pt x="99" y="8170"/>
                    <a:pt x="178" y="7391"/>
                  </a:cubicBezTo>
                  <a:cubicBezTo>
                    <a:pt x="257" y="6542"/>
                    <a:pt x="405" y="5713"/>
                    <a:pt x="641" y="4894"/>
                  </a:cubicBezTo>
                  <a:cubicBezTo>
                    <a:pt x="878" y="4075"/>
                    <a:pt x="1234" y="3296"/>
                    <a:pt x="1697" y="2585"/>
                  </a:cubicBezTo>
                  <a:cubicBezTo>
                    <a:pt x="2062" y="1993"/>
                    <a:pt x="2516" y="1470"/>
                    <a:pt x="3039" y="1007"/>
                  </a:cubicBezTo>
                  <a:cubicBezTo>
                    <a:pt x="3385" y="701"/>
                    <a:pt x="3779" y="444"/>
                    <a:pt x="4194" y="227"/>
                  </a:cubicBezTo>
                  <a:cubicBezTo>
                    <a:pt x="4332" y="138"/>
                    <a:pt x="4460" y="99"/>
                    <a:pt x="4539" y="59"/>
                  </a:cubicBezTo>
                  <a:cubicBezTo>
                    <a:pt x="4578" y="40"/>
                    <a:pt x="4618" y="20"/>
                    <a:pt x="46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gb42587efb1_0_53"/>
            <p:cNvSpPr/>
            <p:nvPr/>
          </p:nvSpPr>
          <p:spPr>
            <a:xfrm>
              <a:off x="1195150" y="3644375"/>
              <a:ext cx="27150" cy="150025"/>
            </a:xfrm>
            <a:custGeom>
              <a:rect b="b" l="l" r="r" t="t"/>
              <a:pathLst>
                <a:path extrusionOk="0" h="6001" w="1086">
                  <a:moveTo>
                    <a:pt x="1085" y="1"/>
                  </a:moveTo>
                  <a:lnTo>
                    <a:pt x="59" y="31"/>
                  </a:lnTo>
                  <a:cubicBezTo>
                    <a:pt x="0" y="129"/>
                    <a:pt x="316" y="6000"/>
                    <a:pt x="316" y="6000"/>
                  </a:cubicBezTo>
                  <a:lnTo>
                    <a:pt x="1056" y="5990"/>
                  </a:lnTo>
                  <a:lnTo>
                    <a:pt x="1085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gb42587efb1_0_53"/>
            <p:cNvSpPr/>
            <p:nvPr/>
          </p:nvSpPr>
          <p:spPr>
            <a:xfrm>
              <a:off x="1139875" y="3715675"/>
              <a:ext cx="145075" cy="185775"/>
            </a:xfrm>
            <a:custGeom>
              <a:rect b="b" l="l" r="r" t="t"/>
              <a:pathLst>
                <a:path extrusionOk="0" h="7431" w="5803">
                  <a:moveTo>
                    <a:pt x="3652" y="1"/>
                  </a:moveTo>
                  <a:lnTo>
                    <a:pt x="1885" y="139"/>
                  </a:lnTo>
                  <a:lnTo>
                    <a:pt x="1974" y="2803"/>
                  </a:lnTo>
                  <a:lnTo>
                    <a:pt x="1" y="3908"/>
                  </a:lnTo>
                  <a:lnTo>
                    <a:pt x="60" y="5654"/>
                  </a:lnTo>
                  <a:lnTo>
                    <a:pt x="1412" y="7430"/>
                  </a:lnTo>
                  <a:lnTo>
                    <a:pt x="1402" y="4904"/>
                  </a:lnTo>
                  <a:lnTo>
                    <a:pt x="3010" y="4016"/>
                  </a:lnTo>
                  <a:lnTo>
                    <a:pt x="4421" y="4707"/>
                  </a:lnTo>
                  <a:lnTo>
                    <a:pt x="4411" y="7421"/>
                  </a:lnTo>
                  <a:lnTo>
                    <a:pt x="5803" y="5615"/>
                  </a:lnTo>
                  <a:lnTo>
                    <a:pt x="5684" y="3997"/>
                  </a:lnTo>
                  <a:lnTo>
                    <a:pt x="3790" y="2674"/>
                  </a:lnTo>
                  <a:lnTo>
                    <a:pt x="3652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gb42587efb1_0_53"/>
            <p:cNvSpPr/>
            <p:nvPr/>
          </p:nvSpPr>
          <p:spPr>
            <a:xfrm>
              <a:off x="817725" y="3595725"/>
              <a:ext cx="301225" cy="325275"/>
            </a:xfrm>
            <a:custGeom>
              <a:rect b="b" l="l" r="r" t="t"/>
              <a:pathLst>
                <a:path extrusionOk="0" h="13011" w="12049">
                  <a:moveTo>
                    <a:pt x="9632" y="1"/>
                  </a:moveTo>
                  <a:cubicBezTo>
                    <a:pt x="9015" y="1"/>
                    <a:pt x="8404" y="267"/>
                    <a:pt x="7983" y="783"/>
                  </a:cubicBezTo>
                  <a:lnTo>
                    <a:pt x="750" y="9495"/>
                  </a:lnTo>
                  <a:cubicBezTo>
                    <a:pt x="0" y="10413"/>
                    <a:pt x="129" y="11755"/>
                    <a:pt x="1037" y="12515"/>
                  </a:cubicBezTo>
                  <a:cubicBezTo>
                    <a:pt x="1436" y="12849"/>
                    <a:pt x="1922" y="13011"/>
                    <a:pt x="2406" y="13011"/>
                  </a:cubicBezTo>
                  <a:cubicBezTo>
                    <a:pt x="3023" y="13011"/>
                    <a:pt x="3636" y="12747"/>
                    <a:pt x="4056" y="12238"/>
                  </a:cubicBezTo>
                  <a:lnTo>
                    <a:pt x="11288" y="3516"/>
                  </a:lnTo>
                  <a:cubicBezTo>
                    <a:pt x="12048" y="2608"/>
                    <a:pt x="11920" y="1246"/>
                    <a:pt x="11002" y="497"/>
                  </a:cubicBezTo>
                  <a:cubicBezTo>
                    <a:pt x="10600" y="163"/>
                    <a:pt x="10114" y="1"/>
                    <a:pt x="9632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gb42587efb1_0_53"/>
            <p:cNvSpPr/>
            <p:nvPr/>
          </p:nvSpPr>
          <p:spPr>
            <a:xfrm>
              <a:off x="1014575" y="3615025"/>
              <a:ext cx="228200" cy="67375"/>
            </a:xfrm>
            <a:custGeom>
              <a:rect b="b" l="l" r="r" t="t"/>
              <a:pathLst>
                <a:path extrusionOk="0" h="2695" w="9128">
                  <a:moveTo>
                    <a:pt x="967" y="1"/>
                  </a:moveTo>
                  <a:cubicBezTo>
                    <a:pt x="435" y="1"/>
                    <a:pt x="0" y="435"/>
                    <a:pt x="0" y="978"/>
                  </a:cubicBezTo>
                  <a:lnTo>
                    <a:pt x="0" y="1728"/>
                  </a:lnTo>
                  <a:cubicBezTo>
                    <a:pt x="0" y="2260"/>
                    <a:pt x="435" y="2694"/>
                    <a:pt x="967" y="2694"/>
                  </a:cubicBezTo>
                  <a:lnTo>
                    <a:pt x="8151" y="2694"/>
                  </a:lnTo>
                  <a:cubicBezTo>
                    <a:pt x="8683" y="2694"/>
                    <a:pt x="9127" y="2260"/>
                    <a:pt x="9127" y="1728"/>
                  </a:cubicBezTo>
                  <a:lnTo>
                    <a:pt x="9127" y="978"/>
                  </a:lnTo>
                  <a:cubicBezTo>
                    <a:pt x="9127" y="435"/>
                    <a:pt x="8683" y="1"/>
                    <a:pt x="8151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gb42587efb1_0_53"/>
            <p:cNvSpPr/>
            <p:nvPr/>
          </p:nvSpPr>
          <p:spPr>
            <a:xfrm>
              <a:off x="812550" y="3805700"/>
              <a:ext cx="150975" cy="474875"/>
            </a:xfrm>
            <a:custGeom>
              <a:rect b="b" l="l" r="r" t="t"/>
              <a:pathLst>
                <a:path extrusionOk="0" h="18995" w="6039">
                  <a:moveTo>
                    <a:pt x="3029" y="1"/>
                  </a:moveTo>
                  <a:cubicBezTo>
                    <a:pt x="1352" y="1"/>
                    <a:pt x="0" y="1353"/>
                    <a:pt x="10" y="3020"/>
                  </a:cubicBezTo>
                  <a:lnTo>
                    <a:pt x="10" y="15976"/>
                  </a:lnTo>
                  <a:cubicBezTo>
                    <a:pt x="10" y="17643"/>
                    <a:pt x="1362" y="18985"/>
                    <a:pt x="3029" y="18995"/>
                  </a:cubicBezTo>
                  <a:cubicBezTo>
                    <a:pt x="4687" y="18985"/>
                    <a:pt x="6039" y="17643"/>
                    <a:pt x="6039" y="15976"/>
                  </a:cubicBezTo>
                  <a:lnTo>
                    <a:pt x="6039" y="3010"/>
                  </a:lnTo>
                  <a:cubicBezTo>
                    <a:pt x="6039" y="1353"/>
                    <a:pt x="4687" y="1"/>
                    <a:pt x="3029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gb42587efb1_0_53"/>
            <p:cNvSpPr/>
            <p:nvPr/>
          </p:nvSpPr>
          <p:spPr>
            <a:xfrm>
              <a:off x="848800" y="4171225"/>
              <a:ext cx="81675" cy="74400"/>
            </a:xfrm>
            <a:custGeom>
              <a:rect b="b" l="l" r="r" t="t"/>
              <a:pathLst>
                <a:path extrusionOk="0" h="2976" w="3267">
                  <a:moveTo>
                    <a:pt x="1639" y="0"/>
                  </a:moveTo>
                  <a:cubicBezTo>
                    <a:pt x="1256" y="0"/>
                    <a:pt x="874" y="146"/>
                    <a:pt x="583" y="437"/>
                  </a:cubicBezTo>
                  <a:cubicBezTo>
                    <a:pt x="1" y="1019"/>
                    <a:pt x="1" y="1957"/>
                    <a:pt x="583" y="2539"/>
                  </a:cubicBezTo>
                  <a:cubicBezTo>
                    <a:pt x="874" y="2830"/>
                    <a:pt x="1256" y="2975"/>
                    <a:pt x="1639" y="2975"/>
                  </a:cubicBezTo>
                  <a:cubicBezTo>
                    <a:pt x="2021" y="2975"/>
                    <a:pt x="2403" y="2830"/>
                    <a:pt x="2694" y="2539"/>
                  </a:cubicBezTo>
                  <a:cubicBezTo>
                    <a:pt x="3267" y="1957"/>
                    <a:pt x="3267" y="1019"/>
                    <a:pt x="2694" y="437"/>
                  </a:cubicBezTo>
                  <a:cubicBezTo>
                    <a:pt x="2403" y="146"/>
                    <a:pt x="2021" y="0"/>
                    <a:pt x="163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gb42587efb1_0_53"/>
            <p:cNvSpPr/>
            <p:nvPr/>
          </p:nvSpPr>
          <p:spPr>
            <a:xfrm>
              <a:off x="848325" y="3833625"/>
              <a:ext cx="79925" cy="74450"/>
            </a:xfrm>
            <a:custGeom>
              <a:rect b="b" l="l" r="r" t="t"/>
              <a:pathLst>
                <a:path extrusionOk="0" h="2978" w="3197">
                  <a:moveTo>
                    <a:pt x="1601" y="0"/>
                  </a:moveTo>
                  <a:cubicBezTo>
                    <a:pt x="883" y="0"/>
                    <a:pt x="244" y="522"/>
                    <a:pt x="128" y="1252"/>
                  </a:cubicBezTo>
                  <a:cubicBezTo>
                    <a:pt x="0" y="2061"/>
                    <a:pt x="543" y="2821"/>
                    <a:pt x="1362" y="2959"/>
                  </a:cubicBezTo>
                  <a:cubicBezTo>
                    <a:pt x="1440" y="2972"/>
                    <a:pt x="1518" y="2978"/>
                    <a:pt x="1596" y="2978"/>
                  </a:cubicBezTo>
                  <a:cubicBezTo>
                    <a:pt x="2313" y="2978"/>
                    <a:pt x="2944" y="2456"/>
                    <a:pt x="3069" y="1726"/>
                  </a:cubicBezTo>
                  <a:cubicBezTo>
                    <a:pt x="3197" y="917"/>
                    <a:pt x="2644" y="147"/>
                    <a:pt x="1835" y="19"/>
                  </a:cubicBezTo>
                  <a:cubicBezTo>
                    <a:pt x="1757" y="6"/>
                    <a:pt x="1678" y="0"/>
                    <a:pt x="160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gb42587efb1_0_53"/>
            <p:cNvSpPr/>
            <p:nvPr/>
          </p:nvSpPr>
          <p:spPr>
            <a:xfrm>
              <a:off x="1030125" y="3626125"/>
              <a:ext cx="45150" cy="45175"/>
            </a:xfrm>
            <a:custGeom>
              <a:rect b="b" l="l" r="r" t="t"/>
              <a:pathLst>
                <a:path extrusionOk="0" h="1807" w="1806">
                  <a:moveTo>
                    <a:pt x="908" y="1"/>
                  </a:moveTo>
                  <a:cubicBezTo>
                    <a:pt x="405" y="1"/>
                    <a:pt x="0" y="405"/>
                    <a:pt x="0" y="909"/>
                  </a:cubicBezTo>
                  <a:cubicBezTo>
                    <a:pt x="0" y="1402"/>
                    <a:pt x="405" y="1806"/>
                    <a:pt x="908" y="1806"/>
                  </a:cubicBezTo>
                  <a:cubicBezTo>
                    <a:pt x="1411" y="1806"/>
                    <a:pt x="1806" y="1402"/>
                    <a:pt x="1806" y="909"/>
                  </a:cubicBezTo>
                  <a:cubicBezTo>
                    <a:pt x="1806" y="405"/>
                    <a:pt x="1411" y="1"/>
                    <a:pt x="90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gb42587efb1_0_53"/>
            <p:cNvSpPr/>
            <p:nvPr/>
          </p:nvSpPr>
          <p:spPr>
            <a:xfrm>
              <a:off x="1191675" y="3633525"/>
              <a:ext cx="41475" cy="30875"/>
            </a:xfrm>
            <a:custGeom>
              <a:rect b="b" l="l" r="r" t="t"/>
              <a:pathLst>
                <a:path extrusionOk="0" h="1235" w="1659">
                  <a:moveTo>
                    <a:pt x="833" y="1"/>
                  </a:moveTo>
                  <a:cubicBezTo>
                    <a:pt x="677" y="1"/>
                    <a:pt x="519" y="60"/>
                    <a:pt x="396" y="178"/>
                  </a:cubicBezTo>
                  <a:cubicBezTo>
                    <a:pt x="1" y="563"/>
                    <a:pt x="277" y="1234"/>
                    <a:pt x="830" y="1234"/>
                  </a:cubicBezTo>
                  <a:cubicBezTo>
                    <a:pt x="1382" y="1234"/>
                    <a:pt x="1659" y="563"/>
                    <a:pt x="1264" y="178"/>
                  </a:cubicBezTo>
                  <a:cubicBezTo>
                    <a:pt x="1146" y="60"/>
                    <a:pt x="990" y="1"/>
                    <a:pt x="83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gb42587efb1_0_53"/>
            <p:cNvSpPr/>
            <p:nvPr/>
          </p:nvSpPr>
          <p:spPr>
            <a:xfrm>
              <a:off x="823650" y="3804575"/>
              <a:ext cx="140875" cy="82800"/>
            </a:xfrm>
            <a:custGeom>
              <a:rect b="b" l="l" r="r" t="t"/>
              <a:pathLst>
                <a:path extrusionOk="0" h="3312" w="5635">
                  <a:moveTo>
                    <a:pt x="2577" y="1"/>
                  </a:moveTo>
                  <a:cubicBezTo>
                    <a:pt x="2389" y="1"/>
                    <a:pt x="2201" y="19"/>
                    <a:pt x="2013" y="56"/>
                  </a:cubicBezTo>
                  <a:cubicBezTo>
                    <a:pt x="1589" y="125"/>
                    <a:pt x="1184" y="283"/>
                    <a:pt x="829" y="520"/>
                  </a:cubicBezTo>
                  <a:cubicBezTo>
                    <a:pt x="592" y="668"/>
                    <a:pt x="375" y="855"/>
                    <a:pt x="188" y="1072"/>
                  </a:cubicBezTo>
                  <a:cubicBezTo>
                    <a:pt x="138" y="1131"/>
                    <a:pt x="89" y="1200"/>
                    <a:pt x="50" y="1260"/>
                  </a:cubicBezTo>
                  <a:cubicBezTo>
                    <a:pt x="30" y="1279"/>
                    <a:pt x="10" y="1309"/>
                    <a:pt x="0" y="1329"/>
                  </a:cubicBezTo>
                  <a:cubicBezTo>
                    <a:pt x="1" y="1329"/>
                    <a:pt x="2" y="1329"/>
                    <a:pt x="3" y="1329"/>
                  </a:cubicBezTo>
                  <a:cubicBezTo>
                    <a:pt x="41" y="1329"/>
                    <a:pt x="271" y="935"/>
                    <a:pt x="869" y="569"/>
                  </a:cubicBezTo>
                  <a:cubicBezTo>
                    <a:pt x="1224" y="352"/>
                    <a:pt x="1619" y="204"/>
                    <a:pt x="2033" y="135"/>
                  </a:cubicBezTo>
                  <a:cubicBezTo>
                    <a:pt x="2213" y="100"/>
                    <a:pt x="2393" y="83"/>
                    <a:pt x="2572" y="83"/>
                  </a:cubicBezTo>
                  <a:cubicBezTo>
                    <a:pt x="3407" y="83"/>
                    <a:pt x="4214" y="452"/>
                    <a:pt x="4766" y="1102"/>
                  </a:cubicBezTo>
                  <a:cubicBezTo>
                    <a:pt x="5042" y="1417"/>
                    <a:pt x="5259" y="1783"/>
                    <a:pt x="5398" y="2177"/>
                  </a:cubicBezTo>
                  <a:cubicBezTo>
                    <a:pt x="5634" y="2848"/>
                    <a:pt x="5555" y="3312"/>
                    <a:pt x="5585" y="3312"/>
                  </a:cubicBezTo>
                  <a:cubicBezTo>
                    <a:pt x="5595" y="3282"/>
                    <a:pt x="5595" y="3253"/>
                    <a:pt x="5595" y="3223"/>
                  </a:cubicBezTo>
                  <a:cubicBezTo>
                    <a:pt x="5595" y="3154"/>
                    <a:pt x="5605" y="3075"/>
                    <a:pt x="5595" y="2996"/>
                  </a:cubicBezTo>
                  <a:cubicBezTo>
                    <a:pt x="5595" y="2710"/>
                    <a:pt x="5546" y="2424"/>
                    <a:pt x="5457" y="2158"/>
                  </a:cubicBezTo>
                  <a:cubicBezTo>
                    <a:pt x="5319" y="1753"/>
                    <a:pt x="5111" y="1378"/>
                    <a:pt x="4825" y="1052"/>
                  </a:cubicBezTo>
                  <a:cubicBezTo>
                    <a:pt x="4267" y="380"/>
                    <a:pt x="3435" y="1"/>
                    <a:pt x="257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gb42587efb1_0_53"/>
            <p:cNvSpPr/>
            <p:nvPr/>
          </p:nvSpPr>
          <p:spPr>
            <a:xfrm>
              <a:off x="1093750" y="3610100"/>
              <a:ext cx="16075" cy="80675"/>
            </a:xfrm>
            <a:custGeom>
              <a:rect b="b" l="l" r="r" t="t"/>
              <a:pathLst>
                <a:path extrusionOk="0" h="3227" w="643">
                  <a:moveTo>
                    <a:pt x="149" y="0"/>
                  </a:moveTo>
                  <a:cubicBezTo>
                    <a:pt x="139" y="10"/>
                    <a:pt x="247" y="178"/>
                    <a:pt x="356" y="464"/>
                  </a:cubicBezTo>
                  <a:cubicBezTo>
                    <a:pt x="425" y="632"/>
                    <a:pt x="474" y="800"/>
                    <a:pt x="504" y="977"/>
                  </a:cubicBezTo>
                  <a:cubicBezTo>
                    <a:pt x="543" y="1194"/>
                    <a:pt x="553" y="1411"/>
                    <a:pt x="543" y="1638"/>
                  </a:cubicBezTo>
                  <a:cubicBezTo>
                    <a:pt x="534" y="1855"/>
                    <a:pt x="504" y="2073"/>
                    <a:pt x="445" y="2290"/>
                  </a:cubicBezTo>
                  <a:cubicBezTo>
                    <a:pt x="395" y="2457"/>
                    <a:pt x="336" y="2625"/>
                    <a:pt x="257" y="2793"/>
                  </a:cubicBezTo>
                  <a:cubicBezTo>
                    <a:pt x="119" y="3069"/>
                    <a:pt x="1" y="3227"/>
                    <a:pt x="11" y="3227"/>
                  </a:cubicBezTo>
                  <a:cubicBezTo>
                    <a:pt x="11" y="3227"/>
                    <a:pt x="50" y="3197"/>
                    <a:pt x="99" y="3128"/>
                  </a:cubicBezTo>
                  <a:cubicBezTo>
                    <a:pt x="178" y="3030"/>
                    <a:pt x="247" y="2931"/>
                    <a:pt x="307" y="2822"/>
                  </a:cubicBezTo>
                  <a:cubicBezTo>
                    <a:pt x="395" y="2655"/>
                    <a:pt x="464" y="2487"/>
                    <a:pt x="524" y="2309"/>
                  </a:cubicBezTo>
                  <a:cubicBezTo>
                    <a:pt x="583" y="2092"/>
                    <a:pt x="622" y="1865"/>
                    <a:pt x="632" y="1638"/>
                  </a:cubicBezTo>
                  <a:cubicBezTo>
                    <a:pt x="642" y="1411"/>
                    <a:pt x="622" y="1184"/>
                    <a:pt x="583" y="967"/>
                  </a:cubicBezTo>
                  <a:cubicBezTo>
                    <a:pt x="543" y="780"/>
                    <a:pt x="484" y="602"/>
                    <a:pt x="415" y="435"/>
                  </a:cubicBezTo>
                  <a:cubicBezTo>
                    <a:pt x="366" y="326"/>
                    <a:pt x="307" y="218"/>
                    <a:pt x="238" y="109"/>
                  </a:cubicBezTo>
                  <a:cubicBezTo>
                    <a:pt x="188" y="40"/>
                    <a:pt x="149" y="0"/>
                    <a:pt x="14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gb42587efb1_0_53"/>
            <p:cNvSpPr/>
            <p:nvPr/>
          </p:nvSpPr>
          <p:spPr>
            <a:xfrm>
              <a:off x="545900" y="4158950"/>
              <a:ext cx="2401650" cy="134225"/>
            </a:xfrm>
            <a:custGeom>
              <a:rect b="b" l="l" r="r" t="t"/>
              <a:pathLst>
                <a:path extrusionOk="0" h="5369" w="96066">
                  <a:moveTo>
                    <a:pt x="1944" y="1"/>
                  </a:moveTo>
                  <a:cubicBezTo>
                    <a:pt x="868" y="1"/>
                    <a:pt x="0" y="869"/>
                    <a:pt x="0" y="1944"/>
                  </a:cubicBezTo>
                  <a:lnTo>
                    <a:pt x="0" y="3424"/>
                  </a:lnTo>
                  <a:cubicBezTo>
                    <a:pt x="0" y="4500"/>
                    <a:pt x="868" y="5368"/>
                    <a:pt x="1944" y="5368"/>
                  </a:cubicBezTo>
                  <a:lnTo>
                    <a:pt x="94122" y="5368"/>
                  </a:lnTo>
                  <a:cubicBezTo>
                    <a:pt x="95197" y="5368"/>
                    <a:pt x="96066" y="4500"/>
                    <a:pt x="96066" y="3424"/>
                  </a:cubicBezTo>
                  <a:lnTo>
                    <a:pt x="96066" y="1944"/>
                  </a:lnTo>
                  <a:cubicBezTo>
                    <a:pt x="96066" y="869"/>
                    <a:pt x="95197" y="1"/>
                    <a:pt x="94122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gb42587efb1_0_53"/>
            <p:cNvSpPr/>
            <p:nvPr/>
          </p:nvSpPr>
          <p:spPr>
            <a:xfrm>
              <a:off x="2447775" y="4195950"/>
              <a:ext cx="73275" cy="66550"/>
            </a:xfrm>
            <a:custGeom>
              <a:rect b="b" l="l" r="r" t="t"/>
              <a:pathLst>
                <a:path extrusionOk="0" h="2662" w="2931">
                  <a:moveTo>
                    <a:pt x="1450" y="1"/>
                  </a:moveTo>
                  <a:cubicBezTo>
                    <a:pt x="853" y="1"/>
                    <a:pt x="311" y="414"/>
                    <a:pt x="168" y="1027"/>
                  </a:cubicBezTo>
                  <a:cubicBezTo>
                    <a:pt x="0" y="1737"/>
                    <a:pt x="444" y="2457"/>
                    <a:pt x="1154" y="2625"/>
                  </a:cubicBezTo>
                  <a:cubicBezTo>
                    <a:pt x="1259" y="2650"/>
                    <a:pt x="1363" y="2661"/>
                    <a:pt x="1465" y="2661"/>
                  </a:cubicBezTo>
                  <a:cubicBezTo>
                    <a:pt x="2069" y="2661"/>
                    <a:pt x="2611" y="2254"/>
                    <a:pt x="2763" y="1639"/>
                  </a:cubicBezTo>
                  <a:cubicBezTo>
                    <a:pt x="2931" y="918"/>
                    <a:pt x="2487" y="208"/>
                    <a:pt x="1766" y="40"/>
                  </a:cubicBezTo>
                  <a:cubicBezTo>
                    <a:pt x="1660" y="14"/>
                    <a:pt x="1554" y="1"/>
                    <a:pt x="145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gb42587efb1_0_53"/>
            <p:cNvSpPr/>
            <p:nvPr/>
          </p:nvSpPr>
          <p:spPr>
            <a:xfrm>
              <a:off x="2749450" y="4195575"/>
              <a:ext cx="73775" cy="66625"/>
            </a:xfrm>
            <a:custGeom>
              <a:rect b="b" l="l" r="r" t="t"/>
              <a:pathLst>
                <a:path extrusionOk="0" h="2665" w="2951">
                  <a:moveTo>
                    <a:pt x="1476" y="1"/>
                  </a:moveTo>
                  <a:cubicBezTo>
                    <a:pt x="886" y="1"/>
                    <a:pt x="345" y="396"/>
                    <a:pt x="188" y="992"/>
                  </a:cubicBezTo>
                  <a:cubicBezTo>
                    <a:pt x="0" y="1703"/>
                    <a:pt x="425" y="2433"/>
                    <a:pt x="1135" y="2620"/>
                  </a:cubicBezTo>
                  <a:cubicBezTo>
                    <a:pt x="1249" y="2650"/>
                    <a:pt x="1363" y="2665"/>
                    <a:pt x="1475" y="2665"/>
                  </a:cubicBezTo>
                  <a:cubicBezTo>
                    <a:pt x="2065" y="2665"/>
                    <a:pt x="2606" y="2270"/>
                    <a:pt x="2763" y="1673"/>
                  </a:cubicBezTo>
                  <a:cubicBezTo>
                    <a:pt x="2951" y="963"/>
                    <a:pt x="2526" y="233"/>
                    <a:pt x="1816" y="45"/>
                  </a:cubicBezTo>
                  <a:cubicBezTo>
                    <a:pt x="1702" y="15"/>
                    <a:pt x="1588" y="1"/>
                    <a:pt x="147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gb42587efb1_0_53"/>
            <p:cNvSpPr/>
            <p:nvPr/>
          </p:nvSpPr>
          <p:spPr>
            <a:xfrm>
              <a:off x="3052125" y="4195950"/>
              <a:ext cx="73275" cy="66550"/>
            </a:xfrm>
            <a:custGeom>
              <a:rect b="b" l="l" r="r" t="t"/>
              <a:pathLst>
                <a:path extrusionOk="0" h="2662" w="2931">
                  <a:moveTo>
                    <a:pt x="1450" y="1"/>
                  </a:moveTo>
                  <a:cubicBezTo>
                    <a:pt x="854" y="1"/>
                    <a:pt x="311" y="414"/>
                    <a:pt x="168" y="1027"/>
                  </a:cubicBezTo>
                  <a:cubicBezTo>
                    <a:pt x="0" y="1737"/>
                    <a:pt x="434" y="2457"/>
                    <a:pt x="1155" y="2625"/>
                  </a:cubicBezTo>
                  <a:cubicBezTo>
                    <a:pt x="1259" y="2650"/>
                    <a:pt x="1363" y="2661"/>
                    <a:pt x="1466" y="2661"/>
                  </a:cubicBezTo>
                  <a:cubicBezTo>
                    <a:pt x="2069" y="2661"/>
                    <a:pt x="2610" y="2254"/>
                    <a:pt x="2753" y="1639"/>
                  </a:cubicBezTo>
                  <a:cubicBezTo>
                    <a:pt x="2931" y="918"/>
                    <a:pt x="2487" y="208"/>
                    <a:pt x="1767" y="40"/>
                  </a:cubicBezTo>
                  <a:cubicBezTo>
                    <a:pt x="1661" y="14"/>
                    <a:pt x="1555" y="1"/>
                    <a:pt x="145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gb42587efb1_0_53"/>
            <p:cNvSpPr/>
            <p:nvPr/>
          </p:nvSpPr>
          <p:spPr>
            <a:xfrm>
              <a:off x="3353550" y="4195575"/>
              <a:ext cx="74025" cy="66625"/>
            </a:xfrm>
            <a:custGeom>
              <a:rect b="b" l="l" r="r" t="t"/>
              <a:pathLst>
                <a:path extrusionOk="0" h="2665" w="2961">
                  <a:moveTo>
                    <a:pt x="1477" y="1"/>
                  </a:moveTo>
                  <a:cubicBezTo>
                    <a:pt x="889" y="1"/>
                    <a:pt x="354" y="396"/>
                    <a:pt x="188" y="992"/>
                  </a:cubicBezTo>
                  <a:cubicBezTo>
                    <a:pt x="1" y="1703"/>
                    <a:pt x="425" y="2433"/>
                    <a:pt x="1136" y="2620"/>
                  </a:cubicBezTo>
                  <a:cubicBezTo>
                    <a:pt x="1251" y="2650"/>
                    <a:pt x="1366" y="2665"/>
                    <a:pt x="1479" y="2665"/>
                  </a:cubicBezTo>
                  <a:cubicBezTo>
                    <a:pt x="2073" y="2665"/>
                    <a:pt x="2606" y="2270"/>
                    <a:pt x="2764" y="1673"/>
                  </a:cubicBezTo>
                  <a:cubicBezTo>
                    <a:pt x="2961" y="963"/>
                    <a:pt x="2537" y="233"/>
                    <a:pt x="1816" y="45"/>
                  </a:cubicBezTo>
                  <a:cubicBezTo>
                    <a:pt x="1703" y="15"/>
                    <a:pt x="1589" y="1"/>
                    <a:pt x="147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gb42587efb1_0_53"/>
            <p:cNvSpPr/>
            <p:nvPr/>
          </p:nvSpPr>
          <p:spPr>
            <a:xfrm>
              <a:off x="3655750" y="4195575"/>
              <a:ext cx="73775" cy="66625"/>
            </a:xfrm>
            <a:custGeom>
              <a:rect b="b" l="l" r="r" t="t"/>
              <a:pathLst>
                <a:path extrusionOk="0" h="2665" w="2951">
                  <a:moveTo>
                    <a:pt x="1475" y="1"/>
                  </a:moveTo>
                  <a:cubicBezTo>
                    <a:pt x="885" y="1"/>
                    <a:pt x="345" y="396"/>
                    <a:pt x="187" y="992"/>
                  </a:cubicBezTo>
                  <a:cubicBezTo>
                    <a:pt x="0" y="1703"/>
                    <a:pt x="424" y="2433"/>
                    <a:pt x="1135" y="2620"/>
                  </a:cubicBezTo>
                  <a:cubicBezTo>
                    <a:pt x="1248" y="2650"/>
                    <a:pt x="1363" y="2665"/>
                    <a:pt x="1475" y="2665"/>
                  </a:cubicBezTo>
                  <a:cubicBezTo>
                    <a:pt x="2065" y="2665"/>
                    <a:pt x="2605" y="2270"/>
                    <a:pt x="2763" y="1673"/>
                  </a:cubicBezTo>
                  <a:cubicBezTo>
                    <a:pt x="2950" y="963"/>
                    <a:pt x="2526" y="233"/>
                    <a:pt x="1816" y="45"/>
                  </a:cubicBezTo>
                  <a:cubicBezTo>
                    <a:pt x="1702" y="15"/>
                    <a:pt x="1588" y="1"/>
                    <a:pt x="1475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gb42587efb1_0_53"/>
            <p:cNvSpPr/>
            <p:nvPr/>
          </p:nvSpPr>
          <p:spPr>
            <a:xfrm>
              <a:off x="2145575" y="4195775"/>
              <a:ext cx="73050" cy="66750"/>
            </a:xfrm>
            <a:custGeom>
              <a:rect b="b" l="l" r="r" t="t"/>
              <a:pathLst>
                <a:path extrusionOk="0" h="2670" w="2922">
                  <a:moveTo>
                    <a:pt x="1462" y="0"/>
                  </a:moveTo>
                  <a:cubicBezTo>
                    <a:pt x="1121" y="0"/>
                    <a:pt x="780" y="131"/>
                    <a:pt x="524" y="392"/>
                  </a:cubicBezTo>
                  <a:cubicBezTo>
                    <a:pt x="1" y="915"/>
                    <a:pt x="1" y="1754"/>
                    <a:pt x="524" y="2277"/>
                  </a:cubicBezTo>
                  <a:cubicBezTo>
                    <a:pt x="780" y="2538"/>
                    <a:pt x="1121" y="2669"/>
                    <a:pt x="1462" y="2669"/>
                  </a:cubicBezTo>
                  <a:cubicBezTo>
                    <a:pt x="1804" y="2669"/>
                    <a:pt x="2147" y="2538"/>
                    <a:pt x="2408" y="2277"/>
                  </a:cubicBezTo>
                  <a:cubicBezTo>
                    <a:pt x="2922" y="1754"/>
                    <a:pt x="2922" y="915"/>
                    <a:pt x="2408" y="392"/>
                  </a:cubicBezTo>
                  <a:cubicBezTo>
                    <a:pt x="2147" y="131"/>
                    <a:pt x="1804" y="0"/>
                    <a:pt x="146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gb42587efb1_0_53"/>
            <p:cNvSpPr/>
            <p:nvPr/>
          </p:nvSpPr>
          <p:spPr>
            <a:xfrm>
              <a:off x="1842175" y="4195725"/>
              <a:ext cx="75750" cy="66750"/>
            </a:xfrm>
            <a:custGeom>
              <a:rect b="b" l="l" r="r" t="t"/>
              <a:pathLst>
                <a:path extrusionOk="0" h="2670" w="3030">
                  <a:moveTo>
                    <a:pt x="1509" y="0"/>
                  </a:moveTo>
                  <a:cubicBezTo>
                    <a:pt x="1341" y="0"/>
                    <a:pt x="1171" y="32"/>
                    <a:pt x="1007" y="98"/>
                  </a:cubicBezTo>
                  <a:cubicBezTo>
                    <a:pt x="326" y="385"/>
                    <a:pt x="0" y="1164"/>
                    <a:pt x="287" y="1845"/>
                  </a:cubicBezTo>
                  <a:cubicBezTo>
                    <a:pt x="495" y="2358"/>
                    <a:pt x="988" y="2669"/>
                    <a:pt x="1510" y="2669"/>
                  </a:cubicBezTo>
                  <a:cubicBezTo>
                    <a:pt x="1681" y="2669"/>
                    <a:pt x="1855" y="2636"/>
                    <a:pt x="2023" y="2565"/>
                  </a:cubicBezTo>
                  <a:cubicBezTo>
                    <a:pt x="2704" y="2289"/>
                    <a:pt x="3030" y="1509"/>
                    <a:pt x="2743" y="829"/>
                  </a:cubicBezTo>
                  <a:cubicBezTo>
                    <a:pt x="2534" y="312"/>
                    <a:pt x="2035" y="0"/>
                    <a:pt x="150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gb42587efb1_0_53"/>
            <p:cNvSpPr/>
            <p:nvPr/>
          </p:nvSpPr>
          <p:spPr>
            <a:xfrm>
              <a:off x="1541225" y="4195800"/>
              <a:ext cx="73300" cy="66675"/>
            </a:xfrm>
            <a:custGeom>
              <a:rect b="b" l="l" r="r" t="t"/>
              <a:pathLst>
                <a:path extrusionOk="0" h="2667" w="2932">
                  <a:moveTo>
                    <a:pt x="1470" y="1"/>
                  </a:moveTo>
                  <a:cubicBezTo>
                    <a:pt x="862" y="1"/>
                    <a:pt x="312" y="415"/>
                    <a:pt x="168" y="1033"/>
                  </a:cubicBezTo>
                  <a:cubicBezTo>
                    <a:pt x="1" y="1743"/>
                    <a:pt x="445" y="2463"/>
                    <a:pt x="1155" y="2631"/>
                  </a:cubicBezTo>
                  <a:cubicBezTo>
                    <a:pt x="1258" y="2655"/>
                    <a:pt x="1361" y="2667"/>
                    <a:pt x="1462" y="2667"/>
                  </a:cubicBezTo>
                  <a:cubicBezTo>
                    <a:pt x="2070" y="2667"/>
                    <a:pt x="2620" y="2253"/>
                    <a:pt x="2763" y="1645"/>
                  </a:cubicBezTo>
                  <a:cubicBezTo>
                    <a:pt x="2931" y="924"/>
                    <a:pt x="2487" y="214"/>
                    <a:pt x="1777" y="36"/>
                  </a:cubicBezTo>
                  <a:cubicBezTo>
                    <a:pt x="1674" y="12"/>
                    <a:pt x="1571" y="1"/>
                    <a:pt x="147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gb42587efb1_0_53"/>
            <p:cNvSpPr/>
            <p:nvPr/>
          </p:nvSpPr>
          <p:spPr>
            <a:xfrm>
              <a:off x="1239050" y="4195875"/>
              <a:ext cx="73275" cy="66675"/>
            </a:xfrm>
            <a:custGeom>
              <a:rect b="b" l="l" r="r" t="t"/>
              <a:pathLst>
                <a:path extrusionOk="0" h="2667" w="2931">
                  <a:moveTo>
                    <a:pt x="1468" y="1"/>
                  </a:moveTo>
                  <a:cubicBezTo>
                    <a:pt x="1121" y="1"/>
                    <a:pt x="775" y="137"/>
                    <a:pt x="514" y="408"/>
                  </a:cubicBezTo>
                  <a:cubicBezTo>
                    <a:pt x="0" y="931"/>
                    <a:pt x="10" y="1780"/>
                    <a:pt x="543" y="2293"/>
                  </a:cubicBezTo>
                  <a:cubicBezTo>
                    <a:pt x="798" y="2543"/>
                    <a:pt x="1131" y="2667"/>
                    <a:pt x="1465" y="2667"/>
                  </a:cubicBezTo>
                  <a:cubicBezTo>
                    <a:pt x="1815" y="2667"/>
                    <a:pt x="2165" y="2531"/>
                    <a:pt x="2428" y="2263"/>
                  </a:cubicBezTo>
                  <a:cubicBezTo>
                    <a:pt x="2931" y="1730"/>
                    <a:pt x="2921" y="892"/>
                    <a:pt x="2398" y="379"/>
                  </a:cubicBezTo>
                  <a:cubicBezTo>
                    <a:pt x="2137" y="127"/>
                    <a:pt x="1802" y="1"/>
                    <a:pt x="146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gb42587efb1_0_53"/>
            <p:cNvSpPr/>
            <p:nvPr/>
          </p:nvSpPr>
          <p:spPr>
            <a:xfrm>
              <a:off x="935875" y="4195825"/>
              <a:ext cx="75525" cy="66650"/>
            </a:xfrm>
            <a:custGeom>
              <a:rect b="b" l="l" r="r" t="t"/>
              <a:pathLst>
                <a:path extrusionOk="0" h="2666" w="3021">
                  <a:moveTo>
                    <a:pt x="1510" y="0"/>
                  </a:moveTo>
                  <a:cubicBezTo>
                    <a:pt x="1339" y="0"/>
                    <a:pt x="1165" y="34"/>
                    <a:pt x="997" y="104"/>
                  </a:cubicBezTo>
                  <a:cubicBezTo>
                    <a:pt x="317" y="381"/>
                    <a:pt x="1" y="1160"/>
                    <a:pt x="277" y="1841"/>
                  </a:cubicBezTo>
                  <a:cubicBezTo>
                    <a:pt x="493" y="2354"/>
                    <a:pt x="988" y="2665"/>
                    <a:pt x="1506" y="2665"/>
                  </a:cubicBezTo>
                  <a:cubicBezTo>
                    <a:pt x="1676" y="2665"/>
                    <a:pt x="1848" y="2632"/>
                    <a:pt x="2014" y="2561"/>
                  </a:cubicBezTo>
                  <a:cubicBezTo>
                    <a:pt x="2695" y="2285"/>
                    <a:pt x="3020" y="1505"/>
                    <a:pt x="2734" y="825"/>
                  </a:cubicBezTo>
                  <a:cubicBezTo>
                    <a:pt x="2526" y="312"/>
                    <a:pt x="2032" y="0"/>
                    <a:pt x="151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gb42587efb1_0_53"/>
            <p:cNvSpPr/>
            <p:nvPr/>
          </p:nvSpPr>
          <p:spPr>
            <a:xfrm>
              <a:off x="634700" y="4195800"/>
              <a:ext cx="73275" cy="66675"/>
            </a:xfrm>
            <a:custGeom>
              <a:rect b="b" l="l" r="r" t="t"/>
              <a:pathLst>
                <a:path extrusionOk="0" h="2667" w="2931">
                  <a:moveTo>
                    <a:pt x="1470" y="1"/>
                  </a:moveTo>
                  <a:cubicBezTo>
                    <a:pt x="864" y="1"/>
                    <a:pt x="322" y="414"/>
                    <a:pt x="178" y="1023"/>
                  </a:cubicBezTo>
                  <a:cubicBezTo>
                    <a:pt x="0" y="1743"/>
                    <a:pt x="444" y="2463"/>
                    <a:pt x="1164" y="2631"/>
                  </a:cubicBezTo>
                  <a:cubicBezTo>
                    <a:pt x="1266" y="2655"/>
                    <a:pt x="1367" y="2667"/>
                    <a:pt x="1468" y="2667"/>
                  </a:cubicBezTo>
                  <a:cubicBezTo>
                    <a:pt x="2069" y="2667"/>
                    <a:pt x="2619" y="2252"/>
                    <a:pt x="2763" y="1635"/>
                  </a:cubicBezTo>
                  <a:cubicBezTo>
                    <a:pt x="2931" y="924"/>
                    <a:pt x="2497" y="204"/>
                    <a:pt x="1776" y="36"/>
                  </a:cubicBezTo>
                  <a:cubicBezTo>
                    <a:pt x="1673" y="12"/>
                    <a:pt x="1571" y="1"/>
                    <a:pt x="147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gb42587efb1_0_53"/>
            <p:cNvSpPr/>
            <p:nvPr/>
          </p:nvSpPr>
          <p:spPr>
            <a:xfrm>
              <a:off x="699825" y="4293150"/>
              <a:ext cx="385075" cy="360650"/>
            </a:xfrm>
            <a:custGeom>
              <a:rect b="b" l="l" r="r" t="t"/>
              <a:pathLst>
                <a:path extrusionOk="0" h="14426" w="15403">
                  <a:moveTo>
                    <a:pt x="197" y="0"/>
                  </a:moveTo>
                  <a:lnTo>
                    <a:pt x="0" y="14426"/>
                  </a:lnTo>
                  <a:lnTo>
                    <a:pt x="15205" y="14426"/>
                  </a:lnTo>
                  <a:lnTo>
                    <a:pt x="15403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gb42587efb1_0_53"/>
            <p:cNvSpPr/>
            <p:nvPr/>
          </p:nvSpPr>
          <p:spPr>
            <a:xfrm>
              <a:off x="2384625" y="4293150"/>
              <a:ext cx="383100" cy="359425"/>
            </a:xfrm>
            <a:custGeom>
              <a:rect b="b" l="l" r="r" t="t"/>
              <a:pathLst>
                <a:path extrusionOk="0" h="14377" w="15324">
                  <a:moveTo>
                    <a:pt x="118" y="0"/>
                  </a:moveTo>
                  <a:lnTo>
                    <a:pt x="0" y="14376"/>
                  </a:lnTo>
                  <a:lnTo>
                    <a:pt x="15205" y="14376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gb42587efb1_0_53"/>
            <p:cNvSpPr/>
            <p:nvPr/>
          </p:nvSpPr>
          <p:spPr>
            <a:xfrm>
              <a:off x="812050" y="4157975"/>
              <a:ext cx="155425" cy="2225"/>
            </a:xfrm>
            <a:custGeom>
              <a:rect b="b" l="l" r="r" t="t"/>
              <a:pathLst>
                <a:path extrusionOk="0" h="89" w="6217">
                  <a:moveTo>
                    <a:pt x="3109" y="0"/>
                  </a:moveTo>
                  <a:cubicBezTo>
                    <a:pt x="1392" y="0"/>
                    <a:pt x="1" y="20"/>
                    <a:pt x="1" y="40"/>
                  </a:cubicBezTo>
                  <a:cubicBezTo>
                    <a:pt x="1" y="69"/>
                    <a:pt x="1392" y="89"/>
                    <a:pt x="3109" y="89"/>
                  </a:cubicBezTo>
                  <a:cubicBezTo>
                    <a:pt x="4826" y="89"/>
                    <a:pt x="6217" y="69"/>
                    <a:pt x="6217" y="40"/>
                  </a:cubicBezTo>
                  <a:cubicBezTo>
                    <a:pt x="6217" y="20"/>
                    <a:pt x="4826" y="0"/>
                    <a:pt x="310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gb42587efb1_0_53"/>
            <p:cNvSpPr/>
            <p:nvPr/>
          </p:nvSpPr>
          <p:spPr>
            <a:xfrm>
              <a:off x="2919900" y="4279575"/>
              <a:ext cx="866600" cy="2000"/>
            </a:xfrm>
            <a:custGeom>
              <a:rect b="b" l="l" r="r" t="t"/>
              <a:pathLst>
                <a:path extrusionOk="0" h="80" w="34664">
                  <a:moveTo>
                    <a:pt x="25931" y="0"/>
                  </a:moveTo>
                  <a:cubicBezTo>
                    <a:pt x="21807" y="0"/>
                    <a:pt x="16903" y="20"/>
                    <a:pt x="11456" y="20"/>
                  </a:cubicBezTo>
                  <a:lnTo>
                    <a:pt x="2911" y="20"/>
                  </a:lnTo>
                  <a:cubicBezTo>
                    <a:pt x="1954" y="20"/>
                    <a:pt x="977" y="30"/>
                    <a:pt x="1" y="30"/>
                  </a:cubicBezTo>
                  <a:lnTo>
                    <a:pt x="1" y="40"/>
                  </a:lnTo>
                  <a:cubicBezTo>
                    <a:pt x="977" y="40"/>
                    <a:pt x="1954" y="60"/>
                    <a:pt x="2911" y="60"/>
                  </a:cubicBezTo>
                  <a:lnTo>
                    <a:pt x="11456" y="60"/>
                  </a:lnTo>
                  <a:cubicBezTo>
                    <a:pt x="16903" y="60"/>
                    <a:pt x="21817" y="79"/>
                    <a:pt x="25931" y="79"/>
                  </a:cubicBezTo>
                  <a:lnTo>
                    <a:pt x="34664" y="60"/>
                  </a:lnTo>
                  <a:lnTo>
                    <a:pt x="34664" y="30"/>
                  </a:lnTo>
                  <a:lnTo>
                    <a:pt x="34486" y="30"/>
                  </a:lnTo>
                  <a:lnTo>
                    <a:pt x="25931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gb42587efb1_0_53"/>
            <p:cNvSpPr/>
            <p:nvPr/>
          </p:nvSpPr>
          <p:spPr>
            <a:xfrm>
              <a:off x="2920150" y="4167350"/>
              <a:ext cx="866600" cy="1500"/>
            </a:xfrm>
            <a:custGeom>
              <a:rect b="b" l="l" r="r" t="t"/>
              <a:pathLst>
                <a:path extrusionOk="0" h="60" w="34664">
                  <a:moveTo>
                    <a:pt x="29237" y="0"/>
                  </a:moveTo>
                  <a:cubicBezTo>
                    <a:pt x="21649" y="0"/>
                    <a:pt x="11387" y="10"/>
                    <a:pt x="0" y="10"/>
                  </a:cubicBezTo>
                  <a:lnTo>
                    <a:pt x="0" y="39"/>
                  </a:lnTo>
                  <a:cubicBezTo>
                    <a:pt x="11387" y="39"/>
                    <a:pt x="21649" y="59"/>
                    <a:pt x="29237" y="59"/>
                  </a:cubicBezTo>
                  <a:lnTo>
                    <a:pt x="34663" y="49"/>
                  </a:lnTo>
                  <a:lnTo>
                    <a:pt x="34663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gb42587efb1_0_53"/>
            <p:cNvSpPr/>
            <p:nvPr/>
          </p:nvSpPr>
          <p:spPr>
            <a:xfrm>
              <a:off x="557000" y="4166850"/>
              <a:ext cx="2366375" cy="114775"/>
            </a:xfrm>
            <a:custGeom>
              <a:rect b="b" l="l" r="r" t="t"/>
              <a:pathLst>
                <a:path extrusionOk="0" h="4591" w="94655">
                  <a:moveTo>
                    <a:pt x="2516" y="0"/>
                  </a:moveTo>
                  <a:cubicBezTo>
                    <a:pt x="2072" y="0"/>
                    <a:pt x="1648" y="119"/>
                    <a:pt x="1263" y="346"/>
                  </a:cubicBezTo>
                  <a:cubicBezTo>
                    <a:pt x="1085" y="464"/>
                    <a:pt x="908" y="602"/>
                    <a:pt x="770" y="760"/>
                  </a:cubicBezTo>
                  <a:cubicBezTo>
                    <a:pt x="622" y="918"/>
                    <a:pt x="493" y="1086"/>
                    <a:pt x="395" y="1283"/>
                  </a:cubicBezTo>
                  <a:cubicBezTo>
                    <a:pt x="0" y="2062"/>
                    <a:pt x="99" y="3000"/>
                    <a:pt x="641" y="3681"/>
                  </a:cubicBezTo>
                  <a:cubicBezTo>
                    <a:pt x="770" y="3858"/>
                    <a:pt x="928" y="4006"/>
                    <a:pt x="1105" y="4125"/>
                  </a:cubicBezTo>
                  <a:cubicBezTo>
                    <a:pt x="1273" y="4253"/>
                    <a:pt x="1470" y="4361"/>
                    <a:pt x="1668" y="4431"/>
                  </a:cubicBezTo>
                  <a:cubicBezTo>
                    <a:pt x="1875" y="4509"/>
                    <a:pt x="2082" y="4559"/>
                    <a:pt x="2299" y="4579"/>
                  </a:cubicBezTo>
                  <a:cubicBezTo>
                    <a:pt x="2408" y="4588"/>
                    <a:pt x="2514" y="4591"/>
                    <a:pt x="2620" y="4591"/>
                  </a:cubicBezTo>
                  <a:cubicBezTo>
                    <a:pt x="2726" y="4591"/>
                    <a:pt x="2832" y="4588"/>
                    <a:pt x="2940" y="4588"/>
                  </a:cubicBezTo>
                  <a:lnTo>
                    <a:pt x="34140" y="4588"/>
                  </a:lnTo>
                  <a:lnTo>
                    <a:pt x="65902" y="4579"/>
                  </a:lnTo>
                  <a:lnTo>
                    <a:pt x="87314" y="4569"/>
                  </a:lnTo>
                  <a:lnTo>
                    <a:pt x="93135" y="4559"/>
                  </a:lnTo>
                  <a:lnTo>
                    <a:pt x="94645" y="4559"/>
                  </a:lnTo>
                  <a:lnTo>
                    <a:pt x="94655" y="4539"/>
                  </a:lnTo>
                  <a:lnTo>
                    <a:pt x="93135" y="4539"/>
                  </a:lnTo>
                  <a:lnTo>
                    <a:pt x="87314" y="4529"/>
                  </a:lnTo>
                  <a:lnTo>
                    <a:pt x="65902" y="4509"/>
                  </a:lnTo>
                  <a:lnTo>
                    <a:pt x="34150" y="4500"/>
                  </a:lnTo>
                  <a:lnTo>
                    <a:pt x="2940" y="4500"/>
                  </a:lnTo>
                  <a:cubicBezTo>
                    <a:pt x="2723" y="4500"/>
                    <a:pt x="2516" y="4500"/>
                    <a:pt x="2309" y="4490"/>
                  </a:cubicBezTo>
                  <a:cubicBezTo>
                    <a:pt x="2102" y="4470"/>
                    <a:pt x="1894" y="4431"/>
                    <a:pt x="1697" y="4352"/>
                  </a:cubicBezTo>
                  <a:cubicBezTo>
                    <a:pt x="1510" y="4283"/>
                    <a:pt x="1322" y="4184"/>
                    <a:pt x="1164" y="4056"/>
                  </a:cubicBezTo>
                  <a:cubicBezTo>
                    <a:pt x="997" y="3937"/>
                    <a:pt x="839" y="3789"/>
                    <a:pt x="720" y="3631"/>
                  </a:cubicBezTo>
                  <a:cubicBezTo>
                    <a:pt x="197" y="2970"/>
                    <a:pt x="109" y="2072"/>
                    <a:pt x="484" y="1332"/>
                  </a:cubicBezTo>
                  <a:cubicBezTo>
                    <a:pt x="572" y="1145"/>
                    <a:pt x="691" y="977"/>
                    <a:pt x="839" y="819"/>
                  </a:cubicBezTo>
                  <a:cubicBezTo>
                    <a:pt x="977" y="671"/>
                    <a:pt x="1145" y="533"/>
                    <a:pt x="1322" y="434"/>
                  </a:cubicBezTo>
                  <a:cubicBezTo>
                    <a:pt x="1677" y="207"/>
                    <a:pt x="2092" y="99"/>
                    <a:pt x="2516" y="99"/>
                  </a:cubicBezTo>
                  <a:lnTo>
                    <a:pt x="73154" y="79"/>
                  </a:lnTo>
                  <a:lnTo>
                    <a:pt x="94566" y="69"/>
                  </a:lnTo>
                  <a:lnTo>
                    <a:pt x="94655" y="69"/>
                  </a:lnTo>
                  <a:lnTo>
                    <a:pt x="94655" y="30"/>
                  </a:lnTo>
                  <a:lnTo>
                    <a:pt x="94576" y="30"/>
                  </a:lnTo>
                  <a:lnTo>
                    <a:pt x="73164" y="20"/>
                  </a:lnTo>
                  <a:lnTo>
                    <a:pt x="2516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03" name="Google Shape;2303;gb42587efb1_0_53"/>
          <p:cNvGrpSpPr/>
          <p:nvPr/>
        </p:nvGrpSpPr>
        <p:grpSpPr>
          <a:xfrm>
            <a:off x="1465310" y="3446693"/>
            <a:ext cx="276170" cy="460804"/>
            <a:chOff x="6761975" y="2915200"/>
            <a:chExt cx="141350" cy="235850"/>
          </a:xfrm>
        </p:grpSpPr>
        <p:sp>
          <p:nvSpPr>
            <p:cNvPr id="2304" name="Google Shape;2304;gb42587efb1_0_53"/>
            <p:cNvSpPr/>
            <p:nvPr/>
          </p:nvSpPr>
          <p:spPr>
            <a:xfrm>
              <a:off x="6761975" y="2915200"/>
              <a:ext cx="141350" cy="235850"/>
            </a:xfrm>
            <a:custGeom>
              <a:rect b="b" l="l" r="r" t="t"/>
              <a:pathLst>
                <a:path extrusionOk="0" h="9434" w="5654">
                  <a:moveTo>
                    <a:pt x="0" y="1"/>
                  </a:moveTo>
                  <a:lnTo>
                    <a:pt x="0" y="9434"/>
                  </a:lnTo>
                  <a:lnTo>
                    <a:pt x="5654" y="9434"/>
                  </a:lnTo>
                  <a:lnTo>
                    <a:pt x="565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gb42587efb1_0_53"/>
            <p:cNvSpPr/>
            <p:nvPr/>
          </p:nvSpPr>
          <p:spPr>
            <a:xfrm>
              <a:off x="6871250" y="2916700"/>
              <a:ext cx="2475" cy="233625"/>
            </a:xfrm>
            <a:custGeom>
              <a:rect b="b" l="l" r="r" t="t"/>
              <a:pathLst>
                <a:path extrusionOk="0" h="9345" w="99">
                  <a:moveTo>
                    <a:pt x="50" y="0"/>
                  </a:moveTo>
                  <a:cubicBezTo>
                    <a:pt x="20" y="0"/>
                    <a:pt x="0" y="2092"/>
                    <a:pt x="0" y="4667"/>
                  </a:cubicBezTo>
                  <a:cubicBezTo>
                    <a:pt x="0" y="7252"/>
                    <a:pt x="30" y="9344"/>
                    <a:pt x="50" y="9344"/>
                  </a:cubicBezTo>
                  <a:cubicBezTo>
                    <a:pt x="79" y="9344"/>
                    <a:pt x="99" y="7252"/>
                    <a:pt x="99" y="4667"/>
                  </a:cubicBezTo>
                  <a:cubicBezTo>
                    <a:pt x="99" y="2092"/>
                    <a:pt x="79" y="0"/>
                    <a:pt x="5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06" name="Google Shape;2306;gb42587efb1_0_53"/>
          <p:cNvGrpSpPr/>
          <p:nvPr/>
        </p:nvGrpSpPr>
        <p:grpSpPr>
          <a:xfrm>
            <a:off x="3510804" y="3598955"/>
            <a:ext cx="491433" cy="316567"/>
            <a:chOff x="6457075" y="3205050"/>
            <a:chExt cx="199575" cy="128550"/>
          </a:xfrm>
        </p:grpSpPr>
        <p:sp>
          <p:nvSpPr>
            <p:cNvPr id="2307" name="Google Shape;2307;gb42587efb1_0_53"/>
            <p:cNvSpPr/>
            <p:nvPr/>
          </p:nvSpPr>
          <p:spPr>
            <a:xfrm>
              <a:off x="6457075" y="3205300"/>
              <a:ext cx="199575" cy="128300"/>
            </a:xfrm>
            <a:custGeom>
              <a:rect b="b" l="l" r="r" t="t"/>
              <a:pathLst>
                <a:path extrusionOk="0" h="5132" w="7983">
                  <a:moveTo>
                    <a:pt x="0" y="0"/>
                  </a:moveTo>
                  <a:lnTo>
                    <a:pt x="0" y="5131"/>
                  </a:lnTo>
                  <a:lnTo>
                    <a:pt x="7983" y="5131"/>
                  </a:lnTo>
                  <a:lnTo>
                    <a:pt x="7983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gb42587efb1_0_53"/>
            <p:cNvSpPr/>
            <p:nvPr/>
          </p:nvSpPr>
          <p:spPr>
            <a:xfrm>
              <a:off x="6578675" y="3205050"/>
              <a:ext cx="2250" cy="128550"/>
            </a:xfrm>
            <a:custGeom>
              <a:rect b="b" l="l" r="r" t="t"/>
              <a:pathLst>
                <a:path extrusionOk="0" h="5142" w="90">
                  <a:moveTo>
                    <a:pt x="50" y="1"/>
                  </a:moveTo>
                  <a:cubicBezTo>
                    <a:pt x="21" y="1"/>
                    <a:pt x="1" y="1155"/>
                    <a:pt x="1" y="2576"/>
                  </a:cubicBezTo>
                  <a:cubicBezTo>
                    <a:pt x="1" y="3987"/>
                    <a:pt x="21" y="5141"/>
                    <a:pt x="50" y="5141"/>
                  </a:cubicBezTo>
                  <a:cubicBezTo>
                    <a:pt x="70" y="5141"/>
                    <a:pt x="90" y="3987"/>
                    <a:pt x="90" y="2576"/>
                  </a:cubicBezTo>
                  <a:cubicBezTo>
                    <a:pt x="90" y="1155"/>
                    <a:pt x="70" y="1"/>
                    <a:pt x="5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09" name="Google Shape;2309;gb42587efb1_0_53"/>
          <p:cNvGrpSpPr/>
          <p:nvPr/>
        </p:nvGrpSpPr>
        <p:grpSpPr>
          <a:xfrm>
            <a:off x="5619256" y="3537397"/>
            <a:ext cx="562643" cy="378136"/>
            <a:chOff x="6737050" y="3350850"/>
            <a:chExt cx="240775" cy="161825"/>
          </a:xfrm>
        </p:grpSpPr>
        <p:sp>
          <p:nvSpPr>
            <p:cNvPr id="2310" name="Google Shape;2310;gb42587efb1_0_53"/>
            <p:cNvSpPr/>
            <p:nvPr/>
          </p:nvSpPr>
          <p:spPr>
            <a:xfrm>
              <a:off x="6737050" y="3369575"/>
              <a:ext cx="219325" cy="141125"/>
            </a:xfrm>
            <a:custGeom>
              <a:rect b="b" l="l" r="r" t="t"/>
              <a:pathLst>
                <a:path extrusionOk="0" h="5645" w="8773">
                  <a:moveTo>
                    <a:pt x="1" y="1"/>
                  </a:moveTo>
                  <a:lnTo>
                    <a:pt x="1" y="5645"/>
                  </a:lnTo>
                  <a:lnTo>
                    <a:pt x="8772" y="5645"/>
                  </a:lnTo>
                  <a:lnTo>
                    <a:pt x="8772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gb42587efb1_0_53"/>
            <p:cNvSpPr/>
            <p:nvPr/>
          </p:nvSpPr>
          <p:spPr>
            <a:xfrm>
              <a:off x="6928475" y="3350850"/>
              <a:ext cx="49350" cy="42275"/>
            </a:xfrm>
            <a:custGeom>
              <a:rect b="b" l="l" r="r" t="t"/>
              <a:pathLst>
                <a:path extrusionOk="0" h="1691" w="1974">
                  <a:moveTo>
                    <a:pt x="1125" y="0"/>
                  </a:moveTo>
                  <a:cubicBezTo>
                    <a:pt x="375" y="0"/>
                    <a:pt x="0" y="908"/>
                    <a:pt x="533" y="1441"/>
                  </a:cubicBezTo>
                  <a:cubicBezTo>
                    <a:pt x="706" y="1613"/>
                    <a:pt x="918" y="1691"/>
                    <a:pt x="1126" y="1691"/>
                  </a:cubicBezTo>
                  <a:cubicBezTo>
                    <a:pt x="1559" y="1691"/>
                    <a:pt x="1974" y="1355"/>
                    <a:pt x="1974" y="849"/>
                  </a:cubicBezTo>
                  <a:cubicBezTo>
                    <a:pt x="1974" y="375"/>
                    <a:pt x="1599" y="0"/>
                    <a:pt x="11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gb42587efb1_0_53"/>
            <p:cNvSpPr/>
            <p:nvPr/>
          </p:nvSpPr>
          <p:spPr>
            <a:xfrm>
              <a:off x="6945975" y="3365150"/>
              <a:ext cx="21500" cy="13575"/>
            </a:xfrm>
            <a:custGeom>
              <a:rect b="b" l="l" r="r" t="t"/>
              <a:pathLst>
                <a:path extrusionOk="0" fill="none" h="543" w="860">
                  <a:moveTo>
                    <a:pt x="1" y="207"/>
                  </a:moveTo>
                  <a:lnTo>
                    <a:pt x="336" y="543"/>
                  </a:lnTo>
                  <a:lnTo>
                    <a:pt x="85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98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gb42587efb1_0_53"/>
            <p:cNvSpPr/>
            <p:nvPr/>
          </p:nvSpPr>
          <p:spPr>
            <a:xfrm>
              <a:off x="6889500" y="3370825"/>
              <a:ext cx="2250" cy="141850"/>
            </a:xfrm>
            <a:custGeom>
              <a:rect b="b" l="l" r="r" t="t"/>
              <a:pathLst>
                <a:path extrusionOk="0" h="5674" w="90">
                  <a:moveTo>
                    <a:pt x="50" y="0"/>
                  </a:moveTo>
                  <a:cubicBezTo>
                    <a:pt x="20" y="0"/>
                    <a:pt x="0" y="1263"/>
                    <a:pt x="0" y="2832"/>
                  </a:cubicBezTo>
                  <a:cubicBezTo>
                    <a:pt x="0" y="4401"/>
                    <a:pt x="20" y="5674"/>
                    <a:pt x="50" y="5674"/>
                  </a:cubicBezTo>
                  <a:cubicBezTo>
                    <a:pt x="69" y="5674"/>
                    <a:pt x="89" y="4401"/>
                    <a:pt x="89" y="2832"/>
                  </a:cubicBezTo>
                  <a:cubicBezTo>
                    <a:pt x="89" y="1263"/>
                    <a:pt x="69" y="0"/>
                    <a:pt x="5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4" name="Google Shape;2314;gb42587efb1_0_53"/>
          <p:cNvGrpSpPr/>
          <p:nvPr/>
        </p:nvGrpSpPr>
        <p:grpSpPr>
          <a:xfrm rot="1640267">
            <a:off x="7664961" y="3593309"/>
            <a:ext cx="491428" cy="328174"/>
            <a:chOff x="7019250" y="3675700"/>
            <a:chExt cx="228700" cy="152725"/>
          </a:xfrm>
        </p:grpSpPr>
        <p:sp>
          <p:nvSpPr>
            <p:cNvPr id="2315" name="Google Shape;2315;gb42587efb1_0_53"/>
            <p:cNvSpPr/>
            <p:nvPr/>
          </p:nvSpPr>
          <p:spPr>
            <a:xfrm>
              <a:off x="7020975" y="3692975"/>
              <a:ext cx="207225" cy="133725"/>
            </a:xfrm>
            <a:custGeom>
              <a:rect b="b" l="l" r="r" t="t"/>
              <a:pathLst>
                <a:path extrusionOk="0" h="5349" w="8289">
                  <a:moveTo>
                    <a:pt x="8269" y="1"/>
                  </a:moveTo>
                  <a:lnTo>
                    <a:pt x="1" y="30"/>
                  </a:lnTo>
                  <a:lnTo>
                    <a:pt x="10" y="5348"/>
                  </a:lnTo>
                  <a:lnTo>
                    <a:pt x="8289" y="5319"/>
                  </a:lnTo>
                  <a:lnTo>
                    <a:pt x="826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gb42587efb1_0_53"/>
            <p:cNvSpPr/>
            <p:nvPr/>
          </p:nvSpPr>
          <p:spPr>
            <a:xfrm>
              <a:off x="7201300" y="3675700"/>
              <a:ext cx="46650" cy="39925"/>
            </a:xfrm>
            <a:custGeom>
              <a:rect b="b" l="l" r="r" t="t"/>
              <a:pathLst>
                <a:path extrusionOk="0" h="1597" w="1866">
                  <a:moveTo>
                    <a:pt x="1066" y="1"/>
                  </a:moveTo>
                  <a:cubicBezTo>
                    <a:pt x="356" y="1"/>
                    <a:pt x="0" y="859"/>
                    <a:pt x="504" y="1362"/>
                  </a:cubicBezTo>
                  <a:cubicBezTo>
                    <a:pt x="665" y="1524"/>
                    <a:pt x="864" y="1596"/>
                    <a:pt x="1059" y="1596"/>
                  </a:cubicBezTo>
                  <a:cubicBezTo>
                    <a:pt x="1470" y="1596"/>
                    <a:pt x="1865" y="1275"/>
                    <a:pt x="1865" y="800"/>
                  </a:cubicBezTo>
                  <a:cubicBezTo>
                    <a:pt x="1865" y="356"/>
                    <a:pt x="1510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gb42587efb1_0_53"/>
            <p:cNvSpPr/>
            <p:nvPr/>
          </p:nvSpPr>
          <p:spPr>
            <a:xfrm>
              <a:off x="7217825" y="3689025"/>
              <a:ext cx="20500" cy="13100"/>
            </a:xfrm>
            <a:custGeom>
              <a:rect b="b" l="l" r="r" t="t"/>
              <a:pathLst>
                <a:path extrusionOk="0" fill="none" h="524" w="820">
                  <a:moveTo>
                    <a:pt x="0" y="198"/>
                  </a:moveTo>
                  <a:lnTo>
                    <a:pt x="316" y="524"/>
                  </a:lnTo>
                  <a:lnTo>
                    <a:pt x="819" y="1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98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gb42587efb1_0_53"/>
            <p:cNvSpPr/>
            <p:nvPr/>
          </p:nvSpPr>
          <p:spPr>
            <a:xfrm>
              <a:off x="7164800" y="3694700"/>
              <a:ext cx="2475" cy="133725"/>
            </a:xfrm>
            <a:custGeom>
              <a:rect b="b" l="l" r="r" t="t"/>
              <a:pathLst>
                <a:path extrusionOk="0" h="5349" w="99">
                  <a:moveTo>
                    <a:pt x="39" y="1"/>
                  </a:moveTo>
                  <a:cubicBezTo>
                    <a:pt x="10" y="1"/>
                    <a:pt x="0" y="1195"/>
                    <a:pt x="0" y="2675"/>
                  </a:cubicBezTo>
                  <a:cubicBezTo>
                    <a:pt x="10" y="4155"/>
                    <a:pt x="30" y="5349"/>
                    <a:pt x="49" y="5349"/>
                  </a:cubicBezTo>
                  <a:cubicBezTo>
                    <a:pt x="79" y="5349"/>
                    <a:pt x="99" y="4145"/>
                    <a:pt x="89" y="2675"/>
                  </a:cubicBezTo>
                  <a:cubicBezTo>
                    <a:pt x="89" y="1195"/>
                    <a:pt x="59" y="1"/>
                    <a:pt x="3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gb42587efb1_0_53"/>
            <p:cNvSpPr/>
            <p:nvPr/>
          </p:nvSpPr>
          <p:spPr>
            <a:xfrm>
              <a:off x="7019250" y="3766975"/>
              <a:ext cx="211175" cy="2250"/>
            </a:xfrm>
            <a:custGeom>
              <a:rect b="b" l="l" r="r" t="t"/>
              <a:pathLst>
                <a:path extrusionOk="0" h="90" w="8447">
                  <a:moveTo>
                    <a:pt x="4224" y="1"/>
                  </a:moveTo>
                  <a:cubicBezTo>
                    <a:pt x="1885" y="1"/>
                    <a:pt x="0" y="20"/>
                    <a:pt x="0" y="40"/>
                  </a:cubicBezTo>
                  <a:cubicBezTo>
                    <a:pt x="0" y="70"/>
                    <a:pt x="1885" y="89"/>
                    <a:pt x="4224" y="89"/>
                  </a:cubicBezTo>
                  <a:cubicBezTo>
                    <a:pt x="6562" y="89"/>
                    <a:pt x="8447" y="70"/>
                    <a:pt x="8447" y="40"/>
                  </a:cubicBezTo>
                  <a:cubicBezTo>
                    <a:pt x="8447" y="20"/>
                    <a:pt x="6562" y="1"/>
                    <a:pt x="422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gb42587efb1_0_53"/>
            <p:cNvSpPr/>
            <p:nvPr/>
          </p:nvSpPr>
          <p:spPr>
            <a:xfrm>
              <a:off x="7084375" y="3693725"/>
              <a:ext cx="2475" cy="132725"/>
            </a:xfrm>
            <a:custGeom>
              <a:rect b="b" l="l" r="r" t="t"/>
              <a:pathLst>
                <a:path extrusionOk="0" h="5309" w="99">
                  <a:moveTo>
                    <a:pt x="50" y="0"/>
                  </a:moveTo>
                  <a:cubicBezTo>
                    <a:pt x="20" y="0"/>
                    <a:pt x="0" y="1184"/>
                    <a:pt x="0" y="2654"/>
                  </a:cubicBezTo>
                  <a:cubicBezTo>
                    <a:pt x="0" y="4125"/>
                    <a:pt x="30" y="5309"/>
                    <a:pt x="50" y="5309"/>
                  </a:cubicBezTo>
                  <a:cubicBezTo>
                    <a:pt x="79" y="5309"/>
                    <a:pt x="99" y="4125"/>
                    <a:pt x="99" y="2654"/>
                  </a:cubicBezTo>
                  <a:cubicBezTo>
                    <a:pt x="99" y="1184"/>
                    <a:pt x="79" y="0"/>
                    <a:pt x="5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gb42587efb1_0_53"/>
            <p:cNvSpPr/>
            <p:nvPr/>
          </p:nvSpPr>
          <p:spPr>
            <a:xfrm>
              <a:off x="7195625" y="3693725"/>
              <a:ext cx="2250" cy="133725"/>
            </a:xfrm>
            <a:custGeom>
              <a:rect b="b" l="l" r="r" t="t"/>
              <a:pathLst>
                <a:path extrusionOk="0" h="5349" w="90">
                  <a:moveTo>
                    <a:pt x="50" y="0"/>
                  </a:moveTo>
                  <a:cubicBezTo>
                    <a:pt x="20" y="0"/>
                    <a:pt x="0" y="1194"/>
                    <a:pt x="0" y="2674"/>
                  </a:cubicBezTo>
                  <a:cubicBezTo>
                    <a:pt x="0" y="4154"/>
                    <a:pt x="20" y="5348"/>
                    <a:pt x="50" y="5348"/>
                  </a:cubicBezTo>
                  <a:cubicBezTo>
                    <a:pt x="79" y="5348"/>
                    <a:pt x="89" y="4154"/>
                    <a:pt x="89" y="2674"/>
                  </a:cubicBezTo>
                  <a:cubicBezTo>
                    <a:pt x="89" y="1194"/>
                    <a:pt x="69" y="0"/>
                    <a:pt x="5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gb42587efb1_0_53"/>
            <p:cNvSpPr/>
            <p:nvPr/>
          </p:nvSpPr>
          <p:spPr>
            <a:xfrm>
              <a:off x="7044400" y="3737050"/>
              <a:ext cx="40000" cy="32425"/>
            </a:xfrm>
            <a:custGeom>
              <a:rect b="b" l="l" r="r" t="t"/>
              <a:pathLst>
                <a:path extrusionOk="0" h="1297" w="1600">
                  <a:moveTo>
                    <a:pt x="447" y="0"/>
                  </a:moveTo>
                  <a:cubicBezTo>
                    <a:pt x="342" y="0"/>
                    <a:pt x="236" y="35"/>
                    <a:pt x="149" y="102"/>
                  </a:cubicBezTo>
                  <a:cubicBezTo>
                    <a:pt x="90" y="152"/>
                    <a:pt x="40" y="221"/>
                    <a:pt x="21" y="300"/>
                  </a:cubicBezTo>
                  <a:cubicBezTo>
                    <a:pt x="1" y="379"/>
                    <a:pt x="11" y="458"/>
                    <a:pt x="40" y="527"/>
                  </a:cubicBezTo>
                  <a:cubicBezTo>
                    <a:pt x="109" y="655"/>
                    <a:pt x="208" y="754"/>
                    <a:pt x="317" y="833"/>
                  </a:cubicBezTo>
                  <a:cubicBezTo>
                    <a:pt x="504" y="971"/>
                    <a:pt x="701" y="1079"/>
                    <a:pt x="919" y="1148"/>
                  </a:cubicBezTo>
                  <a:cubicBezTo>
                    <a:pt x="1067" y="1198"/>
                    <a:pt x="1215" y="1227"/>
                    <a:pt x="1363" y="1247"/>
                  </a:cubicBezTo>
                  <a:cubicBezTo>
                    <a:pt x="1392" y="1252"/>
                    <a:pt x="1419" y="1254"/>
                    <a:pt x="1446" y="1254"/>
                  </a:cubicBezTo>
                  <a:cubicBezTo>
                    <a:pt x="1474" y="1254"/>
                    <a:pt x="1501" y="1252"/>
                    <a:pt x="1530" y="1247"/>
                  </a:cubicBezTo>
                  <a:cubicBezTo>
                    <a:pt x="1333" y="1207"/>
                    <a:pt x="1136" y="1158"/>
                    <a:pt x="938" y="1089"/>
                  </a:cubicBezTo>
                  <a:cubicBezTo>
                    <a:pt x="741" y="1010"/>
                    <a:pt x="544" y="902"/>
                    <a:pt x="366" y="773"/>
                  </a:cubicBezTo>
                  <a:cubicBezTo>
                    <a:pt x="267" y="694"/>
                    <a:pt x="178" y="606"/>
                    <a:pt x="119" y="497"/>
                  </a:cubicBezTo>
                  <a:cubicBezTo>
                    <a:pt x="70" y="379"/>
                    <a:pt x="100" y="241"/>
                    <a:pt x="208" y="171"/>
                  </a:cubicBezTo>
                  <a:cubicBezTo>
                    <a:pt x="277" y="116"/>
                    <a:pt x="366" y="85"/>
                    <a:pt x="457" y="85"/>
                  </a:cubicBezTo>
                  <a:cubicBezTo>
                    <a:pt x="496" y="85"/>
                    <a:pt x="535" y="91"/>
                    <a:pt x="573" y="102"/>
                  </a:cubicBezTo>
                  <a:cubicBezTo>
                    <a:pt x="692" y="142"/>
                    <a:pt x="800" y="191"/>
                    <a:pt x="899" y="270"/>
                  </a:cubicBezTo>
                  <a:cubicBezTo>
                    <a:pt x="1076" y="408"/>
                    <a:pt x="1234" y="566"/>
                    <a:pt x="1343" y="754"/>
                  </a:cubicBezTo>
                  <a:cubicBezTo>
                    <a:pt x="1451" y="921"/>
                    <a:pt x="1540" y="1109"/>
                    <a:pt x="1599" y="1296"/>
                  </a:cubicBezTo>
                  <a:cubicBezTo>
                    <a:pt x="1599" y="1247"/>
                    <a:pt x="1599" y="1188"/>
                    <a:pt x="1580" y="1138"/>
                  </a:cubicBezTo>
                  <a:cubicBezTo>
                    <a:pt x="1540" y="990"/>
                    <a:pt x="1481" y="852"/>
                    <a:pt x="1402" y="714"/>
                  </a:cubicBezTo>
                  <a:cubicBezTo>
                    <a:pt x="1284" y="517"/>
                    <a:pt x="1136" y="349"/>
                    <a:pt x="958" y="211"/>
                  </a:cubicBezTo>
                  <a:cubicBezTo>
                    <a:pt x="849" y="122"/>
                    <a:pt x="721" y="53"/>
                    <a:pt x="593" y="23"/>
                  </a:cubicBezTo>
                  <a:cubicBezTo>
                    <a:pt x="546" y="8"/>
                    <a:pt x="497" y="0"/>
                    <a:pt x="44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gb42587efb1_0_53"/>
            <p:cNvSpPr/>
            <p:nvPr/>
          </p:nvSpPr>
          <p:spPr>
            <a:xfrm>
              <a:off x="7084375" y="3735950"/>
              <a:ext cx="30125" cy="35500"/>
            </a:xfrm>
            <a:custGeom>
              <a:rect b="b" l="l" r="r" t="t"/>
              <a:pathLst>
                <a:path extrusionOk="0" h="1420" w="1205">
                  <a:moveTo>
                    <a:pt x="955" y="93"/>
                  </a:moveTo>
                  <a:cubicBezTo>
                    <a:pt x="992" y="93"/>
                    <a:pt x="1029" y="104"/>
                    <a:pt x="1066" y="127"/>
                  </a:cubicBezTo>
                  <a:cubicBezTo>
                    <a:pt x="1135" y="196"/>
                    <a:pt x="1115" y="334"/>
                    <a:pt x="1076" y="442"/>
                  </a:cubicBezTo>
                  <a:cubicBezTo>
                    <a:pt x="1036" y="551"/>
                    <a:pt x="987" y="650"/>
                    <a:pt x="928" y="748"/>
                  </a:cubicBezTo>
                  <a:cubicBezTo>
                    <a:pt x="819" y="916"/>
                    <a:pt x="681" y="1054"/>
                    <a:pt x="513" y="1163"/>
                  </a:cubicBezTo>
                  <a:cubicBezTo>
                    <a:pt x="359" y="1249"/>
                    <a:pt x="196" y="1317"/>
                    <a:pt x="23" y="1376"/>
                  </a:cubicBezTo>
                  <a:lnTo>
                    <a:pt x="23" y="1376"/>
                  </a:lnTo>
                  <a:cubicBezTo>
                    <a:pt x="69" y="1214"/>
                    <a:pt x="124" y="1059"/>
                    <a:pt x="188" y="896"/>
                  </a:cubicBezTo>
                  <a:cubicBezTo>
                    <a:pt x="267" y="719"/>
                    <a:pt x="375" y="551"/>
                    <a:pt x="513" y="403"/>
                  </a:cubicBezTo>
                  <a:cubicBezTo>
                    <a:pt x="583" y="324"/>
                    <a:pt x="671" y="245"/>
                    <a:pt x="760" y="176"/>
                  </a:cubicBezTo>
                  <a:cubicBezTo>
                    <a:pt x="809" y="137"/>
                    <a:pt x="859" y="107"/>
                    <a:pt x="918" y="97"/>
                  </a:cubicBezTo>
                  <a:cubicBezTo>
                    <a:pt x="930" y="95"/>
                    <a:pt x="943" y="93"/>
                    <a:pt x="955" y="93"/>
                  </a:cubicBezTo>
                  <a:close/>
                  <a:moveTo>
                    <a:pt x="959" y="1"/>
                  </a:moveTo>
                  <a:cubicBezTo>
                    <a:pt x="939" y="1"/>
                    <a:pt x="919" y="3"/>
                    <a:pt x="898" y="8"/>
                  </a:cubicBezTo>
                  <a:cubicBezTo>
                    <a:pt x="829" y="28"/>
                    <a:pt x="770" y="58"/>
                    <a:pt x="711" y="97"/>
                  </a:cubicBezTo>
                  <a:cubicBezTo>
                    <a:pt x="612" y="176"/>
                    <a:pt x="523" y="255"/>
                    <a:pt x="444" y="344"/>
                  </a:cubicBezTo>
                  <a:cubicBezTo>
                    <a:pt x="316" y="502"/>
                    <a:pt x="208" y="679"/>
                    <a:pt x="129" y="867"/>
                  </a:cubicBezTo>
                  <a:cubicBezTo>
                    <a:pt x="69" y="995"/>
                    <a:pt x="40" y="1133"/>
                    <a:pt x="20" y="1271"/>
                  </a:cubicBezTo>
                  <a:cubicBezTo>
                    <a:pt x="0" y="1321"/>
                    <a:pt x="0" y="1370"/>
                    <a:pt x="10" y="1419"/>
                  </a:cubicBezTo>
                  <a:cubicBezTo>
                    <a:pt x="14" y="1406"/>
                    <a:pt x="18" y="1393"/>
                    <a:pt x="21" y="1380"/>
                  </a:cubicBezTo>
                  <a:lnTo>
                    <a:pt x="21" y="1380"/>
                  </a:lnTo>
                  <a:cubicBezTo>
                    <a:pt x="67" y="1380"/>
                    <a:pt x="113" y="1378"/>
                    <a:pt x="158" y="1360"/>
                  </a:cubicBezTo>
                  <a:cubicBezTo>
                    <a:pt x="296" y="1330"/>
                    <a:pt x="425" y="1281"/>
                    <a:pt x="543" y="1212"/>
                  </a:cubicBezTo>
                  <a:cubicBezTo>
                    <a:pt x="721" y="1113"/>
                    <a:pt x="879" y="965"/>
                    <a:pt x="997" y="798"/>
                  </a:cubicBezTo>
                  <a:cubicBezTo>
                    <a:pt x="1066" y="689"/>
                    <a:pt x="1125" y="581"/>
                    <a:pt x="1165" y="462"/>
                  </a:cubicBezTo>
                  <a:cubicBezTo>
                    <a:pt x="1184" y="403"/>
                    <a:pt x="1194" y="334"/>
                    <a:pt x="1204" y="265"/>
                  </a:cubicBezTo>
                  <a:cubicBezTo>
                    <a:pt x="1204" y="186"/>
                    <a:pt x="1175" y="117"/>
                    <a:pt x="1115" y="58"/>
                  </a:cubicBezTo>
                  <a:cubicBezTo>
                    <a:pt x="1071" y="21"/>
                    <a:pt x="1017" y="1"/>
                    <a:pt x="95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324" name="Google Shape;2324;gb42587efb1_0_53"/>
          <p:cNvCxnSpPr/>
          <p:nvPr/>
        </p:nvCxnSpPr>
        <p:spPr>
          <a:xfrm>
            <a:off x="1390975" y="2659975"/>
            <a:ext cx="0" cy="420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diamond"/>
          </a:ln>
        </p:spPr>
      </p:cxnSp>
      <p:cxnSp>
        <p:nvCxnSpPr>
          <p:cNvPr id="2325" name="Google Shape;2325;gb42587efb1_0_53"/>
          <p:cNvCxnSpPr/>
          <p:nvPr/>
        </p:nvCxnSpPr>
        <p:spPr>
          <a:xfrm>
            <a:off x="3510800" y="2659975"/>
            <a:ext cx="0" cy="420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diamond"/>
          </a:ln>
        </p:spPr>
      </p:cxnSp>
      <p:cxnSp>
        <p:nvCxnSpPr>
          <p:cNvPr id="2326" name="Google Shape;2326;gb42587efb1_0_53"/>
          <p:cNvCxnSpPr/>
          <p:nvPr/>
        </p:nvCxnSpPr>
        <p:spPr>
          <a:xfrm>
            <a:off x="5630625" y="2659975"/>
            <a:ext cx="0" cy="420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diamond"/>
          </a:ln>
        </p:spPr>
      </p:cxnSp>
      <p:cxnSp>
        <p:nvCxnSpPr>
          <p:cNvPr id="2327" name="Google Shape;2327;gb42587efb1_0_53"/>
          <p:cNvCxnSpPr/>
          <p:nvPr/>
        </p:nvCxnSpPr>
        <p:spPr>
          <a:xfrm>
            <a:off x="7750450" y="2659975"/>
            <a:ext cx="0" cy="420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diamond"/>
          </a:ln>
        </p:spPr>
      </p:cxnSp>
      <p:cxnSp>
        <p:nvCxnSpPr>
          <p:cNvPr id="2328" name="Google Shape;2328;gb42587efb1_0_53"/>
          <p:cNvCxnSpPr/>
          <p:nvPr/>
        </p:nvCxnSpPr>
        <p:spPr>
          <a:xfrm>
            <a:off x="4572000" y="4997225"/>
            <a:ext cx="0" cy="420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diamond"/>
          </a:ln>
        </p:spPr>
      </p:cxnSp>
      <p:sp>
        <p:nvSpPr>
          <p:cNvPr id="2329" name="Google Shape;2329;gb42587efb1_0_53"/>
          <p:cNvSpPr txBox="1"/>
          <p:nvPr>
            <p:ph idx="4294967295" type="ctrTitle"/>
          </p:nvPr>
        </p:nvSpPr>
        <p:spPr>
          <a:xfrm>
            <a:off x="4165652" y="4685507"/>
            <a:ext cx="812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0</a:t>
            </a:r>
            <a:r>
              <a:rPr lang="es-ES" sz="3000"/>
              <a:t>5</a:t>
            </a:r>
            <a:endParaRPr b="0" i="0" sz="30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330" name="Google Shape;2330;gb42587efb1_0_53"/>
          <p:cNvSpPr txBox="1"/>
          <p:nvPr>
            <p:ph idx="4294967295" type="subTitle"/>
          </p:nvPr>
        </p:nvSpPr>
        <p:spPr>
          <a:xfrm>
            <a:off x="3691050" y="4119000"/>
            <a:ext cx="17619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 Coding"/>
              <a:buNone/>
            </a:pPr>
            <a:r>
              <a:rPr lang="es-ES" sz="1400"/>
              <a:t>Implementación</a:t>
            </a:r>
            <a:endParaRPr b="0" i="0" sz="1400" u="none" cap="none" strike="noStrike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4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Google Shape;2335;gb42587efb1_0_387"/>
          <p:cNvSpPr txBox="1"/>
          <p:nvPr>
            <p:ph type="title"/>
          </p:nvPr>
        </p:nvSpPr>
        <p:spPr>
          <a:xfrm>
            <a:off x="3516700" y="787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¿Por </a:t>
            </a:r>
            <a:r>
              <a:rPr lang="es-ES"/>
              <a:t>qué mezcladas</a:t>
            </a:r>
            <a:r>
              <a:rPr lang="es-ES"/>
              <a:t>?</a:t>
            </a:r>
            <a:endParaRPr/>
          </a:p>
        </p:txBody>
      </p:sp>
      <p:grpSp>
        <p:nvGrpSpPr>
          <p:cNvPr id="2336" name="Google Shape;2336;gb42587efb1_0_387"/>
          <p:cNvGrpSpPr/>
          <p:nvPr/>
        </p:nvGrpSpPr>
        <p:grpSpPr>
          <a:xfrm>
            <a:off x="5300186" y="1787113"/>
            <a:ext cx="4482110" cy="3427468"/>
            <a:chOff x="235600" y="1774125"/>
            <a:chExt cx="3339874" cy="2554000"/>
          </a:xfrm>
        </p:grpSpPr>
        <p:sp>
          <p:nvSpPr>
            <p:cNvPr id="2337" name="Google Shape;2337;gb42587efb1_0_387"/>
            <p:cNvSpPr/>
            <p:nvPr/>
          </p:nvSpPr>
          <p:spPr>
            <a:xfrm>
              <a:off x="2937300" y="3352625"/>
              <a:ext cx="263475" cy="35225"/>
            </a:xfrm>
            <a:custGeom>
              <a:rect b="b" l="l" r="r" t="t"/>
              <a:pathLst>
                <a:path extrusionOk="0" h="1409" w="10539">
                  <a:moveTo>
                    <a:pt x="0" y="0"/>
                  </a:moveTo>
                  <a:lnTo>
                    <a:pt x="0" y="1409"/>
                  </a:lnTo>
                  <a:lnTo>
                    <a:pt x="10538" y="1409"/>
                  </a:lnTo>
                  <a:lnTo>
                    <a:pt x="1053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gb42587efb1_0_387"/>
            <p:cNvSpPr/>
            <p:nvPr/>
          </p:nvSpPr>
          <p:spPr>
            <a:xfrm>
              <a:off x="2971550" y="3353875"/>
              <a:ext cx="3175" cy="33025"/>
            </a:xfrm>
            <a:custGeom>
              <a:rect b="b" l="l" r="r" t="t"/>
              <a:pathLst>
                <a:path extrusionOk="0" h="1321" w="127">
                  <a:moveTo>
                    <a:pt x="64" y="1"/>
                  </a:moveTo>
                  <a:cubicBezTo>
                    <a:pt x="26" y="1"/>
                    <a:pt x="1" y="302"/>
                    <a:pt x="1" y="667"/>
                  </a:cubicBezTo>
                  <a:cubicBezTo>
                    <a:pt x="1" y="1032"/>
                    <a:pt x="26" y="1321"/>
                    <a:pt x="64" y="1321"/>
                  </a:cubicBezTo>
                  <a:cubicBezTo>
                    <a:pt x="102" y="1321"/>
                    <a:pt x="127" y="1032"/>
                    <a:pt x="127" y="667"/>
                  </a:cubicBezTo>
                  <a:cubicBezTo>
                    <a:pt x="127" y="302"/>
                    <a:pt x="102" y="1"/>
                    <a:pt x="6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gb42587efb1_0_387"/>
            <p:cNvSpPr/>
            <p:nvPr/>
          </p:nvSpPr>
          <p:spPr>
            <a:xfrm>
              <a:off x="2965600" y="3353250"/>
              <a:ext cx="3475" cy="33025"/>
            </a:xfrm>
            <a:custGeom>
              <a:rect b="b" l="l" r="r" t="t"/>
              <a:pathLst>
                <a:path extrusionOk="0" h="1321" w="139">
                  <a:moveTo>
                    <a:pt x="76" y="0"/>
                  </a:moveTo>
                  <a:cubicBezTo>
                    <a:pt x="38" y="0"/>
                    <a:pt x="0" y="290"/>
                    <a:pt x="0" y="654"/>
                  </a:cubicBezTo>
                  <a:cubicBezTo>
                    <a:pt x="0" y="1019"/>
                    <a:pt x="38" y="1321"/>
                    <a:pt x="76" y="1321"/>
                  </a:cubicBezTo>
                  <a:cubicBezTo>
                    <a:pt x="113" y="1321"/>
                    <a:pt x="138" y="1019"/>
                    <a:pt x="138" y="654"/>
                  </a:cubicBezTo>
                  <a:cubicBezTo>
                    <a:pt x="138" y="290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gb42587efb1_0_387"/>
            <p:cNvSpPr/>
            <p:nvPr/>
          </p:nvSpPr>
          <p:spPr>
            <a:xfrm>
              <a:off x="3178725" y="3353875"/>
              <a:ext cx="3500" cy="33025"/>
            </a:xfrm>
            <a:custGeom>
              <a:rect b="b" l="l" r="r" t="t"/>
              <a:pathLst>
                <a:path extrusionOk="0" h="1321" w="140">
                  <a:moveTo>
                    <a:pt x="64" y="1"/>
                  </a:moveTo>
                  <a:cubicBezTo>
                    <a:pt x="39" y="1"/>
                    <a:pt x="1" y="302"/>
                    <a:pt x="1" y="667"/>
                  </a:cubicBezTo>
                  <a:cubicBezTo>
                    <a:pt x="1" y="1032"/>
                    <a:pt x="39" y="1321"/>
                    <a:pt x="64" y="1321"/>
                  </a:cubicBezTo>
                  <a:cubicBezTo>
                    <a:pt x="101" y="1321"/>
                    <a:pt x="139" y="1032"/>
                    <a:pt x="139" y="667"/>
                  </a:cubicBezTo>
                  <a:cubicBezTo>
                    <a:pt x="139" y="302"/>
                    <a:pt x="101" y="1"/>
                    <a:pt x="6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gb42587efb1_0_387"/>
            <p:cNvSpPr/>
            <p:nvPr/>
          </p:nvSpPr>
          <p:spPr>
            <a:xfrm>
              <a:off x="3173075" y="3353250"/>
              <a:ext cx="3175" cy="33025"/>
            </a:xfrm>
            <a:custGeom>
              <a:rect b="b" l="l" r="r" t="t"/>
              <a:pathLst>
                <a:path extrusionOk="0" h="1321" w="127">
                  <a:moveTo>
                    <a:pt x="63" y="0"/>
                  </a:moveTo>
                  <a:cubicBezTo>
                    <a:pt x="26" y="0"/>
                    <a:pt x="0" y="290"/>
                    <a:pt x="0" y="654"/>
                  </a:cubicBezTo>
                  <a:cubicBezTo>
                    <a:pt x="0" y="1019"/>
                    <a:pt x="26" y="1321"/>
                    <a:pt x="63" y="1321"/>
                  </a:cubicBezTo>
                  <a:cubicBezTo>
                    <a:pt x="101" y="1321"/>
                    <a:pt x="126" y="1019"/>
                    <a:pt x="126" y="654"/>
                  </a:cubicBezTo>
                  <a:cubicBezTo>
                    <a:pt x="126" y="290"/>
                    <a:pt x="101" y="0"/>
                    <a:pt x="6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gb42587efb1_0_387"/>
            <p:cNvSpPr/>
            <p:nvPr/>
          </p:nvSpPr>
          <p:spPr>
            <a:xfrm>
              <a:off x="3005525" y="3369600"/>
              <a:ext cx="134875" cy="3175"/>
            </a:xfrm>
            <a:custGeom>
              <a:rect b="b" l="l" r="r" t="t"/>
              <a:pathLst>
                <a:path extrusionOk="0" h="127" w="5395">
                  <a:moveTo>
                    <a:pt x="2691" y="0"/>
                  </a:moveTo>
                  <a:cubicBezTo>
                    <a:pt x="1207" y="0"/>
                    <a:pt x="0" y="25"/>
                    <a:pt x="0" y="63"/>
                  </a:cubicBezTo>
                  <a:cubicBezTo>
                    <a:pt x="0" y="101"/>
                    <a:pt x="1207" y="126"/>
                    <a:pt x="2691" y="126"/>
                  </a:cubicBezTo>
                  <a:cubicBezTo>
                    <a:pt x="4187" y="126"/>
                    <a:pt x="5395" y="101"/>
                    <a:pt x="5395" y="63"/>
                  </a:cubicBezTo>
                  <a:cubicBezTo>
                    <a:pt x="5395" y="25"/>
                    <a:pt x="4187" y="0"/>
                    <a:pt x="269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gb42587efb1_0_387"/>
            <p:cNvSpPr/>
            <p:nvPr/>
          </p:nvSpPr>
          <p:spPr>
            <a:xfrm>
              <a:off x="2936050" y="3511050"/>
              <a:ext cx="263775" cy="70450"/>
            </a:xfrm>
            <a:custGeom>
              <a:rect b="b" l="l" r="r" t="t"/>
              <a:pathLst>
                <a:path extrusionOk="0" h="2818" w="10551">
                  <a:moveTo>
                    <a:pt x="0" y="1"/>
                  </a:moveTo>
                  <a:lnTo>
                    <a:pt x="0" y="2818"/>
                  </a:lnTo>
                  <a:lnTo>
                    <a:pt x="10550" y="2818"/>
                  </a:lnTo>
                  <a:lnTo>
                    <a:pt x="1055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gb42587efb1_0_387"/>
            <p:cNvSpPr/>
            <p:nvPr/>
          </p:nvSpPr>
          <p:spPr>
            <a:xfrm>
              <a:off x="2936675" y="3517300"/>
              <a:ext cx="266300" cy="60775"/>
            </a:xfrm>
            <a:custGeom>
              <a:rect b="b" l="l" r="r" t="t"/>
              <a:pathLst>
                <a:path extrusionOk="0" h="2431" w="10652">
                  <a:moveTo>
                    <a:pt x="5872" y="115"/>
                  </a:moveTo>
                  <a:cubicBezTo>
                    <a:pt x="5954" y="115"/>
                    <a:pt x="6038" y="140"/>
                    <a:pt x="6112" y="191"/>
                  </a:cubicBezTo>
                  <a:cubicBezTo>
                    <a:pt x="6275" y="304"/>
                    <a:pt x="6388" y="480"/>
                    <a:pt x="6438" y="681"/>
                  </a:cubicBezTo>
                  <a:cubicBezTo>
                    <a:pt x="6509" y="1057"/>
                    <a:pt x="6393" y="1454"/>
                    <a:pt x="6122" y="1730"/>
                  </a:cubicBezTo>
                  <a:lnTo>
                    <a:pt x="6122" y="1730"/>
                  </a:lnTo>
                  <a:cubicBezTo>
                    <a:pt x="5933" y="1614"/>
                    <a:pt x="5763" y="1468"/>
                    <a:pt x="5621" y="1298"/>
                  </a:cubicBezTo>
                  <a:cubicBezTo>
                    <a:pt x="5495" y="1134"/>
                    <a:pt x="5420" y="946"/>
                    <a:pt x="5407" y="757"/>
                  </a:cubicBezTo>
                  <a:cubicBezTo>
                    <a:pt x="5382" y="556"/>
                    <a:pt x="5458" y="367"/>
                    <a:pt x="5596" y="229"/>
                  </a:cubicBezTo>
                  <a:cubicBezTo>
                    <a:pt x="5672" y="153"/>
                    <a:pt x="5771" y="115"/>
                    <a:pt x="5872" y="115"/>
                  </a:cubicBezTo>
                  <a:close/>
                  <a:moveTo>
                    <a:pt x="8438" y="90"/>
                  </a:moveTo>
                  <a:cubicBezTo>
                    <a:pt x="8727" y="116"/>
                    <a:pt x="8966" y="405"/>
                    <a:pt x="8991" y="719"/>
                  </a:cubicBezTo>
                  <a:cubicBezTo>
                    <a:pt x="9016" y="1059"/>
                    <a:pt x="8891" y="1398"/>
                    <a:pt x="8652" y="1637"/>
                  </a:cubicBezTo>
                  <a:cubicBezTo>
                    <a:pt x="8598" y="1690"/>
                    <a:pt x="8541" y="1740"/>
                    <a:pt x="8481" y="1785"/>
                  </a:cubicBezTo>
                  <a:lnTo>
                    <a:pt x="8481" y="1785"/>
                  </a:lnTo>
                  <a:cubicBezTo>
                    <a:pt x="8321" y="1677"/>
                    <a:pt x="8176" y="1538"/>
                    <a:pt x="8073" y="1373"/>
                  </a:cubicBezTo>
                  <a:cubicBezTo>
                    <a:pt x="7922" y="1159"/>
                    <a:pt x="7872" y="883"/>
                    <a:pt x="7910" y="631"/>
                  </a:cubicBezTo>
                  <a:cubicBezTo>
                    <a:pt x="7922" y="493"/>
                    <a:pt x="7985" y="355"/>
                    <a:pt x="8073" y="254"/>
                  </a:cubicBezTo>
                  <a:cubicBezTo>
                    <a:pt x="8161" y="141"/>
                    <a:pt x="8300" y="90"/>
                    <a:pt x="8438" y="90"/>
                  </a:cubicBezTo>
                  <a:close/>
                  <a:moveTo>
                    <a:pt x="3225" y="146"/>
                  </a:moveTo>
                  <a:cubicBezTo>
                    <a:pt x="3347" y="146"/>
                    <a:pt x="3471" y="184"/>
                    <a:pt x="3571" y="254"/>
                  </a:cubicBezTo>
                  <a:cubicBezTo>
                    <a:pt x="3798" y="468"/>
                    <a:pt x="3886" y="795"/>
                    <a:pt x="3798" y="1084"/>
                  </a:cubicBezTo>
                  <a:cubicBezTo>
                    <a:pt x="3697" y="1361"/>
                    <a:pt x="3521" y="1612"/>
                    <a:pt x="3295" y="1801"/>
                  </a:cubicBezTo>
                  <a:cubicBezTo>
                    <a:pt x="3278" y="1815"/>
                    <a:pt x="3261" y="1829"/>
                    <a:pt x="3243" y="1843"/>
                  </a:cubicBezTo>
                  <a:lnTo>
                    <a:pt x="3243" y="1843"/>
                  </a:lnTo>
                  <a:cubicBezTo>
                    <a:pt x="3112" y="1735"/>
                    <a:pt x="2998" y="1606"/>
                    <a:pt x="2905" y="1461"/>
                  </a:cubicBezTo>
                  <a:cubicBezTo>
                    <a:pt x="2704" y="1159"/>
                    <a:pt x="2666" y="782"/>
                    <a:pt x="2779" y="455"/>
                  </a:cubicBezTo>
                  <a:cubicBezTo>
                    <a:pt x="2842" y="304"/>
                    <a:pt x="2968" y="191"/>
                    <a:pt x="3131" y="153"/>
                  </a:cubicBezTo>
                  <a:cubicBezTo>
                    <a:pt x="3162" y="148"/>
                    <a:pt x="3193" y="146"/>
                    <a:pt x="3225" y="146"/>
                  </a:cubicBezTo>
                  <a:close/>
                  <a:moveTo>
                    <a:pt x="5879" y="0"/>
                  </a:moveTo>
                  <a:cubicBezTo>
                    <a:pt x="5864" y="0"/>
                    <a:pt x="5850" y="1"/>
                    <a:pt x="5835" y="2"/>
                  </a:cubicBezTo>
                  <a:cubicBezTo>
                    <a:pt x="5709" y="2"/>
                    <a:pt x="5583" y="53"/>
                    <a:pt x="5495" y="141"/>
                  </a:cubicBezTo>
                  <a:cubicBezTo>
                    <a:pt x="5332" y="304"/>
                    <a:pt x="5256" y="543"/>
                    <a:pt x="5282" y="769"/>
                  </a:cubicBezTo>
                  <a:cubicBezTo>
                    <a:pt x="5294" y="996"/>
                    <a:pt x="5370" y="1210"/>
                    <a:pt x="5521" y="1373"/>
                  </a:cubicBezTo>
                  <a:cubicBezTo>
                    <a:pt x="5663" y="1550"/>
                    <a:pt x="5832" y="1701"/>
                    <a:pt x="6020" y="1822"/>
                  </a:cubicBezTo>
                  <a:lnTo>
                    <a:pt x="6020" y="1822"/>
                  </a:lnTo>
                  <a:cubicBezTo>
                    <a:pt x="5713" y="2066"/>
                    <a:pt x="5339" y="2217"/>
                    <a:pt x="4942" y="2241"/>
                  </a:cubicBezTo>
                  <a:cubicBezTo>
                    <a:pt x="4831" y="2255"/>
                    <a:pt x="4718" y="2262"/>
                    <a:pt x="4606" y="2262"/>
                  </a:cubicBezTo>
                  <a:cubicBezTo>
                    <a:pt x="4324" y="2262"/>
                    <a:pt x="4042" y="2217"/>
                    <a:pt x="3773" y="2128"/>
                  </a:cubicBezTo>
                  <a:cubicBezTo>
                    <a:pt x="3607" y="2076"/>
                    <a:pt x="3453" y="1998"/>
                    <a:pt x="3317" y="1899"/>
                  </a:cubicBezTo>
                  <a:lnTo>
                    <a:pt x="3317" y="1899"/>
                  </a:lnTo>
                  <a:cubicBezTo>
                    <a:pt x="3326" y="1892"/>
                    <a:pt x="3336" y="1884"/>
                    <a:pt x="3345" y="1876"/>
                  </a:cubicBezTo>
                  <a:cubicBezTo>
                    <a:pt x="3597" y="1675"/>
                    <a:pt x="3773" y="1423"/>
                    <a:pt x="3886" y="1122"/>
                  </a:cubicBezTo>
                  <a:cubicBezTo>
                    <a:pt x="3999" y="795"/>
                    <a:pt x="3898" y="417"/>
                    <a:pt x="3634" y="178"/>
                  </a:cubicBezTo>
                  <a:cubicBezTo>
                    <a:pt x="3517" y="90"/>
                    <a:pt x="3369" y="40"/>
                    <a:pt x="3220" y="40"/>
                  </a:cubicBezTo>
                  <a:cubicBezTo>
                    <a:pt x="3178" y="40"/>
                    <a:pt x="3135" y="44"/>
                    <a:pt x="3094" y="53"/>
                  </a:cubicBezTo>
                  <a:cubicBezTo>
                    <a:pt x="2905" y="90"/>
                    <a:pt x="2741" y="229"/>
                    <a:pt x="2666" y="417"/>
                  </a:cubicBezTo>
                  <a:cubicBezTo>
                    <a:pt x="2528" y="782"/>
                    <a:pt x="2578" y="1197"/>
                    <a:pt x="2792" y="1537"/>
                  </a:cubicBezTo>
                  <a:cubicBezTo>
                    <a:pt x="2883" y="1687"/>
                    <a:pt x="2995" y="1819"/>
                    <a:pt x="3125" y="1931"/>
                  </a:cubicBezTo>
                  <a:lnTo>
                    <a:pt x="3125" y="1931"/>
                  </a:lnTo>
                  <a:cubicBezTo>
                    <a:pt x="2767" y="2181"/>
                    <a:pt x="2344" y="2332"/>
                    <a:pt x="1912" y="2354"/>
                  </a:cubicBezTo>
                  <a:cubicBezTo>
                    <a:pt x="1884" y="2355"/>
                    <a:pt x="1856" y="2355"/>
                    <a:pt x="1828" y="2355"/>
                  </a:cubicBezTo>
                  <a:cubicBezTo>
                    <a:pt x="1466" y="2355"/>
                    <a:pt x="1108" y="2279"/>
                    <a:pt x="792" y="2128"/>
                  </a:cubicBezTo>
                  <a:cubicBezTo>
                    <a:pt x="491" y="1977"/>
                    <a:pt x="227" y="1775"/>
                    <a:pt x="0" y="1524"/>
                  </a:cubicBezTo>
                  <a:lnTo>
                    <a:pt x="0" y="1524"/>
                  </a:lnTo>
                  <a:cubicBezTo>
                    <a:pt x="13" y="1549"/>
                    <a:pt x="25" y="1562"/>
                    <a:pt x="38" y="1574"/>
                  </a:cubicBezTo>
                  <a:cubicBezTo>
                    <a:pt x="76" y="1625"/>
                    <a:pt x="126" y="1675"/>
                    <a:pt x="164" y="1725"/>
                  </a:cubicBezTo>
                  <a:cubicBezTo>
                    <a:pt x="597" y="2170"/>
                    <a:pt x="1190" y="2431"/>
                    <a:pt x="1813" y="2431"/>
                  </a:cubicBezTo>
                  <a:cubicBezTo>
                    <a:pt x="1842" y="2431"/>
                    <a:pt x="1870" y="2430"/>
                    <a:pt x="1899" y="2429"/>
                  </a:cubicBezTo>
                  <a:cubicBezTo>
                    <a:pt x="2376" y="2418"/>
                    <a:pt x="2823" y="2260"/>
                    <a:pt x="3198" y="1991"/>
                  </a:cubicBezTo>
                  <a:lnTo>
                    <a:pt x="3198" y="1991"/>
                  </a:lnTo>
                  <a:cubicBezTo>
                    <a:pt x="3356" y="2111"/>
                    <a:pt x="3536" y="2204"/>
                    <a:pt x="3735" y="2266"/>
                  </a:cubicBezTo>
                  <a:cubicBezTo>
                    <a:pt x="4029" y="2361"/>
                    <a:pt x="4338" y="2406"/>
                    <a:pt x="4650" y="2406"/>
                  </a:cubicBezTo>
                  <a:cubicBezTo>
                    <a:pt x="4751" y="2406"/>
                    <a:pt x="4853" y="2401"/>
                    <a:pt x="4955" y="2392"/>
                  </a:cubicBezTo>
                  <a:cubicBezTo>
                    <a:pt x="5395" y="2354"/>
                    <a:pt x="5810" y="2178"/>
                    <a:pt x="6149" y="1901"/>
                  </a:cubicBezTo>
                  <a:cubicBezTo>
                    <a:pt x="6150" y="1901"/>
                    <a:pt x="6150" y="1900"/>
                    <a:pt x="6151" y="1900"/>
                  </a:cubicBezTo>
                  <a:lnTo>
                    <a:pt x="6151" y="1900"/>
                  </a:lnTo>
                  <a:cubicBezTo>
                    <a:pt x="6273" y="1967"/>
                    <a:pt x="6403" y="2022"/>
                    <a:pt x="6539" y="2065"/>
                  </a:cubicBezTo>
                  <a:cubicBezTo>
                    <a:pt x="6835" y="2173"/>
                    <a:pt x="7147" y="2228"/>
                    <a:pt x="7463" y="2228"/>
                  </a:cubicBezTo>
                  <a:cubicBezTo>
                    <a:pt x="7549" y="2228"/>
                    <a:pt x="7635" y="2224"/>
                    <a:pt x="7721" y="2216"/>
                  </a:cubicBezTo>
                  <a:cubicBezTo>
                    <a:pt x="8006" y="2187"/>
                    <a:pt x="8285" y="2079"/>
                    <a:pt x="8517" y="1909"/>
                  </a:cubicBezTo>
                  <a:lnTo>
                    <a:pt x="8517" y="1909"/>
                  </a:lnTo>
                  <a:cubicBezTo>
                    <a:pt x="8529" y="1915"/>
                    <a:pt x="8540" y="1921"/>
                    <a:pt x="8551" y="1926"/>
                  </a:cubicBezTo>
                  <a:cubicBezTo>
                    <a:pt x="8805" y="2053"/>
                    <a:pt x="9091" y="2121"/>
                    <a:pt x="9377" y="2121"/>
                  </a:cubicBezTo>
                  <a:cubicBezTo>
                    <a:pt x="9488" y="2121"/>
                    <a:pt x="9599" y="2111"/>
                    <a:pt x="9708" y="2090"/>
                  </a:cubicBezTo>
                  <a:cubicBezTo>
                    <a:pt x="9959" y="2052"/>
                    <a:pt x="10198" y="1977"/>
                    <a:pt x="10425" y="1889"/>
                  </a:cubicBezTo>
                  <a:cubicBezTo>
                    <a:pt x="10500" y="1851"/>
                    <a:pt x="10563" y="1826"/>
                    <a:pt x="10601" y="1801"/>
                  </a:cubicBezTo>
                  <a:cubicBezTo>
                    <a:pt x="10613" y="1801"/>
                    <a:pt x="10638" y="1788"/>
                    <a:pt x="10651" y="1775"/>
                  </a:cubicBezTo>
                  <a:cubicBezTo>
                    <a:pt x="10651" y="1774"/>
                    <a:pt x="10650" y="1773"/>
                    <a:pt x="10647" y="1773"/>
                  </a:cubicBezTo>
                  <a:cubicBezTo>
                    <a:pt x="10630" y="1773"/>
                    <a:pt x="10556" y="1807"/>
                    <a:pt x="10425" y="1851"/>
                  </a:cubicBezTo>
                  <a:cubicBezTo>
                    <a:pt x="10186" y="1939"/>
                    <a:pt x="9947" y="2002"/>
                    <a:pt x="9708" y="2027"/>
                  </a:cubicBezTo>
                  <a:cubicBezTo>
                    <a:pt x="9612" y="2043"/>
                    <a:pt x="9515" y="2051"/>
                    <a:pt x="9418" y="2051"/>
                  </a:cubicBezTo>
                  <a:cubicBezTo>
                    <a:pt x="9132" y="2051"/>
                    <a:pt x="8844" y="1983"/>
                    <a:pt x="8591" y="1852"/>
                  </a:cubicBezTo>
                  <a:lnTo>
                    <a:pt x="8591" y="1852"/>
                  </a:lnTo>
                  <a:cubicBezTo>
                    <a:pt x="8639" y="1812"/>
                    <a:pt x="8684" y="1770"/>
                    <a:pt x="8727" y="1725"/>
                  </a:cubicBezTo>
                  <a:cubicBezTo>
                    <a:pt x="8991" y="1461"/>
                    <a:pt x="9129" y="1096"/>
                    <a:pt x="9092" y="719"/>
                  </a:cubicBezTo>
                  <a:cubicBezTo>
                    <a:pt x="9079" y="543"/>
                    <a:pt x="9004" y="380"/>
                    <a:pt x="8891" y="241"/>
                  </a:cubicBezTo>
                  <a:cubicBezTo>
                    <a:pt x="8777" y="103"/>
                    <a:pt x="8614" y="15"/>
                    <a:pt x="8450" y="2"/>
                  </a:cubicBezTo>
                  <a:cubicBezTo>
                    <a:pt x="8438" y="2"/>
                    <a:pt x="8425" y="1"/>
                    <a:pt x="8413" y="1"/>
                  </a:cubicBezTo>
                  <a:cubicBezTo>
                    <a:pt x="8251" y="1"/>
                    <a:pt x="8103" y="75"/>
                    <a:pt x="7998" y="204"/>
                  </a:cubicBezTo>
                  <a:cubicBezTo>
                    <a:pt x="7897" y="317"/>
                    <a:pt x="7834" y="468"/>
                    <a:pt x="7809" y="619"/>
                  </a:cubicBezTo>
                  <a:cubicBezTo>
                    <a:pt x="7771" y="908"/>
                    <a:pt x="7834" y="1197"/>
                    <a:pt x="7998" y="1436"/>
                  </a:cubicBezTo>
                  <a:cubicBezTo>
                    <a:pt x="8105" y="1591"/>
                    <a:pt x="8241" y="1732"/>
                    <a:pt x="8402" y="1840"/>
                  </a:cubicBezTo>
                  <a:lnTo>
                    <a:pt x="8402" y="1840"/>
                  </a:lnTo>
                  <a:cubicBezTo>
                    <a:pt x="8194" y="1976"/>
                    <a:pt x="7954" y="2063"/>
                    <a:pt x="7709" y="2090"/>
                  </a:cubicBezTo>
                  <a:cubicBezTo>
                    <a:pt x="7646" y="2094"/>
                    <a:pt x="7582" y="2096"/>
                    <a:pt x="7519" y="2096"/>
                  </a:cubicBezTo>
                  <a:cubicBezTo>
                    <a:pt x="7202" y="2096"/>
                    <a:pt x="6883" y="2044"/>
                    <a:pt x="6589" y="1939"/>
                  </a:cubicBezTo>
                  <a:cubicBezTo>
                    <a:pt x="6471" y="1903"/>
                    <a:pt x="6357" y="1857"/>
                    <a:pt x="6248" y="1800"/>
                  </a:cubicBezTo>
                  <a:lnTo>
                    <a:pt x="6248" y="1800"/>
                  </a:lnTo>
                  <a:cubicBezTo>
                    <a:pt x="6520" y="1492"/>
                    <a:pt x="6643" y="1074"/>
                    <a:pt x="6564" y="656"/>
                  </a:cubicBezTo>
                  <a:cubicBezTo>
                    <a:pt x="6514" y="430"/>
                    <a:pt x="6376" y="229"/>
                    <a:pt x="6174" y="90"/>
                  </a:cubicBezTo>
                  <a:cubicBezTo>
                    <a:pt x="6087" y="36"/>
                    <a:pt x="5980" y="0"/>
                    <a:pt x="587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gb42587efb1_0_387"/>
            <p:cNvSpPr/>
            <p:nvPr/>
          </p:nvSpPr>
          <p:spPr>
            <a:xfrm>
              <a:off x="2959625" y="3388775"/>
              <a:ext cx="240200" cy="122000"/>
            </a:xfrm>
            <a:custGeom>
              <a:rect b="b" l="l" r="r" t="t"/>
              <a:pathLst>
                <a:path extrusionOk="0" h="4880" w="9608">
                  <a:moveTo>
                    <a:pt x="0" y="0"/>
                  </a:moveTo>
                  <a:lnTo>
                    <a:pt x="0" y="4879"/>
                  </a:lnTo>
                  <a:lnTo>
                    <a:pt x="9607" y="4879"/>
                  </a:lnTo>
                  <a:lnTo>
                    <a:pt x="960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gb42587efb1_0_387"/>
            <p:cNvSpPr/>
            <p:nvPr/>
          </p:nvSpPr>
          <p:spPr>
            <a:xfrm>
              <a:off x="2997975" y="3392850"/>
              <a:ext cx="3175" cy="118225"/>
            </a:xfrm>
            <a:custGeom>
              <a:rect b="b" l="l" r="r" t="t"/>
              <a:pathLst>
                <a:path extrusionOk="0" h="4729" w="127">
                  <a:moveTo>
                    <a:pt x="63" y="1"/>
                  </a:moveTo>
                  <a:cubicBezTo>
                    <a:pt x="25" y="1"/>
                    <a:pt x="0" y="1057"/>
                    <a:pt x="0" y="2365"/>
                  </a:cubicBezTo>
                  <a:cubicBezTo>
                    <a:pt x="0" y="3673"/>
                    <a:pt x="25" y="4729"/>
                    <a:pt x="63" y="4729"/>
                  </a:cubicBezTo>
                  <a:cubicBezTo>
                    <a:pt x="101" y="4729"/>
                    <a:pt x="126" y="3660"/>
                    <a:pt x="126" y="2365"/>
                  </a:cubicBezTo>
                  <a:cubicBezTo>
                    <a:pt x="126" y="1057"/>
                    <a:pt x="101" y="1"/>
                    <a:pt x="6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gb42587efb1_0_387"/>
            <p:cNvSpPr/>
            <p:nvPr/>
          </p:nvSpPr>
          <p:spPr>
            <a:xfrm>
              <a:off x="3016200" y="3391600"/>
              <a:ext cx="3175" cy="116650"/>
            </a:xfrm>
            <a:custGeom>
              <a:rect b="b" l="l" r="r" t="t"/>
              <a:pathLst>
                <a:path extrusionOk="0" h="4666" w="127">
                  <a:moveTo>
                    <a:pt x="63" y="1"/>
                  </a:moveTo>
                  <a:cubicBezTo>
                    <a:pt x="26" y="1"/>
                    <a:pt x="1" y="1044"/>
                    <a:pt x="1" y="2327"/>
                  </a:cubicBezTo>
                  <a:cubicBezTo>
                    <a:pt x="1" y="3622"/>
                    <a:pt x="26" y="4666"/>
                    <a:pt x="63" y="4666"/>
                  </a:cubicBezTo>
                  <a:cubicBezTo>
                    <a:pt x="101" y="4666"/>
                    <a:pt x="126" y="3622"/>
                    <a:pt x="126" y="2327"/>
                  </a:cubicBezTo>
                  <a:cubicBezTo>
                    <a:pt x="126" y="1044"/>
                    <a:pt x="101" y="1"/>
                    <a:pt x="6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gb42587efb1_0_387"/>
            <p:cNvSpPr/>
            <p:nvPr/>
          </p:nvSpPr>
          <p:spPr>
            <a:xfrm>
              <a:off x="3170875" y="3387525"/>
              <a:ext cx="3475" cy="122925"/>
            </a:xfrm>
            <a:custGeom>
              <a:rect b="b" l="l" r="r" t="t"/>
              <a:pathLst>
                <a:path extrusionOk="0" h="4917" w="139">
                  <a:moveTo>
                    <a:pt x="63" y="0"/>
                  </a:moveTo>
                  <a:cubicBezTo>
                    <a:pt x="26" y="0"/>
                    <a:pt x="0" y="1107"/>
                    <a:pt x="0" y="2465"/>
                  </a:cubicBezTo>
                  <a:cubicBezTo>
                    <a:pt x="0" y="3823"/>
                    <a:pt x="26" y="4917"/>
                    <a:pt x="63" y="4917"/>
                  </a:cubicBezTo>
                  <a:cubicBezTo>
                    <a:pt x="101" y="4917"/>
                    <a:pt x="139" y="3823"/>
                    <a:pt x="139" y="2465"/>
                  </a:cubicBezTo>
                  <a:cubicBezTo>
                    <a:pt x="139" y="1107"/>
                    <a:pt x="101" y="0"/>
                    <a:pt x="6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gb42587efb1_0_387"/>
            <p:cNvSpPr/>
            <p:nvPr/>
          </p:nvSpPr>
          <p:spPr>
            <a:xfrm>
              <a:off x="3149500" y="3389075"/>
              <a:ext cx="3175" cy="119800"/>
            </a:xfrm>
            <a:custGeom>
              <a:rect b="b" l="l" r="r" t="t"/>
              <a:pathLst>
                <a:path extrusionOk="0" h="4792" w="127">
                  <a:moveTo>
                    <a:pt x="63" y="1"/>
                  </a:moveTo>
                  <a:cubicBezTo>
                    <a:pt x="25" y="1"/>
                    <a:pt x="0" y="1070"/>
                    <a:pt x="0" y="2403"/>
                  </a:cubicBezTo>
                  <a:cubicBezTo>
                    <a:pt x="0" y="3723"/>
                    <a:pt x="25" y="4792"/>
                    <a:pt x="63" y="4792"/>
                  </a:cubicBezTo>
                  <a:cubicBezTo>
                    <a:pt x="101" y="4792"/>
                    <a:pt x="126" y="3723"/>
                    <a:pt x="126" y="2403"/>
                  </a:cubicBezTo>
                  <a:cubicBezTo>
                    <a:pt x="126" y="1070"/>
                    <a:pt x="101" y="1"/>
                    <a:pt x="6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gb42587efb1_0_387"/>
            <p:cNvSpPr/>
            <p:nvPr/>
          </p:nvSpPr>
          <p:spPr>
            <a:xfrm>
              <a:off x="1530500" y="1997700"/>
              <a:ext cx="1618400" cy="1073275"/>
            </a:xfrm>
            <a:custGeom>
              <a:rect b="b" l="l" r="r" t="t"/>
              <a:pathLst>
                <a:path extrusionOk="0" h="42931" w="64736">
                  <a:moveTo>
                    <a:pt x="0" y="0"/>
                  </a:moveTo>
                  <a:lnTo>
                    <a:pt x="0" y="42930"/>
                  </a:lnTo>
                  <a:lnTo>
                    <a:pt x="64735" y="42930"/>
                  </a:lnTo>
                  <a:lnTo>
                    <a:pt x="64735" y="0"/>
                  </a:lnTo>
                  <a:close/>
                </a:path>
              </a:pathLst>
            </a:custGeom>
            <a:solidFill>
              <a:srgbClr val="A4C1FF">
                <a:alpha val="3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gb42587efb1_0_387"/>
            <p:cNvSpPr/>
            <p:nvPr/>
          </p:nvSpPr>
          <p:spPr>
            <a:xfrm>
              <a:off x="235600" y="1796150"/>
              <a:ext cx="553325" cy="551175"/>
            </a:xfrm>
            <a:custGeom>
              <a:rect b="b" l="l" r="r" t="t"/>
              <a:pathLst>
                <a:path extrusionOk="0" h="22047" w="22133">
                  <a:moveTo>
                    <a:pt x="11071" y="5800"/>
                  </a:moveTo>
                  <a:cubicBezTo>
                    <a:pt x="11711" y="5800"/>
                    <a:pt x="12358" y="5918"/>
                    <a:pt x="12978" y="6163"/>
                  </a:cubicBezTo>
                  <a:cubicBezTo>
                    <a:pt x="14952" y="6930"/>
                    <a:pt x="16260" y="8817"/>
                    <a:pt x="16310" y="10942"/>
                  </a:cubicBezTo>
                  <a:cubicBezTo>
                    <a:pt x="16360" y="13834"/>
                    <a:pt x="14059" y="16236"/>
                    <a:pt x="11154" y="16286"/>
                  </a:cubicBezTo>
                  <a:cubicBezTo>
                    <a:pt x="11123" y="16286"/>
                    <a:pt x="11092" y="16287"/>
                    <a:pt x="11060" y="16287"/>
                  </a:cubicBezTo>
                  <a:cubicBezTo>
                    <a:pt x="8973" y="16287"/>
                    <a:pt x="7093" y="15050"/>
                    <a:pt x="6263" y="13130"/>
                  </a:cubicBezTo>
                  <a:cubicBezTo>
                    <a:pt x="5408" y="11193"/>
                    <a:pt x="5823" y="8930"/>
                    <a:pt x="7294" y="7408"/>
                  </a:cubicBezTo>
                  <a:cubicBezTo>
                    <a:pt x="8303" y="6364"/>
                    <a:pt x="9673" y="5800"/>
                    <a:pt x="11071" y="5800"/>
                  </a:cubicBezTo>
                  <a:close/>
                  <a:moveTo>
                    <a:pt x="11052" y="0"/>
                  </a:moveTo>
                  <a:cubicBezTo>
                    <a:pt x="10998" y="0"/>
                    <a:pt x="10944" y="1"/>
                    <a:pt x="10890" y="2"/>
                  </a:cubicBezTo>
                  <a:cubicBezTo>
                    <a:pt x="4842" y="102"/>
                    <a:pt x="0" y="5120"/>
                    <a:pt x="101" y="11193"/>
                  </a:cubicBezTo>
                  <a:cubicBezTo>
                    <a:pt x="201" y="17205"/>
                    <a:pt x="5093" y="22047"/>
                    <a:pt x="11059" y="22047"/>
                  </a:cubicBezTo>
                  <a:cubicBezTo>
                    <a:pt x="11120" y="22047"/>
                    <a:pt x="11181" y="22046"/>
                    <a:pt x="11242" y="22045"/>
                  </a:cubicBezTo>
                  <a:cubicBezTo>
                    <a:pt x="17291" y="21945"/>
                    <a:pt x="22132" y="16927"/>
                    <a:pt x="22031" y="10854"/>
                  </a:cubicBezTo>
                  <a:cubicBezTo>
                    <a:pt x="21932" y="4822"/>
                    <a:pt x="17028" y="0"/>
                    <a:pt x="1105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gb42587efb1_0_387"/>
            <p:cNvSpPr/>
            <p:nvPr/>
          </p:nvSpPr>
          <p:spPr>
            <a:xfrm>
              <a:off x="235600" y="1796175"/>
              <a:ext cx="281075" cy="550850"/>
            </a:xfrm>
            <a:custGeom>
              <a:rect b="b" l="l" r="r" t="t"/>
              <a:pathLst>
                <a:path extrusionOk="0" h="22034" w="11243">
                  <a:moveTo>
                    <a:pt x="10890" y="1"/>
                  </a:moveTo>
                  <a:cubicBezTo>
                    <a:pt x="4842" y="101"/>
                    <a:pt x="0" y="5119"/>
                    <a:pt x="101" y="11192"/>
                  </a:cubicBezTo>
                  <a:cubicBezTo>
                    <a:pt x="201" y="17204"/>
                    <a:pt x="5093" y="22033"/>
                    <a:pt x="11058" y="22033"/>
                  </a:cubicBezTo>
                  <a:cubicBezTo>
                    <a:pt x="11119" y="22033"/>
                    <a:pt x="11181" y="22033"/>
                    <a:pt x="11242" y="22032"/>
                  </a:cubicBezTo>
                  <a:lnTo>
                    <a:pt x="11154" y="16285"/>
                  </a:lnTo>
                  <a:cubicBezTo>
                    <a:pt x="8275" y="16272"/>
                    <a:pt x="5948" y="13971"/>
                    <a:pt x="5898" y="11104"/>
                  </a:cubicBezTo>
                  <a:cubicBezTo>
                    <a:pt x="5848" y="8225"/>
                    <a:pt x="8111" y="5848"/>
                    <a:pt x="10978" y="5747"/>
                  </a:cubicBezTo>
                  <a:lnTo>
                    <a:pt x="1089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gb42587efb1_0_387"/>
            <p:cNvSpPr/>
            <p:nvPr/>
          </p:nvSpPr>
          <p:spPr>
            <a:xfrm>
              <a:off x="483325" y="1774125"/>
              <a:ext cx="320675" cy="314750"/>
            </a:xfrm>
            <a:custGeom>
              <a:rect b="b" l="l" r="r" t="t"/>
              <a:pathLst>
                <a:path extrusionOk="0" h="12590" w="12827">
                  <a:moveTo>
                    <a:pt x="215" y="1"/>
                  </a:moveTo>
                  <a:cubicBezTo>
                    <a:pt x="144" y="1"/>
                    <a:pt x="72" y="1"/>
                    <a:pt x="0" y="2"/>
                  </a:cubicBezTo>
                  <a:lnTo>
                    <a:pt x="114" y="7107"/>
                  </a:lnTo>
                  <a:cubicBezTo>
                    <a:pt x="153" y="7107"/>
                    <a:pt x="191" y="7106"/>
                    <a:pt x="230" y="7106"/>
                  </a:cubicBezTo>
                  <a:cubicBezTo>
                    <a:pt x="3555" y="7106"/>
                    <a:pt x="6075" y="9234"/>
                    <a:pt x="6137" y="12590"/>
                  </a:cubicBezTo>
                  <a:lnTo>
                    <a:pt x="12827" y="12489"/>
                  </a:lnTo>
                  <a:cubicBezTo>
                    <a:pt x="12715" y="5444"/>
                    <a:pt x="7181" y="1"/>
                    <a:pt x="21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gb42587efb1_0_387"/>
            <p:cNvSpPr/>
            <p:nvPr/>
          </p:nvSpPr>
          <p:spPr>
            <a:xfrm>
              <a:off x="1527025" y="4134400"/>
              <a:ext cx="194000" cy="152850"/>
            </a:xfrm>
            <a:custGeom>
              <a:rect b="b" l="l" r="r" t="t"/>
              <a:pathLst>
                <a:path extrusionOk="0" h="6114" w="7760">
                  <a:moveTo>
                    <a:pt x="5276" y="1"/>
                  </a:moveTo>
                  <a:cubicBezTo>
                    <a:pt x="4513" y="1"/>
                    <a:pt x="3784" y="505"/>
                    <a:pt x="3396" y="1185"/>
                  </a:cubicBezTo>
                  <a:cubicBezTo>
                    <a:pt x="3044" y="1788"/>
                    <a:pt x="2893" y="2543"/>
                    <a:pt x="2365" y="2995"/>
                  </a:cubicBezTo>
                  <a:cubicBezTo>
                    <a:pt x="2076" y="3234"/>
                    <a:pt x="1723" y="3360"/>
                    <a:pt x="1384" y="3498"/>
                  </a:cubicBezTo>
                  <a:cubicBezTo>
                    <a:pt x="1044" y="3637"/>
                    <a:pt x="667" y="3800"/>
                    <a:pt x="479" y="4127"/>
                  </a:cubicBezTo>
                  <a:cubicBezTo>
                    <a:pt x="1" y="5020"/>
                    <a:pt x="629" y="5787"/>
                    <a:pt x="906" y="6026"/>
                  </a:cubicBezTo>
                  <a:lnTo>
                    <a:pt x="1019" y="5951"/>
                  </a:lnTo>
                  <a:lnTo>
                    <a:pt x="6037" y="6114"/>
                  </a:lnTo>
                  <a:cubicBezTo>
                    <a:pt x="6502" y="6114"/>
                    <a:pt x="7017" y="6114"/>
                    <a:pt x="7370" y="5800"/>
                  </a:cubicBezTo>
                  <a:cubicBezTo>
                    <a:pt x="7747" y="5460"/>
                    <a:pt x="7759" y="4882"/>
                    <a:pt x="7759" y="4379"/>
                  </a:cubicBezTo>
                  <a:cubicBezTo>
                    <a:pt x="7747" y="3448"/>
                    <a:pt x="7747" y="2505"/>
                    <a:pt x="7395" y="1650"/>
                  </a:cubicBezTo>
                  <a:cubicBezTo>
                    <a:pt x="7043" y="782"/>
                    <a:pt x="6276" y="40"/>
                    <a:pt x="5358" y="3"/>
                  </a:cubicBezTo>
                  <a:cubicBezTo>
                    <a:pt x="5330" y="1"/>
                    <a:pt x="5303" y="1"/>
                    <a:pt x="527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gb42587efb1_0_387"/>
            <p:cNvSpPr/>
            <p:nvPr/>
          </p:nvSpPr>
          <p:spPr>
            <a:xfrm>
              <a:off x="1459750" y="3940500"/>
              <a:ext cx="329800" cy="387625"/>
            </a:xfrm>
            <a:custGeom>
              <a:rect b="b" l="l" r="r" t="t"/>
              <a:pathLst>
                <a:path extrusionOk="0" h="15505" w="13192">
                  <a:moveTo>
                    <a:pt x="1497" y="126"/>
                  </a:moveTo>
                  <a:cubicBezTo>
                    <a:pt x="1547" y="402"/>
                    <a:pt x="1786" y="1899"/>
                    <a:pt x="2113" y="3936"/>
                  </a:cubicBezTo>
                  <a:lnTo>
                    <a:pt x="793" y="3936"/>
                  </a:lnTo>
                  <a:lnTo>
                    <a:pt x="152" y="126"/>
                  </a:lnTo>
                  <a:close/>
                  <a:moveTo>
                    <a:pt x="4301" y="126"/>
                  </a:moveTo>
                  <a:lnTo>
                    <a:pt x="4603" y="3936"/>
                  </a:lnTo>
                  <a:lnTo>
                    <a:pt x="2252" y="3936"/>
                  </a:lnTo>
                  <a:cubicBezTo>
                    <a:pt x="2164" y="3408"/>
                    <a:pt x="2088" y="2917"/>
                    <a:pt x="2013" y="2465"/>
                  </a:cubicBezTo>
                  <a:cubicBezTo>
                    <a:pt x="1761" y="931"/>
                    <a:pt x="1673" y="340"/>
                    <a:pt x="1623" y="126"/>
                  </a:cubicBezTo>
                  <a:close/>
                  <a:moveTo>
                    <a:pt x="6879" y="126"/>
                  </a:moveTo>
                  <a:lnTo>
                    <a:pt x="6967" y="3936"/>
                  </a:lnTo>
                  <a:lnTo>
                    <a:pt x="4741" y="3936"/>
                  </a:lnTo>
                  <a:lnTo>
                    <a:pt x="4440" y="126"/>
                  </a:lnTo>
                  <a:close/>
                  <a:moveTo>
                    <a:pt x="9507" y="126"/>
                  </a:moveTo>
                  <a:lnTo>
                    <a:pt x="9382" y="3936"/>
                  </a:lnTo>
                  <a:lnTo>
                    <a:pt x="7093" y="3936"/>
                  </a:lnTo>
                  <a:lnTo>
                    <a:pt x="7005" y="126"/>
                  </a:lnTo>
                  <a:close/>
                  <a:moveTo>
                    <a:pt x="11456" y="126"/>
                  </a:moveTo>
                  <a:lnTo>
                    <a:pt x="11129" y="3936"/>
                  </a:lnTo>
                  <a:lnTo>
                    <a:pt x="9507" y="3936"/>
                  </a:lnTo>
                  <a:lnTo>
                    <a:pt x="9633" y="126"/>
                  </a:lnTo>
                  <a:close/>
                  <a:moveTo>
                    <a:pt x="13041" y="126"/>
                  </a:moveTo>
                  <a:lnTo>
                    <a:pt x="12601" y="3936"/>
                  </a:lnTo>
                  <a:lnTo>
                    <a:pt x="11268" y="3936"/>
                  </a:lnTo>
                  <a:lnTo>
                    <a:pt x="11595" y="126"/>
                  </a:lnTo>
                  <a:close/>
                  <a:moveTo>
                    <a:pt x="2277" y="4917"/>
                  </a:moveTo>
                  <a:cubicBezTo>
                    <a:pt x="2478" y="6187"/>
                    <a:pt x="2704" y="7608"/>
                    <a:pt x="2931" y="9029"/>
                  </a:cubicBezTo>
                  <a:lnTo>
                    <a:pt x="1648" y="9029"/>
                  </a:lnTo>
                  <a:lnTo>
                    <a:pt x="969" y="4917"/>
                  </a:lnTo>
                  <a:close/>
                  <a:moveTo>
                    <a:pt x="4679" y="4917"/>
                  </a:moveTo>
                  <a:lnTo>
                    <a:pt x="4993" y="9029"/>
                  </a:lnTo>
                  <a:lnTo>
                    <a:pt x="3056" y="9029"/>
                  </a:lnTo>
                  <a:lnTo>
                    <a:pt x="2855" y="7771"/>
                  </a:lnTo>
                  <a:cubicBezTo>
                    <a:pt x="2704" y="6803"/>
                    <a:pt x="2553" y="5835"/>
                    <a:pt x="2415" y="4929"/>
                  </a:cubicBezTo>
                  <a:lnTo>
                    <a:pt x="4679" y="4917"/>
                  </a:lnTo>
                  <a:close/>
                  <a:moveTo>
                    <a:pt x="6992" y="4917"/>
                  </a:moveTo>
                  <a:lnTo>
                    <a:pt x="7080" y="9029"/>
                  </a:lnTo>
                  <a:lnTo>
                    <a:pt x="5131" y="9029"/>
                  </a:lnTo>
                  <a:lnTo>
                    <a:pt x="4817" y="4917"/>
                  </a:lnTo>
                  <a:close/>
                  <a:moveTo>
                    <a:pt x="9356" y="4917"/>
                  </a:moveTo>
                  <a:lnTo>
                    <a:pt x="9218" y="9029"/>
                  </a:lnTo>
                  <a:lnTo>
                    <a:pt x="7206" y="9029"/>
                  </a:lnTo>
                  <a:lnTo>
                    <a:pt x="7118" y="4917"/>
                  </a:lnTo>
                  <a:close/>
                  <a:moveTo>
                    <a:pt x="11067" y="4917"/>
                  </a:moveTo>
                  <a:lnTo>
                    <a:pt x="10714" y="9029"/>
                  </a:lnTo>
                  <a:lnTo>
                    <a:pt x="9356" y="9029"/>
                  </a:lnTo>
                  <a:lnTo>
                    <a:pt x="9495" y="4917"/>
                  </a:lnTo>
                  <a:close/>
                  <a:moveTo>
                    <a:pt x="12475" y="4917"/>
                  </a:moveTo>
                  <a:lnTo>
                    <a:pt x="11997" y="9029"/>
                  </a:lnTo>
                  <a:lnTo>
                    <a:pt x="10828" y="9029"/>
                  </a:lnTo>
                  <a:lnTo>
                    <a:pt x="11180" y="4917"/>
                  </a:lnTo>
                  <a:close/>
                  <a:moveTo>
                    <a:pt x="9180" y="10010"/>
                  </a:moveTo>
                  <a:lnTo>
                    <a:pt x="9067" y="13581"/>
                  </a:lnTo>
                  <a:lnTo>
                    <a:pt x="7319" y="13581"/>
                  </a:lnTo>
                  <a:lnTo>
                    <a:pt x="7231" y="10010"/>
                  </a:lnTo>
                  <a:close/>
                  <a:moveTo>
                    <a:pt x="3082" y="10022"/>
                  </a:moveTo>
                  <a:cubicBezTo>
                    <a:pt x="3270" y="11254"/>
                    <a:pt x="3459" y="12474"/>
                    <a:pt x="3635" y="13593"/>
                  </a:cubicBezTo>
                  <a:lnTo>
                    <a:pt x="2415" y="13593"/>
                  </a:lnTo>
                  <a:lnTo>
                    <a:pt x="1811" y="10022"/>
                  </a:lnTo>
                  <a:close/>
                  <a:moveTo>
                    <a:pt x="5081" y="10022"/>
                  </a:moveTo>
                  <a:lnTo>
                    <a:pt x="5358" y="13593"/>
                  </a:lnTo>
                  <a:lnTo>
                    <a:pt x="3761" y="13593"/>
                  </a:lnTo>
                  <a:lnTo>
                    <a:pt x="3207" y="10022"/>
                  </a:lnTo>
                  <a:close/>
                  <a:moveTo>
                    <a:pt x="7093" y="10022"/>
                  </a:moveTo>
                  <a:lnTo>
                    <a:pt x="7181" y="13593"/>
                  </a:lnTo>
                  <a:lnTo>
                    <a:pt x="5496" y="13593"/>
                  </a:lnTo>
                  <a:lnTo>
                    <a:pt x="5207" y="10022"/>
                  </a:lnTo>
                  <a:close/>
                  <a:moveTo>
                    <a:pt x="10614" y="10022"/>
                  </a:moveTo>
                  <a:lnTo>
                    <a:pt x="10312" y="13593"/>
                  </a:lnTo>
                  <a:lnTo>
                    <a:pt x="9193" y="13593"/>
                  </a:lnTo>
                  <a:lnTo>
                    <a:pt x="9319" y="10022"/>
                  </a:lnTo>
                  <a:close/>
                  <a:moveTo>
                    <a:pt x="11871" y="10022"/>
                  </a:moveTo>
                  <a:lnTo>
                    <a:pt x="11456" y="13593"/>
                  </a:lnTo>
                  <a:lnTo>
                    <a:pt x="10438" y="13593"/>
                  </a:lnTo>
                  <a:lnTo>
                    <a:pt x="10740" y="10022"/>
                  </a:lnTo>
                  <a:close/>
                  <a:moveTo>
                    <a:pt x="1" y="0"/>
                  </a:moveTo>
                  <a:lnTo>
                    <a:pt x="2377" y="14159"/>
                  </a:lnTo>
                  <a:cubicBezTo>
                    <a:pt x="2478" y="14763"/>
                    <a:pt x="2918" y="15253"/>
                    <a:pt x="3509" y="15417"/>
                  </a:cubicBezTo>
                  <a:lnTo>
                    <a:pt x="3547" y="15429"/>
                  </a:lnTo>
                  <a:cubicBezTo>
                    <a:pt x="3585" y="15442"/>
                    <a:pt x="3622" y="15454"/>
                    <a:pt x="3673" y="15467"/>
                  </a:cubicBezTo>
                  <a:cubicBezTo>
                    <a:pt x="3761" y="15480"/>
                    <a:pt x="3849" y="15492"/>
                    <a:pt x="3937" y="15492"/>
                  </a:cubicBezTo>
                  <a:lnTo>
                    <a:pt x="3937" y="15505"/>
                  </a:lnTo>
                  <a:lnTo>
                    <a:pt x="4000" y="15492"/>
                  </a:lnTo>
                  <a:lnTo>
                    <a:pt x="9885" y="15492"/>
                  </a:lnTo>
                  <a:cubicBezTo>
                    <a:pt x="10702" y="15492"/>
                    <a:pt x="11406" y="14889"/>
                    <a:pt x="11532" y="14084"/>
                  </a:cubicBezTo>
                  <a:lnTo>
                    <a:pt x="12676" y="4326"/>
                  </a:lnTo>
                  <a:lnTo>
                    <a:pt x="12739" y="3936"/>
                  </a:lnTo>
                  <a:lnTo>
                    <a:pt x="13192" y="63"/>
                  </a:lnTo>
                  <a:lnTo>
                    <a:pt x="1319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gb42587efb1_0_387"/>
            <p:cNvSpPr/>
            <p:nvPr/>
          </p:nvSpPr>
          <p:spPr>
            <a:xfrm>
              <a:off x="1047925" y="3202975"/>
              <a:ext cx="692275" cy="194950"/>
            </a:xfrm>
            <a:custGeom>
              <a:rect b="b" l="l" r="r" t="t"/>
              <a:pathLst>
                <a:path extrusionOk="0" h="7798" w="27691">
                  <a:moveTo>
                    <a:pt x="806" y="1"/>
                  </a:moveTo>
                  <a:cubicBezTo>
                    <a:pt x="365" y="1"/>
                    <a:pt x="1" y="365"/>
                    <a:pt x="1" y="805"/>
                  </a:cubicBezTo>
                  <a:lnTo>
                    <a:pt x="1" y="6992"/>
                  </a:lnTo>
                  <a:cubicBezTo>
                    <a:pt x="1" y="7445"/>
                    <a:pt x="365" y="7797"/>
                    <a:pt x="806" y="7797"/>
                  </a:cubicBezTo>
                  <a:lnTo>
                    <a:pt x="26886" y="7797"/>
                  </a:lnTo>
                  <a:cubicBezTo>
                    <a:pt x="27338" y="7797"/>
                    <a:pt x="27690" y="7445"/>
                    <a:pt x="27690" y="6992"/>
                  </a:cubicBezTo>
                  <a:lnTo>
                    <a:pt x="27690" y="805"/>
                  </a:lnTo>
                  <a:cubicBezTo>
                    <a:pt x="27690" y="365"/>
                    <a:pt x="27338" y="1"/>
                    <a:pt x="26886" y="1"/>
                  </a:cubicBezTo>
                  <a:close/>
                </a:path>
              </a:pathLst>
            </a:custGeom>
            <a:solidFill>
              <a:srgbClr val="A4C1FF">
                <a:alpha val="3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gb42587efb1_0_387"/>
            <p:cNvSpPr/>
            <p:nvPr/>
          </p:nvSpPr>
          <p:spPr>
            <a:xfrm>
              <a:off x="1113325" y="3264250"/>
              <a:ext cx="94950" cy="84650"/>
            </a:xfrm>
            <a:custGeom>
              <a:rect b="b" l="l" r="r" t="t"/>
              <a:pathLst>
                <a:path extrusionOk="0" h="3386" w="3798">
                  <a:moveTo>
                    <a:pt x="1899" y="0"/>
                  </a:moveTo>
                  <a:cubicBezTo>
                    <a:pt x="1408" y="0"/>
                    <a:pt x="920" y="216"/>
                    <a:pt x="591" y="630"/>
                  </a:cubicBezTo>
                  <a:cubicBezTo>
                    <a:pt x="0" y="1360"/>
                    <a:pt x="126" y="2429"/>
                    <a:pt x="855" y="3007"/>
                  </a:cubicBezTo>
                  <a:cubicBezTo>
                    <a:pt x="1164" y="3262"/>
                    <a:pt x="1539" y="3386"/>
                    <a:pt x="1912" y="3386"/>
                  </a:cubicBezTo>
                  <a:cubicBezTo>
                    <a:pt x="2403" y="3386"/>
                    <a:pt x="2890" y="3170"/>
                    <a:pt x="3219" y="2756"/>
                  </a:cubicBezTo>
                  <a:cubicBezTo>
                    <a:pt x="3798" y="2026"/>
                    <a:pt x="3685" y="957"/>
                    <a:pt x="2955" y="379"/>
                  </a:cubicBezTo>
                  <a:cubicBezTo>
                    <a:pt x="2646" y="124"/>
                    <a:pt x="2272" y="0"/>
                    <a:pt x="189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gb42587efb1_0_387"/>
            <p:cNvSpPr/>
            <p:nvPr/>
          </p:nvSpPr>
          <p:spPr>
            <a:xfrm>
              <a:off x="1136575" y="3292225"/>
              <a:ext cx="48750" cy="30875"/>
            </a:xfrm>
            <a:custGeom>
              <a:rect b="b" l="l" r="r" t="t"/>
              <a:pathLst>
                <a:path extrusionOk="0" h="1235" w="1950">
                  <a:moveTo>
                    <a:pt x="1921" y="1"/>
                  </a:moveTo>
                  <a:cubicBezTo>
                    <a:pt x="1872" y="1"/>
                    <a:pt x="1431" y="382"/>
                    <a:pt x="931" y="882"/>
                  </a:cubicBezTo>
                  <a:lnTo>
                    <a:pt x="749" y="1065"/>
                  </a:lnTo>
                  <a:lnTo>
                    <a:pt x="749" y="1065"/>
                  </a:lnTo>
                  <a:cubicBezTo>
                    <a:pt x="364" y="682"/>
                    <a:pt x="64" y="416"/>
                    <a:pt x="28" y="416"/>
                  </a:cubicBezTo>
                  <a:cubicBezTo>
                    <a:pt x="27" y="416"/>
                    <a:pt x="26" y="417"/>
                    <a:pt x="26" y="417"/>
                  </a:cubicBezTo>
                  <a:cubicBezTo>
                    <a:pt x="1" y="442"/>
                    <a:pt x="290" y="769"/>
                    <a:pt x="705" y="1197"/>
                  </a:cubicBezTo>
                  <a:lnTo>
                    <a:pt x="743" y="1234"/>
                  </a:lnTo>
                  <a:lnTo>
                    <a:pt x="793" y="1197"/>
                  </a:lnTo>
                  <a:lnTo>
                    <a:pt x="1019" y="983"/>
                  </a:lnTo>
                  <a:cubicBezTo>
                    <a:pt x="1548" y="467"/>
                    <a:pt x="1950" y="27"/>
                    <a:pt x="1925" y="2"/>
                  </a:cubicBezTo>
                  <a:cubicBezTo>
                    <a:pt x="1924" y="1"/>
                    <a:pt x="1923" y="1"/>
                    <a:pt x="192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gb42587efb1_0_387"/>
            <p:cNvSpPr/>
            <p:nvPr/>
          </p:nvSpPr>
          <p:spPr>
            <a:xfrm>
              <a:off x="1256975" y="3284075"/>
              <a:ext cx="415325" cy="3175"/>
            </a:xfrm>
            <a:custGeom>
              <a:rect b="b" l="l" r="r" t="t"/>
              <a:pathLst>
                <a:path extrusionOk="0" h="127" w="16613">
                  <a:moveTo>
                    <a:pt x="8300" y="1"/>
                  </a:moveTo>
                  <a:cubicBezTo>
                    <a:pt x="3723" y="1"/>
                    <a:pt x="1" y="26"/>
                    <a:pt x="1" y="64"/>
                  </a:cubicBezTo>
                  <a:cubicBezTo>
                    <a:pt x="1" y="102"/>
                    <a:pt x="3723" y="127"/>
                    <a:pt x="8300" y="127"/>
                  </a:cubicBezTo>
                  <a:cubicBezTo>
                    <a:pt x="12890" y="127"/>
                    <a:pt x="16612" y="102"/>
                    <a:pt x="16612" y="64"/>
                  </a:cubicBezTo>
                  <a:cubicBezTo>
                    <a:pt x="16612" y="26"/>
                    <a:pt x="12890" y="1"/>
                    <a:pt x="83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gb42587efb1_0_387"/>
            <p:cNvSpPr/>
            <p:nvPr/>
          </p:nvSpPr>
          <p:spPr>
            <a:xfrm>
              <a:off x="1258875" y="3319300"/>
              <a:ext cx="415000" cy="3175"/>
            </a:xfrm>
            <a:custGeom>
              <a:rect b="b" l="l" r="r" t="t"/>
              <a:pathLst>
                <a:path extrusionOk="0" h="127" w="16600">
                  <a:moveTo>
                    <a:pt x="8300" y="0"/>
                  </a:moveTo>
                  <a:cubicBezTo>
                    <a:pt x="3710" y="0"/>
                    <a:pt x="0" y="25"/>
                    <a:pt x="0" y="63"/>
                  </a:cubicBezTo>
                  <a:cubicBezTo>
                    <a:pt x="0" y="101"/>
                    <a:pt x="3710" y="126"/>
                    <a:pt x="8300" y="126"/>
                  </a:cubicBezTo>
                  <a:cubicBezTo>
                    <a:pt x="12890" y="126"/>
                    <a:pt x="16599" y="101"/>
                    <a:pt x="16599" y="63"/>
                  </a:cubicBezTo>
                  <a:cubicBezTo>
                    <a:pt x="16599" y="25"/>
                    <a:pt x="12890" y="0"/>
                    <a:pt x="83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gb42587efb1_0_387"/>
            <p:cNvSpPr/>
            <p:nvPr/>
          </p:nvSpPr>
          <p:spPr>
            <a:xfrm>
              <a:off x="288400" y="4321825"/>
              <a:ext cx="3060425" cy="1900"/>
            </a:xfrm>
            <a:custGeom>
              <a:rect b="b" l="l" r="r" t="t"/>
              <a:pathLst>
                <a:path extrusionOk="0" h="76" w="122417">
                  <a:moveTo>
                    <a:pt x="61203" y="0"/>
                  </a:moveTo>
                  <a:cubicBezTo>
                    <a:pt x="27401" y="0"/>
                    <a:pt x="1" y="25"/>
                    <a:pt x="1" y="38"/>
                  </a:cubicBezTo>
                  <a:cubicBezTo>
                    <a:pt x="1" y="51"/>
                    <a:pt x="27414" y="76"/>
                    <a:pt x="61203" y="76"/>
                  </a:cubicBezTo>
                  <a:cubicBezTo>
                    <a:pt x="95004" y="76"/>
                    <a:pt x="122417" y="63"/>
                    <a:pt x="122417" y="38"/>
                  </a:cubicBezTo>
                  <a:cubicBezTo>
                    <a:pt x="122417" y="13"/>
                    <a:pt x="95016" y="0"/>
                    <a:pt x="6120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gb42587efb1_0_387"/>
            <p:cNvSpPr/>
            <p:nvPr/>
          </p:nvSpPr>
          <p:spPr>
            <a:xfrm>
              <a:off x="1433675" y="2024725"/>
              <a:ext cx="1675600" cy="1099050"/>
            </a:xfrm>
            <a:custGeom>
              <a:rect b="b" l="l" r="r" t="t"/>
              <a:pathLst>
                <a:path extrusionOk="0" h="43962" w="67024">
                  <a:moveTo>
                    <a:pt x="0" y="0"/>
                  </a:moveTo>
                  <a:lnTo>
                    <a:pt x="0" y="43962"/>
                  </a:lnTo>
                  <a:lnTo>
                    <a:pt x="67024" y="43962"/>
                  </a:lnTo>
                  <a:lnTo>
                    <a:pt x="6702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gb42587efb1_0_387"/>
            <p:cNvSpPr/>
            <p:nvPr/>
          </p:nvSpPr>
          <p:spPr>
            <a:xfrm>
              <a:off x="1897024" y="2035555"/>
              <a:ext cx="1678450" cy="1102500"/>
            </a:xfrm>
            <a:custGeom>
              <a:rect b="b" l="l" r="r" t="t"/>
              <a:pathLst>
                <a:path extrusionOk="0" h="44100" w="67138">
                  <a:moveTo>
                    <a:pt x="1" y="0"/>
                  </a:moveTo>
                  <a:lnTo>
                    <a:pt x="1" y="75"/>
                  </a:lnTo>
                  <a:lnTo>
                    <a:pt x="1" y="44037"/>
                  </a:lnTo>
                  <a:lnTo>
                    <a:pt x="1" y="44100"/>
                  </a:lnTo>
                  <a:lnTo>
                    <a:pt x="64" y="44100"/>
                  </a:lnTo>
                  <a:lnTo>
                    <a:pt x="67087" y="44037"/>
                  </a:lnTo>
                  <a:lnTo>
                    <a:pt x="114" y="43974"/>
                  </a:lnTo>
                  <a:lnTo>
                    <a:pt x="114" y="43974"/>
                  </a:lnTo>
                  <a:lnTo>
                    <a:pt x="114" y="138"/>
                  </a:lnTo>
                  <a:lnTo>
                    <a:pt x="114" y="138"/>
                  </a:lnTo>
                  <a:lnTo>
                    <a:pt x="67025" y="126"/>
                  </a:lnTo>
                  <a:lnTo>
                    <a:pt x="67025" y="126"/>
                  </a:lnTo>
                  <a:cubicBezTo>
                    <a:pt x="67062" y="26906"/>
                    <a:pt x="67075" y="43609"/>
                    <a:pt x="67075" y="44037"/>
                  </a:cubicBezTo>
                  <a:lnTo>
                    <a:pt x="67075" y="44037"/>
                  </a:lnTo>
                  <a:cubicBezTo>
                    <a:pt x="67075" y="43609"/>
                    <a:pt x="67100" y="26885"/>
                    <a:pt x="67138" y="75"/>
                  </a:cubicBezTo>
                  <a:lnTo>
                    <a:pt x="67138" y="25"/>
                  </a:lnTo>
                  <a:lnTo>
                    <a:pt x="67100" y="25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gb42587efb1_0_387"/>
            <p:cNvSpPr/>
            <p:nvPr/>
          </p:nvSpPr>
          <p:spPr>
            <a:xfrm>
              <a:off x="1944825" y="2631450"/>
              <a:ext cx="165700" cy="161925"/>
            </a:xfrm>
            <a:custGeom>
              <a:rect b="b" l="l" r="r" t="t"/>
              <a:pathLst>
                <a:path extrusionOk="0" h="6477" w="6628">
                  <a:moveTo>
                    <a:pt x="38" y="1"/>
                  </a:moveTo>
                  <a:lnTo>
                    <a:pt x="1" y="6477"/>
                  </a:lnTo>
                  <a:lnTo>
                    <a:pt x="38" y="6477"/>
                  </a:lnTo>
                  <a:cubicBezTo>
                    <a:pt x="3622" y="6477"/>
                    <a:pt x="6577" y="3610"/>
                    <a:pt x="6628" y="101"/>
                  </a:cubicBezTo>
                  <a:lnTo>
                    <a:pt x="38" y="1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gb42587efb1_0_387"/>
            <p:cNvSpPr/>
            <p:nvPr/>
          </p:nvSpPr>
          <p:spPr>
            <a:xfrm>
              <a:off x="2002675" y="2729225"/>
              <a:ext cx="215675" cy="126400"/>
            </a:xfrm>
            <a:custGeom>
              <a:rect b="b" l="l" r="r" t="t"/>
              <a:pathLst>
                <a:path extrusionOk="0" h="5056" w="8627">
                  <a:moveTo>
                    <a:pt x="2679" y="1"/>
                  </a:moveTo>
                  <a:lnTo>
                    <a:pt x="742" y="13"/>
                  </a:lnTo>
                  <a:lnTo>
                    <a:pt x="189" y="26"/>
                  </a:lnTo>
                  <a:cubicBezTo>
                    <a:pt x="126" y="26"/>
                    <a:pt x="63" y="38"/>
                    <a:pt x="0" y="38"/>
                  </a:cubicBezTo>
                  <a:cubicBezTo>
                    <a:pt x="45" y="47"/>
                    <a:pt x="89" y="56"/>
                    <a:pt x="134" y="56"/>
                  </a:cubicBezTo>
                  <a:cubicBezTo>
                    <a:pt x="152" y="56"/>
                    <a:pt x="171" y="54"/>
                    <a:pt x="189" y="51"/>
                  </a:cubicBezTo>
                  <a:lnTo>
                    <a:pt x="742" y="63"/>
                  </a:lnTo>
                  <a:lnTo>
                    <a:pt x="2661" y="88"/>
                  </a:lnTo>
                  <a:lnTo>
                    <a:pt x="2661" y="88"/>
                  </a:lnTo>
                  <a:lnTo>
                    <a:pt x="4402" y="2302"/>
                  </a:lnTo>
                  <a:lnTo>
                    <a:pt x="6577" y="5043"/>
                  </a:lnTo>
                  <a:lnTo>
                    <a:pt x="6590" y="5056"/>
                  </a:lnTo>
                  <a:lnTo>
                    <a:pt x="6602" y="5056"/>
                  </a:lnTo>
                  <a:lnTo>
                    <a:pt x="8073" y="5043"/>
                  </a:lnTo>
                  <a:lnTo>
                    <a:pt x="8488" y="5030"/>
                  </a:lnTo>
                  <a:cubicBezTo>
                    <a:pt x="8526" y="5030"/>
                    <a:pt x="8576" y="5030"/>
                    <a:pt x="8627" y="5018"/>
                  </a:cubicBezTo>
                  <a:cubicBezTo>
                    <a:pt x="8576" y="5018"/>
                    <a:pt x="8526" y="5005"/>
                    <a:pt x="8476" y="5005"/>
                  </a:cubicBezTo>
                  <a:lnTo>
                    <a:pt x="8073" y="5005"/>
                  </a:lnTo>
                  <a:lnTo>
                    <a:pt x="6618" y="4980"/>
                  </a:lnTo>
                  <a:lnTo>
                    <a:pt x="6618" y="4980"/>
                  </a:lnTo>
                  <a:lnTo>
                    <a:pt x="4477" y="2239"/>
                  </a:lnTo>
                  <a:lnTo>
                    <a:pt x="2717" y="13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gb42587efb1_0_387"/>
            <p:cNvSpPr/>
            <p:nvPr/>
          </p:nvSpPr>
          <p:spPr>
            <a:xfrm>
              <a:off x="2170850" y="2872575"/>
              <a:ext cx="106600" cy="2550"/>
            </a:xfrm>
            <a:custGeom>
              <a:rect b="b" l="l" r="r" t="t"/>
              <a:pathLst>
                <a:path extrusionOk="0" h="102" w="4264">
                  <a:moveTo>
                    <a:pt x="2126" y="1"/>
                  </a:moveTo>
                  <a:cubicBezTo>
                    <a:pt x="944" y="1"/>
                    <a:pt x="1" y="26"/>
                    <a:pt x="1" y="51"/>
                  </a:cubicBezTo>
                  <a:cubicBezTo>
                    <a:pt x="1" y="76"/>
                    <a:pt x="957" y="101"/>
                    <a:pt x="2126" y="101"/>
                  </a:cubicBezTo>
                  <a:cubicBezTo>
                    <a:pt x="3308" y="101"/>
                    <a:pt x="4264" y="76"/>
                    <a:pt x="4264" y="51"/>
                  </a:cubicBezTo>
                  <a:cubicBezTo>
                    <a:pt x="4264" y="26"/>
                    <a:pt x="3308" y="1"/>
                    <a:pt x="212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gb42587efb1_0_387"/>
            <p:cNvSpPr/>
            <p:nvPr/>
          </p:nvSpPr>
          <p:spPr>
            <a:xfrm>
              <a:off x="2170850" y="2892375"/>
              <a:ext cx="106600" cy="2550"/>
            </a:xfrm>
            <a:custGeom>
              <a:rect b="b" l="l" r="r" t="t"/>
              <a:pathLst>
                <a:path extrusionOk="0" h="102" w="4264">
                  <a:moveTo>
                    <a:pt x="2126" y="1"/>
                  </a:moveTo>
                  <a:cubicBezTo>
                    <a:pt x="944" y="1"/>
                    <a:pt x="1" y="13"/>
                    <a:pt x="1" y="51"/>
                  </a:cubicBezTo>
                  <a:cubicBezTo>
                    <a:pt x="1" y="76"/>
                    <a:pt x="957" y="101"/>
                    <a:pt x="2126" y="101"/>
                  </a:cubicBezTo>
                  <a:cubicBezTo>
                    <a:pt x="3308" y="101"/>
                    <a:pt x="4264" y="76"/>
                    <a:pt x="4264" y="51"/>
                  </a:cubicBezTo>
                  <a:cubicBezTo>
                    <a:pt x="4264" y="13"/>
                    <a:pt x="3308" y="1"/>
                    <a:pt x="212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gb42587efb1_0_387"/>
            <p:cNvSpPr/>
            <p:nvPr/>
          </p:nvSpPr>
          <p:spPr>
            <a:xfrm>
              <a:off x="1754950" y="2446300"/>
              <a:ext cx="329800" cy="323500"/>
            </a:xfrm>
            <a:custGeom>
              <a:rect b="b" l="l" r="r" t="t"/>
              <a:pathLst>
                <a:path extrusionOk="0" h="12940" w="13192">
                  <a:moveTo>
                    <a:pt x="6602" y="0"/>
                  </a:moveTo>
                  <a:cubicBezTo>
                    <a:pt x="2981" y="0"/>
                    <a:pt x="0" y="2930"/>
                    <a:pt x="0" y="6476"/>
                  </a:cubicBezTo>
                  <a:cubicBezTo>
                    <a:pt x="0" y="9985"/>
                    <a:pt x="2918" y="12889"/>
                    <a:pt x="6502" y="12940"/>
                  </a:cubicBezTo>
                  <a:lnTo>
                    <a:pt x="6590" y="6476"/>
                  </a:lnTo>
                  <a:lnTo>
                    <a:pt x="13191" y="6476"/>
                  </a:lnTo>
                  <a:cubicBezTo>
                    <a:pt x="13191" y="2930"/>
                    <a:pt x="10224" y="0"/>
                    <a:pt x="660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gb42587efb1_0_387"/>
            <p:cNvSpPr/>
            <p:nvPr/>
          </p:nvSpPr>
          <p:spPr>
            <a:xfrm>
              <a:off x="1706525" y="2454475"/>
              <a:ext cx="148725" cy="106900"/>
            </a:xfrm>
            <a:custGeom>
              <a:rect b="b" l="l" r="r" t="t"/>
              <a:pathLst>
                <a:path extrusionOk="0" h="4276" w="5949">
                  <a:moveTo>
                    <a:pt x="1" y="0"/>
                  </a:moveTo>
                  <a:lnTo>
                    <a:pt x="1" y="0"/>
                  </a:lnTo>
                  <a:cubicBezTo>
                    <a:pt x="51" y="88"/>
                    <a:pt x="127" y="164"/>
                    <a:pt x="202" y="227"/>
                  </a:cubicBezTo>
                  <a:lnTo>
                    <a:pt x="781" y="805"/>
                  </a:lnTo>
                  <a:cubicBezTo>
                    <a:pt x="1271" y="1308"/>
                    <a:pt x="1963" y="1987"/>
                    <a:pt x="2717" y="2729"/>
                  </a:cubicBezTo>
                  <a:lnTo>
                    <a:pt x="4289" y="4263"/>
                  </a:lnTo>
                  <a:lnTo>
                    <a:pt x="4302" y="4276"/>
                  </a:lnTo>
                  <a:lnTo>
                    <a:pt x="4327" y="4276"/>
                  </a:lnTo>
                  <a:lnTo>
                    <a:pt x="5509" y="4112"/>
                  </a:lnTo>
                  <a:lnTo>
                    <a:pt x="5836" y="4062"/>
                  </a:lnTo>
                  <a:cubicBezTo>
                    <a:pt x="5873" y="4049"/>
                    <a:pt x="5911" y="4049"/>
                    <a:pt x="5949" y="4037"/>
                  </a:cubicBezTo>
                  <a:cubicBezTo>
                    <a:pt x="5936" y="4032"/>
                    <a:pt x="5924" y="4031"/>
                    <a:pt x="5911" y="4031"/>
                  </a:cubicBezTo>
                  <a:cubicBezTo>
                    <a:pt x="5886" y="4031"/>
                    <a:pt x="5861" y="4037"/>
                    <a:pt x="5836" y="4037"/>
                  </a:cubicBezTo>
                  <a:lnTo>
                    <a:pt x="5509" y="4074"/>
                  </a:lnTo>
                  <a:lnTo>
                    <a:pt x="4337" y="4198"/>
                  </a:lnTo>
                  <a:lnTo>
                    <a:pt x="4337" y="4198"/>
                  </a:lnTo>
                  <a:cubicBezTo>
                    <a:pt x="3887" y="3748"/>
                    <a:pt x="3352" y="3226"/>
                    <a:pt x="2780" y="2666"/>
                  </a:cubicBezTo>
                  <a:cubicBezTo>
                    <a:pt x="2025" y="1912"/>
                    <a:pt x="1334" y="1245"/>
                    <a:pt x="831" y="767"/>
                  </a:cubicBezTo>
                  <a:lnTo>
                    <a:pt x="227" y="201"/>
                  </a:lnTo>
                  <a:cubicBezTo>
                    <a:pt x="152" y="126"/>
                    <a:pt x="76" y="63"/>
                    <a:pt x="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gb42587efb1_0_387"/>
            <p:cNvSpPr/>
            <p:nvPr/>
          </p:nvSpPr>
          <p:spPr>
            <a:xfrm>
              <a:off x="1557850" y="2445975"/>
              <a:ext cx="106900" cy="2550"/>
            </a:xfrm>
            <a:custGeom>
              <a:rect b="b" l="l" r="r" t="t"/>
              <a:pathLst>
                <a:path extrusionOk="0" h="102" w="4276">
                  <a:moveTo>
                    <a:pt x="2138" y="1"/>
                  </a:moveTo>
                  <a:cubicBezTo>
                    <a:pt x="956" y="1"/>
                    <a:pt x="0" y="26"/>
                    <a:pt x="0" y="51"/>
                  </a:cubicBezTo>
                  <a:cubicBezTo>
                    <a:pt x="0" y="76"/>
                    <a:pt x="956" y="101"/>
                    <a:pt x="2138" y="101"/>
                  </a:cubicBezTo>
                  <a:cubicBezTo>
                    <a:pt x="3320" y="101"/>
                    <a:pt x="4275" y="76"/>
                    <a:pt x="4275" y="51"/>
                  </a:cubicBezTo>
                  <a:cubicBezTo>
                    <a:pt x="4275" y="26"/>
                    <a:pt x="3320" y="1"/>
                    <a:pt x="213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gb42587efb1_0_387"/>
            <p:cNvSpPr/>
            <p:nvPr/>
          </p:nvSpPr>
          <p:spPr>
            <a:xfrm>
              <a:off x="1557850" y="2465775"/>
              <a:ext cx="106900" cy="2550"/>
            </a:xfrm>
            <a:custGeom>
              <a:rect b="b" l="l" r="r" t="t"/>
              <a:pathLst>
                <a:path extrusionOk="0" h="102" w="4276">
                  <a:moveTo>
                    <a:pt x="2138" y="1"/>
                  </a:moveTo>
                  <a:cubicBezTo>
                    <a:pt x="956" y="1"/>
                    <a:pt x="0" y="26"/>
                    <a:pt x="0" y="51"/>
                  </a:cubicBezTo>
                  <a:cubicBezTo>
                    <a:pt x="0" y="76"/>
                    <a:pt x="956" y="101"/>
                    <a:pt x="2138" y="101"/>
                  </a:cubicBezTo>
                  <a:cubicBezTo>
                    <a:pt x="3320" y="101"/>
                    <a:pt x="4275" y="76"/>
                    <a:pt x="4275" y="51"/>
                  </a:cubicBezTo>
                  <a:cubicBezTo>
                    <a:pt x="4275" y="26"/>
                    <a:pt x="3320" y="1"/>
                    <a:pt x="213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gb42587efb1_0_387"/>
            <p:cNvSpPr/>
            <p:nvPr/>
          </p:nvSpPr>
          <p:spPr>
            <a:xfrm>
              <a:off x="2367975" y="2188200"/>
              <a:ext cx="128275" cy="151225"/>
            </a:xfrm>
            <a:custGeom>
              <a:rect b="b" l="l" r="r" t="t"/>
              <a:pathLst>
                <a:path extrusionOk="0" h="6049" w="5131">
                  <a:moveTo>
                    <a:pt x="5106" y="0"/>
                  </a:moveTo>
                  <a:cubicBezTo>
                    <a:pt x="3886" y="25"/>
                    <a:pt x="2704" y="478"/>
                    <a:pt x="1786" y="1296"/>
                  </a:cubicBezTo>
                  <a:cubicBezTo>
                    <a:pt x="604" y="2327"/>
                    <a:pt x="0" y="3886"/>
                    <a:pt x="189" y="5458"/>
                  </a:cubicBezTo>
                  <a:cubicBezTo>
                    <a:pt x="214" y="5646"/>
                    <a:pt x="239" y="5835"/>
                    <a:pt x="290" y="6036"/>
                  </a:cubicBezTo>
                  <a:lnTo>
                    <a:pt x="290" y="6049"/>
                  </a:lnTo>
                  <a:lnTo>
                    <a:pt x="5131" y="4955"/>
                  </a:lnTo>
                  <a:lnTo>
                    <a:pt x="5131" y="4024"/>
                  </a:lnTo>
                  <a:lnTo>
                    <a:pt x="510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gb42587efb1_0_387"/>
            <p:cNvSpPr/>
            <p:nvPr/>
          </p:nvSpPr>
          <p:spPr>
            <a:xfrm>
              <a:off x="2371750" y="2188200"/>
              <a:ext cx="124500" cy="151225"/>
            </a:xfrm>
            <a:custGeom>
              <a:rect b="b" l="l" r="r" t="t"/>
              <a:pathLst>
                <a:path extrusionOk="0" h="6049" w="4980">
                  <a:moveTo>
                    <a:pt x="4942" y="0"/>
                  </a:moveTo>
                  <a:lnTo>
                    <a:pt x="4942" y="1"/>
                  </a:lnTo>
                  <a:lnTo>
                    <a:pt x="4942" y="1"/>
                  </a:lnTo>
                  <a:cubicBezTo>
                    <a:pt x="4946" y="1"/>
                    <a:pt x="4951" y="0"/>
                    <a:pt x="4955" y="0"/>
                  </a:cubicBezTo>
                  <a:close/>
                  <a:moveTo>
                    <a:pt x="4942" y="1"/>
                  </a:moveTo>
                  <a:lnTo>
                    <a:pt x="4942" y="1"/>
                  </a:lnTo>
                  <a:cubicBezTo>
                    <a:pt x="3727" y="29"/>
                    <a:pt x="2550" y="481"/>
                    <a:pt x="1635" y="1296"/>
                  </a:cubicBezTo>
                  <a:cubicBezTo>
                    <a:pt x="591" y="2188"/>
                    <a:pt x="0" y="3509"/>
                    <a:pt x="13" y="4892"/>
                  </a:cubicBezTo>
                  <a:cubicBezTo>
                    <a:pt x="0" y="5081"/>
                    <a:pt x="13" y="5269"/>
                    <a:pt x="38" y="5458"/>
                  </a:cubicBezTo>
                  <a:cubicBezTo>
                    <a:pt x="63" y="5646"/>
                    <a:pt x="88" y="5835"/>
                    <a:pt x="126" y="6036"/>
                  </a:cubicBezTo>
                  <a:lnTo>
                    <a:pt x="126" y="6049"/>
                  </a:lnTo>
                  <a:lnTo>
                    <a:pt x="4980" y="4967"/>
                  </a:lnTo>
                  <a:lnTo>
                    <a:pt x="4980" y="4024"/>
                  </a:lnTo>
                  <a:lnTo>
                    <a:pt x="4942" y="1"/>
                  </a:ln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gb42587efb1_0_387"/>
            <p:cNvSpPr/>
            <p:nvPr/>
          </p:nvSpPr>
          <p:spPr>
            <a:xfrm>
              <a:off x="2509125" y="2188825"/>
              <a:ext cx="124525" cy="150600"/>
            </a:xfrm>
            <a:custGeom>
              <a:rect b="b" l="l" r="r" t="t"/>
              <a:pathLst>
                <a:path extrusionOk="0" h="6024" w="4981">
                  <a:moveTo>
                    <a:pt x="0" y="0"/>
                  </a:moveTo>
                  <a:lnTo>
                    <a:pt x="26" y="4024"/>
                  </a:lnTo>
                  <a:lnTo>
                    <a:pt x="26" y="4968"/>
                  </a:lnTo>
                  <a:lnTo>
                    <a:pt x="4867" y="6024"/>
                  </a:lnTo>
                  <a:cubicBezTo>
                    <a:pt x="4942" y="5672"/>
                    <a:pt x="4980" y="5332"/>
                    <a:pt x="4980" y="4980"/>
                  </a:cubicBezTo>
                  <a:cubicBezTo>
                    <a:pt x="4967" y="4213"/>
                    <a:pt x="4791" y="3459"/>
                    <a:pt x="4464" y="2767"/>
                  </a:cubicBezTo>
                  <a:lnTo>
                    <a:pt x="4477" y="2754"/>
                  </a:lnTo>
                  <a:cubicBezTo>
                    <a:pt x="3760" y="1208"/>
                    <a:pt x="2264" y="164"/>
                    <a:pt x="566" y="26"/>
                  </a:cubicBezTo>
                  <a:lnTo>
                    <a:pt x="415" y="13"/>
                  </a:lnTo>
                  <a:lnTo>
                    <a:pt x="315" y="13"/>
                  </a:lnTo>
                  <a:cubicBezTo>
                    <a:pt x="214" y="13"/>
                    <a:pt x="126" y="0"/>
                    <a:pt x="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gb42587efb1_0_387"/>
            <p:cNvSpPr/>
            <p:nvPr/>
          </p:nvSpPr>
          <p:spPr>
            <a:xfrm>
              <a:off x="2508800" y="2188500"/>
              <a:ext cx="124850" cy="150625"/>
            </a:xfrm>
            <a:custGeom>
              <a:rect b="b" l="l" r="r" t="t"/>
              <a:pathLst>
                <a:path extrusionOk="0" h="6025" w="4994">
                  <a:moveTo>
                    <a:pt x="13" y="1"/>
                  </a:moveTo>
                  <a:lnTo>
                    <a:pt x="1" y="13"/>
                  </a:lnTo>
                  <a:lnTo>
                    <a:pt x="14" y="13"/>
                  </a:lnTo>
                  <a:lnTo>
                    <a:pt x="13" y="1"/>
                  </a:lnTo>
                  <a:close/>
                  <a:moveTo>
                    <a:pt x="14" y="13"/>
                  </a:moveTo>
                  <a:lnTo>
                    <a:pt x="39" y="4025"/>
                  </a:lnTo>
                  <a:lnTo>
                    <a:pt x="39" y="4968"/>
                  </a:lnTo>
                  <a:lnTo>
                    <a:pt x="4880" y="6024"/>
                  </a:lnTo>
                  <a:cubicBezTo>
                    <a:pt x="4955" y="5697"/>
                    <a:pt x="4993" y="5358"/>
                    <a:pt x="4993" y="5018"/>
                  </a:cubicBezTo>
                  <a:lnTo>
                    <a:pt x="4993" y="4981"/>
                  </a:lnTo>
                  <a:cubicBezTo>
                    <a:pt x="4980" y="4213"/>
                    <a:pt x="4817" y="3459"/>
                    <a:pt x="4477" y="2767"/>
                  </a:cubicBezTo>
                  <a:cubicBezTo>
                    <a:pt x="3761" y="1221"/>
                    <a:pt x="2264" y="177"/>
                    <a:pt x="567" y="39"/>
                  </a:cubicBezTo>
                  <a:lnTo>
                    <a:pt x="416" y="13"/>
                  </a:ln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gb42587efb1_0_387"/>
            <p:cNvSpPr/>
            <p:nvPr/>
          </p:nvSpPr>
          <p:spPr>
            <a:xfrm>
              <a:off x="2381800" y="2324950"/>
              <a:ext cx="242400" cy="124200"/>
            </a:xfrm>
            <a:custGeom>
              <a:rect b="b" l="l" r="r" t="t"/>
              <a:pathLst>
                <a:path extrusionOk="0" h="4968" w="9696">
                  <a:moveTo>
                    <a:pt x="4842" y="0"/>
                  </a:moveTo>
                  <a:lnTo>
                    <a:pt x="1" y="1082"/>
                  </a:lnTo>
                  <a:cubicBezTo>
                    <a:pt x="504" y="3358"/>
                    <a:pt x="2528" y="4967"/>
                    <a:pt x="4855" y="4967"/>
                  </a:cubicBezTo>
                  <a:cubicBezTo>
                    <a:pt x="7181" y="4955"/>
                    <a:pt x="9193" y="3333"/>
                    <a:pt x="9696" y="1057"/>
                  </a:cubicBezTo>
                  <a:lnTo>
                    <a:pt x="484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gb42587efb1_0_387"/>
            <p:cNvSpPr/>
            <p:nvPr/>
          </p:nvSpPr>
          <p:spPr>
            <a:xfrm>
              <a:off x="2694300" y="2305150"/>
              <a:ext cx="279800" cy="3475"/>
            </a:xfrm>
            <a:custGeom>
              <a:rect b="b" l="l" r="r" t="t"/>
              <a:pathLst>
                <a:path extrusionOk="0" h="139" w="11192">
                  <a:moveTo>
                    <a:pt x="5596" y="0"/>
                  </a:moveTo>
                  <a:cubicBezTo>
                    <a:pt x="2502" y="0"/>
                    <a:pt x="0" y="38"/>
                    <a:pt x="0" y="76"/>
                  </a:cubicBezTo>
                  <a:cubicBezTo>
                    <a:pt x="0" y="101"/>
                    <a:pt x="2502" y="138"/>
                    <a:pt x="5596" y="138"/>
                  </a:cubicBezTo>
                  <a:cubicBezTo>
                    <a:pt x="8689" y="138"/>
                    <a:pt x="11192" y="101"/>
                    <a:pt x="11192" y="76"/>
                  </a:cubicBezTo>
                  <a:cubicBezTo>
                    <a:pt x="11192" y="25"/>
                    <a:pt x="8689" y="0"/>
                    <a:pt x="559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gb42587efb1_0_387"/>
            <p:cNvSpPr/>
            <p:nvPr/>
          </p:nvSpPr>
          <p:spPr>
            <a:xfrm>
              <a:off x="2694300" y="2273400"/>
              <a:ext cx="279800" cy="3150"/>
            </a:xfrm>
            <a:custGeom>
              <a:rect b="b" l="l" r="r" t="t"/>
              <a:pathLst>
                <a:path extrusionOk="0" h="126" w="11192">
                  <a:moveTo>
                    <a:pt x="5596" y="0"/>
                  </a:moveTo>
                  <a:cubicBezTo>
                    <a:pt x="2502" y="0"/>
                    <a:pt x="0" y="25"/>
                    <a:pt x="0" y="63"/>
                  </a:cubicBezTo>
                  <a:cubicBezTo>
                    <a:pt x="0" y="101"/>
                    <a:pt x="2502" y="126"/>
                    <a:pt x="5596" y="126"/>
                  </a:cubicBezTo>
                  <a:cubicBezTo>
                    <a:pt x="8689" y="126"/>
                    <a:pt x="11192" y="101"/>
                    <a:pt x="11192" y="63"/>
                  </a:cubicBezTo>
                  <a:cubicBezTo>
                    <a:pt x="11192" y="25"/>
                    <a:pt x="8689" y="0"/>
                    <a:pt x="559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gb42587efb1_0_387"/>
            <p:cNvSpPr/>
            <p:nvPr/>
          </p:nvSpPr>
          <p:spPr>
            <a:xfrm>
              <a:off x="2694300" y="2241325"/>
              <a:ext cx="279800" cy="3475"/>
            </a:xfrm>
            <a:custGeom>
              <a:rect b="b" l="l" r="r" t="t"/>
              <a:pathLst>
                <a:path extrusionOk="0" h="139" w="11192">
                  <a:moveTo>
                    <a:pt x="5596" y="0"/>
                  </a:moveTo>
                  <a:cubicBezTo>
                    <a:pt x="2502" y="0"/>
                    <a:pt x="0" y="38"/>
                    <a:pt x="0" y="63"/>
                  </a:cubicBezTo>
                  <a:cubicBezTo>
                    <a:pt x="0" y="101"/>
                    <a:pt x="2502" y="139"/>
                    <a:pt x="5596" y="139"/>
                  </a:cubicBezTo>
                  <a:cubicBezTo>
                    <a:pt x="8689" y="139"/>
                    <a:pt x="11192" y="101"/>
                    <a:pt x="11192" y="63"/>
                  </a:cubicBezTo>
                  <a:cubicBezTo>
                    <a:pt x="11192" y="38"/>
                    <a:pt x="8689" y="0"/>
                    <a:pt x="559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gb42587efb1_0_387"/>
            <p:cNvSpPr/>
            <p:nvPr/>
          </p:nvSpPr>
          <p:spPr>
            <a:xfrm>
              <a:off x="2694300" y="2334700"/>
              <a:ext cx="279800" cy="3475"/>
            </a:xfrm>
            <a:custGeom>
              <a:rect b="b" l="l" r="r" t="t"/>
              <a:pathLst>
                <a:path extrusionOk="0" h="139" w="11192">
                  <a:moveTo>
                    <a:pt x="5596" y="0"/>
                  </a:moveTo>
                  <a:cubicBezTo>
                    <a:pt x="2502" y="0"/>
                    <a:pt x="0" y="25"/>
                    <a:pt x="0" y="63"/>
                  </a:cubicBezTo>
                  <a:cubicBezTo>
                    <a:pt x="0" y="101"/>
                    <a:pt x="2502" y="139"/>
                    <a:pt x="5596" y="139"/>
                  </a:cubicBezTo>
                  <a:cubicBezTo>
                    <a:pt x="8689" y="139"/>
                    <a:pt x="11192" y="101"/>
                    <a:pt x="11192" y="63"/>
                  </a:cubicBezTo>
                  <a:cubicBezTo>
                    <a:pt x="11192" y="25"/>
                    <a:pt x="8689" y="0"/>
                    <a:pt x="559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gb42587efb1_0_387"/>
            <p:cNvSpPr/>
            <p:nvPr/>
          </p:nvSpPr>
          <p:spPr>
            <a:xfrm>
              <a:off x="2695550" y="2367075"/>
              <a:ext cx="192100" cy="3175"/>
            </a:xfrm>
            <a:custGeom>
              <a:rect b="b" l="l" r="r" t="t"/>
              <a:pathLst>
                <a:path extrusionOk="0" h="127" w="7684">
                  <a:moveTo>
                    <a:pt x="3836" y="0"/>
                  </a:moveTo>
                  <a:cubicBezTo>
                    <a:pt x="1710" y="0"/>
                    <a:pt x="0" y="26"/>
                    <a:pt x="0" y="63"/>
                  </a:cubicBezTo>
                  <a:cubicBezTo>
                    <a:pt x="0" y="101"/>
                    <a:pt x="1710" y="126"/>
                    <a:pt x="3836" y="126"/>
                  </a:cubicBezTo>
                  <a:cubicBezTo>
                    <a:pt x="5961" y="126"/>
                    <a:pt x="7684" y="101"/>
                    <a:pt x="7684" y="63"/>
                  </a:cubicBezTo>
                  <a:cubicBezTo>
                    <a:pt x="7684" y="26"/>
                    <a:pt x="5961" y="0"/>
                    <a:pt x="383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gb42587efb1_0_387"/>
            <p:cNvSpPr/>
            <p:nvPr/>
          </p:nvSpPr>
          <p:spPr>
            <a:xfrm>
              <a:off x="2401300" y="2599400"/>
              <a:ext cx="28625" cy="321625"/>
            </a:xfrm>
            <a:custGeom>
              <a:rect b="b" l="l" r="r" t="t"/>
              <a:pathLst>
                <a:path extrusionOk="0" h="12865" w="1145">
                  <a:moveTo>
                    <a:pt x="0" y="0"/>
                  </a:moveTo>
                  <a:lnTo>
                    <a:pt x="0" y="12864"/>
                  </a:lnTo>
                  <a:lnTo>
                    <a:pt x="1145" y="12864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gb42587efb1_0_387"/>
            <p:cNvSpPr/>
            <p:nvPr/>
          </p:nvSpPr>
          <p:spPr>
            <a:xfrm>
              <a:off x="2456950" y="2708475"/>
              <a:ext cx="28625" cy="212550"/>
            </a:xfrm>
            <a:custGeom>
              <a:rect b="b" l="l" r="r" t="t"/>
              <a:pathLst>
                <a:path extrusionOk="0" h="8502" w="1145">
                  <a:moveTo>
                    <a:pt x="0" y="1"/>
                  </a:moveTo>
                  <a:lnTo>
                    <a:pt x="0" y="8501"/>
                  </a:lnTo>
                  <a:lnTo>
                    <a:pt x="1144" y="8501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gb42587efb1_0_387"/>
            <p:cNvSpPr/>
            <p:nvPr/>
          </p:nvSpPr>
          <p:spPr>
            <a:xfrm>
              <a:off x="2512575" y="2639325"/>
              <a:ext cx="28650" cy="283250"/>
            </a:xfrm>
            <a:custGeom>
              <a:rect b="b" l="l" r="r" t="t"/>
              <a:pathLst>
                <a:path extrusionOk="0" h="11330" w="1146">
                  <a:moveTo>
                    <a:pt x="1" y="0"/>
                  </a:moveTo>
                  <a:lnTo>
                    <a:pt x="1" y="11330"/>
                  </a:lnTo>
                  <a:lnTo>
                    <a:pt x="1145" y="11330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gb42587efb1_0_387"/>
            <p:cNvSpPr/>
            <p:nvPr/>
          </p:nvSpPr>
          <p:spPr>
            <a:xfrm>
              <a:off x="2567900" y="2611650"/>
              <a:ext cx="28950" cy="309375"/>
            </a:xfrm>
            <a:custGeom>
              <a:rect b="b" l="l" r="r" t="t"/>
              <a:pathLst>
                <a:path extrusionOk="0" h="12375" w="1158">
                  <a:moveTo>
                    <a:pt x="1" y="1"/>
                  </a:moveTo>
                  <a:lnTo>
                    <a:pt x="1" y="12374"/>
                  </a:lnTo>
                  <a:lnTo>
                    <a:pt x="1158" y="12374"/>
                  </a:lnTo>
                  <a:lnTo>
                    <a:pt x="115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gb42587efb1_0_387"/>
            <p:cNvSpPr/>
            <p:nvPr/>
          </p:nvSpPr>
          <p:spPr>
            <a:xfrm>
              <a:off x="2623550" y="2715075"/>
              <a:ext cx="28950" cy="205950"/>
            </a:xfrm>
            <a:custGeom>
              <a:rect b="b" l="l" r="r" t="t"/>
              <a:pathLst>
                <a:path extrusionOk="0" h="8238" w="1158">
                  <a:moveTo>
                    <a:pt x="1" y="1"/>
                  </a:moveTo>
                  <a:lnTo>
                    <a:pt x="1" y="8237"/>
                  </a:lnTo>
                  <a:lnTo>
                    <a:pt x="1158" y="8237"/>
                  </a:lnTo>
                  <a:lnTo>
                    <a:pt x="115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gb42587efb1_0_387"/>
            <p:cNvSpPr/>
            <p:nvPr/>
          </p:nvSpPr>
          <p:spPr>
            <a:xfrm>
              <a:off x="2679200" y="2755625"/>
              <a:ext cx="28950" cy="165400"/>
            </a:xfrm>
            <a:custGeom>
              <a:rect b="b" l="l" r="r" t="t"/>
              <a:pathLst>
                <a:path extrusionOk="0" h="6616" w="1158">
                  <a:moveTo>
                    <a:pt x="0" y="1"/>
                  </a:moveTo>
                  <a:lnTo>
                    <a:pt x="0" y="6615"/>
                  </a:lnTo>
                  <a:lnTo>
                    <a:pt x="1157" y="6615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gb42587efb1_0_387"/>
            <p:cNvSpPr/>
            <p:nvPr/>
          </p:nvSpPr>
          <p:spPr>
            <a:xfrm>
              <a:off x="2734850" y="2632400"/>
              <a:ext cx="28625" cy="288625"/>
            </a:xfrm>
            <a:custGeom>
              <a:rect b="b" l="l" r="r" t="t"/>
              <a:pathLst>
                <a:path extrusionOk="0" h="11545" w="1145">
                  <a:moveTo>
                    <a:pt x="0" y="0"/>
                  </a:moveTo>
                  <a:lnTo>
                    <a:pt x="0" y="11544"/>
                  </a:lnTo>
                  <a:lnTo>
                    <a:pt x="1144" y="11544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gb42587efb1_0_387"/>
            <p:cNvSpPr/>
            <p:nvPr/>
          </p:nvSpPr>
          <p:spPr>
            <a:xfrm>
              <a:off x="2790475" y="2684275"/>
              <a:ext cx="28650" cy="236750"/>
            </a:xfrm>
            <a:custGeom>
              <a:rect b="b" l="l" r="r" t="t"/>
              <a:pathLst>
                <a:path extrusionOk="0" h="9470" w="1146">
                  <a:moveTo>
                    <a:pt x="1" y="0"/>
                  </a:moveTo>
                  <a:lnTo>
                    <a:pt x="1" y="9469"/>
                  </a:lnTo>
                  <a:lnTo>
                    <a:pt x="1145" y="9469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gb42587efb1_0_387"/>
            <p:cNvSpPr/>
            <p:nvPr/>
          </p:nvSpPr>
          <p:spPr>
            <a:xfrm>
              <a:off x="2846125" y="2642775"/>
              <a:ext cx="28625" cy="278250"/>
            </a:xfrm>
            <a:custGeom>
              <a:rect b="b" l="l" r="r" t="t"/>
              <a:pathLst>
                <a:path extrusionOk="0" h="11130" w="1145">
                  <a:moveTo>
                    <a:pt x="1" y="0"/>
                  </a:moveTo>
                  <a:lnTo>
                    <a:pt x="1" y="11129"/>
                  </a:lnTo>
                  <a:lnTo>
                    <a:pt x="1145" y="11129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gb42587efb1_0_387"/>
            <p:cNvSpPr/>
            <p:nvPr/>
          </p:nvSpPr>
          <p:spPr>
            <a:xfrm>
              <a:off x="2901775" y="2731425"/>
              <a:ext cx="28625" cy="189600"/>
            </a:xfrm>
            <a:custGeom>
              <a:rect b="b" l="l" r="r" t="t"/>
              <a:pathLst>
                <a:path extrusionOk="0" h="7584" w="1145">
                  <a:moveTo>
                    <a:pt x="0" y="1"/>
                  </a:moveTo>
                  <a:lnTo>
                    <a:pt x="0" y="7583"/>
                  </a:lnTo>
                  <a:lnTo>
                    <a:pt x="1145" y="7583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gb42587efb1_0_387"/>
            <p:cNvSpPr/>
            <p:nvPr/>
          </p:nvSpPr>
          <p:spPr>
            <a:xfrm>
              <a:off x="2957100" y="2695600"/>
              <a:ext cx="28950" cy="225425"/>
            </a:xfrm>
            <a:custGeom>
              <a:rect b="b" l="l" r="r" t="t"/>
              <a:pathLst>
                <a:path extrusionOk="0" h="9017" w="1158">
                  <a:moveTo>
                    <a:pt x="1" y="0"/>
                  </a:moveTo>
                  <a:lnTo>
                    <a:pt x="1" y="9016"/>
                  </a:lnTo>
                  <a:lnTo>
                    <a:pt x="1157" y="9016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gb42587efb1_0_387"/>
            <p:cNvSpPr/>
            <p:nvPr/>
          </p:nvSpPr>
          <p:spPr>
            <a:xfrm>
              <a:off x="2387775" y="2942375"/>
              <a:ext cx="609900" cy="2225"/>
            </a:xfrm>
            <a:custGeom>
              <a:rect b="b" l="l" r="r" t="t"/>
              <a:pathLst>
                <a:path extrusionOk="0" h="89" w="24396">
                  <a:moveTo>
                    <a:pt x="12198" y="0"/>
                  </a:moveTo>
                  <a:cubicBezTo>
                    <a:pt x="5458" y="0"/>
                    <a:pt x="1" y="25"/>
                    <a:pt x="1" y="50"/>
                  </a:cubicBezTo>
                  <a:cubicBezTo>
                    <a:pt x="1" y="63"/>
                    <a:pt x="5458" y="88"/>
                    <a:pt x="12198" y="88"/>
                  </a:cubicBezTo>
                  <a:cubicBezTo>
                    <a:pt x="18938" y="88"/>
                    <a:pt x="24396" y="76"/>
                    <a:pt x="24396" y="50"/>
                  </a:cubicBezTo>
                  <a:cubicBezTo>
                    <a:pt x="24396" y="13"/>
                    <a:pt x="18938" y="0"/>
                    <a:pt x="12198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gb42587efb1_0_387"/>
            <p:cNvSpPr/>
            <p:nvPr/>
          </p:nvSpPr>
          <p:spPr>
            <a:xfrm>
              <a:off x="2399725" y="2967600"/>
              <a:ext cx="42450" cy="2450"/>
            </a:xfrm>
            <a:custGeom>
              <a:rect b="b" l="l" r="r" t="t"/>
              <a:pathLst>
                <a:path extrusionOk="0" h="98" w="1698">
                  <a:moveTo>
                    <a:pt x="849" y="0"/>
                  </a:moveTo>
                  <a:cubicBezTo>
                    <a:pt x="566" y="0"/>
                    <a:pt x="283" y="16"/>
                    <a:pt x="0" y="47"/>
                  </a:cubicBezTo>
                  <a:cubicBezTo>
                    <a:pt x="0" y="73"/>
                    <a:pt x="378" y="98"/>
                    <a:pt x="843" y="98"/>
                  </a:cubicBezTo>
                  <a:cubicBezTo>
                    <a:pt x="1321" y="98"/>
                    <a:pt x="1698" y="73"/>
                    <a:pt x="1698" y="47"/>
                  </a:cubicBezTo>
                  <a:cubicBezTo>
                    <a:pt x="1415" y="16"/>
                    <a:pt x="1132" y="0"/>
                    <a:pt x="84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gb42587efb1_0_387"/>
            <p:cNvSpPr/>
            <p:nvPr/>
          </p:nvSpPr>
          <p:spPr>
            <a:xfrm>
              <a:off x="2462275" y="2968775"/>
              <a:ext cx="51275" cy="2550"/>
            </a:xfrm>
            <a:custGeom>
              <a:rect b="b" l="l" r="r" t="t"/>
              <a:pathLst>
                <a:path extrusionOk="0" h="102" w="2051">
                  <a:moveTo>
                    <a:pt x="1019" y="0"/>
                  </a:moveTo>
                  <a:cubicBezTo>
                    <a:pt x="453" y="0"/>
                    <a:pt x="1" y="26"/>
                    <a:pt x="1" y="51"/>
                  </a:cubicBezTo>
                  <a:cubicBezTo>
                    <a:pt x="1" y="76"/>
                    <a:pt x="453" y="101"/>
                    <a:pt x="1019" y="101"/>
                  </a:cubicBezTo>
                  <a:cubicBezTo>
                    <a:pt x="1585" y="101"/>
                    <a:pt x="2050" y="76"/>
                    <a:pt x="2050" y="51"/>
                  </a:cubicBezTo>
                  <a:cubicBezTo>
                    <a:pt x="2050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gb42587efb1_0_387"/>
            <p:cNvSpPr/>
            <p:nvPr/>
          </p:nvSpPr>
          <p:spPr>
            <a:xfrm>
              <a:off x="2522650" y="2968775"/>
              <a:ext cx="50950" cy="2550"/>
            </a:xfrm>
            <a:custGeom>
              <a:rect b="b" l="l" r="r" t="t"/>
              <a:pathLst>
                <a:path extrusionOk="0" h="102" w="2038">
                  <a:moveTo>
                    <a:pt x="1019" y="0"/>
                  </a:moveTo>
                  <a:cubicBezTo>
                    <a:pt x="453" y="0"/>
                    <a:pt x="0" y="26"/>
                    <a:pt x="0" y="51"/>
                  </a:cubicBezTo>
                  <a:cubicBezTo>
                    <a:pt x="0" y="76"/>
                    <a:pt x="453" y="101"/>
                    <a:pt x="1019" y="101"/>
                  </a:cubicBezTo>
                  <a:cubicBezTo>
                    <a:pt x="1585" y="101"/>
                    <a:pt x="2037" y="76"/>
                    <a:pt x="2037" y="51"/>
                  </a:cubicBezTo>
                  <a:cubicBezTo>
                    <a:pt x="2037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gb42587efb1_0_387"/>
            <p:cNvSpPr/>
            <p:nvPr/>
          </p:nvSpPr>
          <p:spPr>
            <a:xfrm>
              <a:off x="2583000" y="2968775"/>
              <a:ext cx="51275" cy="2550"/>
            </a:xfrm>
            <a:custGeom>
              <a:rect b="b" l="l" r="r" t="t"/>
              <a:pathLst>
                <a:path extrusionOk="0" h="102" w="2051">
                  <a:moveTo>
                    <a:pt x="1019" y="0"/>
                  </a:moveTo>
                  <a:cubicBezTo>
                    <a:pt x="466" y="0"/>
                    <a:pt x="1" y="26"/>
                    <a:pt x="1" y="51"/>
                  </a:cubicBezTo>
                  <a:cubicBezTo>
                    <a:pt x="1" y="76"/>
                    <a:pt x="466" y="101"/>
                    <a:pt x="1019" y="101"/>
                  </a:cubicBezTo>
                  <a:cubicBezTo>
                    <a:pt x="1585" y="101"/>
                    <a:pt x="2050" y="76"/>
                    <a:pt x="2050" y="51"/>
                  </a:cubicBezTo>
                  <a:cubicBezTo>
                    <a:pt x="2050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gb42587efb1_0_387"/>
            <p:cNvSpPr/>
            <p:nvPr/>
          </p:nvSpPr>
          <p:spPr>
            <a:xfrm>
              <a:off x="2643675" y="2968775"/>
              <a:ext cx="50950" cy="2550"/>
            </a:xfrm>
            <a:custGeom>
              <a:rect b="b" l="l" r="r" t="t"/>
              <a:pathLst>
                <a:path extrusionOk="0" h="102" w="2038">
                  <a:moveTo>
                    <a:pt x="1019" y="0"/>
                  </a:moveTo>
                  <a:cubicBezTo>
                    <a:pt x="453" y="0"/>
                    <a:pt x="0" y="26"/>
                    <a:pt x="0" y="51"/>
                  </a:cubicBezTo>
                  <a:cubicBezTo>
                    <a:pt x="0" y="76"/>
                    <a:pt x="453" y="101"/>
                    <a:pt x="1019" y="101"/>
                  </a:cubicBezTo>
                  <a:cubicBezTo>
                    <a:pt x="1585" y="101"/>
                    <a:pt x="2038" y="76"/>
                    <a:pt x="2038" y="51"/>
                  </a:cubicBezTo>
                  <a:cubicBezTo>
                    <a:pt x="2038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gb42587efb1_0_387"/>
            <p:cNvSpPr/>
            <p:nvPr/>
          </p:nvSpPr>
          <p:spPr>
            <a:xfrm>
              <a:off x="2704025" y="2968775"/>
              <a:ext cx="50950" cy="2550"/>
            </a:xfrm>
            <a:custGeom>
              <a:rect b="b" l="l" r="r" t="t"/>
              <a:pathLst>
                <a:path extrusionOk="0" h="102" w="2038">
                  <a:moveTo>
                    <a:pt x="1019" y="0"/>
                  </a:moveTo>
                  <a:cubicBezTo>
                    <a:pt x="454" y="0"/>
                    <a:pt x="1" y="26"/>
                    <a:pt x="1" y="51"/>
                  </a:cubicBezTo>
                  <a:cubicBezTo>
                    <a:pt x="1" y="76"/>
                    <a:pt x="454" y="101"/>
                    <a:pt x="1019" y="101"/>
                  </a:cubicBezTo>
                  <a:cubicBezTo>
                    <a:pt x="1585" y="101"/>
                    <a:pt x="2038" y="76"/>
                    <a:pt x="2038" y="51"/>
                  </a:cubicBezTo>
                  <a:cubicBezTo>
                    <a:pt x="2038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gb42587efb1_0_387"/>
            <p:cNvSpPr/>
            <p:nvPr/>
          </p:nvSpPr>
          <p:spPr>
            <a:xfrm>
              <a:off x="2764400" y="2968775"/>
              <a:ext cx="51250" cy="2550"/>
            </a:xfrm>
            <a:custGeom>
              <a:rect b="b" l="l" r="r" t="t"/>
              <a:pathLst>
                <a:path extrusionOk="0" h="102" w="2050">
                  <a:moveTo>
                    <a:pt x="1019" y="0"/>
                  </a:moveTo>
                  <a:cubicBezTo>
                    <a:pt x="453" y="0"/>
                    <a:pt x="0" y="26"/>
                    <a:pt x="0" y="51"/>
                  </a:cubicBezTo>
                  <a:cubicBezTo>
                    <a:pt x="0" y="76"/>
                    <a:pt x="453" y="101"/>
                    <a:pt x="1019" y="101"/>
                  </a:cubicBezTo>
                  <a:cubicBezTo>
                    <a:pt x="1585" y="101"/>
                    <a:pt x="2050" y="76"/>
                    <a:pt x="2050" y="51"/>
                  </a:cubicBezTo>
                  <a:cubicBezTo>
                    <a:pt x="2050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gb42587efb1_0_387"/>
            <p:cNvSpPr/>
            <p:nvPr/>
          </p:nvSpPr>
          <p:spPr>
            <a:xfrm>
              <a:off x="2825075" y="2968775"/>
              <a:ext cx="50950" cy="2550"/>
            </a:xfrm>
            <a:custGeom>
              <a:rect b="b" l="l" r="r" t="t"/>
              <a:pathLst>
                <a:path extrusionOk="0" h="102" w="2038">
                  <a:moveTo>
                    <a:pt x="1019" y="0"/>
                  </a:moveTo>
                  <a:cubicBezTo>
                    <a:pt x="453" y="0"/>
                    <a:pt x="0" y="26"/>
                    <a:pt x="0" y="51"/>
                  </a:cubicBezTo>
                  <a:cubicBezTo>
                    <a:pt x="0" y="76"/>
                    <a:pt x="453" y="101"/>
                    <a:pt x="1019" y="101"/>
                  </a:cubicBezTo>
                  <a:cubicBezTo>
                    <a:pt x="1585" y="101"/>
                    <a:pt x="2037" y="76"/>
                    <a:pt x="2037" y="51"/>
                  </a:cubicBezTo>
                  <a:cubicBezTo>
                    <a:pt x="2037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gb42587efb1_0_387"/>
            <p:cNvSpPr/>
            <p:nvPr/>
          </p:nvSpPr>
          <p:spPr>
            <a:xfrm>
              <a:off x="2885425" y="2968775"/>
              <a:ext cx="50950" cy="2550"/>
            </a:xfrm>
            <a:custGeom>
              <a:rect b="b" l="l" r="r" t="t"/>
              <a:pathLst>
                <a:path extrusionOk="0" h="102" w="2038">
                  <a:moveTo>
                    <a:pt x="1019" y="0"/>
                  </a:moveTo>
                  <a:cubicBezTo>
                    <a:pt x="453" y="0"/>
                    <a:pt x="0" y="26"/>
                    <a:pt x="0" y="51"/>
                  </a:cubicBezTo>
                  <a:cubicBezTo>
                    <a:pt x="0" y="76"/>
                    <a:pt x="453" y="101"/>
                    <a:pt x="1019" y="101"/>
                  </a:cubicBezTo>
                  <a:cubicBezTo>
                    <a:pt x="1585" y="101"/>
                    <a:pt x="2038" y="76"/>
                    <a:pt x="2038" y="51"/>
                  </a:cubicBezTo>
                  <a:cubicBezTo>
                    <a:pt x="2038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gb42587efb1_0_387"/>
            <p:cNvSpPr/>
            <p:nvPr/>
          </p:nvSpPr>
          <p:spPr>
            <a:xfrm>
              <a:off x="2945775" y="2968775"/>
              <a:ext cx="51275" cy="2550"/>
            </a:xfrm>
            <a:custGeom>
              <a:rect b="b" l="l" r="r" t="t"/>
              <a:pathLst>
                <a:path extrusionOk="0" h="102" w="2051">
                  <a:moveTo>
                    <a:pt x="1019" y="0"/>
                  </a:moveTo>
                  <a:cubicBezTo>
                    <a:pt x="454" y="0"/>
                    <a:pt x="1" y="26"/>
                    <a:pt x="1" y="51"/>
                  </a:cubicBezTo>
                  <a:cubicBezTo>
                    <a:pt x="1" y="76"/>
                    <a:pt x="454" y="101"/>
                    <a:pt x="1019" y="101"/>
                  </a:cubicBezTo>
                  <a:cubicBezTo>
                    <a:pt x="1585" y="101"/>
                    <a:pt x="2051" y="76"/>
                    <a:pt x="2051" y="51"/>
                  </a:cubicBezTo>
                  <a:cubicBezTo>
                    <a:pt x="2051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gb42587efb1_0_387"/>
            <p:cNvSpPr/>
            <p:nvPr/>
          </p:nvSpPr>
          <p:spPr>
            <a:xfrm>
              <a:off x="2456950" y="2708475"/>
              <a:ext cx="28625" cy="212550"/>
            </a:xfrm>
            <a:custGeom>
              <a:rect b="b" l="l" r="r" t="t"/>
              <a:pathLst>
                <a:path extrusionOk="0" h="8502" w="1145">
                  <a:moveTo>
                    <a:pt x="0" y="1"/>
                  </a:moveTo>
                  <a:lnTo>
                    <a:pt x="0" y="8501"/>
                  </a:lnTo>
                  <a:lnTo>
                    <a:pt x="1144" y="8501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gb42587efb1_0_387"/>
            <p:cNvSpPr/>
            <p:nvPr/>
          </p:nvSpPr>
          <p:spPr>
            <a:xfrm>
              <a:off x="2567900" y="2611650"/>
              <a:ext cx="28950" cy="309375"/>
            </a:xfrm>
            <a:custGeom>
              <a:rect b="b" l="l" r="r" t="t"/>
              <a:pathLst>
                <a:path extrusionOk="0" h="12375" w="1158">
                  <a:moveTo>
                    <a:pt x="1" y="1"/>
                  </a:moveTo>
                  <a:lnTo>
                    <a:pt x="1" y="12374"/>
                  </a:lnTo>
                  <a:lnTo>
                    <a:pt x="1158" y="12374"/>
                  </a:lnTo>
                  <a:lnTo>
                    <a:pt x="1158" y="1"/>
                  </a:ln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gb42587efb1_0_387"/>
            <p:cNvSpPr/>
            <p:nvPr/>
          </p:nvSpPr>
          <p:spPr>
            <a:xfrm>
              <a:off x="2679200" y="2755625"/>
              <a:ext cx="28950" cy="165400"/>
            </a:xfrm>
            <a:custGeom>
              <a:rect b="b" l="l" r="r" t="t"/>
              <a:pathLst>
                <a:path extrusionOk="0" h="6616" w="1158">
                  <a:moveTo>
                    <a:pt x="0" y="1"/>
                  </a:moveTo>
                  <a:lnTo>
                    <a:pt x="0" y="6615"/>
                  </a:lnTo>
                  <a:lnTo>
                    <a:pt x="1157" y="6615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gb42587efb1_0_387"/>
            <p:cNvSpPr/>
            <p:nvPr/>
          </p:nvSpPr>
          <p:spPr>
            <a:xfrm>
              <a:off x="2790475" y="2684275"/>
              <a:ext cx="28650" cy="236750"/>
            </a:xfrm>
            <a:custGeom>
              <a:rect b="b" l="l" r="r" t="t"/>
              <a:pathLst>
                <a:path extrusionOk="0" h="9470" w="1146">
                  <a:moveTo>
                    <a:pt x="1" y="0"/>
                  </a:moveTo>
                  <a:lnTo>
                    <a:pt x="1" y="9469"/>
                  </a:lnTo>
                  <a:lnTo>
                    <a:pt x="1145" y="9469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gb42587efb1_0_387"/>
            <p:cNvSpPr/>
            <p:nvPr/>
          </p:nvSpPr>
          <p:spPr>
            <a:xfrm>
              <a:off x="2901775" y="2731425"/>
              <a:ext cx="28625" cy="189600"/>
            </a:xfrm>
            <a:custGeom>
              <a:rect b="b" l="l" r="r" t="t"/>
              <a:pathLst>
                <a:path extrusionOk="0" h="7584" w="1145">
                  <a:moveTo>
                    <a:pt x="0" y="1"/>
                  </a:moveTo>
                  <a:lnTo>
                    <a:pt x="0" y="7583"/>
                  </a:lnTo>
                  <a:lnTo>
                    <a:pt x="1145" y="7583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gb42587efb1_0_387"/>
            <p:cNvSpPr/>
            <p:nvPr/>
          </p:nvSpPr>
          <p:spPr>
            <a:xfrm>
              <a:off x="1572400" y="2203600"/>
              <a:ext cx="64675" cy="55475"/>
            </a:xfrm>
            <a:custGeom>
              <a:rect b="b" l="l" r="r" t="t"/>
              <a:pathLst>
                <a:path extrusionOk="0" h="2219" w="2587">
                  <a:moveTo>
                    <a:pt x="1477" y="0"/>
                  </a:moveTo>
                  <a:cubicBezTo>
                    <a:pt x="494" y="0"/>
                    <a:pt x="0" y="1186"/>
                    <a:pt x="688" y="1887"/>
                  </a:cubicBezTo>
                  <a:cubicBezTo>
                    <a:pt x="917" y="2116"/>
                    <a:pt x="1198" y="2219"/>
                    <a:pt x="1473" y="2219"/>
                  </a:cubicBezTo>
                  <a:cubicBezTo>
                    <a:pt x="2043" y="2219"/>
                    <a:pt x="2587" y="1777"/>
                    <a:pt x="2587" y="1107"/>
                  </a:cubicBezTo>
                  <a:cubicBezTo>
                    <a:pt x="2587" y="491"/>
                    <a:pt x="2096" y="1"/>
                    <a:pt x="1493" y="1"/>
                  </a:cubicBezTo>
                  <a:cubicBezTo>
                    <a:pt x="1488" y="0"/>
                    <a:pt x="1483" y="0"/>
                    <a:pt x="147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gb42587efb1_0_387"/>
            <p:cNvSpPr/>
            <p:nvPr/>
          </p:nvSpPr>
          <p:spPr>
            <a:xfrm>
              <a:off x="1696150" y="2207675"/>
              <a:ext cx="417525" cy="3175"/>
            </a:xfrm>
            <a:custGeom>
              <a:rect b="b" l="l" r="r" t="t"/>
              <a:pathLst>
                <a:path extrusionOk="0" h="127" w="16701">
                  <a:moveTo>
                    <a:pt x="8351" y="1"/>
                  </a:moveTo>
                  <a:cubicBezTo>
                    <a:pt x="3748" y="1"/>
                    <a:pt x="1" y="26"/>
                    <a:pt x="1" y="64"/>
                  </a:cubicBezTo>
                  <a:cubicBezTo>
                    <a:pt x="1" y="102"/>
                    <a:pt x="3748" y="127"/>
                    <a:pt x="8351" y="127"/>
                  </a:cubicBezTo>
                  <a:cubicBezTo>
                    <a:pt x="12966" y="127"/>
                    <a:pt x="16700" y="102"/>
                    <a:pt x="16700" y="64"/>
                  </a:cubicBezTo>
                  <a:cubicBezTo>
                    <a:pt x="16700" y="39"/>
                    <a:pt x="12966" y="1"/>
                    <a:pt x="835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gb42587efb1_0_387"/>
            <p:cNvSpPr/>
            <p:nvPr/>
          </p:nvSpPr>
          <p:spPr>
            <a:xfrm>
              <a:off x="1699300" y="2241325"/>
              <a:ext cx="164450" cy="3175"/>
            </a:xfrm>
            <a:custGeom>
              <a:rect b="b" l="l" r="r" t="t"/>
              <a:pathLst>
                <a:path extrusionOk="0" h="127" w="6578">
                  <a:moveTo>
                    <a:pt x="3295" y="0"/>
                  </a:moveTo>
                  <a:cubicBezTo>
                    <a:pt x="2377" y="0"/>
                    <a:pt x="1560" y="0"/>
                    <a:pt x="969" y="13"/>
                  </a:cubicBezTo>
                  <a:cubicBezTo>
                    <a:pt x="667" y="26"/>
                    <a:pt x="428" y="38"/>
                    <a:pt x="252" y="38"/>
                  </a:cubicBezTo>
                  <a:cubicBezTo>
                    <a:pt x="232" y="35"/>
                    <a:pt x="211" y="33"/>
                    <a:pt x="189" y="33"/>
                  </a:cubicBezTo>
                  <a:cubicBezTo>
                    <a:pt x="130" y="33"/>
                    <a:pt x="65" y="45"/>
                    <a:pt x="1" y="63"/>
                  </a:cubicBezTo>
                  <a:cubicBezTo>
                    <a:pt x="89" y="76"/>
                    <a:pt x="177" y="88"/>
                    <a:pt x="252" y="88"/>
                  </a:cubicBezTo>
                  <a:cubicBezTo>
                    <a:pt x="428" y="101"/>
                    <a:pt x="667" y="114"/>
                    <a:pt x="969" y="114"/>
                  </a:cubicBezTo>
                  <a:cubicBezTo>
                    <a:pt x="1560" y="126"/>
                    <a:pt x="2377" y="126"/>
                    <a:pt x="3295" y="126"/>
                  </a:cubicBezTo>
                  <a:cubicBezTo>
                    <a:pt x="4201" y="126"/>
                    <a:pt x="5018" y="126"/>
                    <a:pt x="5622" y="114"/>
                  </a:cubicBezTo>
                  <a:cubicBezTo>
                    <a:pt x="5911" y="101"/>
                    <a:pt x="6162" y="88"/>
                    <a:pt x="6326" y="88"/>
                  </a:cubicBezTo>
                  <a:cubicBezTo>
                    <a:pt x="6414" y="88"/>
                    <a:pt x="6502" y="76"/>
                    <a:pt x="6577" y="63"/>
                  </a:cubicBezTo>
                  <a:cubicBezTo>
                    <a:pt x="6522" y="45"/>
                    <a:pt x="6460" y="33"/>
                    <a:pt x="6396" y="33"/>
                  </a:cubicBezTo>
                  <a:cubicBezTo>
                    <a:pt x="6373" y="33"/>
                    <a:pt x="6349" y="35"/>
                    <a:pt x="6326" y="38"/>
                  </a:cubicBezTo>
                  <a:cubicBezTo>
                    <a:pt x="6162" y="26"/>
                    <a:pt x="5911" y="13"/>
                    <a:pt x="5622" y="13"/>
                  </a:cubicBezTo>
                  <a:cubicBezTo>
                    <a:pt x="5018" y="0"/>
                    <a:pt x="4201" y="0"/>
                    <a:pt x="32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gb42587efb1_0_387"/>
            <p:cNvSpPr/>
            <p:nvPr/>
          </p:nvSpPr>
          <p:spPr>
            <a:xfrm>
              <a:off x="522300" y="2124075"/>
              <a:ext cx="877125" cy="1000975"/>
            </a:xfrm>
            <a:custGeom>
              <a:rect b="b" l="l" r="r" t="t"/>
              <a:pathLst>
                <a:path extrusionOk="0" h="40039" w="35085">
                  <a:moveTo>
                    <a:pt x="1" y="0"/>
                  </a:moveTo>
                  <a:lnTo>
                    <a:pt x="1" y="40038"/>
                  </a:lnTo>
                  <a:lnTo>
                    <a:pt x="35084" y="40038"/>
                  </a:lnTo>
                  <a:lnTo>
                    <a:pt x="35084" y="0"/>
                  </a:lnTo>
                  <a:close/>
                </a:path>
              </a:pathLst>
            </a:custGeom>
            <a:solidFill>
              <a:srgbClr val="A4C1FF">
                <a:alpha val="3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gb42587efb1_0_387"/>
            <p:cNvSpPr/>
            <p:nvPr/>
          </p:nvSpPr>
          <p:spPr>
            <a:xfrm>
              <a:off x="629825" y="2612700"/>
              <a:ext cx="694150" cy="149575"/>
            </a:xfrm>
            <a:custGeom>
              <a:rect b="b" l="l" r="r" t="t"/>
              <a:pathLst>
                <a:path extrusionOk="0" h="5983" w="27766">
                  <a:moveTo>
                    <a:pt x="24351" y="0"/>
                  </a:moveTo>
                  <a:cubicBezTo>
                    <a:pt x="23262" y="0"/>
                    <a:pt x="22176" y="248"/>
                    <a:pt x="21189" y="738"/>
                  </a:cubicBezTo>
                  <a:cubicBezTo>
                    <a:pt x="20397" y="1153"/>
                    <a:pt x="19680" y="1656"/>
                    <a:pt x="19026" y="2260"/>
                  </a:cubicBezTo>
                  <a:cubicBezTo>
                    <a:pt x="18334" y="2863"/>
                    <a:pt x="17655" y="3567"/>
                    <a:pt x="16876" y="4171"/>
                  </a:cubicBezTo>
                  <a:cubicBezTo>
                    <a:pt x="16083" y="4787"/>
                    <a:pt x="15203" y="5366"/>
                    <a:pt x="14197" y="5617"/>
                  </a:cubicBezTo>
                  <a:cubicBezTo>
                    <a:pt x="13860" y="5698"/>
                    <a:pt x="13517" y="5739"/>
                    <a:pt x="13176" y="5739"/>
                  </a:cubicBezTo>
                  <a:cubicBezTo>
                    <a:pt x="12511" y="5739"/>
                    <a:pt x="11853" y="5585"/>
                    <a:pt x="11255" y="5278"/>
                  </a:cubicBezTo>
                  <a:cubicBezTo>
                    <a:pt x="10362" y="4863"/>
                    <a:pt x="9570" y="4284"/>
                    <a:pt x="8777" y="3819"/>
                  </a:cubicBezTo>
                  <a:cubicBezTo>
                    <a:pt x="8036" y="3329"/>
                    <a:pt x="7218" y="2976"/>
                    <a:pt x="6363" y="2763"/>
                  </a:cubicBezTo>
                  <a:cubicBezTo>
                    <a:pt x="5835" y="2638"/>
                    <a:pt x="5300" y="2577"/>
                    <a:pt x="4766" y="2577"/>
                  </a:cubicBezTo>
                  <a:cubicBezTo>
                    <a:pt x="3419" y="2577"/>
                    <a:pt x="2088" y="2967"/>
                    <a:pt x="943" y="3706"/>
                  </a:cubicBezTo>
                  <a:cubicBezTo>
                    <a:pt x="692" y="3869"/>
                    <a:pt x="453" y="4045"/>
                    <a:pt x="227" y="4247"/>
                  </a:cubicBezTo>
                  <a:cubicBezTo>
                    <a:pt x="139" y="4309"/>
                    <a:pt x="63" y="4385"/>
                    <a:pt x="0" y="4473"/>
                  </a:cubicBezTo>
                  <a:cubicBezTo>
                    <a:pt x="1" y="4473"/>
                    <a:pt x="1" y="4473"/>
                    <a:pt x="2" y="4473"/>
                  </a:cubicBezTo>
                  <a:cubicBezTo>
                    <a:pt x="38" y="4473"/>
                    <a:pt x="341" y="4176"/>
                    <a:pt x="994" y="3781"/>
                  </a:cubicBezTo>
                  <a:cubicBezTo>
                    <a:pt x="1937" y="3215"/>
                    <a:pt x="2993" y="2876"/>
                    <a:pt x="4087" y="2775"/>
                  </a:cubicBezTo>
                  <a:cubicBezTo>
                    <a:pt x="4275" y="2759"/>
                    <a:pt x="4464" y="2752"/>
                    <a:pt x="4652" y="2752"/>
                  </a:cubicBezTo>
                  <a:cubicBezTo>
                    <a:pt x="5209" y="2752"/>
                    <a:pt x="5768" y="2820"/>
                    <a:pt x="6313" y="2951"/>
                  </a:cubicBezTo>
                  <a:cubicBezTo>
                    <a:pt x="7155" y="3165"/>
                    <a:pt x="7947" y="3530"/>
                    <a:pt x="8664" y="4008"/>
                  </a:cubicBezTo>
                  <a:cubicBezTo>
                    <a:pt x="9444" y="4485"/>
                    <a:pt x="10236" y="5051"/>
                    <a:pt x="11154" y="5491"/>
                  </a:cubicBezTo>
                  <a:cubicBezTo>
                    <a:pt x="11632" y="5718"/>
                    <a:pt x="12135" y="5869"/>
                    <a:pt x="12650" y="5944"/>
                  </a:cubicBezTo>
                  <a:cubicBezTo>
                    <a:pt x="12838" y="5970"/>
                    <a:pt x="13025" y="5983"/>
                    <a:pt x="13212" y="5983"/>
                  </a:cubicBezTo>
                  <a:cubicBezTo>
                    <a:pt x="13565" y="5983"/>
                    <a:pt x="13915" y="5938"/>
                    <a:pt x="14260" y="5856"/>
                  </a:cubicBezTo>
                  <a:cubicBezTo>
                    <a:pt x="15316" y="5579"/>
                    <a:pt x="16222" y="5001"/>
                    <a:pt x="17014" y="4360"/>
                  </a:cubicBezTo>
                  <a:cubicBezTo>
                    <a:pt x="17806" y="3718"/>
                    <a:pt x="18485" y="3039"/>
                    <a:pt x="19177" y="2423"/>
                  </a:cubicBezTo>
                  <a:cubicBezTo>
                    <a:pt x="19806" y="1832"/>
                    <a:pt x="20510" y="1329"/>
                    <a:pt x="21277" y="914"/>
                  </a:cubicBezTo>
                  <a:cubicBezTo>
                    <a:pt x="21943" y="575"/>
                    <a:pt x="22660" y="348"/>
                    <a:pt x="23402" y="235"/>
                  </a:cubicBezTo>
                  <a:cubicBezTo>
                    <a:pt x="23769" y="180"/>
                    <a:pt x="24138" y="152"/>
                    <a:pt x="24508" y="152"/>
                  </a:cubicBezTo>
                  <a:cubicBezTo>
                    <a:pt x="25228" y="152"/>
                    <a:pt x="25948" y="258"/>
                    <a:pt x="26646" y="474"/>
                  </a:cubicBezTo>
                  <a:cubicBezTo>
                    <a:pt x="27338" y="689"/>
                    <a:pt x="27713" y="904"/>
                    <a:pt x="27761" y="904"/>
                  </a:cubicBezTo>
                  <a:cubicBezTo>
                    <a:pt x="27763" y="904"/>
                    <a:pt x="27765" y="903"/>
                    <a:pt x="27765" y="902"/>
                  </a:cubicBezTo>
                  <a:cubicBezTo>
                    <a:pt x="27690" y="839"/>
                    <a:pt x="27589" y="788"/>
                    <a:pt x="27501" y="738"/>
                  </a:cubicBezTo>
                  <a:cubicBezTo>
                    <a:pt x="27237" y="600"/>
                    <a:pt x="26961" y="474"/>
                    <a:pt x="26671" y="386"/>
                  </a:cubicBezTo>
                  <a:cubicBezTo>
                    <a:pt x="25919" y="128"/>
                    <a:pt x="25134" y="0"/>
                    <a:pt x="2435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gb42587efb1_0_387"/>
            <p:cNvSpPr/>
            <p:nvPr/>
          </p:nvSpPr>
          <p:spPr>
            <a:xfrm>
              <a:off x="763750" y="2769775"/>
              <a:ext cx="74525" cy="201550"/>
            </a:xfrm>
            <a:custGeom>
              <a:rect b="b" l="l" r="r" t="t"/>
              <a:pathLst>
                <a:path extrusionOk="0" h="8062" w="2981">
                  <a:moveTo>
                    <a:pt x="0" y="1"/>
                  </a:moveTo>
                  <a:lnTo>
                    <a:pt x="0" y="8061"/>
                  </a:lnTo>
                  <a:lnTo>
                    <a:pt x="2980" y="8061"/>
                  </a:lnTo>
                  <a:lnTo>
                    <a:pt x="298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gb42587efb1_0_387"/>
            <p:cNvSpPr/>
            <p:nvPr/>
          </p:nvSpPr>
          <p:spPr>
            <a:xfrm>
              <a:off x="1080300" y="2769775"/>
              <a:ext cx="74550" cy="201550"/>
            </a:xfrm>
            <a:custGeom>
              <a:rect b="b" l="l" r="r" t="t"/>
              <a:pathLst>
                <a:path extrusionOk="0" h="8062" w="2982">
                  <a:moveTo>
                    <a:pt x="1" y="1"/>
                  </a:moveTo>
                  <a:lnTo>
                    <a:pt x="1" y="8061"/>
                  </a:lnTo>
                  <a:lnTo>
                    <a:pt x="2981" y="8061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gb42587efb1_0_387"/>
            <p:cNvSpPr/>
            <p:nvPr/>
          </p:nvSpPr>
          <p:spPr>
            <a:xfrm>
              <a:off x="1185625" y="2651250"/>
              <a:ext cx="74525" cy="320075"/>
            </a:xfrm>
            <a:custGeom>
              <a:rect b="b" l="l" r="r" t="t"/>
              <a:pathLst>
                <a:path extrusionOk="0" h="12803" w="2981">
                  <a:moveTo>
                    <a:pt x="0" y="1"/>
                  </a:moveTo>
                  <a:lnTo>
                    <a:pt x="0" y="12802"/>
                  </a:lnTo>
                  <a:lnTo>
                    <a:pt x="2981" y="12802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gb42587efb1_0_387"/>
            <p:cNvSpPr/>
            <p:nvPr/>
          </p:nvSpPr>
          <p:spPr>
            <a:xfrm>
              <a:off x="667225" y="2907775"/>
              <a:ext cx="74525" cy="67950"/>
            </a:xfrm>
            <a:custGeom>
              <a:rect b="b" l="l" r="r" t="t"/>
              <a:pathLst>
                <a:path extrusionOk="0" h="2718" w="2981">
                  <a:moveTo>
                    <a:pt x="1" y="1"/>
                  </a:moveTo>
                  <a:lnTo>
                    <a:pt x="1" y="2717"/>
                  </a:lnTo>
                  <a:lnTo>
                    <a:pt x="2981" y="2717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gb42587efb1_0_387"/>
            <p:cNvSpPr/>
            <p:nvPr/>
          </p:nvSpPr>
          <p:spPr>
            <a:xfrm>
              <a:off x="869375" y="2860625"/>
              <a:ext cx="74525" cy="110700"/>
            </a:xfrm>
            <a:custGeom>
              <a:rect b="b" l="l" r="r" t="t"/>
              <a:pathLst>
                <a:path extrusionOk="0" h="4428" w="2981">
                  <a:moveTo>
                    <a:pt x="0" y="1"/>
                  </a:moveTo>
                  <a:lnTo>
                    <a:pt x="0" y="4427"/>
                  </a:lnTo>
                  <a:lnTo>
                    <a:pt x="2980" y="4427"/>
                  </a:lnTo>
                  <a:lnTo>
                    <a:pt x="298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gb42587efb1_0_387"/>
            <p:cNvSpPr/>
            <p:nvPr/>
          </p:nvSpPr>
          <p:spPr>
            <a:xfrm>
              <a:off x="974675" y="2835175"/>
              <a:ext cx="74550" cy="136150"/>
            </a:xfrm>
            <a:custGeom>
              <a:rect b="b" l="l" r="r" t="t"/>
              <a:pathLst>
                <a:path extrusionOk="0" h="5446" w="2982">
                  <a:moveTo>
                    <a:pt x="1" y="0"/>
                  </a:moveTo>
                  <a:lnTo>
                    <a:pt x="1" y="5445"/>
                  </a:lnTo>
                  <a:lnTo>
                    <a:pt x="2981" y="5445"/>
                  </a:lnTo>
                  <a:lnTo>
                    <a:pt x="298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gb42587efb1_0_387"/>
            <p:cNvSpPr/>
            <p:nvPr/>
          </p:nvSpPr>
          <p:spPr>
            <a:xfrm>
              <a:off x="760900" y="2992050"/>
              <a:ext cx="80525" cy="5975"/>
            </a:xfrm>
            <a:custGeom>
              <a:rect b="b" l="l" r="r" t="t"/>
              <a:pathLst>
                <a:path extrusionOk="0" h="239" w="3221">
                  <a:moveTo>
                    <a:pt x="1610" y="0"/>
                  </a:moveTo>
                  <a:cubicBezTo>
                    <a:pt x="718" y="0"/>
                    <a:pt x="1" y="50"/>
                    <a:pt x="1" y="126"/>
                  </a:cubicBezTo>
                  <a:cubicBezTo>
                    <a:pt x="1" y="189"/>
                    <a:pt x="718" y="239"/>
                    <a:pt x="1610" y="239"/>
                  </a:cubicBezTo>
                  <a:cubicBezTo>
                    <a:pt x="2491" y="239"/>
                    <a:pt x="3220" y="189"/>
                    <a:pt x="3220" y="126"/>
                  </a:cubicBezTo>
                  <a:cubicBezTo>
                    <a:pt x="3220" y="50"/>
                    <a:pt x="2491" y="0"/>
                    <a:pt x="161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gb42587efb1_0_387"/>
            <p:cNvSpPr/>
            <p:nvPr/>
          </p:nvSpPr>
          <p:spPr>
            <a:xfrm>
              <a:off x="668175" y="2992050"/>
              <a:ext cx="80500" cy="5975"/>
            </a:xfrm>
            <a:custGeom>
              <a:rect b="b" l="l" r="r" t="t"/>
              <a:pathLst>
                <a:path extrusionOk="0" h="239" w="3220">
                  <a:moveTo>
                    <a:pt x="1610" y="0"/>
                  </a:moveTo>
                  <a:cubicBezTo>
                    <a:pt x="717" y="0"/>
                    <a:pt x="0" y="50"/>
                    <a:pt x="0" y="126"/>
                  </a:cubicBezTo>
                  <a:cubicBezTo>
                    <a:pt x="0" y="189"/>
                    <a:pt x="717" y="239"/>
                    <a:pt x="1610" y="239"/>
                  </a:cubicBezTo>
                  <a:cubicBezTo>
                    <a:pt x="2490" y="239"/>
                    <a:pt x="3219" y="189"/>
                    <a:pt x="3219" y="126"/>
                  </a:cubicBezTo>
                  <a:cubicBezTo>
                    <a:pt x="3219" y="50"/>
                    <a:pt x="2490" y="0"/>
                    <a:pt x="161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gb42587efb1_0_387"/>
            <p:cNvSpPr/>
            <p:nvPr/>
          </p:nvSpPr>
          <p:spPr>
            <a:xfrm>
              <a:off x="1183750" y="2992050"/>
              <a:ext cx="91175" cy="5975"/>
            </a:xfrm>
            <a:custGeom>
              <a:rect b="b" l="l" r="r" t="t"/>
              <a:pathLst>
                <a:path extrusionOk="0" h="239" w="3647">
                  <a:moveTo>
                    <a:pt x="1823" y="0"/>
                  </a:moveTo>
                  <a:cubicBezTo>
                    <a:pt x="817" y="0"/>
                    <a:pt x="0" y="50"/>
                    <a:pt x="0" y="126"/>
                  </a:cubicBezTo>
                  <a:cubicBezTo>
                    <a:pt x="0" y="189"/>
                    <a:pt x="817" y="239"/>
                    <a:pt x="1823" y="239"/>
                  </a:cubicBezTo>
                  <a:cubicBezTo>
                    <a:pt x="2829" y="239"/>
                    <a:pt x="3647" y="189"/>
                    <a:pt x="3647" y="126"/>
                  </a:cubicBezTo>
                  <a:cubicBezTo>
                    <a:pt x="3647" y="50"/>
                    <a:pt x="2829" y="0"/>
                    <a:pt x="182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gb42587efb1_0_387"/>
            <p:cNvSpPr/>
            <p:nvPr/>
          </p:nvSpPr>
          <p:spPr>
            <a:xfrm>
              <a:off x="1073075" y="2992050"/>
              <a:ext cx="91200" cy="5975"/>
            </a:xfrm>
            <a:custGeom>
              <a:rect b="b" l="l" r="r" t="t"/>
              <a:pathLst>
                <a:path extrusionOk="0" h="239" w="3648">
                  <a:moveTo>
                    <a:pt x="1824" y="0"/>
                  </a:moveTo>
                  <a:cubicBezTo>
                    <a:pt x="818" y="0"/>
                    <a:pt x="1" y="50"/>
                    <a:pt x="1" y="126"/>
                  </a:cubicBezTo>
                  <a:cubicBezTo>
                    <a:pt x="1" y="189"/>
                    <a:pt x="818" y="239"/>
                    <a:pt x="1824" y="239"/>
                  </a:cubicBezTo>
                  <a:cubicBezTo>
                    <a:pt x="2830" y="239"/>
                    <a:pt x="3647" y="189"/>
                    <a:pt x="3647" y="126"/>
                  </a:cubicBezTo>
                  <a:cubicBezTo>
                    <a:pt x="3647" y="50"/>
                    <a:pt x="2830" y="0"/>
                    <a:pt x="182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gb42587efb1_0_387"/>
            <p:cNvSpPr/>
            <p:nvPr/>
          </p:nvSpPr>
          <p:spPr>
            <a:xfrm>
              <a:off x="968700" y="2992050"/>
              <a:ext cx="80525" cy="5975"/>
            </a:xfrm>
            <a:custGeom>
              <a:rect b="b" l="l" r="r" t="t"/>
              <a:pathLst>
                <a:path extrusionOk="0" h="239" w="3221">
                  <a:moveTo>
                    <a:pt x="1610" y="0"/>
                  </a:moveTo>
                  <a:cubicBezTo>
                    <a:pt x="718" y="0"/>
                    <a:pt x="1" y="50"/>
                    <a:pt x="1" y="126"/>
                  </a:cubicBezTo>
                  <a:cubicBezTo>
                    <a:pt x="1" y="189"/>
                    <a:pt x="718" y="239"/>
                    <a:pt x="1610" y="239"/>
                  </a:cubicBezTo>
                  <a:cubicBezTo>
                    <a:pt x="2503" y="239"/>
                    <a:pt x="3220" y="189"/>
                    <a:pt x="3220" y="126"/>
                  </a:cubicBezTo>
                  <a:cubicBezTo>
                    <a:pt x="3220" y="50"/>
                    <a:pt x="2503" y="0"/>
                    <a:pt x="161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gb42587efb1_0_387"/>
            <p:cNvSpPr/>
            <p:nvPr/>
          </p:nvSpPr>
          <p:spPr>
            <a:xfrm>
              <a:off x="859625" y="2992050"/>
              <a:ext cx="80825" cy="5975"/>
            </a:xfrm>
            <a:custGeom>
              <a:rect b="b" l="l" r="r" t="t"/>
              <a:pathLst>
                <a:path extrusionOk="0" h="239" w="3233">
                  <a:moveTo>
                    <a:pt x="1623" y="0"/>
                  </a:moveTo>
                  <a:cubicBezTo>
                    <a:pt x="730" y="0"/>
                    <a:pt x="0" y="50"/>
                    <a:pt x="0" y="126"/>
                  </a:cubicBezTo>
                  <a:cubicBezTo>
                    <a:pt x="0" y="189"/>
                    <a:pt x="730" y="239"/>
                    <a:pt x="1623" y="239"/>
                  </a:cubicBezTo>
                  <a:cubicBezTo>
                    <a:pt x="2503" y="239"/>
                    <a:pt x="3232" y="189"/>
                    <a:pt x="3232" y="126"/>
                  </a:cubicBezTo>
                  <a:cubicBezTo>
                    <a:pt x="3232" y="50"/>
                    <a:pt x="2503" y="0"/>
                    <a:pt x="162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gb42587efb1_0_387"/>
            <p:cNvSpPr/>
            <p:nvPr/>
          </p:nvSpPr>
          <p:spPr>
            <a:xfrm>
              <a:off x="665650" y="2269925"/>
              <a:ext cx="609275" cy="253100"/>
            </a:xfrm>
            <a:custGeom>
              <a:rect b="b" l="l" r="r" t="t"/>
              <a:pathLst>
                <a:path extrusionOk="0" h="10124" w="24371">
                  <a:moveTo>
                    <a:pt x="1" y="1"/>
                  </a:moveTo>
                  <a:lnTo>
                    <a:pt x="1" y="10123"/>
                  </a:lnTo>
                  <a:lnTo>
                    <a:pt x="24371" y="10123"/>
                  </a:lnTo>
                  <a:lnTo>
                    <a:pt x="24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gb42587efb1_0_387"/>
            <p:cNvSpPr/>
            <p:nvPr/>
          </p:nvSpPr>
          <p:spPr>
            <a:xfrm>
              <a:off x="725700" y="2321800"/>
              <a:ext cx="66675" cy="56850"/>
            </a:xfrm>
            <a:custGeom>
              <a:rect b="b" l="l" r="r" t="t"/>
              <a:pathLst>
                <a:path extrusionOk="0" h="2274" w="2667">
                  <a:moveTo>
                    <a:pt x="1522" y="1"/>
                  </a:moveTo>
                  <a:cubicBezTo>
                    <a:pt x="516" y="1"/>
                    <a:pt x="1" y="1220"/>
                    <a:pt x="717" y="1937"/>
                  </a:cubicBezTo>
                  <a:cubicBezTo>
                    <a:pt x="950" y="2169"/>
                    <a:pt x="1236" y="2274"/>
                    <a:pt x="1517" y="2274"/>
                  </a:cubicBezTo>
                  <a:cubicBezTo>
                    <a:pt x="2103" y="2274"/>
                    <a:pt x="2666" y="1821"/>
                    <a:pt x="2666" y="1132"/>
                  </a:cubicBezTo>
                  <a:cubicBezTo>
                    <a:pt x="2654" y="504"/>
                    <a:pt x="2151" y="1"/>
                    <a:pt x="152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gb42587efb1_0_387"/>
            <p:cNvSpPr/>
            <p:nvPr/>
          </p:nvSpPr>
          <p:spPr>
            <a:xfrm>
              <a:off x="820650" y="2330300"/>
              <a:ext cx="197750" cy="11025"/>
            </a:xfrm>
            <a:custGeom>
              <a:rect b="b" l="l" r="r" t="t"/>
              <a:pathLst>
                <a:path extrusionOk="0" h="441" w="7910">
                  <a:moveTo>
                    <a:pt x="0" y="0"/>
                  </a:moveTo>
                  <a:lnTo>
                    <a:pt x="0" y="440"/>
                  </a:lnTo>
                  <a:lnTo>
                    <a:pt x="7910" y="440"/>
                  </a:lnTo>
                  <a:lnTo>
                    <a:pt x="7910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gb42587efb1_0_387"/>
            <p:cNvSpPr/>
            <p:nvPr/>
          </p:nvSpPr>
          <p:spPr>
            <a:xfrm>
              <a:off x="820650" y="2355450"/>
              <a:ext cx="385125" cy="11025"/>
            </a:xfrm>
            <a:custGeom>
              <a:rect b="b" l="l" r="r" t="t"/>
              <a:pathLst>
                <a:path extrusionOk="0" h="441" w="15405">
                  <a:moveTo>
                    <a:pt x="0" y="0"/>
                  </a:moveTo>
                  <a:lnTo>
                    <a:pt x="0" y="440"/>
                  </a:lnTo>
                  <a:lnTo>
                    <a:pt x="15404" y="440"/>
                  </a:lnTo>
                  <a:lnTo>
                    <a:pt x="15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gb42587efb1_0_387"/>
            <p:cNvSpPr/>
            <p:nvPr/>
          </p:nvSpPr>
          <p:spPr>
            <a:xfrm>
              <a:off x="725700" y="2408875"/>
              <a:ext cx="66675" cy="56875"/>
            </a:xfrm>
            <a:custGeom>
              <a:rect b="b" l="l" r="r" t="t"/>
              <a:pathLst>
                <a:path extrusionOk="0" h="2275" w="2667">
                  <a:moveTo>
                    <a:pt x="1522" y="1"/>
                  </a:moveTo>
                  <a:cubicBezTo>
                    <a:pt x="516" y="1"/>
                    <a:pt x="1" y="1221"/>
                    <a:pt x="717" y="1937"/>
                  </a:cubicBezTo>
                  <a:cubicBezTo>
                    <a:pt x="950" y="2170"/>
                    <a:pt x="1237" y="2274"/>
                    <a:pt x="1519" y="2274"/>
                  </a:cubicBezTo>
                  <a:cubicBezTo>
                    <a:pt x="2105" y="2274"/>
                    <a:pt x="2666" y="1824"/>
                    <a:pt x="2666" y="1145"/>
                  </a:cubicBezTo>
                  <a:cubicBezTo>
                    <a:pt x="2666" y="516"/>
                    <a:pt x="2151" y="1"/>
                    <a:pt x="152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gb42587efb1_0_387"/>
            <p:cNvSpPr/>
            <p:nvPr/>
          </p:nvSpPr>
          <p:spPr>
            <a:xfrm>
              <a:off x="820650" y="2417675"/>
              <a:ext cx="100925" cy="11050"/>
            </a:xfrm>
            <a:custGeom>
              <a:rect b="b" l="l" r="r" t="t"/>
              <a:pathLst>
                <a:path extrusionOk="0" h="442" w="4037">
                  <a:moveTo>
                    <a:pt x="0" y="1"/>
                  </a:moveTo>
                  <a:lnTo>
                    <a:pt x="0" y="441"/>
                  </a:lnTo>
                  <a:lnTo>
                    <a:pt x="4037" y="441"/>
                  </a:lnTo>
                  <a:lnTo>
                    <a:pt x="403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gb42587efb1_0_387"/>
            <p:cNvSpPr/>
            <p:nvPr/>
          </p:nvSpPr>
          <p:spPr>
            <a:xfrm>
              <a:off x="820650" y="2442525"/>
              <a:ext cx="385125" cy="11025"/>
            </a:xfrm>
            <a:custGeom>
              <a:rect b="b" l="l" r="r" t="t"/>
              <a:pathLst>
                <a:path extrusionOk="0" h="441" w="15405">
                  <a:moveTo>
                    <a:pt x="0" y="0"/>
                  </a:moveTo>
                  <a:lnTo>
                    <a:pt x="0" y="440"/>
                  </a:lnTo>
                  <a:lnTo>
                    <a:pt x="15404" y="440"/>
                  </a:lnTo>
                  <a:lnTo>
                    <a:pt x="15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gb42587efb1_0_387"/>
            <p:cNvSpPr/>
            <p:nvPr/>
          </p:nvSpPr>
          <p:spPr>
            <a:xfrm>
              <a:off x="2169600" y="3567650"/>
              <a:ext cx="373500" cy="18250"/>
            </a:xfrm>
            <a:custGeom>
              <a:rect b="b" l="l" r="r" t="t"/>
              <a:pathLst>
                <a:path extrusionOk="0" h="730" w="14940">
                  <a:moveTo>
                    <a:pt x="1" y="0"/>
                  </a:moveTo>
                  <a:lnTo>
                    <a:pt x="1" y="730"/>
                  </a:lnTo>
                  <a:lnTo>
                    <a:pt x="14940" y="730"/>
                  </a:lnTo>
                  <a:lnTo>
                    <a:pt x="14940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gb42587efb1_0_387"/>
            <p:cNvSpPr/>
            <p:nvPr/>
          </p:nvSpPr>
          <p:spPr>
            <a:xfrm>
              <a:off x="2041650" y="3323375"/>
              <a:ext cx="354950" cy="262525"/>
            </a:xfrm>
            <a:custGeom>
              <a:rect b="b" l="l" r="r" t="t"/>
              <a:pathLst>
                <a:path extrusionOk="0" h="10501" w="14198">
                  <a:moveTo>
                    <a:pt x="1" y="1"/>
                  </a:moveTo>
                  <a:lnTo>
                    <a:pt x="2805" y="10501"/>
                  </a:lnTo>
                  <a:lnTo>
                    <a:pt x="14198" y="10501"/>
                  </a:lnTo>
                  <a:lnTo>
                    <a:pt x="11670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gb42587efb1_0_387"/>
            <p:cNvSpPr/>
            <p:nvPr/>
          </p:nvSpPr>
          <p:spPr>
            <a:xfrm>
              <a:off x="2058000" y="3335325"/>
              <a:ext cx="321325" cy="230775"/>
            </a:xfrm>
            <a:custGeom>
              <a:rect b="b" l="l" r="r" t="t"/>
              <a:pathLst>
                <a:path extrusionOk="0" h="9231" w="12853">
                  <a:moveTo>
                    <a:pt x="1" y="1"/>
                  </a:moveTo>
                  <a:lnTo>
                    <a:pt x="2428" y="9231"/>
                  </a:lnTo>
                  <a:lnTo>
                    <a:pt x="12852" y="9231"/>
                  </a:lnTo>
                  <a:lnTo>
                    <a:pt x="1047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gb42587efb1_0_387"/>
            <p:cNvSpPr/>
            <p:nvPr/>
          </p:nvSpPr>
          <p:spPr>
            <a:xfrm>
              <a:off x="2058000" y="3335650"/>
              <a:ext cx="266300" cy="16675"/>
            </a:xfrm>
            <a:custGeom>
              <a:rect b="b" l="l" r="r" t="t"/>
              <a:pathLst>
                <a:path extrusionOk="0" h="667" w="10652">
                  <a:moveTo>
                    <a:pt x="1" y="0"/>
                  </a:moveTo>
                  <a:lnTo>
                    <a:pt x="177" y="667"/>
                  </a:lnTo>
                  <a:lnTo>
                    <a:pt x="10651" y="667"/>
                  </a:lnTo>
                  <a:lnTo>
                    <a:pt x="1047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gb42587efb1_0_387"/>
            <p:cNvSpPr/>
            <p:nvPr/>
          </p:nvSpPr>
          <p:spPr>
            <a:xfrm>
              <a:off x="2090700" y="3340975"/>
              <a:ext cx="6625" cy="5650"/>
            </a:xfrm>
            <a:custGeom>
              <a:rect b="b" l="l" r="r" t="t"/>
              <a:pathLst>
                <a:path extrusionOk="0" h="226" w="265">
                  <a:moveTo>
                    <a:pt x="114" y="1"/>
                  </a:moveTo>
                  <a:cubicBezTo>
                    <a:pt x="51" y="1"/>
                    <a:pt x="0" y="51"/>
                    <a:pt x="0" y="114"/>
                  </a:cubicBezTo>
                  <a:cubicBezTo>
                    <a:pt x="0" y="181"/>
                    <a:pt x="56" y="226"/>
                    <a:pt x="112" y="226"/>
                  </a:cubicBezTo>
                  <a:cubicBezTo>
                    <a:pt x="140" y="226"/>
                    <a:pt x="168" y="215"/>
                    <a:pt x="189" y="190"/>
                  </a:cubicBezTo>
                  <a:cubicBezTo>
                    <a:pt x="264" y="114"/>
                    <a:pt x="214" y="1"/>
                    <a:pt x="11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gb42587efb1_0_387"/>
            <p:cNvSpPr/>
            <p:nvPr/>
          </p:nvSpPr>
          <p:spPr>
            <a:xfrm>
              <a:off x="2080950" y="3340975"/>
              <a:ext cx="6625" cy="5650"/>
            </a:xfrm>
            <a:custGeom>
              <a:rect b="b" l="l" r="r" t="t"/>
              <a:pathLst>
                <a:path extrusionOk="0" h="226" w="265">
                  <a:moveTo>
                    <a:pt x="114" y="1"/>
                  </a:moveTo>
                  <a:cubicBezTo>
                    <a:pt x="51" y="1"/>
                    <a:pt x="1" y="51"/>
                    <a:pt x="1" y="114"/>
                  </a:cubicBezTo>
                  <a:cubicBezTo>
                    <a:pt x="1" y="181"/>
                    <a:pt x="51" y="226"/>
                    <a:pt x="107" y="226"/>
                  </a:cubicBezTo>
                  <a:cubicBezTo>
                    <a:pt x="135" y="226"/>
                    <a:pt x="164" y="215"/>
                    <a:pt x="189" y="190"/>
                  </a:cubicBezTo>
                  <a:cubicBezTo>
                    <a:pt x="265" y="114"/>
                    <a:pt x="214" y="1"/>
                    <a:pt x="11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gb42587efb1_0_387"/>
            <p:cNvSpPr/>
            <p:nvPr/>
          </p:nvSpPr>
          <p:spPr>
            <a:xfrm>
              <a:off x="2070900" y="3340975"/>
              <a:ext cx="6625" cy="5650"/>
            </a:xfrm>
            <a:custGeom>
              <a:rect b="b" l="l" r="r" t="t"/>
              <a:pathLst>
                <a:path extrusionOk="0" h="226" w="265">
                  <a:moveTo>
                    <a:pt x="113" y="1"/>
                  </a:moveTo>
                  <a:cubicBezTo>
                    <a:pt x="50" y="1"/>
                    <a:pt x="0" y="51"/>
                    <a:pt x="0" y="114"/>
                  </a:cubicBezTo>
                  <a:cubicBezTo>
                    <a:pt x="0" y="181"/>
                    <a:pt x="56" y="226"/>
                    <a:pt x="116" y="226"/>
                  </a:cubicBezTo>
                  <a:cubicBezTo>
                    <a:pt x="145" y="226"/>
                    <a:pt x="176" y="215"/>
                    <a:pt x="201" y="190"/>
                  </a:cubicBezTo>
                  <a:cubicBezTo>
                    <a:pt x="264" y="114"/>
                    <a:pt x="214" y="1"/>
                    <a:pt x="11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gb42587efb1_0_387"/>
            <p:cNvSpPr/>
            <p:nvPr/>
          </p:nvSpPr>
          <p:spPr>
            <a:xfrm>
              <a:off x="2212975" y="3411100"/>
              <a:ext cx="92450" cy="74825"/>
            </a:xfrm>
            <a:custGeom>
              <a:rect b="b" l="l" r="r" t="t"/>
              <a:pathLst>
                <a:path extrusionOk="0" h="2993" w="3698">
                  <a:moveTo>
                    <a:pt x="1849" y="0"/>
                  </a:moveTo>
                  <a:cubicBezTo>
                    <a:pt x="831" y="13"/>
                    <a:pt x="1" y="767"/>
                    <a:pt x="1" y="1685"/>
                  </a:cubicBezTo>
                  <a:lnTo>
                    <a:pt x="1849" y="1673"/>
                  </a:lnTo>
                  <a:lnTo>
                    <a:pt x="2994" y="2993"/>
                  </a:lnTo>
                  <a:cubicBezTo>
                    <a:pt x="3434" y="2691"/>
                    <a:pt x="3698" y="2201"/>
                    <a:pt x="3698" y="1673"/>
                  </a:cubicBezTo>
                  <a:cubicBezTo>
                    <a:pt x="3698" y="755"/>
                    <a:pt x="2855" y="0"/>
                    <a:pt x="184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gb42587efb1_0_387"/>
            <p:cNvSpPr/>
            <p:nvPr/>
          </p:nvSpPr>
          <p:spPr>
            <a:xfrm>
              <a:off x="2209225" y="3457500"/>
              <a:ext cx="76725" cy="43250"/>
            </a:xfrm>
            <a:custGeom>
              <a:rect b="b" l="l" r="r" t="t"/>
              <a:pathLst>
                <a:path extrusionOk="0" h="1730" w="3069">
                  <a:moveTo>
                    <a:pt x="1502" y="0"/>
                  </a:moveTo>
                  <a:cubicBezTo>
                    <a:pt x="1458" y="0"/>
                    <a:pt x="1415" y="2"/>
                    <a:pt x="1371" y="5"/>
                  </a:cubicBezTo>
                  <a:lnTo>
                    <a:pt x="0" y="5"/>
                  </a:lnTo>
                  <a:lnTo>
                    <a:pt x="0" y="56"/>
                  </a:lnTo>
                  <a:cubicBezTo>
                    <a:pt x="13" y="370"/>
                    <a:pt x="113" y="672"/>
                    <a:pt x="289" y="923"/>
                  </a:cubicBezTo>
                  <a:cubicBezTo>
                    <a:pt x="490" y="1200"/>
                    <a:pt x="767" y="1426"/>
                    <a:pt x="1082" y="1564"/>
                  </a:cubicBezTo>
                  <a:cubicBezTo>
                    <a:pt x="1339" y="1676"/>
                    <a:pt x="1611" y="1730"/>
                    <a:pt x="1880" y="1730"/>
                  </a:cubicBezTo>
                  <a:cubicBezTo>
                    <a:pt x="2282" y="1730"/>
                    <a:pt x="2679" y="1609"/>
                    <a:pt x="3018" y="1376"/>
                  </a:cubicBezTo>
                  <a:lnTo>
                    <a:pt x="3068" y="1338"/>
                  </a:lnTo>
                  <a:lnTo>
                    <a:pt x="3031" y="1288"/>
                  </a:lnTo>
                  <a:cubicBezTo>
                    <a:pt x="2679" y="898"/>
                    <a:pt x="2389" y="584"/>
                    <a:pt x="2188" y="357"/>
                  </a:cubicBezTo>
                  <a:cubicBezTo>
                    <a:pt x="2087" y="244"/>
                    <a:pt x="1974" y="131"/>
                    <a:pt x="1861" y="30"/>
                  </a:cubicBezTo>
                  <a:lnTo>
                    <a:pt x="1861" y="30"/>
                  </a:lnTo>
                  <a:cubicBezTo>
                    <a:pt x="1949" y="169"/>
                    <a:pt x="2037" y="294"/>
                    <a:pt x="2150" y="420"/>
                  </a:cubicBezTo>
                  <a:cubicBezTo>
                    <a:pt x="2330" y="636"/>
                    <a:pt x="2589" y="942"/>
                    <a:pt x="2906" y="1307"/>
                  </a:cubicBezTo>
                  <a:lnTo>
                    <a:pt x="2906" y="1307"/>
                  </a:lnTo>
                  <a:cubicBezTo>
                    <a:pt x="2599" y="1501"/>
                    <a:pt x="2251" y="1600"/>
                    <a:pt x="1901" y="1600"/>
                  </a:cubicBezTo>
                  <a:cubicBezTo>
                    <a:pt x="1644" y="1600"/>
                    <a:pt x="1387" y="1547"/>
                    <a:pt x="1144" y="1439"/>
                  </a:cubicBezTo>
                  <a:cubicBezTo>
                    <a:pt x="843" y="1313"/>
                    <a:pt x="591" y="1099"/>
                    <a:pt x="390" y="848"/>
                  </a:cubicBezTo>
                  <a:cubicBezTo>
                    <a:pt x="236" y="623"/>
                    <a:pt x="138" y="365"/>
                    <a:pt x="116" y="104"/>
                  </a:cubicBezTo>
                  <a:lnTo>
                    <a:pt x="116" y="104"/>
                  </a:lnTo>
                  <a:cubicBezTo>
                    <a:pt x="627" y="92"/>
                    <a:pt x="1044" y="80"/>
                    <a:pt x="1346" y="68"/>
                  </a:cubicBezTo>
                  <a:cubicBezTo>
                    <a:pt x="1522" y="68"/>
                    <a:pt x="1685" y="56"/>
                    <a:pt x="1861" y="30"/>
                  </a:cubicBezTo>
                  <a:cubicBezTo>
                    <a:pt x="1741" y="12"/>
                    <a:pt x="1622" y="0"/>
                    <a:pt x="150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gb42587efb1_0_387"/>
            <p:cNvSpPr/>
            <p:nvPr/>
          </p:nvSpPr>
          <p:spPr>
            <a:xfrm>
              <a:off x="2236875" y="3425800"/>
              <a:ext cx="5050" cy="5200"/>
            </a:xfrm>
            <a:custGeom>
              <a:rect b="b" l="l" r="r" t="t"/>
              <a:pathLst>
                <a:path extrusionOk="0" h="208" w="202">
                  <a:moveTo>
                    <a:pt x="101" y="0"/>
                  </a:moveTo>
                  <a:cubicBezTo>
                    <a:pt x="51" y="0"/>
                    <a:pt x="1" y="35"/>
                    <a:pt x="1" y="104"/>
                  </a:cubicBezTo>
                  <a:cubicBezTo>
                    <a:pt x="1" y="173"/>
                    <a:pt x="51" y="208"/>
                    <a:pt x="101" y="208"/>
                  </a:cubicBezTo>
                  <a:cubicBezTo>
                    <a:pt x="152" y="208"/>
                    <a:pt x="202" y="173"/>
                    <a:pt x="202" y="104"/>
                  </a:cubicBezTo>
                  <a:cubicBezTo>
                    <a:pt x="202" y="35"/>
                    <a:pt x="152" y="0"/>
                    <a:pt x="10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gb42587efb1_0_387"/>
            <p:cNvSpPr/>
            <p:nvPr/>
          </p:nvSpPr>
          <p:spPr>
            <a:xfrm>
              <a:off x="2185325" y="3407625"/>
              <a:ext cx="54725" cy="20800"/>
            </a:xfrm>
            <a:custGeom>
              <a:rect b="b" l="l" r="r" t="t"/>
              <a:pathLst>
                <a:path extrusionOk="0" h="832" w="2189">
                  <a:moveTo>
                    <a:pt x="1233" y="1"/>
                  </a:moveTo>
                  <a:cubicBezTo>
                    <a:pt x="554" y="13"/>
                    <a:pt x="0" y="39"/>
                    <a:pt x="0" y="76"/>
                  </a:cubicBezTo>
                  <a:cubicBezTo>
                    <a:pt x="0" y="114"/>
                    <a:pt x="554" y="139"/>
                    <a:pt x="1233" y="139"/>
                  </a:cubicBezTo>
                  <a:lnTo>
                    <a:pt x="1384" y="139"/>
                  </a:lnTo>
                  <a:cubicBezTo>
                    <a:pt x="1791" y="545"/>
                    <a:pt x="2125" y="831"/>
                    <a:pt x="2161" y="831"/>
                  </a:cubicBezTo>
                  <a:cubicBezTo>
                    <a:pt x="2162" y="831"/>
                    <a:pt x="2163" y="831"/>
                    <a:pt x="2163" y="831"/>
                  </a:cubicBezTo>
                  <a:cubicBezTo>
                    <a:pt x="2188" y="806"/>
                    <a:pt x="1874" y="454"/>
                    <a:pt x="1446" y="26"/>
                  </a:cubicBezTo>
                  <a:lnTo>
                    <a:pt x="1434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gb42587efb1_0_387"/>
            <p:cNvSpPr/>
            <p:nvPr/>
          </p:nvSpPr>
          <p:spPr>
            <a:xfrm>
              <a:off x="2116150" y="3394425"/>
              <a:ext cx="76750" cy="49375"/>
            </a:xfrm>
            <a:custGeom>
              <a:rect b="b" l="l" r="r" t="t"/>
              <a:pathLst>
                <a:path extrusionOk="0" h="1975" w="3070">
                  <a:moveTo>
                    <a:pt x="2591" y="139"/>
                  </a:moveTo>
                  <a:lnTo>
                    <a:pt x="2604" y="202"/>
                  </a:lnTo>
                  <a:lnTo>
                    <a:pt x="2629" y="328"/>
                  </a:lnTo>
                  <a:lnTo>
                    <a:pt x="2679" y="567"/>
                  </a:lnTo>
                  <a:cubicBezTo>
                    <a:pt x="2705" y="730"/>
                    <a:pt x="2742" y="881"/>
                    <a:pt x="2767" y="1044"/>
                  </a:cubicBezTo>
                  <a:cubicBezTo>
                    <a:pt x="2825" y="1319"/>
                    <a:pt x="2872" y="1594"/>
                    <a:pt x="2927" y="1850"/>
                  </a:cubicBezTo>
                  <a:lnTo>
                    <a:pt x="2927" y="1850"/>
                  </a:lnTo>
                  <a:cubicBezTo>
                    <a:pt x="2201" y="1863"/>
                    <a:pt x="1585" y="1875"/>
                    <a:pt x="1145" y="1887"/>
                  </a:cubicBezTo>
                  <a:lnTo>
                    <a:pt x="605" y="1899"/>
                  </a:lnTo>
                  <a:cubicBezTo>
                    <a:pt x="546" y="1899"/>
                    <a:pt x="476" y="1910"/>
                    <a:pt x="416" y="1922"/>
                  </a:cubicBezTo>
                  <a:lnTo>
                    <a:pt x="416" y="1922"/>
                  </a:lnTo>
                  <a:cubicBezTo>
                    <a:pt x="403" y="1747"/>
                    <a:pt x="378" y="1572"/>
                    <a:pt x="340" y="1409"/>
                  </a:cubicBezTo>
                  <a:cubicBezTo>
                    <a:pt x="292" y="1095"/>
                    <a:pt x="221" y="653"/>
                    <a:pt x="137" y="139"/>
                  </a:cubicBezTo>
                  <a:close/>
                  <a:moveTo>
                    <a:pt x="2667" y="1"/>
                  </a:moveTo>
                  <a:lnTo>
                    <a:pt x="64" y="26"/>
                  </a:lnTo>
                  <a:lnTo>
                    <a:pt x="1" y="26"/>
                  </a:lnTo>
                  <a:lnTo>
                    <a:pt x="13" y="89"/>
                  </a:lnTo>
                  <a:cubicBezTo>
                    <a:pt x="127" y="655"/>
                    <a:pt x="227" y="1120"/>
                    <a:pt x="303" y="1434"/>
                  </a:cubicBezTo>
                  <a:cubicBezTo>
                    <a:pt x="328" y="1609"/>
                    <a:pt x="365" y="1760"/>
                    <a:pt x="415" y="1922"/>
                  </a:cubicBezTo>
                  <a:lnTo>
                    <a:pt x="415" y="1922"/>
                  </a:lnTo>
                  <a:cubicBezTo>
                    <a:pt x="411" y="1923"/>
                    <a:pt x="407" y="1924"/>
                    <a:pt x="403" y="1925"/>
                  </a:cubicBezTo>
                  <a:cubicBezTo>
                    <a:pt x="466" y="1937"/>
                    <a:pt x="516" y="1937"/>
                    <a:pt x="579" y="1937"/>
                  </a:cubicBezTo>
                  <a:lnTo>
                    <a:pt x="1108" y="1950"/>
                  </a:lnTo>
                  <a:cubicBezTo>
                    <a:pt x="1560" y="1962"/>
                    <a:pt x="2214" y="1975"/>
                    <a:pt x="2994" y="1975"/>
                  </a:cubicBezTo>
                  <a:lnTo>
                    <a:pt x="3069" y="1975"/>
                  </a:lnTo>
                  <a:lnTo>
                    <a:pt x="3057" y="1899"/>
                  </a:lnTo>
                  <a:cubicBezTo>
                    <a:pt x="3006" y="1623"/>
                    <a:pt x="2956" y="1334"/>
                    <a:pt x="2893" y="1019"/>
                  </a:cubicBezTo>
                  <a:cubicBezTo>
                    <a:pt x="2868" y="856"/>
                    <a:pt x="2830" y="705"/>
                    <a:pt x="2805" y="541"/>
                  </a:cubicBezTo>
                  <a:cubicBezTo>
                    <a:pt x="2793" y="453"/>
                    <a:pt x="2780" y="378"/>
                    <a:pt x="2755" y="302"/>
                  </a:cubicBezTo>
                  <a:lnTo>
                    <a:pt x="2742" y="177"/>
                  </a:lnTo>
                  <a:lnTo>
                    <a:pt x="2730" y="114"/>
                  </a:lnTo>
                  <a:lnTo>
                    <a:pt x="2730" y="89"/>
                  </a:lnTo>
                  <a:lnTo>
                    <a:pt x="2730" y="64"/>
                  </a:lnTo>
                  <a:lnTo>
                    <a:pt x="2730" y="51"/>
                  </a:lnTo>
                  <a:lnTo>
                    <a:pt x="2667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gb42587efb1_0_387"/>
            <p:cNvSpPr/>
            <p:nvPr/>
          </p:nvSpPr>
          <p:spPr>
            <a:xfrm>
              <a:off x="2233100" y="3478050"/>
              <a:ext cx="5050" cy="5125"/>
            </a:xfrm>
            <a:custGeom>
              <a:rect b="b" l="l" r="r" t="t"/>
              <a:pathLst>
                <a:path extrusionOk="0" h="205" w="202">
                  <a:moveTo>
                    <a:pt x="101" y="1"/>
                  </a:moveTo>
                  <a:cubicBezTo>
                    <a:pt x="38" y="1"/>
                    <a:pt x="1" y="38"/>
                    <a:pt x="1" y="101"/>
                  </a:cubicBezTo>
                  <a:cubicBezTo>
                    <a:pt x="1" y="170"/>
                    <a:pt x="51" y="205"/>
                    <a:pt x="101" y="205"/>
                  </a:cubicBezTo>
                  <a:cubicBezTo>
                    <a:pt x="152" y="205"/>
                    <a:pt x="202" y="170"/>
                    <a:pt x="202" y="101"/>
                  </a:cubicBezTo>
                  <a:cubicBezTo>
                    <a:pt x="202" y="38"/>
                    <a:pt x="152" y="1"/>
                    <a:pt x="10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gb42587efb1_0_387"/>
            <p:cNvSpPr/>
            <p:nvPr/>
          </p:nvSpPr>
          <p:spPr>
            <a:xfrm>
              <a:off x="2188475" y="3479000"/>
              <a:ext cx="47175" cy="3225"/>
            </a:xfrm>
            <a:custGeom>
              <a:rect b="b" l="l" r="r" t="t"/>
              <a:pathLst>
                <a:path extrusionOk="0" h="129" w="1887">
                  <a:moveTo>
                    <a:pt x="943" y="0"/>
                  </a:moveTo>
                  <a:cubicBezTo>
                    <a:pt x="428" y="0"/>
                    <a:pt x="0" y="38"/>
                    <a:pt x="0" y="63"/>
                  </a:cubicBezTo>
                  <a:cubicBezTo>
                    <a:pt x="0" y="96"/>
                    <a:pt x="321" y="129"/>
                    <a:pt x="742" y="129"/>
                  </a:cubicBezTo>
                  <a:cubicBezTo>
                    <a:pt x="807" y="129"/>
                    <a:pt x="874" y="128"/>
                    <a:pt x="943" y="126"/>
                  </a:cubicBezTo>
                  <a:cubicBezTo>
                    <a:pt x="1471" y="126"/>
                    <a:pt x="1886" y="101"/>
                    <a:pt x="1886" y="63"/>
                  </a:cubicBezTo>
                  <a:cubicBezTo>
                    <a:pt x="1886" y="25"/>
                    <a:pt x="1459" y="0"/>
                    <a:pt x="94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gb42587efb1_0_387"/>
            <p:cNvSpPr/>
            <p:nvPr/>
          </p:nvSpPr>
          <p:spPr>
            <a:xfrm>
              <a:off x="2116475" y="3465150"/>
              <a:ext cx="78625" cy="37125"/>
            </a:xfrm>
            <a:custGeom>
              <a:rect b="b" l="l" r="r" t="t"/>
              <a:pathLst>
                <a:path extrusionOk="0" h="1485" w="3145">
                  <a:moveTo>
                    <a:pt x="2725" y="1"/>
                  </a:moveTo>
                  <a:lnTo>
                    <a:pt x="2725" y="1"/>
                  </a:lnTo>
                  <a:cubicBezTo>
                    <a:pt x="2725" y="1"/>
                    <a:pt x="2732" y="6"/>
                    <a:pt x="2741" y="14"/>
                  </a:cubicBezTo>
                  <a:lnTo>
                    <a:pt x="2742" y="14"/>
                  </a:lnTo>
                  <a:cubicBezTo>
                    <a:pt x="2730" y="4"/>
                    <a:pt x="2725" y="1"/>
                    <a:pt x="2725" y="1"/>
                  </a:cubicBezTo>
                  <a:close/>
                  <a:moveTo>
                    <a:pt x="2666" y="127"/>
                  </a:moveTo>
                  <a:lnTo>
                    <a:pt x="2679" y="164"/>
                  </a:lnTo>
                  <a:lnTo>
                    <a:pt x="2704" y="265"/>
                  </a:lnTo>
                  <a:lnTo>
                    <a:pt x="2742" y="441"/>
                  </a:lnTo>
                  <a:cubicBezTo>
                    <a:pt x="2780" y="554"/>
                    <a:pt x="2805" y="667"/>
                    <a:pt x="2842" y="781"/>
                  </a:cubicBezTo>
                  <a:cubicBezTo>
                    <a:pt x="2887" y="980"/>
                    <a:pt x="2941" y="1179"/>
                    <a:pt x="2987" y="1360"/>
                  </a:cubicBezTo>
                  <a:lnTo>
                    <a:pt x="2987" y="1360"/>
                  </a:lnTo>
                  <a:cubicBezTo>
                    <a:pt x="2254" y="1373"/>
                    <a:pt x="1618" y="1385"/>
                    <a:pt x="1157" y="1397"/>
                  </a:cubicBezTo>
                  <a:lnTo>
                    <a:pt x="604" y="1409"/>
                  </a:lnTo>
                  <a:cubicBezTo>
                    <a:pt x="537" y="1421"/>
                    <a:pt x="480" y="1422"/>
                    <a:pt x="415" y="1431"/>
                  </a:cubicBezTo>
                  <a:lnTo>
                    <a:pt x="415" y="1431"/>
                  </a:lnTo>
                  <a:cubicBezTo>
                    <a:pt x="390" y="1306"/>
                    <a:pt x="365" y="1182"/>
                    <a:pt x="327" y="1057"/>
                  </a:cubicBezTo>
                  <a:cubicBezTo>
                    <a:pt x="279" y="828"/>
                    <a:pt x="208" y="507"/>
                    <a:pt x="114" y="127"/>
                  </a:cubicBezTo>
                  <a:close/>
                  <a:moveTo>
                    <a:pt x="2742" y="14"/>
                  </a:moveTo>
                  <a:cubicBezTo>
                    <a:pt x="1711" y="14"/>
                    <a:pt x="768" y="26"/>
                    <a:pt x="63" y="39"/>
                  </a:cubicBezTo>
                  <a:lnTo>
                    <a:pt x="0" y="39"/>
                  </a:lnTo>
                  <a:lnTo>
                    <a:pt x="13" y="89"/>
                  </a:lnTo>
                  <a:cubicBezTo>
                    <a:pt x="139" y="517"/>
                    <a:pt x="227" y="856"/>
                    <a:pt x="302" y="1095"/>
                  </a:cubicBezTo>
                  <a:cubicBezTo>
                    <a:pt x="327" y="1207"/>
                    <a:pt x="364" y="1319"/>
                    <a:pt x="414" y="1431"/>
                  </a:cubicBezTo>
                  <a:lnTo>
                    <a:pt x="414" y="1431"/>
                  </a:lnTo>
                  <a:cubicBezTo>
                    <a:pt x="406" y="1432"/>
                    <a:pt x="398" y="1433"/>
                    <a:pt x="390" y="1435"/>
                  </a:cubicBezTo>
                  <a:cubicBezTo>
                    <a:pt x="453" y="1447"/>
                    <a:pt x="516" y="1447"/>
                    <a:pt x="579" y="1447"/>
                  </a:cubicBezTo>
                  <a:lnTo>
                    <a:pt x="1132" y="1460"/>
                  </a:lnTo>
                  <a:cubicBezTo>
                    <a:pt x="1597" y="1472"/>
                    <a:pt x="2277" y="1485"/>
                    <a:pt x="3069" y="1485"/>
                  </a:cubicBezTo>
                  <a:lnTo>
                    <a:pt x="3144" y="1485"/>
                  </a:lnTo>
                  <a:lnTo>
                    <a:pt x="3132" y="1409"/>
                  </a:lnTo>
                  <a:cubicBezTo>
                    <a:pt x="3081" y="1196"/>
                    <a:pt x="3031" y="982"/>
                    <a:pt x="2968" y="756"/>
                  </a:cubicBezTo>
                  <a:cubicBezTo>
                    <a:pt x="2943" y="642"/>
                    <a:pt x="2905" y="517"/>
                    <a:pt x="2880" y="403"/>
                  </a:cubicBezTo>
                  <a:lnTo>
                    <a:pt x="2830" y="227"/>
                  </a:lnTo>
                  <a:lnTo>
                    <a:pt x="2817" y="139"/>
                  </a:lnTo>
                  <a:lnTo>
                    <a:pt x="2805" y="89"/>
                  </a:lnTo>
                  <a:lnTo>
                    <a:pt x="2805" y="76"/>
                  </a:lnTo>
                  <a:lnTo>
                    <a:pt x="2805" y="64"/>
                  </a:lnTo>
                  <a:lnTo>
                    <a:pt x="2805" y="64"/>
                  </a:lnTo>
                  <a:cubicBezTo>
                    <a:pt x="2805" y="65"/>
                    <a:pt x="2805" y="65"/>
                    <a:pt x="2805" y="65"/>
                  </a:cubicBezTo>
                  <a:cubicBezTo>
                    <a:pt x="2806" y="65"/>
                    <a:pt x="2805" y="65"/>
                    <a:pt x="2805" y="64"/>
                  </a:cubicBezTo>
                  <a:lnTo>
                    <a:pt x="2805" y="64"/>
                  </a:lnTo>
                  <a:lnTo>
                    <a:pt x="2805" y="64"/>
                  </a:lnTo>
                  <a:cubicBezTo>
                    <a:pt x="2799" y="61"/>
                    <a:pt x="2762" y="31"/>
                    <a:pt x="2741" y="14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gb42587efb1_0_387"/>
            <p:cNvSpPr/>
            <p:nvPr/>
          </p:nvSpPr>
          <p:spPr>
            <a:xfrm>
              <a:off x="2131875" y="3408575"/>
              <a:ext cx="44350" cy="3175"/>
            </a:xfrm>
            <a:custGeom>
              <a:rect b="b" l="l" r="r" t="t"/>
              <a:pathLst>
                <a:path extrusionOk="0" h="127" w="1774">
                  <a:moveTo>
                    <a:pt x="881" y="1"/>
                  </a:moveTo>
                  <a:cubicBezTo>
                    <a:pt x="390" y="1"/>
                    <a:pt x="1" y="38"/>
                    <a:pt x="1" y="63"/>
                  </a:cubicBezTo>
                  <a:cubicBezTo>
                    <a:pt x="1" y="101"/>
                    <a:pt x="390" y="126"/>
                    <a:pt x="881" y="126"/>
                  </a:cubicBezTo>
                  <a:cubicBezTo>
                    <a:pt x="1371" y="126"/>
                    <a:pt x="1774" y="101"/>
                    <a:pt x="1774" y="63"/>
                  </a:cubicBezTo>
                  <a:cubicBezTo>
                    <a:pt x="1774" y="26"/>
                    <a:pt x="1371" y="1"/>
                    <a:pt x="88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gb42587efb1_0_387"/>
            <p:cNvSpPr/>
            <p:nvPr/>
          </p:nvSpPr>
          <p:spPr>
            <a:xfrm>
              <a:off x="2132200" y="3415800"/>
              <a:ext cx="44650" cy="3500"/>
            </a:xfrm>
            <a:custGeom>
              <a:rect b="b" l="l" r="r" t="t"/>
              <a:pathLst>
                <a:path extrusionOk="0" h="140" w="1786">
                  <a:moveTo>
                    <a:pt x="893" y="1"/>
                  </a:moveTo>
                  <a:cubicBezTo>
                    <a:pt x="403" y="1"/>
                    <a:pt x="0" y="39"/>
                    <a:pt x="0" y="76"/>
                  </a:cubicBezTo>
                  <a:cubicBezTo>
                    <a:pt x="0" y="114"/>
                    <a:pt x="403" y="139"/>
                    <a:pt x="893" y="139"/>
                  </a:cubicBezTo>
                  <a:cubicBezTo>
                    <a:pt x="1383" y="127"/>
                    <a:pt x="1786" y="101"/>
                    <a:pt x="1786" y="64"/>
                  </a:cubicBezTo>
                  <a:cubicBezTo>
                    <a:pt x="1786" y="26"/>
                    <a:pt x="1383" y="1"/>
                    <a:pt x="89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gb42587efb1_0_387"/>
            <p:cNvSpPr/>
            <p:nvPr/>
          </p:nvSpPr>
          <p:spPr>
            <a:xfrm>
              <a:off x="2133775" y="3422725"/>
              <a:ext cx="42775" cy="3475"/>
            </a:xfrm>
            <a:custGeom>
              <a:rect b="b" l="l" r="r" t="t"/>
              <a:pathLst>
                <a:path extrusionOk="0" h="139" w="1711">
                  <a:moveTo>
                    <a:pt x="855" y="0"/>
                  </a:moveTo>
                  <a:cubicBezTo>
                    <a:pt x="377" y="13"/>
                    <a:pt x="0" y="38"/>
                    <a:pt x="0" y="76"/>
                  </a:cubicBezTo>
                  <a:cubicBezTo>
                    <a:pt x="0" y="114"/>
                    <a:pt x="377" y="139"/>
                    <a:pt x="855" y="139"/>
                  </a:cubicBezTo>
                  <a:cubicBezTo>
                    <a:pt x="1333" y="139"/>
                    <a:pt x="1710" y="101"/>
                    <a:pt x="1710" y="63"/>
                  </a:cubicBezTo>
                  <a:cubicBezTo>
                    <a:pt x="1710" y="26"/>
                    <a:pt x="1333" y="0"/>
                    <a:pt x="85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gb42587efb1_0_387"/>
            <p:cNvSpPr/>
            <p:nvPr/>
          </p:nvSpPr>
          <p:spPr>
            <a:xfrm>
              <a:off x="2133125" y="3478375"/>
              <a:ext cx="42150" cy="3225"/>
            </a:xfrm>
            <a:custGeom>
              <a:rect b="b" l="l" r="r" t="t"/>
              <a:pathLst>
                <a:path extrusionOk="0" h="129" w="1686">
                  <a:moveTo>
                    <a:pt x="843" y="0"/>
                  </a:moveTo>
                  <a:cubicBezTo>
                    <a:pt x="378" y="0"/>
                    <a:pt x="1" y="25"/>
                    <a:pt x="1" y="63"/>
                  </a:cubicBezTo>
                  <a:cubicBezTo>
                    <a:pt x="1" y="96"/>
                    <a:pt x="284" y="128"/>
                    <a:pt x="662" y="128"/>
                  </a:cubicBezTo>
                  <a:cubicBezTo>
                    <a:pt x="720" y="128"/>
                    <a:pt x="781" y="128"/>
                    <a:pt x="843" y="126"/>
                  </a:cubicBezTo>
                  <a:cubicBezTo>
                    <a:pt x="1309" y="126"/>
                    <a:pt x="1686" y="101"/>
                    <a:pt x="1686" y="63"/>
                  </a:cubicBezTo>
                  <a:cubicBezTo>
                    <a:pt x="1686" y="25"/>
                    <a:pt x="1309" y="0"/>
                    <a:pt x="84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gb42587efb1_0_387"/>
            <p:cNvSpPr/>
            <p:nvPr/>
          </p:nvSpPr>
          <p:spPr>
            <a:xfrm>
              <a:off x="2135650" y="3486475"/>
              <a:ext cx="36175" cy="3225"/>
            </a:xfrm>
            <a:custGeom>
              <a:rect b="b" l="l" r="r" t="t"/>
              <a:pathLst>
                <a:path extrusionOk="0" h="129" w="1447">
                  <a:moveTo>
                    <a:pt x="877" y="1"/>
                  </a:moveTo>
                  <a:cubicBezTo>
                    <a:pt x="826" y="1"/>
                    <a:pt x="772" y="1"/>
                    <a:pt x="717" y="3"/>
                  </a:cubicBezTo>
                  <a:cubicBezTo>
                    <a:pt x="328" y="3"/>
                    <a:pt x="1" y="28"/>
                    <a:pt x="1" y="66"/>
                  </a:cubicBezTo>
                  <a:cubicBezTo>
                    <a:pt x="1" y="104"/>
                    <a:pt x="328" y="129"/>
                    <a:pt x="717" y="129"/>
                  </a:cubicBezTo>
                  <a:cubicBezTo>
                    <a:pt x="1120" y="129"/>
                    <a:pt x="1447" y="91"/>
                    <a:pt x="1447" y="53"/>
                  </a:cubicBezTo>
                  <a:cubicBezTo>
                    <a:pt x="1447" y="32"/>
                    <a:pt x="1203" y="1"/>
                    <a:pt x="87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gb42587efb1_0_387"/>
            <p:cNvSpPr/>
            <p:nvPr/>
          </p:nvSpPr>
          <p:spPr>
            <a:xfrm>
              <a:off x="1727275" y="3584950"/>
              <a:ext cx="1492025" cy="731550"/>
            </a:xfrm>
            <a:custGeom>
              <a:rect b="b" l="l" r="r" t="t"/>
              <a:pathLst>
                <a:path extrusionOk="0" h="29262" w="59681">
                  <a:moveTo>
                    <a:pt x="1" y="0"/>
                  </a:moveTo>
                  <a:lnTo>
                    <a:pt x="1" y="1383"/>
                  </a:lnTo>
                  <a:lnTo>
                    <a:pt x="906" y="1383"/>
                  </a:lnTo>
                  <a:lnTo>
                    <a:pt x="906" y="29261"/>
                  </a:lnTo>
                  <a:lnTo>
                    <a:pt x="2755" y="29261"/>
                  </a:lnTo>
                  <a:lnTo>
                    <a:pt x="2755" y="1383"/>
                  </a:lnTo>
                  <a:lnTo>
                    <a:pt x="12576" y="1383"/>
                  </a:lnTo>
                  <a:lnTo>
                    <a:pt x="12576" y="29261"/>
                  </a:lnTo>
                  <a:lnTo>
                    <a:pt x="14424" y="29261"/>
                  </a:lnTo>
                  <a:lnTo>
                    <a:pt x="14424" y="1383"/>
                  </a:lnTo>
                  <a:lnTo>
                    <a:pt x="57028" y="1383"/>
                  </a:lnTo>
                  <a:lnTo>
                    <a:pt x="57028" y="29261"/>
                  </a:lnTo>
                  <a:lnTo>
                    <a:pt x="58889" y="29261"/>
                  </a:lnTo>
                  <a:lnTo>
                    <a:pt x="58889" y="1383"/>
                  </a:lnTo>
                  <a:lnTo>
                    <a:pt x="59681" y="1383"/>
                  </a:lnTo>
                  <a:lnTo>
                    <a:pt x="59681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gb42587efb1_0_387"/>
            <p:cNvSpPr/>
            <p:nvPr/>
          </p:nvSpPr>
          <p:spPr>
            <a:xfrm>
              <a:off x="2730450" y="3843675"/>
              <a:ext cx="60050" cy="2525"/>
            </a:xfrm>
            <a:custGeom>
              <a:rect b="b" l="l" r="r" t="t"/>
              <a:pathLst>
                <a:path extrusionOk="0" h="101" w="2402">
                  <a:moveTo>
                    <a:pt x="1207" y="0"/>
                  </a:moveTo>
                  <a:cubicBezTo>
                    <a:pt x="541" y="0"/>
                    <a:pt x="0" y="13"/>
                    <a:pt x="0" y="50"/>
                  </a:cubicBezTo>
                  <a:cubicBezTo>
                    <a:pt x="0" y="75"/>
                    <a:pt x="541" y="101"/>
                    <a:pt x="1207" y="101"/>
                  </a:cubicBezTo>
                  <a:cubicBezTo>
                    <a:pt x="1861" y="101"/>
                    <a:pt x="2402" y="75"/>
                    <a:pt x="2402" y="50"/>
                  </a:cubicBezTo>
                  <a:cubicBezTo>
                    <a:pt x="2402" y="13"/>
                    <a:pt x="1861" y="0"/>
                    <a:pt x="120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gb42587efb1_0_387"/>
            <p:cNvSpPr/>
            <p:nvPr/>
          </p:nvSpPr>
          <p:spPr>
            <a:xfrm>
              <a:off x="2290625" y="3850275"/>
              <a:ext cx="3175" cy="1575"/>
            </a:xfrm>
            <a:custGeom>
              <a:rect b="b" l="l" r="r" t="t"/>
              <a:pathLst>
                <a:path extrusionOk="0" h="63" w="127">
                  <a:moveTo>
                    <a:pt x="64" y="0"/>
                  </a:moveTo>
                  <a:cubicBezTo>
                    <a:pt x="26" y="0"/>
                    <a:pt x="1" y="13"/>
                    <a:pt x="1" y="38"/>
                  </a:cubicBezTo>
                  <a:cubicBezTo>
                    <a:pt x="1" y="50"/>
                    <a:pt x="26" y="63"/>
                    <a:pt x="64" y="63"/>
                  </a:cubicBezTo>
                  <a:cubicBezTo>
                    <a:pt x="102" y="63"/>
                    <a:pt x="127" y="50"/>
                    <a:pt x="127" y="38"/>
                  </a:cubicBezTo>
                  <a:cubicBezTo>
                    <a:pt x="127" y="13"/>
                    <a:pt x="102" y="0"/>
                    <a:pt x="64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gb42587efb1_0_387"/>
            <p:cNvSpPr/>
            <p:nvPr/>
          </p:nvSpPr>
          <p:spPr>
            <a:xfrm>
              <a:off x="2321450" y="2965000"/>
              <a:ext cx="576575" cy="381050"/>
            </a:xfrm>
            <a:custGeom>
              <a:rect b="b" l="l" r="r" t="t"/>
              <a:pathLst>
                <a:path extrusionOk="0" h="15242" w="23063">
                  <a:moveTo>
                    <a:pt x="638" y="0"/>
                  </a:moveTo>
                  <a:cubicBezTo>
                    <a:pt x="413" y="0"/>
                    <a:pt x="358" y="260"/>
                    <a:pt x="604" y="604"/>
                  </a:cubicBezTo>
                  <a:cubicBezTo>
                    <a:pt x="855" y="969"/>
                    <a:pt x="1522" y="2088"/>
                    <a:pt x="1333" y="2201"/>
                  </a:cubicBezTo>
                  <a:cubicBezTo>
                    <a:pt x="1283" y="2193"/>
                    <a:pt x="1234" y="2189"/>
                    <a:pt x="1184" y="2189"/>
                  </a:cubicBezTo>
                  <a:cubicBezTo>
                    <a:pt x="847" y="2189"/>
                    <a:pt x="531" y="2372"/>
                    <a:pt x="378" y="2679"/>
                  </a:cubicBezTo>
                  <a:cubicBezTo>
                    <a:pt x="201" y="3019"/>
                    <a:pt x="0" y="3484"/>
                    <a:pt x="164" y="3710"/>
                  </a:cubicBezTo>
                  <a:cubicBezTo>
                    <a:pt x="503" y="4125"/>
                    <a:pt x="868" y="4515"/>
                    <a:pt x="1258" y="4880"/>
                  </a:cubicBezTo>
                  <a:lnTo>
                    <a:pt x="1497" y="5068"/>
                  </a:lnTo>
                  <a:cubicBezTo>
                    <a:pt x="1497" y="5068"/>
                    <a:pt x="7470" y="13745"/>
                    <a:pt x="8777" y="14021"/>
                  </a:cubicBezTo>
                  <a:cubicBezTo>
                    <a:pt x="9582" y="14197"/>
                    <a:pt x="22119" y="15241"/>
                    <a:pt x="22119" y="15241"/>
                  </a:cubicBezTo>
                  <a:lnTo>
                    <a:pt x="23062" y="11783"/>
                  </a:lnTo>
                  <a:lnTo>
                    <a:pt x="10626" y="10651"/>
                  </a:lnTo>
                  <a:lnTo>
                    <a:pt x="3710" y="3635"/>
                  </a:lnTo>
                  <a:lnTo>
                    <a:pt x="3546" y="2868"/>
                  </a:lnTo>
                  <a:cubicBezTo>
                    <a:pt x="3521" y="2729"/>
                    <a:pt x="3496" y="2578"/>
                    <a:pt x="3471" y="2402"/>
                  </a:cubicBezTo>
                  <a:cubicBezTo>
                    <a:pt x="3433" y="2201"/>
                    <a:pt x="3433" y="1987"/>
                    <a:pt x="3471" y="1786"/>
                  </a:cubicBezTo>
                  <a:cubicBezTo>
                    <a:pt x="3509" y="1522"/>
                    <a:pt x="3584" y="1283"/>
                    <a:pt x="3685" y="1044"/>
                  </a:cubicBezTo>
                  <a:cubicBezTo>
                    <a:pt x="3794" y="869"/>
                    <a:pt x="3665" y="665"/>
                    <a:pt x="3506" y="665"/>
                  </a:cubicBezTo>
                  <a:cubicBezTo>
                    <a:pt x="3482" y="665"/>
                    <a:pt x="3458" y="670"/>
                    <a:pt x="3433" y="680"/>
                  </a:cubicBezTo>
                  <a:cubicBezTo>
                    <a:pt x="3232" y="768"/>
                    <a:pt x="2905" y="1321"/>
                    <a:pt x="2830" y="2075"/>
                  </a:cubicBezTo>
                  <a:cubicBezTo>
                    <a:pt x="2810" y="2272"/>
                    <a:pt x="2752" y="2349"/>
                    <a:pt x="2672" y="2349"/>
                  </a:cubicBezTo>
                  <a:cubicBezTo>
                    <a:pt x="2446" y="2349"/>
                    <a:pt x="2047" y="1732"/>
                    <a:pt x="1861" y="1472"/>
                  </a:cubicBezTo>
                  <a:cubicBezTo>
                    <a:pt x="1622" y="1107"/>
                    <a:pt x="818" y="13"/>
                    <a:pt x="654" y="1"/>
                  </a:cubicBezTo>
                  <a:cubicBezTo>
                    <a:pt x="649" y="0"/>
                    <a:pt x="643" y="0"/>
                    <a:pt x="63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gb42587efb1_0_387"/>
            <p:cNvSpPr/>
            <p:nvPr/>
          </p:nvSpPr>
          <p:spPr>
            <a:xfrm>
              <a:off x="2324275" y="3042025"/>
              <a:ext cx="32000" cy="32450"/>
            </a:xfrm>
            <a:custGeom>
              <a:rect b="b" l="l" r="r" t="t"/>
              <a:pathLst>
                <a:path extrusionOk="0" h="1298" w="1280">
                  <a:moveTo>
                    <a:pt x="428" y="0"/>
                  </a:moveTo>
                  <a:lnTo>
                    <a:pt x="0" y="478"/>
                  </a:lnTo>
                  <a:lnTo>
                    <a:pt x="642" y="1094"/>
                  </a:lnTo>
                  <a:cubicBezTo>
                    <a:pt x="717" y="1170"/>
                    <a:pt x="793" y="1233"/>
                    <a:pt x="893" y="1270"/>
                  </a:cubicBezTo>
                  <a:cubicBezTo>
                    <a:pt x="928" y="1289"/>
                    <a:pt x="963" y="1297"/>
                    <a:pt x="998" y="1297"/>
                  </a:cubicBezTo>
                  <a:cubicBezTo>
                    <a:pt x="1150" y="1297"/>
                    <a:pt x="1280" y="1133"/>
                    <a:pt x="1208" y="969"/>
                  </a:cubicBezTo>
                  <a:cubicBezTo>
                    <a:pt x="1170" y="881"/>
                    <a:pt x="1120" y="805"/>
                    <a:pt x="1057" y="742"/>
                  </a:cubicBezTo>
                  <a:lnTo>
                    <a:pt x="428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gb42587efb1_0_387"/>
            <p:cNvSpPr/>
            <p:nvPr/>
          </p:nvSpPr>
          <p:spPr>
            <a:xfrm>
              <a:off x="2323950" y="3042000"/>
              <a:ext cx="33050" cy="34250"/>
            </a:xfrm>
            <a:custGeom>
              <a:rect b="b" l="l" r="r" t="t"/>
              <a:pathLst>
                <a:path extrusionOk="0" h="1370" w="1322">
                  <a:moveTo>
                    <a:pt x="456" y="0"/>
                  </a:moveTo>
                  <a:cubicBezTo>
                    <a:pt x="455" y="0"/>
                    <a:pt x="454" y="1"/>
                    <a:pt x="454" y="1"/>
                  </a:cubicBezTo>
                  <a:cubicBezTo>
                    <a:pt x="504" y="127"/>
                    <a:pt x="592" y="253"/>
                    <a:pt x="680" y="366"/>
                  </a:cubicBezTo>
                  <a:lnTo>
                    <a:pt x="982" y="743"/>
                  </a:lnTo>
                  <a:cubicBezTo>
                    <a:pt x="1032" y="806"/>
                    <a:pt x="1095" y="882"/>
                    <a:pt x="1133" y="957"/>
                  </a:cubicBezTo>
                  <a:cubicBezTo>
                    <a:pt x="1170" y="1020"/>
                    <a:pt x="1170" y="1108"/>
                    <a:pt x="1133" y="1171"/>
                  </a:cubicBezTo>
                  <a:cubicBezTo>
                    <a:pt x="1098" y="1214"/>
                    <a:pt x="1046" y="1233"/>
                    <a:pt x="997" y="1233"/>
                  </a:cubicBezTo>
                  <a:cubicBezTo>
                    <a:pt x="974" y="1233"/>
                    <a:pt x="951" y="1229"/>
                    <a:pt x="931" y="1221"/>
                  </a:cubicBezTo>
                  <a:cubicBezTo>
                    <a:pt x="843" y="1183"/>
                    <a:pt x="781" y="1133"/>
                    <a:pt x="718" y="1070"/>
                  </a:cubicBezTo>
                  <a:lnTo>
                    <a:pt x="366" y="756"/>
                  </a:lnTo>
                  <a:cubicBezTo>
                    <a:pt x="265" y="655"/>
                    <a:pt x="139" y="567"/>
                    <a:pt x="13" y="492"/>
                  </a:cubicBezTo>
                  <a:lnTo>
                    <a:pt x="13" y="492"/>
                  </a:lnTo>
                  <a:cubicBezTo>
                    <a:pt x="1" y="504"/>
                    <a:pt x="114" y="630"/>
                    <a:pt x="303" y="831"/>
                  </a:cubicBezTo>
                  <a:lnTo>
                    <a:pt x="630" y="1171"/>
                  </a:lnTo>
                  <a:cubicBezTo>
                    <a:pt x="705" y="1246"/>
                    <a:pt x="793" y="1309"/>
                    <a:pt x="881" y="1347"/>
                  </a:cubicBezTo>
                  <a:cubicBezTo>
                    <a:pt x="919" y="1362"/>
                    <a:pt x="957" y="1369"/>
                    <a:pt x="995" y="1369"/>
                  </a:cubicBezTo>
                  <a:cubicBezTo>
                    <a:pt x="1085" y="1369"/>
                    <a:pt x="1171" y="1329"/>
                    <a:pt x="1233" y="1259"/>
                  </a:cubicBezTo>
                  <a:cubicBezTo>
                    <a:pt x="1309" y="1158"/>
                    <a:pt x="1321" y="1020"/>
                    <a:pt x="1258" y="907"/>
                  </a:cubicBezTo>
                  <a:cubicBezTo>
                    <a:pt x="1208" y="819"/>
                    <a:pt x="1145" y="743"/>
                    <a:pt x="1082" y="668"/>
                  </a:cubicBezTo>
                  <a:lnTo>
                    <a:pt x="768" y="316"/>
                  </a:lnTo>
                  <a:cubicBezTo>
                    <a:pt x="589" y="113"/>
                    <a:pt x="478" y="0"/>
                    <a:pt x="456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gb42587efb1_0_387"/>
            <p:cNvSpPr/>
            <p:nvPr/>
          </p:nvSpPr>
          <p:spPr>
            <a:xfrm>
              <a:off x="2335900" y="3030700"/>
              <a:ext cx="31700" cy="32750"/>
            </a:xfrm>
            <a:custGeom>
              <a:rect b="b" l="l" r="r" t="t"/>
              <a:pathLst>
                <a:path extrusionOk="0" h="1310" w="1268">
                  <a:moveTo>
                    <a:pt x="416" y="1"/>
                  </a:moveTo>
                  <a:lnTo>
                    <a:pt x="1" y="491"/>
                  </a:lnTo>
                  <a:lnTo>
                    <a:pt x="642" y="1107"/>
                  </a:lnTo>
                  <a:cubicBezTo>
                    <a:pt x="705" y="1170"/>
                    <a:pt x="780" y="1233"/>
                    <a:pt x="881" y="1283"/>
                  </a:cubicBezTo>
                  <a:cubicBezTo>
                    <a:pt x="914" y="1301"/>
                    <a:pt x="948" y="1309"/>
                    <a:pt x="982" y="1309"/>
                  </a:cubicBezTo>
                  <a:cubicBezTo>
                    <a:pt x="1136" y="1309"/>
                    <a:pt x="1268" y="1137"/>
                    <a:pt x="1195" y="982"/>
                  </a:cubicBezTo>
                  <a:cubicBezTo>
                    <a:pt x="1158" y="894"/>
                    <a:pt x="1107" y="818"/>
                    <a:pt x="1044" y="755"/>
                  </a:cubicBezTo>
                  <a:lnTo>
                    <a:pt x="416" y="1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gb42587efb1_0_387"/>
            <p:cNvSpPr/>
            <p:nvPr/>
          </p:nvSpPr>
          <p:spPr>
            <a:xfrm>
              <a:off x="2335600" y="3030675"/>
              <a:ext cx="32700" cy="34325"/>
            </a:xfrm>
            <a:custGeom>
              <a:rect b="b" l="l" r="r" t="t"/>
              <a:pathLst>
                <a:path extrusionOk="0" h="1373" w="1308">
                  <a:moveTo>
                    <a:pt x="443" y="1"/>
                  </a:moveTo>
                  <a:cubicBezTo>
                    <a:pt x="442" y="1"/>
                    <a:pt x="441" y="1"/>
                    <a:pt x="440" y="2"/>
                  </a:cubicBezTo>
                  <a:cubicBezTo>
                    <a:pt x="491" y="127"/>
                    <a:pt x="579" y="253"/>
                    <a:pt x="667" y="366"/>
                  </a:cubicBezTo>
                  <a:lnTo>
                    <a:pt x="968" y="744"/>
                  </a:lnTo>
                  <a:cubicBezTo>
                    <a:pt x="1019" y="806"/>
                    <a:pt x="1082" y="882"/>
                    <a:pt x="1119" y="957"/>
                  </a:cubicBezTo>
                  <a:cubicBezTo>
                    <a:pt x="1157" y="1020"/>
                    <a:pt x="1157" y="1108"/>
                    <a:pt x="1119" y="1171"/>
                  </a:cubicBezTo>
                  <a:cubicBezTo>
                    <a:pt x="1086" y="1205"/>
                    <a:pt x="1035" y="1227"/>
                    <a:pt x="987" y="1227"/>
                  </a:cubicBezTo>
                  <a:cubicBezTo>
                    <a:pt x="963" y="1227"/>
                    <a:pt x="939" y="1221"/>
                    <a:pt x="918" y="1209"/>
                  </a:cubicBezTo>
                  <a:cubicBezTo>
                    <a:pt x="830" y="1184"/>
                    <a:pt x="767" y="1133"/>
                    <a:pt x="704" y="1071"/>
                  </a:cubicBezTo>
                  <a:lnTo>
                    <a:pt x="352" y="756"/>
                  </a:lnTo>
                  <a:cubicBezTo>
                    <a:pt x="252" y="656"/>
                    <a:pt x="138" y="568"/>
                    <a:pt x="0" y="492"/>
                  </a:cubicBezTo>
                  <a:lnTo>
                    <a:pt x="0" y="492"/>
                  </a:lnTo>
                  <a:cubicBezTo>
                    <a:pt x="88" y="618"/>
                    <a:pt x="176" y="731"/>
                    <a:pt x="289" y="832"/>
                  </a:cubicBezTo>
                  <a:lnTo>
                    <a:pt x="629" y="1171"/>
                  </a:lnTo>
                  <a:cubicBezTo>
                    <a:pt x="692" y="1247"/>
                    <a:pt x="780" y="1309"/>
                    <a:pt x="880" y="1347"/>
                  </a:cubicBezTo>
                  <a:cubicBezTo>
                    <a:pt x="918" y="1364"/>
                    <a:pt x="959" y="1372"/>
                    <a:pt x="999" y="1372"/>
                  </a:cubicBezTo>
                  <a:cubicBezTo>
                    <a:pt x="1080" y="1372"/>
                    <a:pt x="1161" y="1339"/>
                    <a:pt x="1220" y="1272"/>
                  </a:cubicBezTo>
                  <a:cubicBezTo>
                    <a:pt x="1295" y="1159"/>
                    <a:pt x="1308" y="1033"/>
                    <a:pt x="1245" y="920"/>
                  </a:cubicBezTo>
                  <a:cubicBezTo>
                    <a:pt x="1195" y="832"/>
                    <a:pt x="1132" y="744"/>
                    <a:pt x="1069" y="681"/>
                  </a:cubicBezTo>
                  <a:lnTo>
                    <a:pt x="755" y="316"/>
                  </a:lnTo>
                  <a:cubicBezTo>
                    <a:pt x="575" y="124"/>
                    <a:pt x="463" y="1"/>
                    <a:pt x="443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gb42587efb1_0_387"/>
            <p:cNvSpPr/>
            <p:nvPr/>
          </p:nvSpPr>
          <p:spPr>
            <a:xfrm>
              <a:off x="2348475" y="3021600"/>
              <a:ext cx="31700" cy="32750"/>
            </a:xfrm>
            <a:custGeom>
              <a:rect b="b" l="l" r="r" t="t"/>
              <a:pathLst>
                <a:path extrusionOk="0" h="1310" w="1268">
                  <a:moveTo>
                    <a:pt x="416" y="0"/>
                  </a:moveTo>
                  <a:lnTo>
                    <a:pt x="1" y="490"/>
                  </a:lnTo>
                  <a:lnTo>
                    <a:pt x="629" y="1107"/>
                  </a:lnTo>
                  <a:cubicBezTo>
                    <a:pt x="705" y="1182"/>
                    <a:pt x="780" y="1245"/>
                    <a:pt x="881" y="1283"/>
                  </a:cubicBezTo>
                  <a:cubicBezTo>
                    <a:pt x="916" y="1301"/>
                    <a:pt x="951" y="1309"/>
                    <a:pt x="985" y="1309"/>
                  </a:cubicBezTo>
                  <a:cubicBezTo>
                    <a:pt x="1138" y="1309"/>
                    <a:pt x="1267" y="1145"/>
                    <a:pt x="1195" y="981"/>
                  </a:cubicBezTo>
                  <a:cubicBezTo>
                    <a:pt x="1158" y="893"/>
                    <a:pt x="1107" y="817"/>
                    <a:pt x="1044" y="755"/>
                  </a:cubicBezTo>
                  <a:cubicBezTo>
                    <a:pt x="831" y="503"/>
                    <a:pt x="629" y="252"/>
                    <a:pt x="416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gb42587efb1_0_387"/>
            <p:cNvSpPr/>
            <p:nvPr/>
          </p:nvSpPr>
          <p:spPr>
            <a:xfrm>
              <a:off x="2348475" y="3021600"/>
              <a:ext cx="32100" cy="34225"/>
            </a:xfrm>
            <a:custGeom>
              <a:rect b="b" l="l" r="r" t="t"/>
              <a:pathLst>
                <a:path extrusionOk="0" h="1369" w="1284">
                  <a:moveTo>
                    <a:pt x="416" y="0"/>
                  </a:moveTo>
                  <a:lnTo>
                    <a:pt x="416" y="0"/>
                  </a:lnTo>
                  <a:cubicBezTo>
                    <a:pt x="479" y="138"/>
                    <a:pt x="567" y="264"/>
                    <a:pt x="667" y="365"/>
                  </a:cubicBezTo>
                  <a:lnTo>
                    <a:pt x="956" y="742"/>
                  </a:lnTo>
                  <a:cubicBezTo>
                    <a:pt x="1019" y="805"/>
                    <a:pt x="1070" y="880"/>
                    <a:pt x="1107" y="956"/>
                  </a:cubicBezTo>
                  <a:cubicBezTo>
                    <a:pt x="1158" y="1031"/>
                    <a:pt x="1158" y="1107"/>
                    <a:pt x="1107" y="1182"/>
                  </a:cubicBezTo>
                  <a:cubicBezTo>
                    <a:pt x="1074" y="1216"/>
                    <a:pt x="1029" y="1232"/>
                    <a:pt x="981" y="1232"/>
                  </a:cubicBezTo>
                  <a:cubicBezTo>
                    <a:pt x="956" y="1232"/>
                    <a:pt x="931" y="1228"/>
                    <a:pt x="906" y="1220"/>
                  </a:cubicBezTo>
                  <a:cubicBezTo>
                    <a:pt x="831" y="1182"/>
                    <a:pt x="755" y="1144"/>
                    <a:pt x="692" y="1081"/>
                  </a:cubicBezTo>
                  <a:lnTo>
                    <a:pt x="340" y="767"/>
                  </a:lnTo>
                  <a:cubicBezTo>
                    <a:pt x="240" y="654"/>
                    <a:pt x="126" y="566"/>
                    <a:pt x="1" y="490"/>
                  </a:cubicBezTo>
                  <a:lnTo>
                    <a:pt x="1" y="490"/>
                  </a:lnTo>
                  <a:cubicBezTo>
                    <a:pt x="76" y="616"/>
                    <a:pt x="164" y="729"/>
                    <a:pt x="277" y="830"/>
                  </a:cubicBezTo>
                  <a:lnTo>
                    <a:pt x="604" y="1169"/>
                  </a:lnTo>
                  <a:cubicBezTo>
                    <a:pt x="680" y="1245"/>
                    <a:pt x="768" y="1308"/>
                    <a:pt x="856" y="1346"/>
                  </a:cubicBezTo>
                  <a:cubicBezTo>
                    <a:pt x="894" y="1361"/>
                    <a:pt x="934" y="1368"/>
                    <a:pt x="973" y="1368"/>
                  </a:cubicBezTo>
                  <a:cubicBezTo>
                    <a:pt x="1061" y="1368"/>
                    <a:pt x="1147" y="1331"/>
                    <a:pt x="1208" y="1270"/>
                  </a:cubicBezTo>
                  <a:cubicBezTo>
                    <a:pt x="1283" y="1157"/>
                    <a:pt x="1283" y="1019"/>
                    <a:pt x="1220" y="905"/>
                  </a:cubicBezTo>
                  <a:cubicBezTo>
                    <a:pt x="1183" y="830"/>
                    <a:pt x="1120" y="742"/>
                    <a:pt x="1044" y="679"/>
                  </a:cubicBezTo>
                  <a:lnTo>
                    <a:pt x="730" y="314"/>
                  </a:lnTo>
                  <a:cubicBezTo>
                    <a:pt x="642" y="201"/>
                    <a:pt x="541" y="88"/>
                    <a:pt x="416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gb42587efb1_0_387"/>
            <p:cNvSpPr/>
            <p:nvPr/>
          </p:nvSpPr>
          <p:spPr>
            <a:xfrm>
              <a:off x="2373625" y="3034175"/>
              <a:ext cx="18575" cy="30200"/>
            </a:xfrm>
            <a:custGeom>
              <a:rect b="b" l="l" r="r" t="t"/>
              <a:pathLst>
                <a:path extrusionOk="0" h="1208" w="743">
                  <a:moveTo>
                    <a:pt x="730" y="0"/>
                  </a:moveTo>
                  <a:cubicBezTo>
                    <a:pt x="717" y="0"/>
                    <a:pt x="629" y="38"/>
                    <a:pt x="529" y="151"/>
                  </a:cubicBezTo>
                  <a:cubicBezTo>
                    <a:pt x="333" y="404"/>
                    <a:pt x="243" y="721"/>
                    <a:pt x="297" y="1044"/>
                  </a:cubicBezTo>
                  <a:lnTo>
                    <a:pt x="297" y="1044"/>
                  </a:lnTo>
                  <a:cubicBezTo>
                    <a:pt x="227" y="1028"/>
                    <a:pt x="167" y="1023"/>
                    <a:pt x="120" y="1023"/>
                  </a:cubicBezTo>
                  <a:cubicBezTo>
                    <a:pt x="44" y="1023"/>
                    <a:pt x="1" y="1037"/>
                    <a:pt x="1" y="1044"/>
                  </a:cubicBezTo>
                  <a:cubicBezTo>
                    <a:pt x="1" y="1069"/>
                    <a:pt x="152" y="1094"/>
                    <a:pt x="353" y="1169"/>
                  </a:cubicBezTo>
                  <a:lnTo>
                    <a:pt x="441" y="1207"/>
                  </a:lnTo>
                  <a:lnTo>
                    <a:pt x="428" y="1107"/>
                  </a:lnTo>
                  <a:cubicBezTo>
                    <a:pt x="403" y="968"/>
                    <a:pt x="403" y="843"/>
                    <a:pt x="428" y="704"/>
                  </a:cubicBezTo>
                  <a:cubicBezTo>
                    <a:pt x="491" y="289"/>
                    <a:pt x="743" y="13"/>
                    <a:pt x="730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gb42587efb1_0_387"/>
            <p:cNvSpPr/>
            <p:nvPr/>
          </p:nvSpPr>
          <p:spPr>
            <a:xfrm>
              <a:off x="2655625" y="2938600"/>
              <a:ext cx="158450" cy="274475"/>
            </a:xfrm>
            <a:custGeom>
              <a:rect b="b" l="l" r="r" t="t"/>
              <a:pathLst>
                <a:path extrusionOk="0" h="10979" w="6338">
                  <a:moveTo>
                    <a:pt x="63" y="0"/>
                  </a:moveTo>
                  <a:cubicBezTo>
                    <a:pt x="63" y="0"/>
                    <a:pt x="0" y="6715"/>
                    <a:pt x="239" y="7595"/>
                  </a:cubicBezTo>
                  <a:cubicBezTo>
                    <a:pt x="507" y="8560"/>
                    <a:pt x="1499" y="8700"/>
                    <a:pt x="2051" y="8700"/>
                  </a:cubicBezTo>
                  <a:cubicBezTo>
                    <a:pt x="2276" y="8700"/>
                    <a:pt x="2427" y="8677"/>
                    <a:pt x="2427" y="8677"/>
                  </a:cubicBezTo>
                  <a:lnTo>
                    <a:pt x="2591" y="10978"/>
                  </a:lnTo>
                  <a:lnTo>
                    <a:pt x="6338" y="10802"/>
                  </a:lnTo>
                  <a:lnTo>
                    <a:pt x="6313" y="118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gb42587efb1_0_387"/>
            <p:cNvSpPr/>
            <p:nvPr/>
          </p:nvSpPr>
          <p:spPr>
            <a:xfrm>
              <a:off x="2617725" y="2900975"/>
              <a:ext cx="242575" cy="254550"/>
            </a:xfrm>
            <a:custGeom>
              <a:rect b="b" l="l" r="r" t="t"/>
              <a:pathLst>
                <a:path extrusionOk="0" h="10182" w="9703">
                  <a:moveTo>
                    <a:pt x="2821" y="0"/>
                  </a:moveTo>
                  <a:cubicBezTo>
                    <a:pt x="1419" y="0"/>
                    <a:pt x="1" y="1118"/>
                    <a:pt x="649" y="2448"/>
                  </a:cubicBezTo>
                  <a:cubicBezTo>
                    <a:pt x="925" y="3027"/>
                    <a:pt x="2258" y="4083"/>
                    <a:pt x="2258" y="4083"/>
                  </a:cubicBezTo>
                  <a:lnTo>
                    <a:pt x="2849" y="5680"/>
                  </a:lnTo>
                  <a:cubicBezTo>
                    <a:pt x="3055" y="5523"/>
                    <a:pt x="3286" y="5431"/>
                    <a:pt x="3499" y="5431"/>
                  </a:cubicBezTo>
                  <a:cubicBezTo>
                    <a:pt x="3831" y="5431"/>
                    <a:pt x="4118" y="5656"/>
                    <a:pt x="4195" y="6208"/>
                  </a:cubicBezTo>
                  <a:cubicBezTo>
                    <a:pt x="4295" y="6875"/>
                    <a:pt x="3478" y="7000"/>
                    <a:pt x="3478" y="7000"/>
                  </a:cubicBezTo>
                  <a:cubicBezTo>
                    <a:pt x="3943" y="7818"/>
                    <a:pt x="4283" y="8472"/>
                    <a:pt x="4974" y="9251"/>
                  </a:cubicBezTo>
                  <a:cubicBezTo>
                    <a:pt x="5729" y="10081"/>
                    <a:pt x="6144" y="10169"/>
                    <a:pt x="6961" y="10182"/>
                  </a:cubicBezTo>
                  <a:lnTo>
                    <a:pt x="7867" y="10182"/>
                  </a:lnTo>
                  <a:cubicBezTo>
                    <a:pt x="7867" y="10182"/>
                    <a:pt x="9703" y="8648"/>
                    <a:pt x="9338" y="4586"/>
                  </a:cubicBezTo>
                  <a:cubicBezTo>
                    <a:pt x="8973" y="537"/>
                    <a:pt x="5326" y="1719"/>
                    <a:pt x="4471" y="713"/>
                  </a:cubicBezTo>
                  <a:cubicBezTo>
                    <a:pt x="4040" y="213"/>
                    <a:pt x="3432" y="0"/>
                    <a:pt x="282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gb42587efb1_0_387"/>
            <p:cNvSpPr/>
            <p:nvPr/>
          </p:nvSpPr>
          <p:spPr>
            <a:xfrm>
              <a:off x="2634550" y="2939550"/>
              <a:ext cx="211600" cy="161400"/>
            </a:xfrm>
            <a:custGeom>
              <a:rect b="b" l="l" r="r" t="t"/>
              <a:pathLst>
                <a:path extrusionOk="0" h="6456" w="8464">
                  <a:moveTo>
                    <a:pt x="26" y="0"/>
                  </a:moveTo>
                  <a:cubicBezTo>
                    <a:pt x="1" y="151"/>
                    <a:pt x="13" y="302"/>
                    <a:pt x="51" y="453"/>
                  </a:cubicBezTo>
                  <a:cubicBezTo>
                    <a:pt x="152" y="843"/>
                    <a:pt x="391" y="1195"/>
                    <a:pt x="718" y="1446"/>
                  </a:cubicBezTo>
                  <a:cubicBezTo>
                    <a:pt x="1133" y="1760"/>
                    <a:pt x="1736" y="1949"/>
                    <a:pt x="2403" y="2075"/>
                  </a:cubicBezTo>
                  <a:cubicBezTo>
                    <a:pt x="3069" y="2213"/>
                    <a:pt x="3836" y="2289"/>
                    <a:pt x="4477" y="2741"/>
                  </a:cubicBezTo>
                  <a:cubicBezTo>
                    <a:pt x="5119" y="3181"/>
                    <a:pt x="5509" y="3848"/>
                    <a:pt x="5861" y="4426"/>
                  </a:cubicBezTo>
                  <a:cubicBezTo>
                    <a:pt x="6200" y="5005"/>
                    <a:pt x="6552" y="5520"/>
                    <a:pt x="6942" y="5860"/>
                  </a:cubicBezTo>
                  <a:cubicBezTo>
                    <a:pt x="7244" y="6136"/>
                    <a:pt x="7609" y="6338"/>
                    <a:pt x="8011" y="6426"/>
                  </a:cubicBezTo>
                  <a:cubicBezTo>
                    <a:pt x="8121" y="6444"/>
                    <a:pt x="8232" y="6456"/>
                    <a:pt x="8342" y="6456"/>
                  </a:cubicBezTo>
                  <a:cubicBezTo>
                    <a:pt x="8383" y="6456"/>
                    <a:pt x="8423" y="6454"/>
                    <a:pt x="8464" y="6451"/>
                  </a:cubicBezTo>
                  <a:cubicBezTo>
                    <a:pt x="8464" y="6451"/>
                    <a:pt x="8426" y="6438"/>
                    <a:pt x="8338" y="6438"/>
                  </a:cubicBezTo>
                  <a:cubicBezTo>
                    <a:pt x="8237" y="6426"/>
                    <a:pt x="8124" y="6413"/>
                    <a:pt x="8011" y="6401"/>
                  </a:cubicBezTo>
                  <a:cubicBezTo>
                    <a:pt x="7621" y="6300"/>
                    <a:pt x="7256" y="6111"/>
                    <a:pt x="6967" y="5835"/>
                  </a:cubicBezTo>
                  <a:cubicBezTo>
                    <a:pt x="6577" y="5495"/>
                    <a:pt x="6238" y="4980"/>
                    <a:pt x="5898" y="4401"/>
                  </a:cubicBezTo>
                  <a:cubicBezTo>
                    <a:pt x="5546" y="3823"/>
                    <a:pt x="5169" y="3144"/>
                    <a:pt x="4503" y="2691"/>
                  </a:cubicBezTo>
                  <a:cubicBezTo>
                    <a:pt x="3836" y="2251"/>
                    <a:pt x="3069" y="2150"/>
                    <a:pt x="2403" y="2037"/>
                  </a:cubicBezTo>
                  <a:cubicBezTo>
                    <a:pt x="1736" y="1911"/>
                    <a:pt x="1145" y="1723"/>
                    <a:pt x="743" y="1408"/>
                  </a:cubicBezTo>
                  <a:cubicBezTo>
                    <a:pt x="416" y="1169"/>
                    <a:pt x="177" y="830"/>
                    <a:pt x="64" y="440"/>
                  </a:cubicBezTo>
                  <a:cubicBezTo>
                    <a:pt x="26" y="302"/>
                    <a:pt x="13" y="151"/>
                    <a:pt x="26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gb42587efb1_0_387"/>
            <p:cNvSpPr/>
            <p:nvPr/>
          </p:nvSpPr>
          <p:spPr>
            <a:xfrm>
              <a:off x="2636125" y="2926325"/>
              <a:ext cx="215375" cy="121750"/>
            </a:xfrm>
            <a:custGeom>
              <a:rect b="b" l="l" r="r" t="t"/>
              <a:pathLst>
                <a:path extrusionOk="0" h="4870" w="8615">
                  <a:moveTo>
                    <a:pt x="2928" y="586"/>
                  </a:moveTo>
                  <a:cubicBezTo>
                    <a:pt x="3035" y="586"/>
                    <a:pt x="3144" y="609"/>
                    <a:pt x="3245" y="655"/>
                  </a:cubicBezTo>
                  <a:cubicBezTo>
                    <a:pt x="3509" y="768"/>
                    <a:pt x="3660" y="1057"/>
                    <a:pt x="3610" y="1346"/>
                  </a:cubicBezTo>
                  <a:cubicBezTo>
                    <a:pt x="3572" y="1610"/>
                    <a:pt x="3421" y="1849"/>
                    <a:pt x="3195" y="2000"/>
                  </a:cubicBezTo>
                  <a:cubicBezTo>
                    <a:pt x="3025" y="2110"/>
                    <a:pt x="2831" y="2172"/>
                    <a:pt x="2632" y="2193"/>
                  </a:cubicBezTo>
                  <a:lnTo>
                    <a:pt x="2632" y="2193"/>
                  </a:lnTo>
                  <a:cubicBezTo>
                    <a:pt x="2437" y="2059"/>
                    <a:pt x="2285" y="1868"/>
                    <a:pt x="2201" y="1636"/>
                  </a:cubicBezTo>
                  <a:cubicBezTo>
                    <a:pt x="2113" y="1334"/>
                    <a:pt x="2201" y="1007"/>
                    <a:pt x="2415" y="781"/>
                  </a:cubicBezTo>
                  <a:cubicBezTo>
                    <a:pt x="2558" y="653"/>
                    <a:pt x="2742" y="586"/>
                    <a:pt x="2928" y="586"/>
                  </a:cubicBezTo>
                  <a:close/>
                  <a:moveTo>
                    <a:pt x="8413" y="3610"/>
                  </a:moveTo>
                  <a:lnTo>
                    <a:pt x="8614" y="3673"/>
                  </a:lnTo>
                  <a:cubicBezTo>
                    <a:pt x="8614" y="3673"/>
                    <a:pt x="8552" y="3648"/>
                    <a:pt x="8413" y="3610"/>
                  </a:cubicBezTo>
                  <a:close/>
                  <a:moveTo>
                    <a:pt x="7680" y="3474"/>
                  </a:moveTo>
                  <a:cubicBezTo>
                    <a:pt x="7735" y="3474"/>
                    <a:pt x="7791" y="3477"/>
                    <a:pt x="7847" y="3484"/>
                  </a:cubicBezTo>
                  <a:cubicBezTo>
                    <a:pt x="7902" y="3491"/>
                    <a:pt x="7955" y="3499"/>
                    <a:pt x="8007" y="3509"/>
                  </a:cubicBezTo>
                  <a:lnTo>
                    <a:pt x="8007" y="3509"/>
                  </a:lnTo>
                  <a:cubicBezTo>
                    <a:pt x="8038" y="3721"/>
                    <a:pt x="8021" y="3944"/>
                    <a:pt x="7948" y="4163"/>
                  </a:cubicBezTo>
                  <a:cubicBezTo>
                    <a:pt x="7872" y="4402"/>
                    <a:pt x="7709" y="4616"/>
                    <a:pt x="7495" y="4742"/>
                  </a:cubicBezTo>
                  <a:cubicBezTo>
                    <a:pt x="7395" y="4804"/>
                    <a:pt x="7281" y="4830"/>
                    <a:pt x="7156" y="4830"/>
                  </a:cubicBezTo>
                  <a:cubicBezTo>
                    <a:pt x="7043" y="4830"/>
                    <a:pt x="6942" y="4792"/>
                    <a:pt x="6854" y="4716"/>
                  </a:cubicBezTo>
                  <a:cubicBezTo>
                    <a:pt x="6703" y="4566"/>
                    <a:pt x="6640" y="4352"/>
                    <a:pt x="6678" y="4138"/>
                  </a:cubicBezTo>
                  <a:cubicBezTo>
                    <a:pt x="6716" y="3949"/>
                    <a:pt x="6829" y="3786"/>
                    <a:pt x="6980" y="3685"/>
                  </a:cubicBezTo>
                  <a:cubicBezTo>
                    <a:pt x="7195" y="3542"/>
                    <a:pt x="7435" y="3474"/>
                    <a:pt x="7680" y="3474"/>
                  </a:cubicBezTo>
                  <a:close/>
                  <a:moveTo>
                    <a:pt x="1" y="1"/>
                  </a:moveTo>
                  <a:cubicBezTo>
                    <a:pt x="1" y="2"/>
                    <a:pt x="13" y="78"/>
                    <a:pt x="26" y="202"/>
                  </a:cubicBezTo>
                  <a:cubicBezTo>
                    <a:pt x="139" y="692"/>
                    <a:pt x="390" y="1145"/>
                    <a:pt x="743" y="1510"/>
                  </a:cubicBezTo>
                  <a:cubicBezTo>
                    <a:pt x="1032" y="1799"/>
                    <a:pt x="1384" y="2013"/>
                    <a:pt x="1774" y="2139"/>
                  </a:cubicBezTo>
                  <a:cubicBezTo>
                    <a:pt x="2000" y="2214"/>
                    <a:pt x="2239" y="2239"/>
                    <a:pt x="2478" y="2239"/>
                  </a:cubicBezTo>
                  <a:cubicBezTo>
                    <a:pt x="2518" y="2239"/>
                    <a:pt x="2559" y="2238"/>
                    <a:pt x="2599" y="2235"/>
                  </a:cubicBezTo>
                  <a:lnTo>
                    <a:pt x="2599" y="2235"/>
                  </a:lnTo>
                  <a:cubicBezTo>
                    <a:pt x="2671" y="2285"/>
                    <a:pt x="2748" y="2329"/>
                    <a:pt x="2830" y="2365"/>
                  </a:cubicBezTo>
                  <a:cubicBezTo>
                    <a:pt x="3144" y="2503"/>
                    <a:pt x="3471" y="2591"/>
                    <a:pt x="3811" y="2629"/>
                  </a:cubicBezTo>
                  <a:cubicBezTo>
                    <a:pt x="3981" y="2654"/>
                    <a:pt x="4153" y="2667"/>
                    <a:pt x="4326" y="2667"/>
                  </a:cubicBezTo>
                  <a:cubicBezTo>
                    <a:pt x="4499" y="2667"/>
                    <a:pt x="4672" y="2654"/>
                    <a:pt x="4842" y="2629"/>
                  </a:cubicBezTo>
                  <a:cubicBezTo>
                    <a:pt x="5169" y="2579"/>
                    <a:pt x="5483" y="2503"/>
                    <a:pt x="5798" y="2403"/>
                  </a:cubicBezTo>
                  <a:cubicBezTo>
                    <a:pt x="6062" y="2314"/>
                    <a:pt x="6337" y="2275"/>
                    <a:pt x="6612" y="2275"/>
                  </a:cubicBezTo>
                  <a:cubicBezTo>
                    <a:pt x="6651" y="2275"/>
                    <a:pt x="6689" y="2275"/>
                    <a:pt x="6728" y="2277"/>
                  </a:cubicBezTo>
                  <a:cubicBezTo>
                    <a:pt x="7410" y="2352"/>
                    <a:pt x="7911" y="2877"/>
                    <a:pt x="8006" y="3498"/>
                  </a:cubicBezTo>
                  <a:lnTo>
                    <a:pt x="8006" y="3498"/>
                  </a:lnTo>
                  <a:cubicBezTo>
                    <a:pt x="7953" y="3488"/>
                    <a:pt x="7900" y="3479"/>
                    <a:pt x="7847" y="3472"/>
                  </a:cubicBezTo>
                  <a:cubicBezTo>
                    <a:pt x="7782" y="3461"/>
                    <a:pt x="7718" y="3456"/>
                    <a:pt x="7653" y="3456"/>
                  </a:cubicBezTo>
                  <a:cubicBezTo>
                    <a:pt x="7405" y="3456"/>
                    <a:pt x="7164" y="3530"/>
                    <a:pt x="6955" y="3660"/>
                  </a:cubicBezTo>
                  <a:cubicBezTo>
                    <a:pt x="6791" y="3773"/>
                    <a:pt x="6678" y="3937"/>
                    <a:pt x="6640" y="4138"/>
                  </a:cubicBezTo>
                  <a:cubicBezTo>
                    <a:pt x="6602" y="4352"/>
                    <a:pt x="6665" y="4578"/>
                    <a:pt x="6829" y="4742"/>
                  </a:cubicBezTo>
                  <a:cubicBezTo>
                    <a:pt x="6917" y="4817"/>
                    <a:pt x="7030" y="4867"/>
                    <a:pt x="7156" y="4867"/>
                  </a:cubicBezTo>
                  <a:cubicBezTo>
                    <a:pt x="7172" y="4869"/>
                    <a:pt x="7188" y="4870"/>
                    <a:pt x="7204" y="4870"/>
                  </a:cubicBezTo>
                  <a:cubicBezTo>
                    <a:pt x="7311" y="4870"/>
                    <a:pt x="7409" y="4834"/>
                    <a:pt x="7508" y="4779"/>
                  </a:cubicBezTo>
                  <a:cubicBezTo>
                    <a:pt x="7734" y="4641"/>
                    <a:pt x="7898" y="4427"/>
                    <a:pt x="7973" y="4176"/>
                  </a:cubicBezTo>
                  <a:cubicBezTo>
                    <a:pt x="8051" y="3955"/>
                    <a:pt x="8072" y="3731"/>
                    <a:pt x="8045" y="3517"/>
                  </a:cubicBezTo>
                  <a:lnTo>
                    <a:pt x="8045" y="3517"/>
                  </a:lnTo>
                  <a:cubicBezTo>
                    <a:pt x="8173" y="3543"/>
                    <a:pt x="8296" y="3576"/>
                    <a:pt x="8413" y="3610"/>
                  </a:cubicBezTo>
                  <a:cubicBezTo>
                    <a:pt x="8290" y="3569"/>
                    <a:pt x="8167" y="3533"/>
                    <a:pt x="8044" y="3506"/>
                  </a:cubicBezTo>
                  <a:lnTo>
                    <a:pt x="8044" y="3506"/>
                  </a:lnTo>
                  <a:cubicBezTo>
                    <a:pt x="7958" y="2857"/>
                    <a:pt x="7435" y="2302"/>
                    <a:pt x="6728" y="2227"/>
                  </a:cubicBezTo>
                  <a:cubicBezTo>
                    <a:pt x="6689" y="2225"/>
                    <a:pt x="6651" y="2224"/>
                    <a:pt x="6612" y="2224"/>
                  </a:cubicBezTo>
                  <a:cubicBezTo>
                    <a:pt x="6336" y="2224"/>
                    <a:pt x="6061" y="2264"/>
                    <a:pt x="5785" y="2352"/>
                  </a:cubicBezTo>
                  <a:cubicBezTo>
                    <a:pt x="5471" y="2453"/>
                    <a:pt x="5156" y="2528"/>
                    <a:pt x="4829" y="2579"/>
                  </a:cubicBezTo>
                  <a:cubicBezTo>
                    <a:pt x="4666" y="2604"/>
                    <a:pt x="4499" y="2616"/>
                    <a:pt x="4331" y="2616"/>
                  </a:cubicBezTo>
                  <a:cubicBezTo>
                    <a:pt x="4163" y="2616"/>
                    <a:pt x="3993" y="2604"/>
                    <a:pt x="3823" y="2579"/>
                  </a:cubicBezTo>
                  <a:cubicBezTo>
                    <a:pt x="3484" y="2541"/>
                    <a:pt x="3157" y="2453"/>
                    <a:pt x="2855" y="2315"/>
                  </a:cubicBezTo>
                  <a:cubicBezTo>
                    <a:pt x="2795" y="2290"/>
                    <a:pt x="2737" y="2260"/>
                    <a:pt x="2682" y="2226"/>
                  </a:cubicBezTo>
                  <a:lnTo>
                    <a:pt x="2682" y="2226"/>
                  </a:lnTo>
                  <a:cubicBezTo>
                    <a:pt x="2872" y="2201"/>
                    <a:pt x="3053" y="2140"/>
                    <a:pt x="3220" y="2038"/>
                  </a:cubicBezTo>
                  <a:cubicBezTo>
                    <a:pt x="3459" y="1887"/>
                    <a:pt x="3622" y="1636"/>
                    <a:pt x="3660" y="1359"/>
                  </a:cubicBezTo>
                  <a:cubicBezTo>
                    <a:pt x="3685" y="1208"/>
                    <a:pt x="3660" y="1057"/>
                    <a:pt x="3584" y="919"/>
                  </a:cubicBezTo>
                  <a:cubicBezTo>
                    <a:pt x="3522" y="781"/>
                    <a:pt x="3408" y="667"/>
                    <a:pt x="3258" y="604"/>
                  </a:cubicBezTo>
                  <a:cubicBezTo>
                    <a:pt x="3150" y="553"/>
                    <a:pt x="3034" y="528"/>
                    <a:pt x="2918" y="528"/>
                  </a:cubicBezTo>
                  <a:cubicBezTo>
                    <a:pt x="2722" y="528"/>
                    <a:pt x="2528" y="600"/>
                    <a:pt x="2377" y="743"/>
                  </a:cubicBezTo>
                  <a:cubicBezTo>
                    <a:pt x="2151" y="982"/>
                    <a:pt x="2063" y="1321"/>
                    <a:pt x="2151" y="1648"/>
                  </a:cubicBezTo>
                  <a:cubicBezTo>
                    <a:pt x="2228" y="1871"/>
                    <a:pt x="2370" y="2059"/>
                    <a:pt x="2551" y="2200"/>
                  </a:cubicBezTo>
                  <a:lnTo>
                    <a:pt x="2551" y="2200"/>
                  </a:lnTo>
                  <a:cubicBezTo>
                    <a:pt x="2527" y="2201"/>
                    <a:pt x="2502" y="2201"/>
                    <a:pt x="2478" y="2201"/>
                  </a:cubicBezTo>
                  <a:cubicBezTo>
                    <a:pt x="2448" y="2203"/>
                    <a:pt x="2417" y="2204"/>
                    <a:pt x="2387" y="2204"/>
                  </a:cubicBezTo>
                  <a:cubicBezTo>
                    <a:pt x="2181" y="2204"/>
                    <a:pt x="1984" y="2167"/>
                    <a:pt x="1786" y="2101"/>
                  </a:cubicBezTo>
                  <a:cubicBezTo>
                    <a:pt x="1396" y="1975"/>
                    <a:pt x="1044" y="1761"/>
                    <a:pt x="768" y="1472"/>
                  </a:cubicBezTo>
                  <a:cubicBezTo>
                    <a:pt x="554" y="1258"/>
                    <a:pt x="365" y="1019"/>
                    <a:pt x="227" y="743"/>
                  </a:cubicBezTo>
                  <a:cubicBezTo>
                    <a:pt x="152" y="567"/>
                    <a:pt x="89" y="391"/>
                    <a:pt x="38" y="202"/>
                  </a:cubicBezTo>
                  <a:cubicBezTo>
                    <a:pt x="13" y="78"/>
                    <a:pt x="1" y="2"/>
                    <a:pt x="1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gb42587efb1_0_387"/>
            <p:cNvSpPr/>
            <p:nvPr/>
          </p:nvSpPr>
          <p:spPr>
            <a:xfrm>
              <a:off x="2686450" y="4160850"/>
              <a:ext cx="133925" cy="153700"/>
            </a:xfrm>
            <a:custGeom>
              <a:rect b="b" l="l" r="r" t="t"/>
              <a:pathLst>
                <a:path extrusionOk="0" h="6148" w="5357">
                  <a:moveTo>
                    <a:pt x="3533" y="1"/>
                  </a:moveTo>
                  <a:lnTo>
                    <a:pt x="603" y="2315"/>
                  </a:lnTo>
                  <a:lnTo>
                    <a:pt x="1823" y="3887"/>
                  </a:lnTo>
                  <a:cubicBezTo>
                    <a:pt x="1823" y="3887"/>
                    <a:pt x="0" y="6148"/>
                    <a:pt x="431" y="6148"/>
                  </a:cubicBezTo>
                  <a:cubicBezTo>
                    <a:pt x="456" y="6148"/>
                    <a:pt x="488" y="6141"/>
                    <a:pt x="528" y="6125"/>
                  </a:cubicBezTo>
                  <a:cubicBezTo>
                    <a:pt x="1194" y="5861"/>
                    <a:pt x="4401" y="3120"/>
                    <a:pt x="5180" y="2440"/>
                  </a:cubicBezTo>
                  <a:lnTo>
                    <a:pt x="5356" y="2277"/>
                  </a:lnTo>
                  <a:lnTo>
                    <a:pt x="353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gb42587efb1_0_387"/>
            <p:cNvSpPr/>
            <p:nvPr/>
          </p:nvSpPr>
          <p:spPr>
            <a:xfrm>
              <a:off x="2695550" y="4217750"/>
              <a:ext cx="124825" cy="97175"/>
            </a:xfrm>
            <a:custGeom>
              <a:rect b="b" l="l" r="r" t="t"/>
              <a:pathLst>
                <a:path extrusionOk="0" h="3887" w="4993">
                  <a:moveTo>
                    <a:pt x="0" y="1"/>
                  </a:moveTo>
                  <a:lnTo>
                    <a:pt x="0" y="3887"/>
                  </a:lnTo>
                  <a:lnTo>
                    <a:pt x="4992" y="3887"/>
                  </a:lnTo>
                  <a:lnTo>
                    <a:pt x="49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gb42587efb1_0_387"/>
            <p:cNvSpPr/>
            <p:nvPr/>
          </p:nvSpPr>
          <p:spPr>
            <a:xfrm>
              <a:off x="2695550" y="4215875"/>
              <a:ext cx="124500" cy="98425"/>
            </a:xfrm>
            <a:custGeom>
              <a:rect b="b" l="l" r="r" t="t"/>
              <a:pathLst>
                <a:path extrusionOk="0" h="3937" w="4980">
                  <a:moveTo>
                    <a:pt x="4930" y="1"/>
                  </a:moveTo>
                  <a:lnTo>
                    <a:pt x="4930" y="13"/>
                  </a:lnTo>
                  <a:lnTo>
                    <a:pt x="3898" y="856"/>
                  </a:lnTo>
                  <a:cubicBezTo>
                    <a:pt x="3898" y="868"/>
                    <a:pt x="3898" y="868"/>
                    <a:pt x="3898" y="868"/>
                  </a:cubicBezTo>
                  <a:lnTo>
                    <a:pt x="3873" y="856"/>
                  </a:lnTo>
                  <a:lnTo>
                    <a:pt x="1044" y="3132"/>
                  </a:lnTo>
                  <a:cubicBezTo>
                    <a:pt x="918" y="3031"/>
                    <a:pt x="767" y="2956"/>
                    <a:pt x="604" y="2930"/>
                  </a:cubicBezTo>
                  <a:cubicBezTo>
                    <a:pt x="566" y="2930"/>
                    <a:pt x="528" y="2943"/>
                    <a:pt x="491" y="2956"/>
                  </a:cubicBezTo>
                  <a:lnTo>
                    <a:pt x="352" y="3157"/>
                  </a:lnTo>
                  <a:cubicBezTo>
                    <a:pt x="201" y="3383"/>
                    <a:pt x="0" y="3735"/>
                    <a:pt x="0" y="3886"/>
                  </a:cubicBezTo>
                  <a:cubicBezTo>
                    <a:pt x="0" y="3911"/>
                    <a:pt x="38" y="3936"/>
                    <a:pt x="63" y="3936"/>
                  </a:cubicBezTo>
                  <a:cubicBezTo>
                    <a:pt x="101" y="3924"/>
                    <a:pt x="139" y="3924"/>
                    <a:pt x="164" y="3911"/>
                  </a:cubicBezTo>
                  <a:lnTo>
                    <a:pt x="201" y="3899"/>
                  </a:lnTo>
                  <a:cubicBezTo>
                    <a:pt x="906" y="3433"/>
                    <a:pt x="1585" y="2930"/>
                    <a:pt x="2239" y="2390"/>
                  </a:cubicBezTo>
                  <a:cubicBezTo>
                    <a:pt x="3282" y="1547"/>
                    <a:pt x="4401" y="592"/>
                    <a:pt x="4804" y="227"/>
                  </a:cubicBezTo>
                  <a:lnTo>
                    <a:pt x="4980" y="63"/>
                  </a:lnTo>
                  <a:lnTo>
                    <a:pt x="4930" y="1"/>
                  </a:lnTo>
                  <a:close/>
                </a:path>
              </a:pathLst>
            </a:custGeom>
            <a:solidFill>
              <a:srgbClr val="8C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gb42587efb1_0_387"/>
            <p:cNvSpPr/>
            <p:nvPr/>
          </p:nvSpPr>
          <p:spPr>
            <a:xfrm>
              <a:off x="2695550" y="4215250"/>
              <a:ext cx="124500" cy="98100"/>
            </a:xfrm>
            <a:custGeom>
              <a:rect b="b" l="l" r="r" t="t"/>
              <a:pathLst>
                <a:path extrusionOk="0" h="3924" w="4980">
                  <a:moveTo>
                    <a:pt x="4980" y="0"/>
                  </a:moveTo>
                  <a:lnTo>
                    <a:pt x="4980" y="0"/>
                  </a:lnTo>
                  <a:cubicBezTo>
                    <a:pt x="4955" y="13"/>
                    <a:pt x="4942" y="13"/>
                    <a:pt x="4917" y="26"/>
                  </a:cubicBezTo>
                  <a:lnTo>
                    <a:pt x="4779" y="139"/>
                  </a:lnTo>
                  <a:cubicBezTo>
                    <a:pt x="4640" y="264"/>
                    <a:pt x="4464" y="403"/>
                    <a:pt x="4251" y="579"/>
                  </a:cubicBezTo>
                  <a:cubicBezTo>
                    <a:pt x="3810" y="944"/>
                    <a:pt x="3194" y="1446"/>
                    <a:pt x="2515" y="1987"/>
                  </a:cubicBezTo>
                  <a:cubicBezTo>
                    <a:pt x="1824" y="2528"/>
                    <a:pt x="1195" y="3018"/>
                    <a:pt x="742" y="3358"/>
                  </a:cubicBezTo>
                  <a:lnTo>
                    <a:pt x="201" y="3773"/>
                  </a:lnTo>
                  <a:lnTo>
                    <a:pt x="51" y="3886"/>
                  </a:lnTo>
                  <a:cubicBezTo>
                    <a:pt x="38" y="3899"/>
                    <a:pt x="13" y="3911"/>
                    <a:pt x="0" y="3924"/>
                  </a:cubicBezTo>
                  <a:lnTo>
                    <a:pt x="63" y="3899"/>
                  </a:lnTo>
                  <a:lnTo>
                    <a:pt x="214" y="3785"/>
                  </a:lnTo>
                  <a:lnTo>
                    <a:pt x="767" y="3396"/>
                  </a:lnTo>
                  <a:cubicBezTo>
                    <a:pt x="1233" y="3043"/>
                    <a:pt x="1861" y="2566"/>
                    <a:pt x="2540" y="2025"/>
                  </a:cubicBezTo>
                  <a:cubicBezTo>
                    <a:pt x="3232" y="1484"/>
                    <a:pt x="3836" y="981"/>
                    <a:pt x="4276" y="617"/>
                  </a:cubicBezTo>
                  <a:lnTo>
                    <a:pt x="4791" y="164"/>
                  </a:lnTo>
                  <a:lnTo>
                    <a:pt x="4930" y="51"/>
                  </a:lnTo>
                  <a:cubicBezTo>
                    <a:pt x="4942" y="26"/>
                    <a:pt x="4955" y="13"/>
                    <a:pt x="498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gb42587efb1_0_387"/>
            <p:cNvSpPr/>
            <p:nvPr/>
          </p:nvSpPr>
          <p:spPr>
            <a:xfrm>
              <a:off x="2706850" y="4288775"/>
              <a:ext cx="16075" cy="6650"/>
            </a:xfrm>
            <a:custGeom>
              <a:rect b="b" l="l" r="r" t="t"/>
              <a:pathLst>
                <a:path extrusionOk="0" h="266" w="643">
                  <a:moveTo>
                    <a:pt x="164" y="0"/>
                  </a:moveTo>
                  <a:cubicBezTo>
                    <a:pt x="109" y="0"/>
                    <a:pt x="54" y="10"/>
                    <a:pt x="1" y="27"/>
                  </a:cubicBezTo>
                  <a:cubicBezTo>
                    <a:pt x="114" y="27"/>
                    <a:pt x="227" y="52"/>
                    <a:pt x="341" y="90"/>
                  </a:cubicBezTo>
                  <a:cubicBezTo>
                    <a:pt x="441" y="128"/>
                    <a:pt x="554" y="191"/>
                    <a:pt x="642" y="266"/>
                  </a:cubicBezTo>
                  <a:cubicBezTo>
                    <a:pt x="579" y="153"/>
                    <a:pt x="479" y="77"/>
                    <a:pt x="353" y="40"/>
                  </a:cubicBezTo>
                  <a:cubicBezTo>
                    <a:pt x="292" y="13"/>
                    <a:pt x="228" y="0"/>
                    <a:pt x="16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gb42587efb1_0_387"/>
            <p:cNvSpPr/>
            <p:nvPr/>
          </p:nvSpPr>
          <p:spPr>
            <a:xfrm>
              <a:off x="2726975" y="4264300"/>
              <a:ext cx="9150" cy="2950"/>
            </a:xfrm>
            <a:custGeom>
              <a:rect b="b" l="l" r="r" t="t"/>
              <a:pathLst>
                <a:path extrusionOk="0" h="118" w="366">
                  <a:moveTo>
                    <a:pt x="13" y="0"/>
                  </a:moveTo>
                  <a:cubicBezTo>
                    <a:pt x="1" y="13"/>
                    <a:pt x="76" y="38"/>
                    <a:pt x="177" y="76"/>
                  </a:cubicBezTo>
                  <a:cubicBezTo>
                    <a:pt x="243" y="104"/>
                    <a:pt x="309" y="118"/>
                    <a:pt x="338" y="118"/>
                  </a:cubicBezTo>
                  <a:cubicBezTo>
                    <a:pt x="347" y="118"/>
                    <a:pt x="353" y="116"/>
                    <a:pt x="353" y="113"/>
                  </a:cubicBezTo>
                  <a:cubicBezTo>
                    <a:pt x="365" y="101"/>
                    <a:pt x="290" y="63"/>
                    <a:pt x="189" y="38"/>
                  </a:cubicBezTo>
                  <a:cubicBezTo>
                    <a:pt x="127" y="13"/>
                    <a:pt x="64" y="0"/>
                    <a:pt x="1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gb42587efb1_0_387"/>
            <p:cNvSpPr/>
            <p:nvPr/>
          </p:nvSpPr>
          <p:spPr>
            <a:xfrm>
              <a:off x="2731375" y="4258500"/>
              <a:ext cx="7900" cy="1225"/>
            </a:xfrm>
            <a:custGeom>
              <a:rect b="b" l="l" r="r" t="t"/>
              <a:pathLst>
                <a:path extrusionOk="0" h="49" w="316">
                  <a:moveTo>
                    <a:pt x="92" y="1"/>
                  </a:moveTo>
                  <a:cubicBezTo>
                    <a:pt x="39" y="1"/>
                    <a:pt x="1" y="9"/>
                    <a:pt x="1" y="18"/>
                  </a:cubicBezTo>
                  <a:cubicBezTo>
                    <a:pt x="1" y="31"/>
                    <a:pt x="76" y="43"/>
                    <a:pt x="164" y="43"/>
                  </a:cubicBezTo>
                  <a:cubicBezTo>
                    <a:pt x="186" y="47"/>
                    <a:pt x="208" y="49"/>
                    <a:pt x="229" y="49"/>
                  </a:cubicBezTo>
                  <a:cubicBezTo>
                    <a:pt x="277" y="49"/>
                    <a:pt x="315" y="40"/>
                    <a:pt x="315" y="31"/>
                  </a:cubicBezTo>
                  <a:cubicBezTo>
                    <a:pt x="315" y="18"/>
                    <a:pt x="252" y="6"/>
                    <a:pt x="164" y="6"/>
                  </a:cubicBezTo>
                  <a:cubicBezTo>
                    <a:pt x="139" y="2"/>
                    <a:pt x="114" y="1"/>
                    <a:pt x="9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gb42587efb1_0_387"/>
            <p:cNvSpPr/>
            <p:nvPr/>
          </p:nvSpPr>
          <p:spPr>
            <a:xfrm>
              <a:off x="2729800" y="4249475"/>
              <a:ext cx="7900" cy="6350"/>
            </a:xfrm>
            <a:custGeom>
              <a:rect b="b" l="l" r="r" t="t"/>
              <a:pathLst>
                <a:path extrusionOk="0" h="254" w="316">
                  <a:moveTo>
                    <a:pt x="309" y="0"/>
                  </a:moveTo>
                  <a:cubicBezTo>
                    <a:pt x="287" y="0"/>
                    <a:pt x="218" y="46"/>
                    <a:pt x="139" y="103"/>
                  </a:cubicBezTo>
                  <a:cubicBezTo>
                    <a:pt x="64" y="178"/>
                    <a:pt x="1" y="241"/>
                    <a:pt x="14" y="254"/>
                  </a:cubicBezTo>
                  <a:cubicBezTo>
                    <a:pt x="14" y="254"/>
                    <a:pt x="89" y="216"/>
                    <a:pt x="177" y="140"/>
                  </a:cubicBezTo>
                  <a:cubicBezTo>
                    <a:pt x="252" y="77"/>
                    <a:pt x="315" y="15"/>
                    <a:pt x="315" y="2"/>
                  </a:cubicBezTo>
                  <a:cubicBezTo>
                    <a:pt x="314" y="1"/>
                    <a:pt x="312" y="0"/>
                    <a:pt x="30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gb42587efb1_0_387"/>
            <p:cNvSpPr/>
            <p:nvPr/>
          </p:nvSpPr>
          <p:spPr>
            <a:xfrm>
              <a:off x="2726675" y="4243550"/>
              <a:ext cx="8500" cy="7550"/>
            </a:xfrm>
            <a:custGeom>
              <a:rect b="b" l="l" r="r" t="t"/>
              <a:pathLst>
                <a:path extrusionOk="0" h="302" w="340">
                  <a:moveTo>
                    <a:pt x="315" y="0"/>
                  </a:moveTo>
                  <a:lnTo>
                    <a:pt x="164" y="151"/>
                  </a:lnTo>
                  <a:cubicBezTo>
                    <a:pt x="76" y="239"/>
                    <a:pt x="0" y="289"/>
                    <a:pt x="0" y="302"/>
                  </a:cubicBezTo>
                  <a:cubicBezTo>
                    <a:pt x="76" y="289"/>
                    <a:pt x="151" y="239"/>
                    <a:pt x="201" y="189"/>
                  </a:cubicBezTo>
                  <a:cubicBezTo>
                    <a:pt x="264" y="138"/>
                    <a:pt x="315" y="76"/>
                    <a:pt x="34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gb42587efb1_0_387"/>
            <p:cNvSpPr/>
            <p:nvPr/>
          </p:nvSpPr>
          <p:spPr>
            <a:xfrm>
              <a:off x="2710325" y="4261250"/>
              <a:ext cx="18250" cy="9350"/>
            </a:xfrm>
            <a:custGeom>
              <a:rect b="b" l="l" r="r" t="t"/>
              <a:pathLst>
                <a:path extrusionOk="0" h="374" w="730">
                  <a:moveTo>
                    <a:pt x="423" y="39"/>
                  </a:moveTo>
                  <a:cubicBezTo>
                    <a:pt x="453" y="39"/>
                    <a:pt x="484" y="42"/>
                    <a:pt x="516" y="47"/>
                  </a:cubicBezTo>
                  <a:cubicBezTo>
                    <a:pt x="565" y="55"/>
                    <a:pt x="613" y="73"/>
                    <a:pt x="659" y="96"/>
                  </a:cubicBezTo>
                  <a:lnTo>
                    <a:pt x="659" y="96"/>
                  </a:lnTo>
                  <a:cubicBezTo>
                    <a:pt x="623" y="118"/>
                    <a:pt x="570" y="148"/>
                    <a:pt x="503" y="185"/>
                  </a:cubicBezTo>
                  <a:cubicBezTo>
                    <a:pt x="440" y="223"/>
                    <a:pt x="352" y="260"/>
                    <a:pt x="277" y="286"/>
                  </a:cubicBezTo>
                  <a:cubicBezTo>
                    <a:pt x="227" y="311"/>
                    <a:pt x="176" y="323"/>
                    <a:pt x="139" y="323"/>
                  </a:cubicBezTo>
                  <a:cubicBezTo>
                    <a:pt x="130" y="325"/>
                    <a:pt x="122" y="326"/>
                    <a:pt x="114" y="326"/>
                  </a:cubicBezTo>
                  <a:cubicBezTo>
                    <a:pt x="77" y="326"/>
                    <a:pt x="51" y="302"/>
                    <a:pt x="51" y="260"/>
                  </a:cubicBezTo>
                  <a:cubicBezTo>
                    <a:pt x="101" y="172"/>
                    <a:pt x="176" y="97"/>
                    <a:pt x="264" y="72"/>
                  </a:cubicBezTo>
                  <a:cubicBezTo>
                    <a:pt x="320" y="48"/>
                    <a:pt x="371" y="39"/>
                    <a:pt x="423" y="39"/>
                  </a:cubicBezTo>
                  <a:close/>
                  <a:moveTo>
                    <a:pt x="406" y="1"/>
                  </a:moveTo>
                  <a:cubicBezTo>
                    <a:pt x="246" y="1"/>
                    <a:pt x="92" y="90"/>
                    <a:pt x="13" y="248"/>
                  </a:cubicBezTo>
                  <a:cubicBezTo>
                    <a:pt x="0" y="286"/>
                    <a:pt x="13" y="323"/>
                    <a:pt x="51" y="348"/>
                  </a:cubicBezTo>
                  <a:cubicBezTo>
                    <a:pt x="76" y="361"/>
                    <a:pt x="101" y="374"/>
                    <a:pt x="139" y="374"/>
                  </a:cubicBezTo>
                  <a:cubicBezTo>
                    <a:pt x="189" y="361"/>
                    <a:pt x="239" y="348"/>
                    <a:pt x="290" y="323"/>
                  </a:cubicBezTo>
                  <a:cubicBezTo>
                    <a:pt x="378" y="298"/>
                    <a:pt x="453" y="260"/>
                    <a:pt x="528" y="210"/>
                  </a:cubicBezTo>
                  <a:cubicBezTo>
                    <a:pt x="585" y="182"/>
                    <a:pt x="634" y="147"/>
                    <a:pt x="676" y="105"/>
                  </a:cubicBezTo>
                  <a:lnTo>
                    <a:pt x="676" y="105"/>
                  </a:lnTo>
                  <a:cubicBezTo>
                    <a:pt x="695" y="114"/>
                    <a:pt x="713" y="124"/>
                    <a:pt x="730" y="135"/>
                  </a:cubicBezTo>
                  <a:cubicBezTo>
                    <a:pt x="730" y="135"/>
                    <a:pt x="718" y="123"/>
                    <a:pt x="682" y="99"/>
                  </a:cubicBezTo>
                  <a:lnTo>
                    <a:pt x="682" y="99"/>
                  </a:lnTo>
                  <a:cubicBezTo>
                    <a:pt x="694" y="86"/>
                    <a:pt x="706" y="73"/>
                    <a:pt x="717" y="59"/>
                  </a:cubicBezTo>
                  <a:lnTo>
                    <a:pt x="717" y="59"/>
                  </a:lnTo>
                  <a:cubicBezTo>
                    <a:pt x="717" y="59"/>
                    <a:pt x="701" y="70"/>
                    <a:pt x="669" y="89"/>
                  </a:cubicBezTo>
                  <a:lnTo>
                    <a:pt x="669" y="89"/>
                  </a:lnTo>
                  <a:cubicBezTo>
                    <a:pt x="588" y="29"/>
                    <a:pt x="496" y="1"/>
                    <a:pt x="40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gb42587efb1_0_387"/>
            <p:cNvSpPr/>
            <p:nvPr/>
          </p:nvSpPr>
          <p:spPr>
            <a:xfrm>
              <a:off x="2722275" y="4250775"/>
              <a:ext cx="6625" cy="13225"/>
            </a:xfrm>
            <a:custGeom>
              <a:rect b="b" l="l" r="r" t="t"/>
              <a:pathLst>
                <a:path extrusionOk="0" h="529" w="265">
                  <a:moveTo>
                    <a:pt x="145" y="0"/>
                  </a:moveTo>
                  <a:cubicBezTo>
                    <a:pt x="129" y="0"/>
                    <a:pt x="113" y="5"/>
                    <a:pt x="101" y="13"/>
                  </a:cubicBezTo>
                  <a:cubicBezTo>
                    <a:pt x="38" y="63"/>
                    <a:pt x="0" y="151"/>
                    <a:pt x="13" y="227"/>
                  </a:cubicBezTo>
                  <a:cubicBezTo>
                    <a:pt x="25" y="290"/>
                    <a:pt x="38" y="352"/>
                    <a:pt x="76" y="415"/>
                  </a:cubicBezTo>
                  <a:cubicBezTo>
                    <a:pt x="138" y="503"/>
                    <a:pt x="201" y="528"/>
                    <a:pt x="201" y="528"/>
                  </a:cubicBezTo>
                  <a:cubicBezTo>
                    <a:pt x="164" y="491"/>
                    <a:pt x="126" y="440"/>
                    <a:pt x="101" y="403"/>
                  </a:cubicBezTo>
                  <a:cubicBezTo>
                    <a:pt x="76" y="340"/>
                    <a:pt x="63" y="290"/>
                    <a:pt x="63" y="227"/>
                  </a:cubicBezTo>
                  <a:cubicBezTo>
                    <a:pt x="50" y="164"/>
                    <a:pt x="76" y="101"/>
                    <a:pt x="126" y="51"/>
                  </a:cubicBezTo>
                  <a:cubicBezTo>
                    <a:pt x="132" y="48"/>
                    <a:pt x="138" y="46"/>
                    <a:pt x="143" y="46"/>
                  </a:cubicBezTo>
                  <a:cubicBezTo>
                    <a:pt x="185" y="46"/>
                    <a:pt x="214" y="121"/>
                    <a:pt x="214" y="176"/>
                  </a:cubicBezTo>
                  <a:cubicBezTo>
                    <a:pt x="227" y="227"/>
                    <a:pt x="227" y="290"/>
                    <a:pt x="227" y="352"/>
                  </a:cubicBezTo>
                  <a:cubicBezTo>
                    <a:pt x="227" y="440"/>
                    <a:pt x="214" y="503"/>
                    <a:pt x="214" y="503"/>
                  </a:cubicBezTo>
                  <a:cubicBezTo>
                    <a:pt x="239" y="453"/>
                    <a:pt x="252" y="403"/>
                    <a:pt x="264" y="352"/>
                  </a:cubicBezTo>
                  <a:cubicBezTo>
                    <a:pt x="264" y="290"/>
                    <a:pt x="264" y="227"/>
                    <a:pt x="264" y="164"/>
                  </a:cubicBezTo>
                  <a:cubicBezTo>
                    <a:pt x="252" y="126"/>
                    <a:pt x="239" y="88"/>
                    <a:pt x="227" y="51"/>
                  </a:cubicBezTo>
                  <a:cubicBezTo>
                    <a:pt x="210" y="17"/>
                    <a:pt x="176" y="0"/>
                    <a:pt x="14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gb42587efb1_0_387"/>
            <p:cNvSpPr/>
            <p:nvPr/>
          </p:nvSpPr>
          <p:spPr>
            <a:xfrm>
              <a:off x="2785150" y="4196375"/>
              <a:ext cx="17625" cy="41225"/>
            </a:xfrm>
            <a:custGeom>
              <a:rect b="b" l="l" r="r" t="t"/>
              <a:pathLst>
                <a:path extrusionOk="0" h="1649" w="705">
                  <a:moveTo>
                    <a:pt x="692" y="1"/>
                  </a:moveTo>
                  <a:cubicBezTo>
                    <a:pt x="667" y="1"/>
                    <a:pt x="641" y="13"/>
                    <a:pt x="629" y="26"/>
                  </a:cubicBezTo>
                  <a:cubicBezTo>
                    <a:pt x="566" y="64"/>
                    <a:pt x="516" y="102"/>
                    <a:pt x="465" y="152"/>
                  </a:cubicBezTo>
                  <a:cubicBezTo>
                    <a:pt x="113" y="466"/>
                    <a:pt x="0" y="969"/>
                    <a:pt x="176" y="1409"/>
                  </a:cubicBezTo>
                  <a:cubicBezTo>
                    <a:pt x="201" y="1472"/>
                    <a:pt x="226" y="1535"/>
                    <a:pt x="264" y="1598"/>
                  </a:cubicBezTo>
                  <a:cubicBezTo>
                    <a:pt x="302" y="1636"/>
                    <a:pt x="314" y="1648"/>
                    <a:pt x="314" y="1648"/>
                  </a:cubicBezTo>
                  <a:cubicBezTo>
                    <a:pt x="277" y="1573"/>
                    <a:pt x="239" y="1485"/>
                    <a:pt x="201" y="1397"/>
                  </a:cubicBezTo>
                  <a:cubicBezTo>
                    <a:pt x="63" y="969"/>
                    <a:pt x="164" y="491"/>
                    <a:pt x="491" y="177"/>
                  </a:cubicBezTo>
                  <a:cubicBezTo>
                    <a:pt x="616" y="64"/>
                    <a:pt x="704" y="1"/>
                    <a:pt x="704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gb42587efb1_0_387"/>
            <p:cNvSpPr/>
            <p:nvPr/>
          </p:nvSpPr>
          <p:spPr>
            <a:xfrm>
              <a:off x="2771000" y="4171875"/>
              <a:ext cx="24225" cy="29875"/>
            </a:xfrm>
            <a:custGeom>
              <a:rect b="b" l="l" r="r" t="t"/>
              <a:pathLst>
                <a:path extrusionOk="0" h="1195" w="969">
                  <a:moveTo>
                    <a:pt x="0" y="0"/>
                  </a:moveTo>
                  <a:cubicBezTo>
                    <a:pt x="139" y="214"/>
                    <a:pt x="302" y="415"/>
                    <a:pt x="466" y="616"/>
                  </a:cubicBezTo>
                  <a:cubicBezTo>
                    <a:pt x="629" y="817"/>
                    <a:pt x="792" y="1006"/>
                    <a:pt x="969" y="1195"/>
                  </a:cubicBezTo>
                  <a:cubicBezTo>
                    <a:pt x="830" y="981"/>
                    <a:pt x="667" y="780"/>
                    <a:pt x="503" y="579"/>
                  </a:cubicBezTo>
                  <a:cubicBezTo>
                    <a:pt x="340" y="377"/>
                    <a:pt x="176" y="189"/>
                    <a:pt x="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gb42587efb1_0_387"/>
            <p:cNvSpPr/>
            <p:nvPr/>
          </p:nvSpPr>
          <p:spPr>
            <a:xfrm>
              <a:off x="2757150" y="4238200"/>
              <a:ext cx="21425" cy="17300"/>
            </a:xfrm>
            <a:custGeom>
              <a:rect b="b" l="l" r="r" t="t"/>
              <a:pathLst>
                <a:path extrusionOk="0" h="692" w="857">
                  <a:moveTo>
                    <a:pt x="856" y="0"/>
                  </a:moveTo>
                  <a:cubicBezTo>
                    <a:pt x="843" y="0"/>
                    <a:pt x="667" y="164"/>
                    <a:pt x="429" y="352"/>
                  </a:cubicBezTo>
                  <a:cubicBezTo>
                    <a:pt x="190" y="528"/>
                    <a:pt x="1" y="679"/>
                    <a:pt x="1" y="692"/>
                  </a:cubicBezTo>
                  <a:cubicBezTo>
                    <a:pt x="164" y="604"/>
                    <a:pt x="315" y="503"/>
                    <a:pt x="454" y="390"/>
                  </a:cubicBezTo>
                  <a:cubicBezTo>
                    <a:pt x="605" y="277"/>
                    <a:pt x="730" y="151"/>
                    <a:pt x="85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gb42587efb1_0_387"/>
            <p:cNvSpPr/>
            <p:nvPr/>
          </p:nvSpPr>
          <p:spPr>
            <a:xfrm>
              <a:off x="2792050" y="4226875"/>
              <a:ext cx="2225" cy="5725"/>
            </a:xfrm>
            <a:custGeom>
              <a:rect b="b" l="l" r="r" t="t"/>
              <a:pathLst>
                <a:path extrusionOk="0" h="229" w="89">
                  <a:moveTo>
                    <a:pt x="26" y="1"/>
                  </a:moveTo>
                  <a:cubicBezTo>
                    <a:pt x="13" y="1"/>
                    <a:pt x="1" y="51"/>
                    <a:pt x="13" y="126"/>
                  </a:cubicBezTo>
                  <a:cubicBezTo>
                    <a:pt x="36" y="183"/>
                    <a:pt x="68" y="229"/>
                    <a:pt x="84" y="229"/>
                  </a:cubicBezTo>
                  <a:cubicBezTo>
                    <a:pt x="86" y="229"/>
                    <a:pt x="87" y="228"/>
                    <a:pt x="89" y="227"/>
                  </a:cubicBezTo>
                  <a:cubicBezTo>
                    <a:pt x="89" y="227"/>
                    <a:pt x="76" y="177"/>
                    <a:pt x="64" y="114"/>
                  </a:cubicBezTo>
                  <a:cubicBezTo>
                    <a:pt x="38" y="51"/>
                    <a:pt x="38" y="1"/>
                    <a:pt x="2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gb42587efb1_0_387"/>
            <p:cNvSpPr/>
            <p:nvPr/>
          </p:nvSpPr>
          <p:spPr>
            <a:xfrm>
              <a:off x="2791750" y="4215875"/>
              <a:ext cx="1600" cy="5050"/>
            </a:xfrm>
            <a:custGeom>
              <a:rect b="b" l="l" r="r" t="t"/>
              <a:pathLst>
                <a:path extrusionOk="0" h="202" w="64">
                  <a:moveTo>
                    <a:pt x="38" y="1"/>
                  </a:moveTo>
                  <a:cubicBezTo>
                    <a:pt x="25" y="1"/>
                    <a:pt x="13" y="38"/>
                    <a:pt x="13" y="101"/>
                  </a:cubicBezTo>
                  <a:cubicBezTo>
                    <a:pt x="0" y="151"/>
                    <a:pt x="13" y="202"/>
                    <a:pt x="25" y="202"/>
                  </a:cubicBezTo>
                  <a:cubicBezTo>
                    <a:pt x="38" y="202"/>
                    <a:pt x="50" y="164"/>
                    <a:pt x="50" y="101"/>
                  </a:cubicBezTo>
                  <a:cubicBezTo>
                    <a:pt x="63" y="51"/>
                    <a:pt x="50" y="1"/>
                    <a:pt x="3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gb42587efb1_0_387"/>
            <p:cNvSpPr/>
            <p:nvPr/>
          </p:nvSpPr>
          <p:spPr>
            <a:xfrm>
              <a:off x="2794575" y="4206650"/>
              <a:ext cx="3475" cy="4850"/>
            </a:xfrm>
            <a:custGeom>
              <a:rect b="b" l="l" r="r" t="t"/>
              <a:pathLst>
                <a:path extrusionOk="0" h="194" w="139">
                  <a:moveTo>
                    <a:pt x="130" y="0"/>
                  </a:moveTo>
                  <a:cubicBezTo>
                    <a:pt x="112" y="0"/>
                    <a:pt x="67" y="19"/>
                    <a:pt x="38" y="68"/>
                  </a:cubicBezTo>
                  <a:cubicBezTo>
                    <a:pt x="0" y="131"/>
                    <a:pt x="13" y="193"/>
                    <a:pt x="26" y="193"/>
                  </a:cubicBezTo>
                  <a:cubicBezTo>
                    <a:pt x="38" y="193"/>
                    <a:pt x="51" y="143"/>
                    <a:pt x="76" y="93"/>
                  </a:cubicBezTo>
                  <a:cubicBezTo>
                    <a:pt x="114" y="43"/>
                    <a:pt x="139" y="17"/>
                    <a:pt x="139" y="5"/>
                  </a:cubicBezTo>
                  <a:cubicBezTo>
                    <a:pt x="139" y="2"/>
                    <a:pt x="136" y="0"/>
                    <a:pt x="13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gb42587efb1_0_387"/>
            <p:cNvSpPr/>
            <p:nvPr/>
          </p:nvSpPr>
          <p:spPr>
            <a:xfrm>
              <a:off x="2800550" y="4201025"/>
              <a:ext cx="2225" cy="2625"/>
            </a:xfrm>
            <a:custGeom>
              <a:rect b="b" l="l" r="r" t="t"/>
              <a:pathLst>
                <a:path extrusionOk="0" h="105" w="89">
                  <a:moveTo>
                    <a:pt x="68" y="0"/>
                  </a:moveTo>
                  <a:cubicBezTo>
                    <a:pt x="54" y="0"/>
                    <a:pt x="36" y="21"/>
                    <a:pt x="25" y="41"/>
                  </a:cubicBezTo>
                  <a:cubicBezTo>
                    <a:pt x="13" y="66"/>
                    <a:pt x="0" y="92"/>
                    <a:pt x="13" y="104"/>
                  </a:cubicBezTo>
                  <a:cubicBezTo>
                    <a:pt x="25" y="104"/>
                    <a:pt x="51" y="92"/>
                    <a:pt x="63" y="66"/>
                  </a:cubicBezTo>
                  <a:cubicBezTo>
                    <a:pt x="76" y="29"/>
                    <a:pt x="88" y="4"/>
                    <a:pt x="76" y="4"/>
                  </a:cubicBezTo>
                  <a:cubicBezTo>
                    <a:pt x="73" y="1"/>
                    <a:pt x="71" y="0"/>
                    <a:pt x="68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gb42587efb1_0_387"/>
            <p:cNvSpPr/>
            <p:nvPr/>
          </p:nvSpPr>
          <p:spPr>
            <a:xfrm>
              <a:off x="2797725" y="4189475"/>
              <a:ext cx="950" cy="950"/>
            </a:xfrm>
            <a:custGeom>
              <a:rect b="b" l="l" r="r" t="t"/>
              <a:pathLst>
                <a:path extrusionOk="0" h="38" w="38">
                  <a:moveTo>
                    <a:pt x="0" y="0"/>
                  </a:moveTo>
                  <a:lnTo>
                    <a:pt x="38" y="3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gb42587efb1_0_387"/>
            <p:cNvSpPr/>
            <p:nvPr/>
          </p:nvSpPr>
          <p:spPr>
            <a:xfrm>
              <a:off x="2789850" y="4189475"/>
              <a:ext cx="11025" cy="10400"/>
            </a:xfrm>
            <a:custGeom>
              <a:rect b="b" l="l" r="r" t="t"/>
              <a:pathLst>
                <a:path extrusionOk="0" h="416" w="441">
                  <a:moveTo>
                    <a:pt x="315" y="0"/>
                  </a:moveTo>
                  <a:lnTo>
                    <a:pt x="1" y="214"/>
                  </a:lnTo>
                  <a:cubicBezTo>
                    <a:pt x="64" y="289"/>
                    <a:pt x="126" y="365"/>
                    <a:pt x="164" y="415"/>
                  </a:cubicBezTo>
                  <a:lnTo>
                    <a:pt x="441" y="201"/>
                  </a:lnTo>
                  <a:lnTo>
                    <a:pt x="340" y="38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gb42587efb1_0_387"/>
            <p:cNvSpPr/>
            <p:nvPr/>
          </p:nvSpPr>
          <p:spPr>
            <a:xfrm>
              <a:off x="2720075" y="4242275"/>
              <a:ext cx="6925" cy="8825"/>
            </a:xfrm>
            <a:custGeom>
              <a:rect b="b" l="l" r="r" t="t"/>
              <a:pathLst>
                <a:path extrusionOk="0" h="353" w="277">
                  <a:moveTo>
                    <a:pt x="0" y="1"/>
                  </a:moveTo>
                  <a:lnTo>
                    <a:pt x="0" y="1"/>
                  </a:lnTo>
                  <a:lnTo>
                    <a:pt x="277" y="353"/>
                  </a:lnTo>
                  <a:lnTo>
                    <a:pt x="277" y="3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gb42587efb1_0_387"/>
            <p:cNvSpPr/>
            <p:nvPr/>
          </p:nvSpPr>
          <p:spPr>
            <a:xfrm>
              <a:off x="2720075" y="4195125"/>
              <a:ext cx="73575" cy="55975"/>
            </a:xfrm>
            <a:custGeom>
              <a:rect b="b" l="l" r="r" t="t"/>
              <a:pathLst>
                <a:path extrusionOk="0" h="2239" w="2943">
                  <a:moveTo>
                    <a:pt x="2767" y="1"/>
                  </a:moveTo>
                  <a:lnTo>
                    <a:pt x="0" y="1887"/>
                  </a:lnTo>
                  <a:lnTo>
                    <a:pt x="277" y="2239"/>
                  </a:lnTo>
                  <a:cubicBezTo>
                    <a:pt x="277" y="2226"/>
                    <a:pt x="352" y="2176"/>
                    <a:pt x="428" y="2101"/>
                  </a:cubicBezTo>
                  <a:cubicBezTo>
                    <a:pt x="478" y="2038"/>
                    <a:pt x="528" y="1987"/>
                    <a:pt x="591" y="1937"/>
                  </a:cubicBezTo>
                  <a:lnTo>
                    <a:pt x="591" y="1937"/>
                  </a:lnTo>
                  <a:cubicBezTo>
                    <a:pt x="591" y="1937"/>
                    <a:pt x="591" y="1975"/>
                    <a:pt x="541" y="2025"/>
                  </a:cubicBezTo>
                  <a:lnTo>
                    <a:pt x="2943" y="202"/>
                  </a:lnTo>
                  <a:cubicBezTo>
                    <a:pt x="2905" y="152"/>
                    <a:pt x="2842" y="89"/>
                    <a:pt x="2767" y="1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gb42587efb1_0_387"/>
            <p:cNvSpPr/>
            <p:nvPr/>
          </p:nvSpPr>
          <p:spPr>
            <a:xfrm>
              <a:off x="2726975" y="4243550"/>
              <a:ext cx="8525" cy="7550"/>
            </a:xfrm>
            <a:custGeom>
              <a:rect b="b" l="l" r="r" t="t"/>
              <a:pathLst>
                <a:path extrusionOk="0" h="302" w="341">
                  <a:moveTo>
                    <a:pt x="315" y="0"/>
                  </a:moveTo>
                  <a:cubicBezTo>
                    <a:pt x="265" y="50"/>
                    <a:pt x="215" y="101"/>
                    <a:pt x="164" y="164"/>
                  </a:cubicBezTo>
                  <a:cubicBezTo>
                    <a:pt x="76" y="239"/>
                    <a:pt x="1" y="289"/>
                    <a:pt x="1" y="302"/>
                  </a:cubicBezTo>
                  <a:lnTo>
                    <a:pt x="290" y="88"/>
                  </a:lnTo>
                  <a:cubicBezTo>
                    <a:pt x="328" y="38"/>
                    <a:pt x="340" y="13"/>
                    <a:pt x="328" y="0"/>
                  </a:cubicBezTo>
                  <a:close/>
                </a:path>
              </a:pathLst>
            </a:custGeom>
            <a:solidFill>
              <a:srgbClr val="071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gb42587efb1_0_387"/>
            <p:cNvSpPr/>
            <p:nvPr/>
          </p:nvSpPr>
          <p:spPr>
            <a:xfrm>
              <a:off x="2789225" y="4194825"/>
              <a:ext cx="4750" cy="5350"/>
            </a:xfrm>
            <a:custGeom>
              <a:rect b="b" l="l" r="r" t="t"/>
              <a:pathLst>
                <a:path extrusionOk="0" h="214" w="190">
                  <a:moveTo>
                    <a:pt x="38" y="0"/>
                  </a:moveTo>
                  <a:lnTo>
                    <a:pt x="1" y="13"/>
                  </a:lnTo>
                  <a:cubicBezTo>
                    <a:pt x="76" y="101"/>
                    <a:pt x="139" y="176"/>
                    <a:pt x="177" y="214"/>
                  </a:cubicBezTo>
                  <a:lnTo>
                    <a:pt x="189" y="201"/>
                  </a:lnTo>
                  <a:cubicBezTo>
                    <a:pt x="151" y="151"/>
                    <a:pt x="101" y="75"/>
                    <a:pt x="38" y="0"/>
                  </a:cubicBezTo>
                  <a:close/>
                </a:path>
              </a:pathLst>
            </a:custGeom>
            <a:solidFill>
              <a:srgbClr val="071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gb42587efb1_0_387"/>
            <p:cNvSpPr/>
            <p:nvPr/>
          </p:nvSpPr>
          <p:spPr>
            <a:xfrm>
              <a:off x="2315775" y="4247325"/>
              <a:ext cx="173250" cy="76450"/>
            </a:xfrm>
            <a:custGeom>
              <a:rect b="b" l="l" r="r" t="t"/>
              <a:pathLst>
                <a:path extrusionOk="0" h="3058" w="6930">
                  <a:moveTo>
                    <a:pt x="6904" y="0"/>
                  </a:moveTo>
                  <a:lnTo>
                    <a:pt x="3170" y="13"/>
                  </a:lnTo>
                  <a:lnTo>
                    <a:pt x="3170" y="1999"/>
                  </a:lnTo>
                  <a:cubicBezTo>
                    <a:pt x="3170" y="1999"/>
                    <a:pt x="1" y="2729"/>
                    <a:pt x="768" y="2955"/>
                  </a:cubicBezTo>
                  <a:cubicBezTo>
                    <a:pt x="1014" y="3031"/>
                    <a:pt x="1706" y="3058"/>
                    <a:pt x="2542" y="3058"/>
                  </a:cubicBezTo>
                  <a:cubicBezTo>
                    <a:pt x="4055" y="3058"/>
                    <a:pt x="6039" y="2970"/>
                    <a:pt x="6703" y="2930"/>
                  </a:cubicBezTo>
                  <a:lnTo>
                    <a:pt x="6930" y="2917"/>
                  </a:lnTo>
                  <a:lnTo>
                    <a:pt x="6904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gb42587efb1_0_387"/>
            <p:cNvSpPr/>
            <p:nvPr/>
          </p:nvSpPr>
          <p:spPr>
            <a:xfrm>
              <a:off x="2331825" y="4307675"/>
              <a:ext cx="157525" cy="14175"/>
            </a:xfrm>
            <a:custGeom>
              <a:rect b="b" l="l" r="r" t="t"/>
              <a:pathLst>
                <a:path extrusionOk="0" h="567" w="6301">
                  <a:moveTo>
                    <a:pt x="1006" y="0"/>
                  </a:moveTo>
                  <a:lnTo>
                    <a:pt x="1006" y="0"/>
                  </a:lnTo>
                  <a:cubicBezTo>
                    <a:pt x="906" y="26"/>
                    <a:pt x="818" y="51"/>
                    <a:pt x="730" y="88"/>
                  </a:cubicBezTo>
                  <a:cubicBezTo>
                    <a:pt x="880" y="38"/>
                    <a:pt x="1006" y="0"/>
                    <a:pt x="1006" y="0"/>
                  </a:cubicBezTo>
                  <a:close/>
                  <a:moveTo>
                    <a:pt x="25" y="428"/>
                  </a:moveTo>
                  <a:cubicBezTo>
                    <a:pt x="0" y="440"/>
                    <a:pt x="0" y="478"/>
                    <a:pt x="25" y="503"/>
                  </a:cubicBezTo>
                  <a:cubicBezTo>
                    <a:pt x="76" y="541"/>
                    <a:pt x="126" y="554"/>
                    <a:pt x="189" y="554"/>
                  </a:cubicBezTo>
                  <a:lnTo>
                    <a:pt x="151" y="541"/>
                  </a:lnTo>
                  <a:cubicBezTo>
                    <a:pt x="38" y="516"/>
                    <a:pt x="13" y="466"/>
                    <a:pt x="38" y="428"/>
                  </a:cubicBezTo>
                  <a:close/>
                  <a:moveTo>
                    <a:pt x="6300" y="503"/>
                  </a:moveTo>
                  <a:lnTo>
                    <a:pt x="6061" y="516"/>
                  </a:lnTo>
                  <a:cubicBezTo>
                    <a:pt x="5835" y="529"/>
                    <a:pt x="5458" y="541"/>
                    <a:pt x="5005" y="566"/>
                  </a:cubicBezTo>
                  <a:lnTo>
                    <a:pt x="5319" y="566"/>
                  </a:lnTo>
                  <a:cubicBezTo>
                    <a:pt x="5684" y="541"/>
                    <a:pt x="6024" y="529"/>
                    <a:pt x="6300" y="5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gb42587efb1_0_387"/>
            <p:cNvSpPr/>
            <p:nvPr/>
          </p:nvSpPr>
          <p:spPr>
            <a:xfrm>
              <a:off x="2401300" y="4321825"/>
              <a:ext cx="63200" cy="1600"/>
            </a:xfrm>
            <a:custGeom>
              <a:rect b="b" l="l" r="r" t="t"/>
              <a:pathLst>
                <a:path extrusionOk="0" h="64" w="2528">
                  <a:moveTo>
                    <a:pt x="2226" y="0"/>
                  </a:moveTo>
                  <a:cubicBezTo>
                    <a:pt x="1585" y="25"/>
                    <a:pt x="767" y="51"/>
                    <a:pt x="0" y="63"/>
                  </a:cubicBezTo>
                  <a:lnTo>
                    <a:pt x="101" y="63"/>
                  </a:lnTo>
                  <a:cubicBezTo>
                    <a:pt x="918" y="63"/>
                    <a:pt x="1786" y="38"/>
                    <a:pt x="2528" y="0"/>
                  </a:cubicBezTo>
                  <a:close/>
                </a:path>
              </a:pathLst>
            </a:custGeom>
            <a:solidFill>
              <a:srgbClr val="6C7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gb42587efb1_0_387"/>
            <p:cNvSpPr/>
            <p:nvPr/>
          </p:nvSpPr>
          <p:spPr>
            <a:xfrm>
              <a:off x="2331500" y="4307675"/>
              <a:ext cx="157850" cy="15925"/>
            </a:xfrm>
            <a:custGeom>
              <a:rect b="b" l="l" r="r" t="t"/>
              <a:pathLst>
                <a:path extrusionOk="0" h="637" w="6314">
                  <a:moveTo>
                    <a:pt x="994" y="0"/>
                  </a:moveTo>
                  <a:cubicBezTo>
                    <a:pt x="906" y="26"/>
                    <a:pt x="818" y="51"/>
                    <a:pt x="730" y="88"/>
                  </a:cubicBezTo>
                  <a:cubicBezTo>
                    <a:pt x="466" y="176"/>
                    <a:pt x="114" y="302"/>
                    <a:pt x="26" y="415"/>
                  </a:cubicBezTo>
                  <a:cubicBezTo>
                    <a:pt x="1" y="466"/>
                    <a:pt x="26" y="516"/>
                    <a:pt x="139" y="541"/>
                  </a:cubicBezTo>
                  <a:lnTo>
                    <a:pt x="177" y="554"/>
                  </a:lnTo>
                  <a:cubicBezTo>
                    <a:pt x="750" y="603"/>
                    <a:pt x="1324" y="637"/>
                    <a:pt x="1897" y="637"/>
                  </a:cubicBezTo>
                  <a:cubicBezTo>
                    <a:pt x="2053" y="637"/>
                    <a:pt x="2209" y="634"/>
                    <a:pt x="2365" y="629"/>
                  </a:cubicBezTo>
                  <a:lnTo>
                    <a:pt x="2792" y="629"/>
                  </a:lnTo>
                  <a:cubicBezTo>
                    <a:pt x="3559" y="617"/>
                    <a:pt x="4377" y="591"/>
                    <a:pt x="5018" y="566"/>
                  </a:cubicBezTo>
                  <a:cubicBezTo>
                    <a:pt x="5471" y="554"/>
                    <a:pt x="5848" y="529"/>
                    <a:pt x="6074" y="516"/>
                  </a:cubicBezTo>
                  <a:lnTo>
                    <a:pt x="6313" y="503"/>
                  </a:lnTo>
                  <a:lnTo>
                    <a:pt x="6313" y="415"/>
                  </a:lnTo>
                  <a:lnTo>
                    <a:pt x="1334" y="478"/>
                  </a:lnTo>
                  <a:cubicBezTo>
                    <a:pt x="1334" y="478"/>
                    <a:pt x="1220" y="13"/>
                    <a:pt x="1007" y="0"/>
                  </a:cubicBezTo>
                  <a:close/>
                </a:path>
              </a:pathLst>
            </a:custGeom>
            <a:solidFill>
              <a:srgbClr val="8C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gb42587efb1_0_387"/>
            <p:cNvSpPr/>
            <p:nvPr/>
          </p:nvSpPr>
          <p:spPr>
            <a:xfrm>
              <a:off x="2333700" y="4318050"/>
              <a:ext cx="155325" cy="2525"/>
            </a:xfrm>
            <a:custGeom>
              <a:rect b="b" l="l" r="r" t="t"/>
              <a:pathLst>
                <a:path extrusionOk="0" h="101" w="6213">
                  <a:moveTo>
                    <a:pt x="6024" y="0"/>
                  </a:moveTo>
                  <a:lnTo>
                    <a:pt x="5345" y="25"/>
                  </a:lnTo>
                  <a:cubicBezTo>
                    <a:pt x="4767" y="38"/>
                    <a:pt x="3987" y="51"/>
                    <a:pt x="3107" y="63"/>
                  </a:cubicBezTo>
                  <a:cubicBezTo>
                    <a:pt x="2226" y="63"/>
                    <a:pt x="1434" y="51"/>
                    <a:pt x="868" y="51"/>
                  </a:cubicBezTo>
                  <a:lnTo>
                    <a:pt x="189" y="38"/>
                  </a:lnTo>
                  <a:lnTo>
                    <a:pt x="1" y="38"/>
                  </a:lnTo>
                  <a:lnTo>
                    <a:pt x="189" y="51"/>
                  </a:lnTo>
                  <a:lnTo>
                    <a:pt x="868" y="76"/>
                  </a:lnTo>
                  <a:cubicBezTo>
                    <a:pt x="1434" y="88"/>
                    <a:pt x="2226" y="101"/>
                    <a:pt x="3107" y="101"/>
                  </a:cubicBezTo>
                  <a:cubicBezTo>
                    <a:pt x="3987" y="88"/>
                    <a:pt x="4779" y="76"/>
                    <a:pt x="5345" y="51"/>
                  </a:cubicBezTo>
                  <a:lnTo>
                    <a:pt x="6024" y="13"/>
                  </a:lnTo>
                  <a:lnTo>
                    <a:pt x="6213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gb42587efb1_0_387"/>
            <p:cNvSpPr/>
            <p:nvPr/>
          </p:nvSpPr>
          <p:spPr>
            <a:xfrm>
              <a:off x="2355700" y="4306725"/>
              <a:ext cx="9475" cy="14500"/>
            </a:xfrm>
            <a:custGeom>
              <a:rect b="b" l="l" r="r" t="t"/>
              <a:pathLst>
                <a:path extrusionOk="0" h="580" w="379">
                  <a:moveTo>
                    <a:pt x="1" y="1"/>
                  </a:moveTo>
                  <a:lnTo>
                    <a:pt x="1" y="1"/>
                  </a:lnTo>
                  <a:cubicBezTo>
                    <a:pt x="89" y="76"/>
                    <a:pt x="164" y="164"/>
                    <a:pt x="240" y="265"/>
                  </a:cubicBezTo>
                  <a:cubicBezTo>
                    <a:pt x="290" y="353"/>
                    <a:pt x="328" y="466"/>
                    <a:pt x="366" y="579"/>
                  </a:cubicBezTo>
                  <a:cubicBezTo>
                    <a:pt x="378" y="328"/>
                    <a:pt x="227" y="101"/>
                    <a:pt x="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gb42587efb1_0_387"/>
            <p:cNvSpPr/>
            <p:nvPr/>
          </p:nvSpPr>
          <p:spPr>
            <a:xfrm>
              <a:off x="2386825" y="4299150"/>
              <a:ext cx="5700" cy="7925"/>
            </a:xfrm>
            <a:custGeom>
              <a:rect b="b" l="l" r="r" t="t"/>
              <a:pathLst>
                <a:path extrusionOk="0" h="317" w="228">
                  <a:moveTo>
                    <a:pt x="17" y="0"/>
                  </a:moveTo>
                  <a:cubicBezTo>
                    <a:pt x="15" y="0"/>
                    <a:pt x="14" y="1"/>
                    <a:pt x="13" y="2"/>
                  </a:cubicBezTo>
                  <a:cubicBezTo>
                    <a:pt x="1" y="14"/>
                    <a:pt x="39" y="90"/>
                    <a:pt x="101" y="178"/>
                  </a:cubicBezTo>
                  <a:cubicBezTo>
                    <a:pt x="152" y="253"/>
                    <a:pt x="202" y="316"/>
                    <a:pt x="215" y="316"/>
                  </a:cubicBezTo>
                  <a:cubicBezTo>
                    <a:pt x="227" y="304"/>
                    <a:pt x="189" y="228"/>
                    <a:pt x="139" y="153"/>
                  </a:cubicBezTo>
                  <a:cubicBezTo>
                    <a:pt x="81" y="71"/>
                    <a:pt x="33" y="0"/>
                    <a:pt x="1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gb42587efb1_0_387"/>
            <p:cNvSpPr/>
            <p:nvPr/>
          </p:nvSpPr>
          <p:spPr>
            <a:xfrm>
              <a:off x="2393750" y="4297875"/>
              <a:ext cx="6300" cy="5425"/>
            </a:xfrm>
            <a:custGeom>
              <a:rect b="b" l="l" r="r" t="t"/>
              <a:pathLst>
                <a:path extrusionOk="0" h="217" w="252">
                  <a:moveTo>
                    <a:pt x="16" y="0"/>
                  </a:moveTo>
                  <a:cubicBezTo>
                    <a:pt x="14" y="0"/>
                    <a:pt x="13" y="1"/>
                    <a:pt x="13" y="3"/>
                  </a:cubicBezTo>
                  <a:cubicBezTo>
                    <a:pt x="0" y="15"/>
                    <a:pt x="38" y="65"/>
                    <a:pt x="114" y="128"/>
                  </a:cubicBezTo>
                  <a:cubicBezTo>
                    <a:pt x="177" y="179"/>
                    <a:pt x="239" y="216"/>
                    <a:pt x="239" y="216"/>
                  </a:cubicBezTo>
                  <a:cubicBezTo>
                    <a:pt x="252" y="191"/>
                    <a:pt x="202" y="141"/>
                    <a:pt x="139" y="91"/>
                  </a:cubicBezTo>
                  <a:cubicBezTo>
                    <a:pt x="84" y="36"/>
                    <a:pt x="29" y="0"/>
                    <a:pt x="1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gb42587efb1_0_387"/>
            <p:cNvSpPr/>
            <p:nvPr/>
          </p:nvSpPr>
          <p:spPr>
            <a:xfrm>
              <a:off x="2394700" y="4291700"/>
              <a:ext cx="9775" cy="4950"/>
            </a:xfrm>
            <a:custGeom>
              <a:rect b="b" l="l" r="r" t="t"/>
              <a:pathLst>
                <a:path extrusionOk="0" h="198" w="391">
                  <a:moveTo>
                    <a:pt x="107" y="0"/>
                  </a:moveTo>
                  <a:cubicBezTo>
                    <a:pt x="54" y="0"/>
                    <a:pt x="0" y="36"/>
                    <a:pt x="0" y="99"/>
                  </a:cubicBezTo>
                  <a:cubicBezTo>
                    <a:pt x="0" y="161"/>
                    <a:pt x="54" y="197"/>
                    <a:pt x="107" y="197"/>
                  </a:cubicBezTo>
                  <a:cubicBezTo>
                    <a:pt x="149" y="197"/>
                    <a:pt x="190" y="174"/>
                    <a:pt x="201" y="124"/>
                  </a:cubicBezTo>
                  <a:cubicBezTo>
                    <a:pt x="264" y="124"/>
                    <a:pt x="327" y="124"/>
                    <a:pt x="390" y="99"/>
                  </a:cubicBezTo>
                  <a:cubicBezTo>
                    <a:pt x="327" y="74"/>
                    <a:pt x="264" y="74"/>
                    <a:pt x="201" y="74"/>
                  </a:cubicBezTo>
                  <a:cubicBezTo>
                    <a:pt x="190" y="23"/>
                    <a:pt x="149" y="0"/>
                    <a:pt x="10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gb42587efb1_0_387"/>
            <p:cNvSpPr/>
            <p:nvPr/>
          </p:nvSpPr>
          <p:spPr>
            <a:xfrm>
              <a:off x="2395000" y="4287875"/>
              <a:ext cx="11025" cy="1700"/>
            </a:xfrm>
            <a:custGeom>
              <a:rect b="b" l="l" r="r" t="t"/>
              <a:pathLst>
                <a:path extrusionOk="0" h="68" w="441">
                  <a:moveTo>
                    <a:pt x="441" y="0"/>
                  </a:moveTo>
                  <a:cubicBezTo>
                    <a:pt x="378" y="0"/>
                    <a:pt x="303" y="0"/>
                    <a:pt x="227" y="13"/>
                  </a:cubicBezTo>
                  <a:cubicBezTo>
                    <a:pt x="152" y="13"/>
                    <a:pt x="76" y="25"/>
                    <a:pt x="1" y="38"/>
                  </a:cubicBezTo>
                  <a:cubicBezTo>
                    <a:pt x="56" y="56"/>
                    <a:pt x="111" y="68"/>
                    <a:pt x="166" y="68"/>
                  </a:cubicBezTo>
                  <a:cubicBezTo>
                    <a:pt x="187" y="68"/>
                    <a:pt x="207" y="66"/>
                    <a:pt x="227" y="63"/>
                  </a:cubicBezTo>
                  <a:cubicBezTo>
                    <a:pt x="303" y="63"/>
                    <a:pt x="378" y="38"/>
                    <a:pt x="44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gb42587efb1_0_387"/>
            <p:cNvSpPr/>
            <p:nvPr/>
          </p:nvSpPr>
          <p:spPr>
            <a:xfrm>
              <a:off x="2371425" y="4290575"/>
              <a:ext cx="17625" cy="9900"/>
            </a:xfrm>
            <a:custGeom>
              <a:rect b="b" l="l" r="r" t="t"/>
              <a:pathLst>
                <a:path extrusionOk="0" h="396" w="705">
                  <a:moveTo>
                    <a:pt x="229" y="39"/>
                  </a:moveTo>
                  <a:cubicBezTo>
                    <a:pt x="269" y="39"/>
                    <a:pt x="311" y="45"/>
                    <a:pt x="353" y="56"/>
                  </a:cubicBezTo>
                  <a:cubicBezTo>
                    <a:pt x="428" y="81"/>
                    <a:pt x="504" y="131"/>
                    <a:pt x="554" y="194"/>
                  </a:cubicBezTo>
                  <a:cubicBezTo>
                    <a:pt x="586" y="234"/>
                    <a:pt x="613" y="274"/>
                    <a:pt x="635" y="317"/>
                  </a:cubicBezTo>
                  <a:lnTo>
                    <a:pt x="635" y="317"/>
                  </a:lnTo>
                  <a:cubicBezTo>
                    <a:pt x="594" y="313"/>
                    <a:pt x="537" y="306"/>
                    <a:pt x="466" y="295"/>
                  </a:cubicBezTo>
                  <a:cubicBezTo>
                    <a:pt x="378" y="282"/>
                    <a:pt x="290" y="257"/>
                    <a:pt x="214" y="232"/>
                  </a:cubicBezTo>
                  <a:cubicBezTo>
                    <a:pt x="164" y="219"/>
                    <a:pt x="126" y="194"/>
                    <a:pt x="76" y="181"/>
                  </a:cubicBezTo>
                  <a:cubicBezTo>
                    <a:pt x="38" y="156"/>
                    <a:pt x="26" y="106"/>
                    <a:pt x="64" y="81"/>
                  </a:cubicBezTo>
                  <a:cubicBezTo>
                    <a:pt x="115" y="51"/>
                    <a:pt x="171" y="39"/>
                    <a:pt x="229" y="39"/>
                  </a:cubicBezTo>
                  <a:close/>
                  <a:moveTo>
                    <a:pt x="231" y="0"/>
                  </a:moveTo>
                  <a:cubicBezTo>
                    <a:pt x="166" y="0"/>
                    <a:pt x="100" y="14"/>
                    <a:pt x="38" y="43"/>
                  </a:cubicBezTo>
                  <a:cubicBezTo>
                    <a:pt x="13" y="68"/>
                    <a:pt x="1" y="106"/>
                    <a:pt x="1" y="144"/>
                  </a:cubicBezTo>
                  <a:cubicBezTo>
                    <a:pt x="13" y="169"/>
                    <a:pt x="38" y="194"/>
                    <a:pt x="64" y="219"/>
                  </a:cubicBezTo>
                  <a:cubicBezTo>
                    <a:pt x="114" y="244"/>
                    <a:pt x="152" y="257"/>
                    <a:pt x="214" y="282"/>
                  </a:cubicBezTo>
                  <a:cubicBezTo>
                    <a:pt x="290" y="307"/>
                    <a:pt x="378" y="320"/>
                    <a:pt x="466" y="332"/>
                  </a:cubicBezTo>
                  <a:cubicBezTo>
                    <a:pt x="504" y="339"/>
                    <a:pt x="545" y="342"/>
                    <a:pt x="585" y="342"/>
                  </a:cubicBezTo>
                  <a:cubicBezTo>
                    <a:pt x="606" y="342"/>
                    <a:pt x="626" y="341"/>
                    <a:pt x="645" y="339"/>
                  </a:cubicBezTo>
                  <a:lnTo>
                    <a:pt x="645" y="339"/>
                  </a:lnTo>
                  <a:cubicBezTo>
                    <a:pt x="653" y="357"/>
                    <a:pt x="661" y="376"/>
                    <a:pt x="667" y="395"/>
                  </a:cubicBezTo>
                  <a:cubicBezTo>
                    <a:pt x="667" y="395"/>
                    <a:pt x="667" y="372"/>
                    <a:pt x="667" y="337"/>
                  </a:cubicBezTo>
                  <a:lnTo>
                    <a:pt x="667" y="337"/>
                  </a:lnTo>
                  <a:cubicBezTo>
                    <a:pt x="680" y="336"/>
                    <a:pt x="693" y="334"/>
                    <a:pt x="705" y="332"/>
                  </a:cubicBezTo>
                  <a:cubicBezTo>
                    <a:pt x="705" y="327"/>
                    <a:pt x="690" y="324"/>
                    <a:pt x="662" y="321"/>
                  </a:cubicBezTo>
                  <a:lnTo>
                    <a:pt x="662" y="321"/>
                  </a:lnTo>
                  <a:cubicBezTo>
                    <a:pt x="639" y="263"/>
                    <a:pt x="614" y="216"/>
                    <a:pt x="579" y="169"/>
                  </a:cubicBezTo>
                  <a:cubicBezTo>
                    <a:pt x="495" y="59"/>
                    <a:pt x="365" y="0"/>
                    <a:pt x="23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gb42587efb1_0_387"/>
            <p:cNvSpPr/>
            <p:nvPr/>
          </p:nvSpPr>
          <p:spPr>
            <a:xfrm>
              <a:off x="2386525" y="4287550"/>
              <a:ext cx="9125" cy="11650"/>
            </a:xfrm>
            <a:custGeom>
              <a:rect b="b" l="l" r="r" t="t"/>
              <a:pathLst>
                <a:path extrusionOk="0" h="466" w="365">
                  <a:moveTo>
                    <a:pt x="277" y="1"/>
                  </a:moveTo>
                  <a:cubicBezTo>
                    <a:pt x="201" y="1"/>
                    <a:pt x="126" y="51"/>
                    <a:pt x="76" y="126"/>
                  </a:cubicBezTo>
                  <a:cubicBezTo>
                    <a:pt x="51" y="177"/>
                    <a:pt x="25" y="240"/>
                    <a:pt x="13" y="302"/>
                  </a:cubicBezTo>
                  <a:cubicBezTo>
                    <a:pt x="0" y="353"/>
                    <a:pt x="13" y="416"/>
                    <a:pt x="51" y="466"/>
                  </a:cubicBezTo>
                  <a:lnTo>
                    <a:pt x="51" y="453"/>
                  </a:lnTo>
                  <a:cubicBezTo>
                    <a:pt x="51" y="403"/>
                    <a:pt x="51" y="353"/>
                    <a:pt x="51" y="302"/>
                  </a:cubicBezTo>
                  <a:cubicBezTo>
                    <a:pt x="63" y="240"/>
                    <a:pt x="88" y="189"/>
                    <a:pt x="126" y="139"/>
                  </a:cubicBezTo>
                  <a:cubicBezTo>
                    <a:pt x="161" y="104"/>
                    <a:pt x="217" y="37"/>
                    <a:pt x="265" y="37"/>
                  </a:cubicBezTo>
                  <a:cubicBezTo>
                    <a:pt x="269" y="37"/>
                    <a:pt x="273" y="37"/>
                    <a:pt x="277" y="38"/>
                  </a:cubicBezTo>
                  <a:cubicBezTo>
                    <a:pt x="340" y="51"/>
                    <a:pt x="315" y="151"/>
                    <a:pt x="277" y="202"/>
                  </a:cubicBezTo>
                  <a:cubicBezTo>
                    <a:pt x="252" y="252"/>
                    <a:pt x="214" y="302"/>
                    <a:pt x="176" y="340"/>
                  </a:cubicBezTo>
                  <a:cubicBezTo>
                    <a:pt x="113" y="416"/>
                    <a:pt x="63" y="466"/>
                    <a:pt x="63" y="466"/>
                  </a:cubicBezTo>
                  <a:cubicBezTo>
                    <a:pt x="113" y="441"/>
                    <a:pt x="164" y="403"/>
                    <a:pt x="201" y="365"/>
                  </a:cubicBezTo>
                  <a:cubicBezTo>
                    <a:pt x="239" y="315"/>
                    <a:pt x="277" y="277"/>
                    <a:pt x="315" y="214"/>
                  </a:cubicBezTo>
                  <a:cubicBezTo>
                    <a:pt x="340" y="189"/>
                    <a:pt x="352" y="151"/>
                    <a:pt x="352" y="114"/>
                  </a:cubicBezTo>
                  <a:cubicBezTo>
                    <a:pt x="365" y="63"/>
                    <a:pt x="327" y="13"/>
                    <a:pt x="27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gb42587efb1_0_387"/>
            <p:cNvSpPr/>
            <p:nvPr/>
          </p:nvSpPr>
          <p:spPr>
            <a:xfrm>
              <a:off x="2455375" y="4291725"/>
              <a:ext cx="33025" cy="27300"/>
            </a:xfrm>
            <a:custGeom>
              <a:rect b="b" l="l" r="r" t="t"/>
              <a:pathLst>
                <a:path extrusionOk="0" h="1092" w="1321">
                  <a:moveTo>
                    <a:pt x="1151" y="0"/>
                  </a:moveTo>
                  <a:cubicBezTo>
                    <a:pt x="1116" y="0"/>
                    <a:pt x="1082" y="3"/>
                    <a:pt x="1044" y="10"/>
                  </a:cubicBezTo>
                  <a:cubicBezTo>
                    <a:pt x="579" y="47"/>
                    <a:pt x="176" y="362"/>
                    <a:pt x="50" y="814"/>
                  </a:cubicBezTo>
                  <a:cubicBezTo>
                    <a:pt x="25" y="877"/>
                    <a:pt x="13" y="953"/>
                    <a:pt x="0" y="1016"/>
                  </a:cubicBezTo>
                  <a:cubicBezTo>
                    <a:pt x="0" y="1041"/>
                    <a:pt x="0" y="1066"/>
                    <a:pt x="0" y="1091"/>
                  </a:cubicBezTo>
                  <a:cubicBezTo>
                    <a:pt x="13" y="1091"/>
                    <a:pt x="13" y="978"/>
                    <a:pt x="76" y="827"/>
                  </a:cubicBezTo>
                  <a:cubicBezTo>
                    <a:pt x="226" y="399"/>
                    <a:pt x="604" y="85"/>
                    <a:pt x="1044" y="35"/>
                  </a:cubicBezTo>
                  <a:cubicBezTo>
                    <a:pt x="1132" y="28"/>
                    <a:pt x="1201" y="28"/>
                    <a:pt x="1248" y="28"/>
                  </a:cubicBezTo>
                  <a:cubicBezTo>
                    <a:pt x="1295" y="28"/>
                    <a:pt x="1320" y="28"/>
                    <a:pt x="1320" y="22"/>
                  </a:cubicBezTo>
                  <a:cubicBezTo>
                    <a:pt x="1308" y="22"/>
                    <a:pt x="1283" y="10"/>
                    <a:pt x="1258" y="10"/>
                  </a:cubicBezTo>
                  <a:cubicBezTo>
                    <a:pt x="1220" y="3"/>
                    <a:pt x="1185" y="0"/>
                    <a:pt x="115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gb42587efb1_0_387"/>
            <p:cNvSpPr/>
            <p:nvPr/>
          </p:nvSpPr>
          <p:spPr>
            <a:xfrm>
              <a:off x="2478000" y="4253600"/>
              <a:ext cx="1900" cy="38375"/>
            </a:xfrm>
            <a:custGeom>
              <a:rect b="b" l="l" r="r" t="t"/>
              <a:pathLst>
                <a:path extrusionOk="0" h="1535" w="76">
                  <a:moveTo>
                    <a:pt x="26" y="1"/>
                  </a:moveTo>
                  <a:cubicBezTo>
                    <a:pt x="13" y="252"/>
                    <a:pt x="1" y="516"/>
                    <a:pt x="13" y="768"/>
                  </a:cubicBezTo>
                  <a:cubicBezTo>
                    <a:pt x="13" y="1019"/>
                    <a:pt x="26" y="1283"/>
                    <a:pt x="51" y="1535"/>
                  </a:cubicBezTo>
                  <a:cubicBezTo>
                    <a:pt x="76" y="1283"/>
                    <a:pt x="76" y="1019"/>
                    <a:pt x="63" y="768"/>
                  </a:cubicBezTo>
                  <a:cubicBezTo>
                    <a:pt x="63" y="516"/>
                    <a:pt x="51" y="252"/>
                    <a:pt x="2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gb42587efb1_0_387"/>
            <p:cNvSpPr/>
            <p:nvPr/>
          </p:nvSpPr>
          <p:spPr>
            <a:xfrm>
              <a:off x="2416375" y="4310425"/>
              <a:ext cx="27375" cy="1475"/>
            </a:xfrm>
            <a:custGeom>
              <a:rect b="b" l="l" r="r" t="t"/>
              <a:pathLst>
                <a:path extrusionOk="0" h="59" w="1095">
                  <a:moveTo>
                    <a:pt x="1061" y="0"/>
                  </a:moveTo>
                  <a:cubicBezTo>
                    <a:pt x="984" y="0"/>
                    <a:pt x="783" y="16"/>
                    <a:pt x="542" y="16"/>
                  </a:cubicBezTo>
                  <a:cubicBezTo>
                    <a:pt x="340" y="16"/>
                    <a:pt x="167" y="11"/>
                    <a:pt x="74" y="11"/>
                  </a:cubicBezTo>
                  <a:cubicBezTo>
                    <a:pt x="27" y="11"/>
                    <a:pt x="1" y="12"/>
                    <a:pt x="1" y="16"/>
                  </a:cubicBezTo>
                  <a:cubicBezTo>
                    <a:pt x="133" y="44"/>
                    <a:pt x="272" y="59"/>
                    <a:pt x="408" y="59"/>
                  </a:cubicBezTo>
                  <a:cubicBezTo>
                    <a:pt x="453" y="59"/>
                    <a:pt x="498" y="57"/>
                    <a:pt x="542" y="54"/>
                  </a:cubicBezTo>
                  <a:cubicBezTo>
                    <a:pt x="575" y="56"/>
                    <a:pt x="608" y="57"/>
                    <a:pt x="641" y="57"/>
                  </a:cubicBezTo>
                  <a:cubicBezTo>
                    <a:pt x="793" y="57"/>
                    <a:pt x="940" y="35"/>
                    <a:pt x="1095" y="4"/>
                  </a:cubicBezTo>
                  <a:cubicBezTo>
                    <a:pt x="1092" y="1"/>
                    <a:pt x="1081" y="0"/>
                    <a:pt x="106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gb42587efb1_0_387"/>
            <p:cNvSpPr/>
            <p:nvPr/>
          </p:nvSpPr>
          <p:spPr>
            <a:xfrm>
              <a:off x="2459150" y="4310175"/>
              <a:ext cx="2850" cy="5375"/>
            </a:xfrm>
            <a:custGeom>
              <a:rect b="b" l="l" r="r" t="t"/>
              <a:pathLst>
                <a:path extrusionOk="0" h="215" w="114">
                  <a:moveTo>
                    <a:pt x="113" y="1"/>
                  </a:moveTo>
                  <a:cubicBezTo>
                    <a:pt x="101" y="1"/>
                    <a:pt x="50" y="26"/>
                    <a:pt x="25" y="102"/>
                  </a:cubicBezTo>
                  <a:cubicBezTo>
                    <a:pt x="0" y="164"/>
                    <a:pt x="0" y="215"/>
                    <a:pt x="13" y="215"/>
                  </a:cubicBezTo>
                  <a:cubicBezTo>
                    <a:pt x="25" y="215"/>
                    <a:pt x="38" y="177"/>
                    <a:pt x="63" y="114"/>
                  </a:cubicBezTo>
                  <a:cubicBezTo>
                    <a:pt x="88" y="64"/>
                    <a:pt x="113" y="14"/>
                    <a:pt x="11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gb42587efb1_0_387"/>
            <p:cNvSpPr/>
            <p:nvPr/>
          </p:nvSpPr>
          <p:spPr>
            <a:xfrm>
              <a:off x="2465100" y="4301625"/>
              <a:ext cx="3800" cy="3650"/>
            </a:xfrm>
            <a:custGeom>
              <a:rect b="b" l="l" r="r" t="t"/>
              <a:pathLst>
                <a:path extrusionOk="0" h="146" w="152">
                  <a:moveTo>
                    <a:pt x="143" y="0"/>
                  </a:moveTo>
                  <a:cubicBezTo>
                    <a:pt x="126" y="0"/>
                    <a:pt x="95" y="23"/>
                    <a:pt x="64" y="54"/>
                  </a:cubicBezTo>
                  <a:cubicBezTo>
                    <a:pt x="26" y="104"/>
                    <a:pt x="1" y="142"/>
                    <a:pt x="14" y="142"/>
                  </a:cubicBezTo>
                  <a:cubicBezTo>
                    <a:pt x="14" y="144"/>
                    <a:pt x="15" y="145"/>
                    <a:pt x="17" y="145"/>
                  </a:cubicBezTo>
                  <a:cubicBezTo>
                    <a:pt x="27" y="145"/>
                    <a:pt x="58" y="123"/>
                    <a:pt x="89" y="91"/>
                  </a:cubicBezTo>
                  <a:cubicBezTo>
                    <a:pt x="127" y="54"/>
                    <a:pt x="152" y="16"/>
                    <a:pt x="152" y="3"/>
                  </a:cubicBezTo>
                  <a:cubicBezTo>
                    <a:pt x="150" y="1"/>
                    <a:pt x="147" y="0"/>
                    <a:pt x="14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gb42587efb1_0_387"/>
            <p:cNvSpPr/>
            <p:nvPr/>
          </p:nvSpPr>
          <p:spPr>
            <a:xfrm>
              <a:off x="2472975" y="4297325"/>
              <a:ext cx="5675" cy="2275"/>
            </a:xfrm>
            <a:custGeom>
              <a:rect b="b" l="l" r="r" t="t"/>
              <a:pathLst>
                <a:path extrusionOk="0" h="91" w="227">
                  <a:moveTo>
                    <a:pt x="167" y="1"/>
                  </a:moveTo>
                  <a:cubicBezTo>
                    <a:pt x="148" y="1"/>
                    <a:pt x="126" y="4"/>
                    <a:pt x="101" y="12"/>
                  </a:cubicBezTo>
                  <a:cubicBezTo>
                    <a:pt x="38" y="25"/>
                    <a:pt x="0" y="75"/>
                    <a:pt x="13" y="87"/>
                  </a:cubicBezTo>
                  <a:cubicBezTo>
                    <a:pt x="15" y="90"/>
                    <a:pt x="18" y="91"/>
                    <a:pt x="22" y="91"/>
                  </a:cubicBezTo>
                  <a:cubicBezTo>
                    <a:pt x="40" y="91"/>
                    <a:pt x="72" y="70"/>
                    <a:pt x="114" y="50"/>
                  </a:cubicBezTo>
                  <a:cubicBezTo>
                    <a:pt x="176" y="25"/>
                    <a:pt x="227" y="25"/>
                    <a:pt x="227" y="12"/>
                  </a:cubicBezTo>
                  <a:cubicBezTo>
                    <a:pt x="227" y="12"/>
                    <a:pt x="204" y="1"/>
                    <a:pt x="16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gb42587efb1_0_387"/>
            <p:cNvSpPr/>
            <p:nvPr/>
          </p:nvSpPr>
          <p:spPr>
            <a:xfrm>
              <a:off x="2482725" y="4295575"/>
              <a:ext cx="2850" cy="1675"/>
            </a:xfrm>
            <a:custGeom>
              <a:rect b="b" l="l" r="r" t="t"/>
              <a:pathLst>
                <a:path extrusionOk="0" h="67" w="114">
                  <a:moveTo>
                    <a:pt x="84" y="1"/>
                  </a:moveTo>
                  <a:cubicBezTo>
                    <a:pt x="74" y="1"/>
                    <a:pt x="63" y="2"/>
                    <a:pt x="50" y="7"/>
                  </a:cubicBezTo>
                  <a:cubicBezTo>
                    <a:pt x="25" y="19"/>
                    <a:pt x="0" y="44"/>
                    <a:pt x="0" y="57"/>
                  </a:cubicBezTo>
                  <a:cubicBezTo>
                    <a:pt x="6" y="63"/>
                    <a:pt x="16" y="66"/>
                    <a:pt x="27" y="66"/>
                  </a:cubicBezTo>
                  <a:cubicBezTo>
                    <a:pt x="38" y="66"/>
                    <a:pt x="50" y="63"/>
                    <a:pt x="63" y="57"/>
                  </a:cubicBezTo>
                  <a:cubicBezTo>
                    <a:pt x="101" y="44"/>
                    <a:pt x="113" y="19"/>
                    <a:pt x="113" y="7"/>
                  </a:cubicBezTo>
                  <a:cubicBezTo>
                    <a:pt x="113" y="7"/>
                    <a:pt x="102" y="1"/>
                    <a:pt x="84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gb42587efb1_0_387"/>
            <p:cNvSpPr/>
            <p:nvPr/>
          </p:nvSpPr>
          <p:spPr>
            <a:xfrm>
              <a:off x="2489000" y="4276875"/>
              <a:ext cx="350" cy="11950"/>
            </a:xfrm>
            <a:custGeom>
              <a:rect b="b" l="l" r="r" t="t"/>
              <a:pathLst>
                <a:path extrusionOk="0" h="478" w="14">
                  <a:moveTo>
                    <a:pt x="1" y="0"/>
                  </a:moveTo>
                  <a:lnTo>
                    <a:pt x="1" y="478"/>
                  </a:lnTo>
                  <a:lnTo>
                    <a:pt x="13" y="4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gb42587efb1_0_387"/>
            <p:cNvSpPr/>
            <p:nvPr/>
          </p:nvSpPr>
          <p:spPr>
            <a:xfrm>
              <a:off x="2479575" y="4276875"/>
              <a:ext cx="9450" cy="11950"/>
            </a:xfrm>
            <a:custGeom>
              <a:rect b="b" l="l" r="r" t="t"/>
              <a:pathLst>
                <a:path extrusionOk="0" h="478" w="378">
                  <a:moveTo>
                    <a:pt x="0" y="0"/>
                  </a:moveTo>
                  <a:lnTo>
                    <a:pt x="0" y="478"/>
                  </a:lnTo>
                  <a:lnTo>
                    <a:pt x="378" y="478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gb42587efb1_0_387"/>
            <p:cNvSpPr/>
            <p:nvPr/>
          </p:nvSpPr>
          <p:spPr>
            <a:xfrm>
              <a:off x="2395000" y="4277800"/>
              <a:ext cx="25" cy="11025"/>
            </a:xfrm>
            <a:custGeom>
              <a:rect b="b" l="l" r="r" t="t"/>
              <a:pathLst>
                <a:path extrusionOk="0" h="441" w="1">
                  <a:moveTo>
                    <a:pt x="1" y="1"/>
                  </a:moveTo>
                  <a:lnTo>
                    <a:pt x="1" y="441"/>
                  </a:lnTo>
                  <a:lnTo>
                    <a:pt x="1" y="4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gb42587efb1_0_387"/>
            <p:cNvSpPr/>
            <p:nvPr/>
          </p:nvSpPr>
          <p:spPr>
            <a:xfrm>
              <a:off x="2395000" y="4276875"/>
              <a:ext cx="84275" cy="11950"/>
            </a:xfrm>
            <a:custGeom>
              <a:rect b="b" l="l" r="r" t="t"/>
              <a:pathLst>
                <a:path extrusionOk="0" h="478" w="3371">
                  <a:moveTo>
                    <a:pt x="3346" y="0"/>
                  </a:moveTo>
                  <a:lnTo>
                    <a:pt x="1" y="25"/>
                  </a:lnTo>
                  <a:lnTo>
                    <a:pt x="1" y="478"/>
                  </a:lnTo>
                  <a:cubicBezTo>
                    <a:pt x="13" y="472"/>
                    <a:pt x="42" y="472"/>
                    <a:pt x="81" y="472"/>
                  </a:cubicBezTo>
                  <a:cubicBezTo>
                    <a:pt x="120" y="472"/>
                    <a:pt x="171" y="472"/>
                    <a:pt x="227" y="465"/>
                  </a:cubicBezTo>
                  <a:cubicBezTo>
                    <a:pt x="340" y="453"/>
                    <a:pt x="403" y="440"/>
                    <a:pt x="428" y="440"/>
                  </a:cubicBezTo>
                  <a:lnTo>
                    <a:pt x="441" y="440"/>
                  </a:lnTo>
                  <a:cubicBezTo>
                    <a:pt x="441" y="440"/>
                    <a:pt x="416" y="453"/>
                    <a:pt x="378" y="465"/>
                  </a:cubicBezTo>
                  <a:lnTo>
                    <a:pt x="3371" y="465"/>
                  </a:lnTo>
                  <a:cubicBezTo>
                    <a:pt x="3371" y="365"/>
                    <a:pt x="3358" y="201"/>
                    <a:pt x="3346" y="0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gb42587efb1_0_387"/>
            <p:cNvSpPr/>
            <p:nvPr/>
          </p:nvSpPr>
          <p:spPr>
            <a:xfrm>
              <a:off x="2395325" y="4287725"/>
              <a:ext cx="11025" cy="1100"/>
            </a:xfrm>
            <a:custGeom>
              <a:rect b="b" l="l" r="r" t="t"/>
              <a:pathLst>
                <a:path extrusionOk="0" h="44" w="441">
                  <a:moveTo>
                    <a:pt x="440" y="1"/>
                  </a:moveTo>
                  <a:cubicBezTo>
                    <a:pt x="439" y="1"/>
                    <a:pt x="436" y="6"/>
                    <a:pt x="428" y="6"/>
                  </a:cubicBezTo>
                  <a:lnTo>
                    <a:pt x="415" y="6"/>
                  </a:lnTo>
                  <a:cubicBezTo>
                    <a:pt x="390" y="6"/>
                    <a:pt x="302" y="19"/>
                    <a:pt x="214" y="31"/>
                  </a:cubicBezTo>
                  <a:cubicBezTo>
                    <a:pt x="114" y="31"/>
                    <a:pt x="13" y="31"/>
                    <a:pt x="0" y="44"/>
                  </a:cubicBezTo>
                  <a:lnTo>
                    <a:pt x="365" y="44"/>
                  </a:lnTo>
                  <a:cubicBezTo>
                    <a:pt x="415" y="19"/>
                    <a:pt x="440" y="6"/>
                    <a:pt x="440" y="6"/>
                  </a:cubicBezTo>
                  <a:cubicBezTo>
                    <a:pt x="440" y="2"/>
                    <a:pt x="440" y="1"/>
                    <a:pt x="440" y="1"/>
                  </a:cubicBezTo>
                  <a:close/>
                </a:path>
              </a:pathLst>
            </a:custGeom>
            <a:solidFill>
              <a:srgbClr val="071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gb42587efb1_0_387"/>
            <p:cNvSpPr/>
            <p:nvPr/>
          </p:nvSpPr>
          <p:spPr>
            <a:xfrm>
              <a:off x="2478625" y="4276875"/>
              <a:ext cx="975" cy="11950"/>
            </a:xfrm>
            <a:custGeom>
              <a:rect b="b" l="l" r="r" t="t"/>
              <a:pathLst>
                <a:path extrusionOk="0" h="478" w="39">
                  <a:moveTo>
                    <a:pt x="1" y="0"/>
                  </a:moveTo>
                  <a:cubicBezTo>
                    <a:pt x="1" y="201"/>
                    <a:pt x="13" y="365"/>
                    <a:pt x="13" y="478"/>
                  </a:cubicBezTo>
                  <a:lnTo>
                    <a:pt x="38" y="47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71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gb42587efb1_0_387"/>
            <p:cNvSpPr/>
            <p:nvPr/>
          </p:nvSpPr>
          <p:spPr>
            <a:xfrm>
              <a:off x="2311375" y="3395375"/>
              <a:ext cx="314400" cy="189575"/>
            </a:xfrm>
            <a:custGeom>
              <a:rect b="b" l="l" r="r" t="t"/>
              <a:pathLst>
                <a:path extrusionOk="0" h="7583" w="12576">
                  <a:moveTo>
                    <a:pt x="9419" y="0"/>
                  </a:moveTo>
                  <a:lnTo>
                    <a:pt x="7609" y="4641"/>
                  </a:lnTo>
                  <a:lnTo>
                    <a:pt x="1" y="5722"/>
                  </a:lnTo>
                  <a:lnTo>
                    <a:pt x="1" y="7583"/>
                  </a:lnTo>
                  <a:lnTo>
                    <a:pt x="8325" y="7583"/>
                  </a:lnTo>
                  <a:cubicBezTo>
                    <a:pt x="9608" y="7583"/>
                    <a:pt x="10677" y="7382"/>
                    <a:pt x="11079" y="6162"/>
                  </a:cubicBezTo>
                  <a:lnTo>
                    <a:pt x="12576" y="1660"/>
                  </a:lnTo>
                  <a:lnTo>
                    <a:pt x="9419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gb42587efb1_0_387"/>
            <p:cNvSpPr/>
            <p:nvPr/>
          </p:nvSpPr>
          <p:spPr>
            <a:xfrm>
              <a:off x="2182500" y="3487775"/>
              <a:ext cx="128900" cy="97175"/>
            </a:xfrm>
            <a:custGeom>
              <a:rect b="b" l="l" r="r" t="t"/>
              <a:pathLst>
                <a:path extrusionOk="0" h="3887" w="5156">
                  <a:moveTo>
                    <a:pt x="2714" y="0"/>
                  </a:moveTo>
                  <a:cubicBezTo>
                    <a:pt x="2710" y="0"/>
                    <a:pt x="2707" y="0"/>
                    <a:pt x="2704" y="1"/>
                  </a:cubicBezTo>
                  <a:cubicBezTo>
                    <a:pt x="2540" y="52"/>
                    <a:pt x="2503" y="454"/>
                    <a:pt x="2779" y="1095"/>
                  </a:cubicBezTo>
                  <a:lnTo>
                    <a:pt x="1912" y="844"/>
                  </a:lnTo>
                  <a:cubicBezTo>
                    <a:pt x="1912" y="844"/>
                    <a:pt x="0" y="1724"/>
                    <a:pt x="88" y="1837"/>
                  </a:cubicBezTo>
                  <a:cubicBezTo>
                    <a:pt x="153" y="1930"/>
                    <a:pt x="252" y="2105"/>
                    <a:pt x="466" y="2105"/>
                  </a:cubicBezTo>
                  <a:cubicBezTo>
                    <a:pt x="542" y="2105"/>
                    <a:pt x="633" y="2082"/>
                    <a:pt x="742" y="2026"/>
                  </a:cubicBezTo>
                  <a:cubicBezTo>
                    <a:pt x="1157" y="1812"/>
                    <a:pt x="1698" y="1561"/>
                    <a:pt x="1698" y="1561"/>
                  </a:cubicBezTo>
                  <a:lnTo>
                    <a:pt x="2729" y="1862"/>
                  </a:lnTo>
                  <a:lnTo>
                    <a:pt x="1409" y="2026"/>
                  </a:lnTo>
                  <a:lnTo>
                    <a:pt x="164" y="3158"/>
                  </a:lnTo>
                  <a:cubicBezTo>
                    <a:pt x="164" y="3158"/>
                    <a:pt x="333" y="3285"/>
                    <a:pt x="548" y="3285"/>
                  </a:cubicBezTo>
                  <a:cubicBezTo>
                    <a:pt x="665" y="3285"/>
                    <a:pt x="794" y="3247"/>
                    <a:pt x="918" y="3133"/>
                  </a:cubicBezTo>
                  <a:lnTo>
                    <a:pt x="4150" y="3837"/>
                  </a:lnTo>
                  <a:lnTo>
                    <a:pt x="5156" y="3887"/>
                  </a:lnTo>
                  <a:lnTo>
                    <a:pt x="5156" y="2026"/>
                  </a:lnTo>
                  <a:lnTo>
                    <a:pt x="4250" y="1636"/>
                  </a:lnTo>
                  <a:lnTo>
                    <a:pt x="3584" y="1322"/>
                  </a:lnTo>
                  <a:cubicBezTo>
                    <a:pt x="3584" y="1322"/>
                    <a:pt x="2905" y="0"/>
                    <a:pt x="2714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gb42587efb1_0_387"/>
            <p:cNvSpPr/>
            <p:nvPr/>
          </p:nvSpPr>
          <p:spPr>
            <a:xfrm>
              <a:off x="2205450" y="3549925"/>
              <a:ext cx="43725" cy="16500"/>
            </a:xfrm>
            <a:custGeom>
              <a:rect b="b" l="l" r="r" t="t"/>
              <a:pathLst>
                <a:path extrusionOk="0" h="660" w="1749">
                  <a:moveTo>
                    <a:pt x="1690" y="1"/>
                  </a:moveTo>
                  <a:cubicBezTo>
                    <a:pt x="1554" y="1"/>
                    <a:pt x="1192" y="21"/>
                    <a:pt x="767" y="81"/>
                  </a:cubicBezTo>
                  <a:cubicBezTo>
                    <a:pt x="516" y="81"/>
                    <a:pt x="289" y="206"/>
                    <a:pt x="138" y="408"/>
                  </a:cubicBezTo>
                  <a:cubicBezTo>
                    <a:pt x="76" y="470"/>
                    <a:pt x="25" y="558"/>
                    <a:pt x="0" y="659"/>
                  </a:cubicBezTo>
                  <a:cubicBezTo>
                    <a:pt x="25" y="659"/>
                    <a:pt x="76" y="571"/>
                    <a:pt x="201" y="445"/>
                  </a:cubicBezTo>
                  <a:cubicBezTo>
                    <a:pt x="340" y="269"/>
                    <a:pt x="553" y="169"/>
                    <a:pt x="780" y="169"/>
                  </a:cubicBezTo>
                  <a:cubicBezTo>
                    <a:pt x="1321" y="106"/>
                    <a:pt x="1748" y="30"/>
                    <a:pt x="1748" y="5"/>
                  </a:cubicBezTo>
                  <a:cubicBezTo>
                    <a:pt x="1748" y="2"/>
                    <a:pt x="1728" y="1"/>
                    <a:pt x="1690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gb42587efb1_0_387"/>
            <p:cNvSpPr/>
            <p:nvPr/>
          </p:nvSpPr>
          <p:spPr>
            <a:xfrm>
              <a:off x="2217700" y="3563225"/>
              <a:ext cx="27375" cy="6325"/>
            </a:xfrm>
            <a:custGeom>
              <a:rect b="b" l="l" r="r" t="t"/>
              <a:pathLst>
                <a:path extrusionOk="0" h="253" w="1095">
                  <a:moveTo>
                    <a:pt x="745" y="0"/>
                  </a:moveTo>
                  <a:cubicBezTo>
                    <a:pt x="674" y="0"/>
                    <a:pt x="597" y="4"/>
                    <a:pt x="516" y="14"/>
                  </a:cubicBezTo>
                  <a:cubicBezTo>
                    <a:pt x="378" y="26"/>
                    <a:pt x="240" y="52"/>
                    <a:pt x="114" y="102"/>
                  </a:cubicBezTo>
                  <a:cubicBezTo>
                    <a:pt x="63" y="115"/>
                    <a:pt x="26" y="152"/>
                    <a:pt x="13" y="203"/>
                  </a:cubicBezTo>
                  <a:cubicBezTo>
                    <a:pt x="1" y="240"/>
                    <a:pt x="13" y="253"/>
                    <a:pt x="26" y="253"/>
                  </a:cubicBezTo>
                  <a:cubicBezTo>
                    <a:pt x="38" y="253"/>
                    <a:pt x="38" y="190"/>
                    <a:pt x="139" y="165"/>
                  </a:cubicBezTo>
                  <a:cubicBezTo>
                    <a:pt x="227" y="152"/>
                    <a:pt x="378" y="127"/>
                    <a:pt x="529" y="115"/>
                  </a:cubicBezTo>
                  <a:cubicBezTo>
                    <a:pt x="843" y="77"/>
                    <a:pt x="1095" y="89"/>
                    <a:pt x="1095" y="52"/>
                  </a:cubicBezTo>
                  <a:cubicBezTo>
                    <a:pt x="1095" y="33"/>
                    <a:pt x="949" y="0"/>
                    <a:pt x="745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gb42587efb1_0_387"/>
            <p:cNvSpPr/>
            <p:nvPr/>
          </p:nvSpPr>
          <p:spPr>
            <a:xfrm>
              <a:off x="2525775" y="3184100"/>
              <a:ext cx="415625" cy="485750"/>
            </a:xfrm>
            <a:custGeom>
              <a:rect b="b" l="l" r="r" t="t"/>
              <a:pathLst>
                <a:path extrusionOk="0" h="19430" w="16625">
                  <a:moveTo>
                    <a:pt x="10078" y="1"/>
                  </a:moveTo>
                  <a:cubicBezTo>
                    <a:pt x="8988" y="1"/>
                    <a:pt x="7598" y="160"/>
                    <a:pt x="6313" y="378"/>
                  </a:cubicBezTo>
                  <a:cubicBezTo>
                    <a:pt x="4415" y="693"/>
                    <a:pt x="2818" y="1988"/>
                    <a:pt x="2101" y="3774"/>
                  </a:cubicBezTo>
                  <a:cubicBezTo>
                    <a:pt x="818" y="6980"/>
                    <a:pt x="152" y="9005"/>
                    <a:pt x="1" y="9457"/>
                  </a:cubicBezTo>
                  <a:lnTo>
                    <a:pt x="4063" y="11293"/>
                  </a:lnTo>
                  <a:lnTo>
                    <a:pt x="4704" y="9130"/>
                  </a:lnTo>
                  <a:lnTo>
                    <a:pt x="4704" y="9130"/>
                  </a:lnTo>
                  <a:lnTo>
                    <a:pt x="4327" y="19429"/>
                  </a:lnTo>
                  <a:lnTo>
                    <a:pt x="15996" y="19027"/>
                  </a:lnTo>
                  <a:lnTo>
                    <a:pt x="16298" y="12048"/>
                  </a:lnTo>
                  <a:cubicBezTo>
                    <a:pt x="16298" y="8389"/>
                    <a:pt x="16625" y="5383"/>
                    <a:pt x="16285" y="3673"/>
                  </a:cubicBezTo>
                  <a:cubicBezTo>
                    <a:pt x="15833" y="1447"/>
                    <a:pt x="12488" y="26"/>
                    <a:pt x="10199" y="1"/>
                  </a:cubicBezTo>
                  <a:cubicBezTo>
                    <a:pt x="10159" y="1"/>
                    <a:pt x="10119" y="1"/>
                    <a:pt x="1007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gb42587efb1_0_387"/>
            <p:cNvSpPr/>
            <p:nvPr/>
          </p:nvSpPr>
          <p:spPr>
            <a:xfrm>
              <a:off x="2716600" y="3660700"/>
              <a:ext cx="179550" cy="22350"/>
            </a:xfrm>
            <a:custGeom>
              <a:rect b="b" l="l" r="r" t="t"/>
              <a:pathLst>
                <a:path extrusionOk="0" h="894" w="7182">
                  <a:moveTo>
                    <a:pt x="7181" y="1"/>
                  </a:moveTo>
                  <a:lnTo>
                    <a:pt x="13" y="252"/>
                  </a:lnTo>
                  <a:cubicBezTo>
                    <a:pt x="13" y="327"/>
                    <a:pt x="13" y="390"/>
                    <a:pt x="1" y="466"/>
                  </a:cubicBezTo>
                  <a:lnTo>
                    <a:pt x="7018" y="893"/>
                  </a:lnTo>
                  <a:lnTo>
                    <a:pt x="7181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gb42587efb1_0_387"/>
            <p:cNvSpPr/>
            <p:nvPr/>
          </p:nvSpPr>
          <p:spPr>
            <a:xfrm>
              <a:off x="2716925" y="3441575"/>
              <a:ext cx="216000" cy="225425"/>
            </a:xfrm>
            <a:custGeom>
              <a:rect b="b" l="l" r="r" t="t"/>
              <a:pathLst>
                <a:path extrusionOk="0" h="9017" w="8640">
                  <a:moveTo>
                    <a:pt x="3370" y="1"/>
                  </a:moveTo>
                  <a:cubicBezTo>
                    <a:pt x="3373" y="1"/>
                    <a:pt x="3375" y="1"/>
                    <a:pt x="3377" y="1"/>
                  </a:cubicBezTo>
                  <a:lnTo>
                    <a:pt x="3377" y="1"/>
                  </a:lnTo>
                  <a:cubicBezTo>
                    <a:pt x="3379" y="1"/>
                    <a:pt x="3381" y="1"/>
                    <a:pt x="3383" y="1"/>
                  </a:cubicBezTo>
                  <a:close/>
                  <a:moveTo>
                    <a:pt x="3377" y="1"/>
                  </a:moveTo>
                  <a:cubicBezTo>
                    <a:pt x="2788" y="2"/>
                    <a:pt x="2212" y="90"/>
                    <a:pt x="1773" y="441"/>
                  </a:cubicBezTo>
                  <a:cubicBezTo>
                    <a:pt x="1220" y="869"/>
                    <a:pt x="994" y="1585"/>
                    <a:pt x="843" y="2264"/>
                  </a:cubicBezTo>
                  <a:cubicBezTo>
                    <a:pt x="252" y="4779"/>
                    <a:pt x="126" y="6489"/>
                    <a:pt x="0" y="9017"/>
                  </a:cubicBezTo>
                  <a:lnTo>
                    <a:pt x="7168" y="8778"/>
                  </a:lnTo>
                  <a:lnTo>
                    <a:pt x="8639" y="127"/>
                  </a:lnTo>
                  <a:lnTo>
                    <a:pt x="8639" y="127"/>
                  </a:lnTo>
                  <a:cubicBezTo>
                    <a:pt x="8187" y="215"/>
                    <a:pt x="7734" y="252"/>
                    <a:pt x="7281" y="252"/>
                  </a:cubicBezTo>
                  <a:cubicBezTo>
                    <a:pt x="6288" y="252"/>
                    <a:pt x="5294" y="102"/>
                    <a:pt x="4314" y="39"/>
                  </a:cubicBezTo>
                  <a:cubicBezTo>
                    <a:pt x="4014" y="26"/>
                    <a:pt x="3689" y="1"/>
                    <a:pt x="3377" y="1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gb42587efb1_0_387"/>
            <p:cNvSpPr/>
            <p:nvPr/>
          </p:nvSpPr>
          <p:spPr>
            <a:xfrm>
              <a:off x="2635825" y="3222475"/>
              <a:ext cx="37750" cy="187375"/>
            </a:xfrm>
            <a:custGeom>
              <a:rect b="b" l="l" r="r" t="t"/>
              <a:pathLst>
                <a:path extrusionOk="0" h="7495" w="1510">
                  <a:moveTo>
                    <a:pt x="88" y="0"/>
                  </a:moveTo>
                  <a:cubicBezTo>
                    <a:pt x="63" y="0"/>
                    <a:pt x="25" y="0"/>
                    <a:pt x="0" y="13"/>
                  </a:cubicBezTo>
                  <a:cubicBezTo>
                    <a:pt x="0" y="25"/>
                    <a:pt x="113" y="25"/>
                    <a:pt x="314" y="101"/>
                  </a:cubicBezTo>
                  <a:cubicBezTo>
                    <a:pt x="579" y="214"/>
                    <a:pt x="817" y="403"/>
                    <a:pt x="981" y="654"/>
                  </a:cubicBezTo>
                  <a:cubicBezTo>
                    <a:pt x="1232" y="1006"/>
                    <a:pt x="1371" y="1434"/>
                    <a:pt x="1383" y="1861"/>
                  </a:cubicBezTo>
                  <a:cubicBezTo>
                    <a:pt x="1408" y="2402"/>
                    <a:pt x="1358" y="2930"/>
                    <a:pt x="1270" y="3458"/>
                  </a:cubicBezTo>
                  <a:cubicBezTo>
                    <a:pt x="1107" y="4427"/>
                    <a:pt x="880" y="5382"/>
                    <a:pt x="616" y="6325"/>
                  </a:cubicBezTo>
                  <a:cubicBezTo>
                    <a:pt x="516" y="6678"/>
                    <a:pt x="440" y="6967"/>
                    <a:pt x="377" y="7180"/>
                  </a:cubicBezTo>
                  <a:cubicBezTo>
                    <a:pt x="340" y="7281"/>
                    <a:pt x="314" y="7394"/>
                    <a:pt x="302" y="7495"/>
                  </a:cubicBezTo>
                  <a:cubicBezTo>
                    <a:pt x="352" y="7394"/>
                    <a:pt x="390" y="7294"/>
                    <a:pt x="415" y="7180"/>
                  </a:cubicBezTo>
                  <a:cubicBezTo>
                    <a:pt x="478" y="6979"/>
                    <a:pt x="566" y="6690"/>
                    <a:pt x="679" y="6338"/>
                  </a:cubicBezTo>
                  <a:cubicBezTo>
                    <a:pt x="968" y="5395"/>
                    <a:pt x="1207" y="4439"/>
                    <a:pt x="1371" y="3471"/>
                  </a:cubicBezTo>
                  <a:cubicBezTo>
                    <a:pt x="1459" y="2930"/>
                    <a:pt x="1509" y="2390"/>
                    <a:pt x="1484" y="1849"/>
                  </a:cubicBezTo>
                  <a:cubicBezTo>
                    <a:pt x="1459" y="1396"/>
                    <a:pt x="1308" y="956"/>
                    <a:pt x="1044" y="591"/>
                  </a:cubicBezTo>
                  <a:cubicBezTo>
                    <a:pt x="868" y="340"/>
                    <a:pt x="616" y="164"/>
                    <a:pt x="327" y="51"/>
                  </a:cubicBezTo>
                  <a:cubicBezTo>
                    <a:pt x="252" y="25"/>
                    <a:pt x="176" y="0"/>
                    <a:pt x="88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gb42587efb1_0_387"/>
            <p:cNvSpPr/>
            <p:nvPr/>
          </p:nvSpPr>
          <p:spPr>
            <a:xfrm>
              <a:off x="2529250" y="3406700"/>
              <a:ext cx="102200" cy="46225"/>
            </a:xfrm>
            <a:custGeom>
              <a:rect b="b" l="l" r="r" t="t"/>
              <a:pathLst>
                <a:path extrusionOk="0" h="1849" w="4088">
                  <a:moveTo>
                    <a:pt x="0" y="0"/>
                  </a:moveTo>
                  <a:lnTo>
                    <a:pt x="0" y="0"/>
                  </a:lnTo>
                  <a:cubicBezTo>
                    <a:pt x="176" y="126"/>
                    <a:pt x="365" y="239"/>
                    <a:pt x="566" y="340"/>
                  </a:cubicBezTo>
                  <a:cubicBezTo>
                    <a:pt x="918" y="528"/>
                    <a:pt x="1421" y="767"/>
                    <a:pt x="1987" y="1031"/>
                  </a:cubicBezTo>
                  <a:cubicBezTo>
                    <a:pt x="2565" y="1283"/>
                    <a:pt x="3081" y="1497"/>
                    <a:pt x="3458" y="1635"/>
                  </a:cubicBezTo>
                  <a:cubicBezTo>
                    <a:pt x="3659" y="1735"/>
                    <a:pt x="3873" y="1798"/>
                    <a:pt x="4087" y="1849"/>
                  </a:cubicBezTo>
                  <a:cubicBezTo>
                    <a:pt x="3898" y="1748"/>
                    <a:pt x="3697" y="1647"/>
                    <a:pt x="3496" y="1572"/>
                  </a:cubicBezTo>
                  <a:cubicBezTo>
                    <a:pt x="3119" y="1421"/>
                    <a:pt x="2603" y="1195"/>
                    <a:pt x="2037" y="931"/>
                  </a:cubicBezTo>
                  <a:cubicBezTo>
                    <a:pt x="1471" y="679"/>
                    <a:pt x="968" y="440"/>
                    <a:pt x="591" y="264"/>
                  </a:cubicBezTo>
                  <a:cubicBezTo>
                    <a:pt x="403" y="164"/>
                    <a:pt x="201" y="76"/>
                    <a:pt x="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gb42587efb1_0_387"/>
            <p:cNvSpPr/>
            <p:nvPr/>
          </p:nvSpPr>
          <p:spPr>
            <a:xfrm>
              <a:off x="2413875" y="3683025"/>
              <a:ext cx="397375" cy="575625"/>
            </a:xfrm>
            <a:custGeom>
              <a:rect b="b" l="l" r="r" t="t"/>
              <a:pathLst>
                <a:path extrusionOk="0" h="23025" w="15895">
                  <a:moveTo>
                    <a:pt x="2742" y="0"/>
                  </a:moveTo>
                  <a:cubicBezTo>
                    <a:pt x="755" y="1082"/>
                    <a:pt x="0" y="3559"/>
                    <a:pt x="1044" y="5571"/>
                  </a:cubicBezTo>
                  <a:lnTo>
                    <a:pt x="11204" y="23025"/>
                  </a:lnTo>
                  <a:lnTo>
                    <a:pt x="15895" y="20195"/>
                  </a:lnTo>
                  <a:lnTo>
                    <a:pt x="7998" y="4439"/>
                  </a:lnTo>
                  <a:lnTo>
                    <a:pt x="13719" y="705"/>
                  </a:lnTo>
                  <a:lnTo>
                    <a:pt x="2742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gb42587efb1_0_387"/>
            <p:cNvSpPr/>
            <p:nvPr/>
          </p:nvSpPr>
          <p:spPr>
            <a:xfrm>
              <a:off x="2341875" y="3661325"/>
              <a:ext cx="449900" cy="615875"/>
            </a:xfrm>
            <a:custGeom>
              <a:rect b="b" l="l" r="r" t="t"/>
              <a:pathLst>
                <a:path extrusionOk="0" h="24635" w="17996">
                  <a:moveTo>
                    <a:pt x="17995" y="1"/>
                  </a:moveTo>
                  <a:lnTo>
                    <a:pt x="4050" y="504"/>
                  </a:lnTo>
                  <a:cubicBezTo>
                    <a:pt x="1786" y="579"/>
                    <a:pt x="1" y="2453"/>
                    <a:pt x="38" y="4716"/>
                  </a:cubicBezTo>
                  <a:lnTo>
                    <a:pt x="617" y="24635"/>
                  </a:lnTo>
                  <a:lnTo>
                    <a:pt x="6477" y="24622"/>
                  </a:lnTo>
                  <a:lnTo>
                    <a:pt x="6275" y="5798"/>
                  </a:lnTo>
                  <a:lnTo>
                    <a:pt x="17995" y="5483"/>
                  </a:lnTo>
                  <a:lnTo>
                    <a:pt x="17995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gb42587efb1_0_387"/>
            <p:cNvSpPr/>
            <p:nvPr/>
          </p:nvSpPr>
          <p:spPr>
            <a:xfrm>
              <a:off x="2498750" y="3823225"/>
              <a:ext cx="5375" cy="453675"/>
            </a:xfrm>
            <a:custGeom>
              <a:rect b="b" l="l" r="r" t="t"/>
              <a:pathLst>
                <a:path extrusionOk="0" h="18147" w="215">
                  <a:moveTo>
                    <a:pt x="13" y="1"/>
                  </a:moveTo>
                  <a:cubicBezTo>
                    <a:pt x="0" y="64"/>
                    <a:pt x="0" y="114"/>
                    <a:pt x="0" y="177"/>
                  </a:cubicBezTo>
                  <a:lnTo>
                    <a:pt x="0" y="717"/>
                  </a:lnTo>
                  <a:cubicBezTo>
                    <a:pt x="0" y="1183"/>
                    <a:pt x="13" y="1849"/>
                    <a:pt x="13" y="2654"/>
                  </a:cubicBezTo>
                  <a:cubicBezTo>
                    <a:pt x="13" y="4314"/>
                    <a:pt x="26" y="6565"/>
                    <a:pt x="38" y="9067"/>
                  </a:cubicBezTo>
                  <a:cubicBezTo>
                    <a:pt x="51" y="11582"/>
                    <a:pt x="76" y="13845"/>
                    <a:pt x="114" y="15493"/>
                  </a:cubicBezTo>
                  <a:cubicBezTo>
                    <a:pt x="126" y="16310"/>
                    <a:pt x="151" y="16977"/>
                    <a:pt x="164" y="17429"/>
                  </a:cubicBezTo>
                  <a:cubicBezTo>
                    <a:pt x="177" y="17643"/>
                    <a:pt x="189" y="17832"/>
                    <a:pt x="189" y="17957"/>
                  </a:cubicBezTo>
                  <a:cubicBezTo>
                    <a:pt x="189" y="18020"/>
                    <a:pt x="189" y="18083"/>
                    <a:pt x="202" y="18146"/>
                  </a:cubicBezTo>
                  <a:cubicBezTo>
                    <a:pt x="214" y="18083"/>
                    <a:pt x="214" y="18020"/>
                    <a:pt x="214" y="17957"/>
                  </a:cubicBezTo>
                  <a:lnTo>
                    <a:pt x="214" y="17429"/>
                  </a:lnTo>
                  <a:cubicBezTo>
                    <a:pt x="202" y="16964"/>
                    <a:pt x="202" y="16298"/>
                    <a:pt x="202" y="15493"/>
                  </a:cubicBezTo>
                  <a:cubicBezTo>
                    <a:pt x="189" y="13833"/>
                    <a:pt x="189" y="11582"/>
                    <a:pt x="177" y="9067"/>
                  </a:cubicBezTo>
                  <a:cubicBezTo>
                    <a:pt x="164" y="6565"/>
                    <a:pt x="139" y="4301"/>
                    <a:pt x="101" y="2654"/>
                  </a:cubicBezTo>
                  <a:cubicBezTo>
                    <a:pt x="76" y="1837"/>
                    <a:pt x="63" y="1170"/>
                    <a:pt x="51" y="705"/>
                  </a:cubicBezTo>
                  <a:cubicBezTo>
                    <a:pt x="38" y="491"/>
                    <a:pt x="26" y="315"/>
                    <a:pt x="26" y="177"/>
                  </a:cubicBezTo>
                  <a:cubicBezTo>
                    <a:pt x="26" y="114"/>
                    <a:pt x="13" y="64"/>
                    <a:pt x="13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gb42587efb1_0_387"/>
            <p:cNvSpPr/>
            <p:nvPr/>
          </p:nvSpPr>
          <p:spPr>
            <a:xfrm>
              <a:off x="2496225" y="3345400"/>
              <a:ext cx="523450" cy="497975"/>
            </a:xfrm>
            <a:custGeom>
              <a:rect b="b" l="l" r="r" t="t"/>
              <a:pathLst>
                <a:path extrusionOk="0" h="19919" w="20938">
                  <a:moveTo>
                    <a:pt x="13645" y="0"/>
                  </a:moveTo>
                  <a:cubicBezTo>
                    <a:pt x="11934" y="0"/>
                    <a:pt x="10564" y="1383"/>
                    <a:pt x="10564" y="3081"/>
                  </a:cubicBezTo>
                  <a:lnTo>
                    <a:pt x="10564" y="17793"/>
                  </a:lnTo>
                  <a:lnTo>
                    <a:pt x="2139" y="17793"/>
                  </a:lnTo>
                  <a:cubicBezTo>
                    <a:pt x="957" y="17793"/>
                    <a:pt x="13" y="18749"/>
                    <a:pt x="1" y="19918"/>
                  </a:cubicBezTo>
                  <a:lnTo>
                    <a:pt x="19253" y="19918"/>
                  </a:lnTo>
                  <a:cubicBezTo>
                    <a:pt x="20183" y="19881"/>
                    <a:pt x="20925" y="19101"/>
                    <a:pt x="20938" y="18171"/>
                  </a:cubicBezTo>
                  <a:lnTo>
                    <a:pt x="20938" y="3081"/>
                  </a:lnTo>
                  <a:cubicBezTo>
                    <a:pt x="20938" y="1383"/>
                    <a:pt x="19555" y="0"/>
                    <a:pt x="17857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gb42587efb1_0_387"/>
            <p:cNvSpPr/>
            <p:nvPr/>
          </p:nvSpPr>
          <p:spPr>
            <a:xfrm>
              <a:off x="2789225" y="3357650"/>
              <a:ext cx="3475" cy="482900"/>
            </a:xfrm>
            <a:custGeom>
              <a:rect b="b" l="l" r="r" t="t"/>
              <a:pathLst>
                <a:path extrusionOk="0" h="19316" w="139">
                  <a:moveTo>
                    <a:pt x="76" y="0"/>
                  </a:moveTo>
                  <a:cubicBezTo>
                    <a:pt x="38" y="0"/>
                    <a:pt x="1" y="4326"/>
                    <a:pt x="1" y="9658"/>
                  </a:cubicBezTo>
                  <a:cubicBezTo>
                    <a:pt x="1" y="14990"/>
                    <a:pt x="38" y="19315"/>
                    <a:pt x="76" y="19315"/>
                  </a:cubicBezTo>
                  <a:cubicBezTo>
                    <a:pt x="101" y="19315"/>
                    <a:pt x="139" y="14990"/>
                    <a:pt x="139" y="9658"/>
                  </a:cubicBezTo>
                  <a:cubicBezTo>
                    <a:pt x="139" y="4326"/>
                    <a:pt x="101" y="0"/>
                    <a:pt x="7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gb42587efb1_0_387"/>
            <p:cNvSpPr/>
            <p:nvPr/>
          </p:nvSpPr>
          <p:spPr>
            <a:xfrm>
              <a:off x="2613175" y="3843675"/>
              <a:ext cx="305900" cy="478175"/>
            </a:xfrm>
            <a:custGeom>
              <a:rect b="b" l="l" r="r" t="t"/>
              <a:pathLst>
                <a:path extrusionOk="0" h="19127" w="12236">
                  <a:moveTo>
                    <a:pt x="5207" y="0"/>
                  </a:moveTo>
                  <a:lnTo>
                    <a:pt x="5207" y="15442"/>
                  </a:lnTo>
                  <a:cubicBezTo>
                    <a:pt x="4364" y="17089"/>
                    <a:pt x="2402" y="18208"/>
                    <a:pt x="1" y="19126"/>
                  </a:cubicBezTo>
                  <a:lnTo>
                    <a:pt x="12236" y="19126"/>
                  </a:lnTo>
                  <a:cubicBezTo>
                    <a:pt x="9746" y="18120"/>
                    <a:pt x="7508" y="17341"/>
                    <a:pt x="6577" y="15442"/>
                  </a:cubicBezTo>
                  <a:lnTo>
                    <a:pt x="6577" y="0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gb42587efb1_0_387"/>
            <p:cNvSpPr/>
            <p:nvPr/>
          </p:nvSpPr>
          <p:spPr>
            <a:xfrm>
              <a:off x="753050" y="3263650"/>
              <a:ext cx="116650" cy="916425"/>
            </a:xfrm>
            <a:custGeom>
              <a:rect b="b" l="l" r="r" t="t"/>
              <a:pathLst>
                <a:path extrusionOk="0" h="36657" w="4666">
                  <a:moveTo>
                    <a:pt x="692" y="1"/>
                  </a:moveTo>
                  <a:cubicBezTo>
                    <a:pt x="690" y="4"/>
                    <a:pt x="689" y="8"/>
                    <a:pt x="687" y="13"/>
                  </a:cubicBezTo>
                  <a:lnTo>
                    <a:pt x="687" y="13"/>
                  </a:lnTo>
                  <a:cubicBezTo>
                    <a:pt x="689" y="9"/>
                    <a:pt x="691" y="5"/>
                    <a:pt x="692" y="1"/>
                  </a:cubicBezTo>
                  <a:close/>
                  <a:moveTo>
                    <a:pt x="687" y="13"/>
                  </a:moveTo>
                  <a:lnTo>
                    <a:pt x="687" y="13"/>
                  </a:lnTo>
                  <a:cubicBezTo>
                    <a:pt x="501" y="474"/>
                    <a:pt x="352" y="948"/>
                    <a:pt x="265" y="1447"/>
                  </a:cubicBezTo>
                  <a:cubicBezTo>
                    <a:pt x="1" y="2792"/>
                    <a:pt x="26" y="4188"/>
                    <a:pt x="327" y="5533"/>
                  </a:cubicBezTo>
                  <a:cubicBezTo>
                    <a:pt x="541" y="6451"/>
                    <a:pt x="893" y="7344"/>
                    <a:pt x="1371" y="8162"/>
                  </a:cubicBezTo>
                  <a:cubicBezTo>
                    <a:pt x="1887" y="9054"/>
                    <a:pt x="2566" y="9910"/>
                    <a:pt x="3107" y="10903"/>
                  </a:cubicBezTo>
                  <a:cubicBezTo>
                    <a:pt x="3698" y="11947"/>
                    <a:pt x="3936" y="13141"/>
                    <a:pt x="3786" y="14336"/>
                  </a:cubicBezTo>
                  <a:cubicBezTo>
                    <a:pt x="3660" y="15568"/>
                    <a:pt x="3245" y="16788"/>
                    <a:pt x="2830" y="18045"/>
                  </a:cubicBezTo>
                  <a:cubicBezTo>
                    <a:pt x="2427" y="19303"/>
                    <a:pt x="2050" y="20560"/>
                    <a:pt x="2000" y="21818"/>
                  </a:cubicBezTo>
                  <a:cubicBezTo>
                    <a:pt x="1962" y="23075"/>
                    <a:pt x="2189" y="24270"/>
                    <a:pt x="2490" y="25376"/>
                  </a:cubicBezTo>
                  <a:cubicBezTo>
                    <a:pt x="2792" y="26483"/>
                    <a:pt x="3169" y="27514"/>
                    <a:pt x="3484" y="28470"/>
                  </a:cubicBezTo>
                  <a:cubicBezTo>
                    <a:pt x="3786" y="29363"/>
                    <a:pt x="4037" y="30268"/>
                    <a:pt x="4226" y="31199"/>
                  </a:cubicBezTo>
                  <a:cubicBezTo>
                    <a:pt x="4578" y="32884"/>
                    <a:pt x="4502" y="34317"/>
                    <a:pt x="4263" y="35248"/>
                  </a:cubicBezTo>
                  <a:cubicBezTo>
                    <a:pt x="4175" y="35600"/>
                    <a:pt x="4050" y="35952"/>
                    <a:pt x="3899" y="36291"/>
                  </a:cubicBezTo>
                  <a:lnTo>
                    <a:pt x="3773" y="36555"/>
                  </a:lnTo>
                  <a:cubicBezTo>
                    <a:pt x="3760" y="36581"/>
                    <a:pt x="3748" y="36618"/>
                    <a:pt x="3735" y="36643"/>
                  </a:cubicBezTo>
                  <a:lnTo>
                    <a:pt x="3748" y="36656"/>
                  </a:lnTo>
                  <a:cubicBezTo>
                    <a:pt x="3760" y="36618"/>
                    <a:pt x="3773" y="36593"/>
                    <a:pt x="3798" y="36568"/>
                  </a:cubicBezTo>
                  <a:lnTo>
                    <a:pt x="3924" y="36304"/>
                  </a:lnTo>
                  <a:cubicBezTo>
                    <a:pt x="4087" y="35977"/>
                    <a:pt x="4213" y="35625"/>
                    <a:pt x="4314" y="35260"/>
                  </a:cubicBezTo>
                  <a:cubicBezTo>
                    <a:pt x="4565" y="34317"/>
                    <a:pt x="4666" y="32884"/>
                    <a:pt x="4326" y="31173"/>
                  </a:cubicBezTo>
                  <a:cubicBezTo>
                    <a:pt x="4138" y="30243"/>
                    <a:pt x="3886" y="29338"/>
                    <a:pt x="3584" y="28445"/>
                  </a:cubicBezTo>
                  <a:cubicBezTo>
                    <a:pt x="3270" y="27476"/>
                    <a:pt x="2893" y="26445"/>
                    <a:pt x="2604" y="25339"/>
                  </a:cubicBezTo>
                  <a:cubicBezTo>
                    <a:pt x="2314" y="24245"/>
                    <a:pt x="2101" y="23063"/>
                    <a:pt x="2138" y="21818"/>
                  </a:cubicBezTo>
                  <a:cubicBezTo>
                    <a:pt x="2176" y="20585"/>
                    <a:pt x="2553" y="19341"/>
                    <a:pt x="2968" y="18083"/>
                  </a:cubicBezTo>
                  <a:cubicBezTo>
                    <a:pt x="3371" y="16838"/>
                    <a:pt x="3798" y="15606"/>
                    <a:pt x="3924" y="14348"/>
                  </a:cubicBezTo>
                  <a:cubicBezTo>
                    <a:pt x="4062" y="13129"/>
                    <a:pt x="3823" y="11909"/>
                    <a:pt x="3220" y="10840"/>
                  </a:cubicBezTo>
                  <a:cubicBezTo>
                    <a:pt x="2666" y="9834"/>
                    <a:pt x="1975" y="8979"/>
                    <a:pt x="1472" y="8099"/>
                  </a:cubicBezTo>
                  <a:cubicBezTo>
                    <a:pt x="994" y="7294"/>
                    <a:pt x="642" y="6414"/>
                    <a:pt x="416" y="5508"/>
                  </a:cubicBezTo>
                  <a:cubicBezTo>
                    <a:pt x="101" y="4175"/>
                    <a:pt x="76" y="2792"/>
                    <a:pt x="315" y="1447"/>
                  </a:cubicBezTo>
                  <a:cubicBezTo>
                    <a:pt x="378" y="1082"/>
                    <a:pt x="466" y="730"/>
                    <a:pt x="579" y="365"/>
                  </a:cubicBezTo>
                  <a:cubicBezTo>
                    <a:pt x="617" y="252"/>
                    <a:pt x="642" y="164"/>
                    <a:pt x="667" y="89"/>
                  </a:cubicBezTo>
                  <a:cubicBezTo>
                    <a:pt x="678" y="67"/>
                    <a:pt x="679" y="37"/>
                    <a:pt x="687" y="13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gb42587efb1_0_387"/>
            <p:cNvSpPr/>
            <p:nvPr/>
          </p:nvSpPr>
          <p:spPr>
            <a:xfrm>
              <a:off x="778825" y="3357275"/>
              <a:ext cx="56925" cy="132425"/>
            </a:xfrm>
            <a:custGeom>
              <a:rect b="b" l="l" r="r" t="t"/>
              <a:pathLst>
                <a:path extrusionOk="0" h="5297" w="2277">
                  <a:moveTo>
                    <a:pt x="1946" y="0"/>
                  </a:moveTo>
                  <a:cubicBezTo>
                    <a:pt x="1915" y="0"/>
                    <a:pt x="1885" y="13"/>
                    <a:pt x="1862" y="41"/>
                  </a:cubicBezTo>
                  <a:cubicBezTo>
                    <a:pt x="1" y="1977"/>
                    <a:pt x="1032" y="5297"/>
                    <a:pt x="1032" y="5297"/>
                  </a:cubicBezTo>
                  <a:cubicBezTo>
                    <a:pt x="2277" y="2317"/>
                    <a:pt x="2164" y="644"/>
                    <a:pt x="2063" y="91"/>
                  </a:cubicBezTo>
                  <a:cubicBezTo>
                    <a:pt x="2047" y="36"/>
                    <a:pt x="1997" y="0"/>
                    <a:pt x="194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gb42587efb1_0_387"/>
            <p:cNvSpPr/>
            <p:nvPr/>
          </p:nvSpPr>
          <p:spPr>
            <a:xfrm>
              <a:off x="803675" y="3385625"/>
              <a:ext cx="16675" cy="103775"/>
            </a:xfrm>
            <a:custGeom>
              <a:rect b="b" l="l" r="r" t="t"/>
              <a:pathLst>
                <a:path extrusionOk="0" h="4151" w="667">
                  <a:moveTo>
                    <a:pt x="667" y="1"/>
                  </a:moveTo>
                  <a:lnTo>
                    <a:pt x="667" y="1"/>
                  </a:lnTo>
                  <a:cubicBezTo>
                    <a:pt x="591" y="202"/>
                    <a:pt x="541" y="403"/>
                    <a:pt x="503" y="604"/>
                  </a:cubicBezTo>
                  <a:cubicBezTo>
                    <a:pt x="428" y="969"/>
                    <a:pt x="327" y="1484"/>
                    <a:pt x="226" y="2063"/>
                  </a:cubicBezTo>
                  <a:cubicBezTo>
                    <a:pt x="138" y="2629"/>
                    <a:pt x="76" y="3157"/>
                    <a:pt x="38" y="3534"/>
                  </a:cubicBezTo>
                  <a:cubicBezTo>
                    <a:pt x="0" y="3735"/>
                    <a:pt x="0" y="3949"/>
                    <a:pt x="13" y="4150"/>
                  </a:cubicBezTo>
                  <a:cubicBezTo>
                    <a:pt x="76" y="3949"/>
                    <a:pt x="113" y="3748"/>
                    <a:pt x="126" y="3547"/>
                  </a:cubicBezTo>
                  <a:cubicBezTo>
                    <a:pt x="189" y="3119"/>
                    <a:pt x="277" y="2629"/>
                    <a:pt x="365" y="2075"/>
                  </a:cubicBezTo>
                  <a:cubicBezTo>
                    <a:pt x="453" y="1535"/>
                    <a:pt x="528" y="1044"/>
                    <a:pt x="591" y="617"/>
                  </a:cubicBezTo>
                  <a:cubicBezTo>
                    <a:pt x="641" y="416"/>
                    <a:pt x="667" y="214"/>
                    <a:pt x="66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gb42587efb1_0_387"/>
            <p:cNvSpPr/>
            <p:nvPr/>
          </p:nvSpPr>
          <p:spPr>
            <a:xfrm>
              <a:off x="835425" y="3578525"/>
              <a:ext cx="83875" cy="106725"/>
            </a:xfrm>
            <a:custGeom>
              <a:rect b="b" l="l" r="r" t="t"/>
              <a:pathLst>
                <a:path extrusionOk="0" h="4269" w="3355">
                  <a:moveTo>
                    <a:pt x="3228" y="1"/>
                  </a:moveTo>
                  <a:cubicBezTo>
                    <a:pt x="3217" y="1"/>
                    <a:pt x="3206" y="2"/>
                    <a:pt x="3194" y="6"/>
                  </a:cubicBezTo>
                  <a:cubicBezTo>
                    <a:pt x="629" y="861"/>
                    <a:pt x="0" y="4268"/>
                    <a:pt x="0" y="4268"/>
                  </a:cubicBezTo>
                  <a:cubicBezTo>
                    <a:pt x="2490" y="2219"/>
                    <a:pt x="3156" y="685"/>
                    <a:pt x="3332" y="144"/>
                  </a:cubicBezTo>
                  <a:cubicBezTo>
                    <a:pt x="3354" y="67"/>
                    <a:pt x="3300" y="1"/>
                    <a:pt x="322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gb42587efb1_0_387"/>
            <p:cNvSpPr/>
            <p:nvPr/>
          </p:nvSpPr>
          <p:spPr>
            <a:xfrm>
              <a:off x="834775" y="3600650"/>
              <a:ext cx="62900" cy="84275"/>
            </a:xfrm>
            <a:custGeom>
              <a:rect b="b" l="l" r="r" t="t"/>
              <a:pathLst>
                <a:path extrusionOk="0" h="3371" w="2516">
                  <a:moveTo>
                    <a:pt x="2516" y="1"/>
                  </a:moveTo>
                  <a:lnTo>
                    <a:pt x="2516" y="1"/>
                  </a:lnTo>
                  <a:cubicBezTo>
                    <a:pt x="2352" y="139"/>
                    <a:pt x="2214" y="290"/>
                    <a:pt x="2088" y="453"/>
                  </a:cubicBezTo>
                  <a:cubicBezTo>
                    <a:pt x="1849" y="743"/>
                    <a:pt x="1510" y="1158"/>
                    <a:pt x="1170" y="1623"/>
                  </a:cubicBezTo>
                  <a:cubicBezTo>
                    <a:pt x="818" y="2076"/>
                    <a:pt x="517" y="2516"/>
                    <a:pt x="303" y="2830"/>
                  </a:cubicBezTo>
                  <a:cubicBezTo>
                    <a:pt x="177" y="2994"/>
                    <a:pt x="76" y="3170"/>
                    <a:pt x="1" y="3371"/>
                  </a:cubicBezTo>
                  <a:cubicBezTo>
                    <a:pt x="139" y="3220"/>
                    <a:pt x="265" y="3056"/>
                    <a:pt x="378" y="2880"/>
                  </a:cubicBezTo>
                  <a:lnTo>
                    <a:pt x="1271" y="1698"/>
                  </a:lnTo>
                  <a:cubicBezTo>
                    <a:pt x="1598" y="1258"/>
                    <a:pt x="1912" y="856"/>
                    <a:pt x="2164" y="516"/>
                  </a:cubicBezTo>
                  <a:cubicBezTo>
                    <a:pt x="2290" y="353"/>
                    <a:pt x="2415" y="189"/>
                    <a:pt x="251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gb42587efb1_0_387"/>
            <p:cNvSpPr/>
            <p:nvPr/>
          </p:nvSpPr>
          <p:spPr>
            <a:xfrm>
              <a:off x="808375" y="3774000"/>
              <a:ext cx="59450" cy="125950"/>
            </a:xfrm>
            <a:custGeom>
              <a:rect b="b" l="l" r="r" t="t"/>
              <a:pathLst>
                <a:path extrusionOk="0" h="5038" w="2378">
                  <a:moveTo>
                    <a:pt x="2265" y="1"/>
                  </a:moveTo>
                  <a:cubicBezTo>
                    <a:pt x="2244" y="1"/>
                    <a:pt x="2222" y="7"/>
                    <a:pt x="2201" y="21"/>
                  </a:cubicBezTo>
                  <a:cubicBezTo>
                    <a:pt x="1" y="1580"/>
                    <a:pt x="391" y="5038"/>
                    <a:pt x="391" y="5038"/>
                  </a:cubicBezTo>
                  <a:cubicBezTo>
                    <a:pt x="2189" y="2334"/>
                    <a:pt x="2377" y="674"/>
                    <a:pt x="2377" y="121"/>
                  </a:cubicBezTo>
                  <a:cubicBezTo>
                    <a:pt x="2377" y="48"/>
                    <a:pt x="2323" y="1"/>
                    <a:pt x="226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gb42587efb1_0_387"/>
            <p:cNvSpPr/>
            <p:nvPr/>
          </p:nvSpPr>
          <p:spPr>
            <a:xfrm>
              <a:off x="817500" y="3800900"/>
              <a:ext cx="35550" cy="98425"/>
            </a:xfrm>
            <a:custGeom>
              <a:rect b="b" l="l" r="r" t="t"/>
              <a:pathLst>
                <a:path extrusionOk="0" h="3937" w="1422">
                  <a:moveTo>
                    <a:pt x="1421" y="1"/>
                  </a:moveTo>
                  <a:cubicBezTo>
                    <a:pt x="1308" y="164"/>
                    <a:pt x="1220" y="353"/>
                    <a:pt x="1145" y="542"/>
                  </a:cubicBezTo>
                  <a:cubicBezTo>
                    <a:pt x="994" y="894"/>
                    <a:pt x="805" y="1372"/>
                    <a:pt x="604" y="1925"/>
                  </a:cubicBezTo>
                  <a:cubicBezTo>
                    <a:pt x="403" y="2466"/>
                    <a:pt x="239" y="2969"/>
                    <a:pt x="126" y="3333"/>
                  </a:cubicBezTo>
                  <a:cubicBezTo>
                    <a:pt x="63" y="3534"/>
                    <a:pt x="13" y="3736"/>
                    <a:pt x="0" y="3937"/>
                  </a:cubicBezTo>
                  <a:cubicBezTo>
                    <a:pt x="88" y="3761"/>
                    <a:pt x="164" y="3560"/>
                    <a:pt x="214" y="3371"/>
                  </a:cubicBezTo>
                  <a:lnTo>
                    <a:pt x="730" y="1975"/>
                  </a:lnTo>
                  <a:cubicBezTo>
                    <a:pt x="918" y="1447"/>
                    <a:pt x="1094" y="982"/>
                    <a:pt x="1233" y="579"/>
                  </a:cubicBezTo>
                  <a:cubicBezTo>
                    <a:pt x="1321" y="391"/>
                    <a:pt x="1384" y="202"/>
                    <a:pt x="142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gb42587efb1_0_387"/>
            <p:cNvSpPr/>
            <p:nvPr/>
          </p:nvSpPr>
          <p:spPr>
            <a:xfrm>
              <a:off x="861850" y="3991425"/>
              <a:ext cx="58475" cy="124200"/>
            </a:xfrm>
            <a:custGeom>
              <a:rect b="b" l="l" r="r" t="t"/>
              <a:pathLst>
                <a:path extrusionOk="0" h="4968" w="2339">
                  <a:moveTo>
                    <a:pt x="2228" y="0"/>
                  </a:moveTo>
                  <a:cubicBezTo>
                    <a:pt x="2206" y="0"/>
                    <a:pt x="2183" y="8"/>
                    <a:pt x="2162" y="25"/>
                  </a:cubicBezTo>
                  <a:cubicBezTo>
                    <a:pt x="1" y="1438"/>
                    <a:pt x="158" y="4695"/>
                    <a:pt x="174" y="4951"/>
                  </a:cubicBezTo>
                  <a:lnTo>
                    <a:pt x="174" y="4951"/>
                  </a:lnTo>
                  <a:cubicBezTo>
                    <a:pt x="2063" y="2320"/>
                    <a:pt x="2313" y="678"/>
                    <a:pt x="2338" y="126"/>
                  </a:cubicBezTo>
                  <a:cubicBezTo>
                    <a:pt x="2338" y="53"/>
                    <a:pt x="2286" y="0"/>
                    <a:pt x="2228" y="0"/>
                  </a:cubicBezTo>
                  <a:close/>
                  <a:moveTo>
                    <a:pt x="174" y="4951"/>
                  </a:moveTo>
                  <a:lnTo>
                    <a:pt x="174" y="4951"/>
                  </a:lnTo>
                  <a:cubicBezTo>
                    <a:pt x="171" y="4957"/>
                    <a:pt x="167" y="4962"/>
                    <a:pt x="163" y="4967"/>
                  </a:cubicBezTo>
                  <a:lnTo>
                    <a:pt x="175" y="4967"/>
                  </a:lnTo>
                  <a:cubicBezTo>
                    <a:pt x="175" y="4967"/>
                    <a:pt x="175" y="4962"/>
                    <a:pt x="174" y="495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gb42587efb1_0_387"/>
            <p:cNvSpPr/>
            <p:nvPr/>
          </p:nvSpPr>
          <p:spPr>
            <a:xfrm>
              <a:off x="865600" y="4017825"/>
              <a:ext cx="39000" cy="97175"/>
            </a:xfrm>
            <a:custGeom>
              <a:rect b="b" l="l" r="r" t="t"/>
              <a:pathLst>
                <a:path extrusionOk="0" h="3887" w="1560">
                  <a:moveTo>
                    <a:pt x="1560" y="0"/>
                  </a:moveTo>
                  <a:lnTo>
                    <a:pt x="1560" y="0"/>
                  </a:lnTo>
                  <a:cubicBezTo>
                    <a:pt x="1446" y="164"/>
                    <a:pt x="1346" y="353"/>
                    <a:pt x="1270" y="541"/>
                  </a:cubicBezTo>
                  <a:cubicBezTo>
                    <a:pt x="1107" y="881"/>
                    <a:pt x="893" y="1359"/>
                    <a:pt x="679" y="1899"/>
                  </a:cubicBezTo>
                  <a:cubicBezTo>
                    <a:pt x="453" y="2440"/>
                    <a:pt x="264" y="2930"/>
                    <a:pt x="151" y="3295"/>
                  </a:cubicBezTo>
                  <a:cubicBezTo>
                    <a:pt x="76" y="3484"/>
                    <a:pt x="25" y="3685"/>
                    <a:pt x="0" y="3886"/>
                  </a:cubicBezTo>
                  <a:cubicBezTo>
                    <a:pt x="88" y="3710"/>
                    <a:pt x="176" y="3521"/>
                    <a:pt x="239" y="3320"/>
                  </a:cubicBezTo>
                  <a:cubicBezTo>
                    <a:pt x="403" y="2930"/>
                    <a:pt x="591" y="2465"/>
                    <a:pt x="793" y="1950"/>
                  </a:cubicBezTo>
                  <a:lnTo>
                    <a:pt x="1358" y="579"/>
                  </a:lnTo>
                  <a:cubicBezTo>
                    <a:pt x="1446" y="390"/>
                    <a:pt x="1509" y="202"/>
                    <a:pt x="156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gb42587efb1_0_387"/>
            <p:cNvSpPr/>
            <p:nvPr/>
          </p:nvSpPr>
          <p:spPr>
            <a:xfrm>
              <a:off x="688675" y="3306275"/>
              <a:ext cx="78850" cy="110500"/>
            </a:xfrm>
            <a:custGeom>
              <a:rect b="b" l="l" r="r" t="t"/>
              <a:pathLst>
                <a:path extrusionOk="0" h="4420" w="3154">
                  <a:moveTo>
                    <a:pt x="126" y="0"/>
                  </a:moveTo>
                  <a:cubicBezTo>
                    <a:pt x="63" y="0"/>
                    <a:pt x="1" y="53"/>
                    <a:pt x="10" y="119"/>
                  </a:cubicBezTo>
                  <a:cubicBezTo>
                    <a:pt x="73" y="2810"/>
                    <a:pt x="3154" y="4420"/>
                    <a:pt x="3154" y="4420"/>
                  </a:cubicBezTo>
                  <a:cubicBezTo>
                    <a:pt x="1922" y="1427"/>
                    <a:pt x="652" y="333"/>
                    <a:pt x="186" y="18"/>
                  </a:cubicBezTo>
                  <a:cubicBezTo>
                    <a:pt x="168" y="6"/>
                    <a:pt x="147" y="0"/>
                    <a:pt x="1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gb42587efb1_0_387"/>
            <p:cNvSpPr/>
            <p:nvPr/>
          </p:nvSpPr>
          <p:spPr>
            <a:xfrm>
              <a:off x="704950" y="3332500"/>
              <a:ext cx="61950" cy="84600"/>
            </a:xfrm>
            <a:custGeom>
              <a:rect b="b" l="l" r="r" t="t"/>
              <a:pathLst>
                <a:path extrusionOk="0" h="3384" w="2478">
                  <a:moveTo>
                    <a:pt x="1" y="0"/>
                  </a:moveTo>
                  <a:lnTo>
                    <a:pt x="1" y="0"/>
                  </a:lnTo>
                  <a:cubicBezTo>
                    <a:pt x="76" y="189"/>
                    <a:pt x="189" y="365"/>
                    <a:pt x="302" y="541"/>
                  </a:cubicBezTo>
                  <a:cubicBezTo>
                    <a:pt x="516" y="856"/>
                    <a:pt x="805" y="1296"/>
                    <a:pt x="1145" y="1761"/>
                  </a:cubicBezTo>
                  <a:cubicBezTo>
                    <a:pt x="1484" y="2226"/>
                    <a:pt x="1811" y="2654"/>
                    <a:pt x="2050" y="2943"/>
                  </a:cubicBezTo>
                  <a:cubicBezTo>
                    <a:pt x="2176" y="3106"/>
                    <a:pt x="2314" y="3257"/>
                    <a:pt x="2478" y="3383"/>
                  </a:cubicBezTo>
                  <a:cubicBezTo>
                    <a:pt x="2377" y="3207"/>
                    <a:pt x="2251" y="3044"/>
                    <a:pt x="2126" y="2880"/>
                  </a:cubicBezTo>
                  <a:lnTo>
                    <a:pt x="1246" y="1685"/>
                  </a:lnTo>
                  <a:lnTo>
                    <a:pt x="378" y="478"/>
                  </a:lnTo>
                  <a:cubicBezTo>
                    <a:pt x="265" y="315"/>
                    <a:pt x="139" y="151"/>
                    <a:pt x="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gb42587efb1_0_387"/>
            <p:cNvSpPr/>
            <p:nvPr/>
          </p:nvSpPr>
          <p:spPr>
            <a:xfrm>
              <a:off x="765075" y="3489250"/>
              <a:ext cx="85150" cy="105775"/>
            </a:xfrm>
            <a:custGeom>
              <a:rect b="b" l="l" r="r" t="t"/>
              <a:pathLst>
                <a:path extrusionOk="0" h="4231" w="3406">
                  <a:moveTo>
                    <a:pt x="116" y="0"/>
                  </a:moveTo>
                  <a:cubicBezTo>
                    <a:pt x="56" y="0"/>
                    <a:pt x="0" y="55"/>
                    <a:pt x="10" y="131"/>
                  </a:cubicBezTo>
                  <a:cubicBezTo>
                    <a:pt x="236" y="2809"/>
                    <a:pt x="3405" y="4230"/>
                    <a:pt x="3405" y="4230"/>
                  </a:cubicBezTo>
                  <a:cubicBezTo>
                    <a:pt x="1997" y="1313"/>
                    <a:pt x="664" y="307"/>
                    <a:pt x="173" y="18"/>
                  </a:cubicBezTo>
                  <a:cubicBezTo>
                    <a:pt x="155" y="6"/>
                    <a:pt x="135" y="0"/>
                    <a:pt x="1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gb42587efb1_0_387"/>
            <p:cNvSpPr/>
            <p:nvPr/>
          </p:nvSpPr>
          <p:spPr>
            <a:xfrm>
              <a:off x="782600" y="3514525"/>
              <a:ext cx="67000" cy="80800"/>
            </a:xfrm>
            <a:custGeom>
              <a:rect b="b" l="l" r="r" t="t"/>
              <a:pathLst>
                <a:path extrusionOk="0" h="3232" w="2680">
                  <a:moveTo>
                    <a:pt x="1" y="0"/>
                  </a:moveTo>
                  <a:lnTo>
                    <a:pt x="1" y="0"/>
                  </a:lnTo>
                  <a:cubicBezTo>
                    <a:pt x="101" y="189"/>
                    <a:pt x="214" y="352"/>
                    <a:pt x="340" y="516"/>
                  </a:cubicBezTo>
                  <a:cubicBezTo>
                    <a:pt x="566" y="818"/>
                    <a:pt x="893" y="1233"/>
                    <a:pt x="1258" y="1685"/>
                  </a:cubicBezTo>
                  <a:cubicBezTo>
                    <a:pt x="1623" y="2138"/>
                    <a:pt x="1975" y="2528"/>
                    <a:pt x="2226" y="2804"/>
                  </a:cubicBezTo>
                  <a:cubicBezTo>
                    <a:pt x="2365" y="2968"/>
                    <a:pt x="2516" y="3106"/>
                    <a:pt x="2679" y="3232"/>
                  </a:cubicBezTo>
                  <a:cubicBezTo>
                    <a:pt x="2566" y="3056"/>
                    <a:pt x="2440" y="2892"/>
                    <a:pt x="2302" y="2742"/>
                  </a:cubicBezTo>
                  <a:lnTo>
                    <a:pt x="1359" y="1610"/>
                  </a:lnTo>
                  <a:lnTo>
                    <a:pt x="416" y="453"/>
                  </a:lnTo>
                  <a:cubicBezTo>
                    <a:pt x="290" y="289"/>
                    <a:pt x="151" y="139"/>
                    <a:pt x="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gb42587efb1_0_387"/>
            <p:cNvSpPr/>
            <p:nvPr/>
          </p:nvSpPr>
          <p:spPr>
            <a:xfrm>
              <a:off x="749900" y="3661975"/>
              <a:ext cx="56300" cy="131725"/>
            </a:xfrm>
            <a:custGeom>
              <a:rect b="b" l="l" r="r" t="t"/>
              <a:pathLst>
                <a:path extrusionOk="0" h="5269" w="2252">
                  <a:moveTo>
                    <a:pt x="1137" y="1"/>
                  </a:moveTo>
                  <a:cubicBezTo>
                    <a:pt x="1091" y="1"/>
                    <a:pt x="1046" y="26"/>
                    <a:pt x="1032" y="75"/>
                  </a:cubicBezTo>
                  <a:cubicBezTo>
                    <a:pt x="1" y="2565"/>
                    <a:pt x="2189" y="5269"/>
                    <a:pt x="2189" y="5269"/>
                  </a:cubicBezTo>
                  <a:cubicBezTo>
                    <a:pt x="2252" y="2037"/>
                    <a:pt x="1522" y="528"/>
                    <a:pt x="1233" y="50"/>
                  </a:cubicBezTo>
                  <a:cubicBezTo>
                    <a:pt x="1211" y="17"/>
                    <a:pt x="1174" y="1"/>
                    <a:pt x="113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gb42587efb1_0_387"/>
            <p:cNvSpPr/>
            <p:nvPr/>
          </p:nvSpPr>
          <p:spPr>
            <a:xfrm>
              <a:off x="781025" y="3691200"/>
              <a:ext cx="22675" cy="102500"/>
            </a:xfrm>
            <a:custGeom>
              <a:rect b="b" l="l" r="r" t="t"/>
              <a:pathLst>
                <a:path extrusionOk="0" h="4100" w="907">
                  <a:moveTo>
                    <a:pt x="1" y="0"/>
                  </a:moveTo>
                  <a:cubicBezTo>
                    <a:pt x="1" y="214"/>
                    <a:pt x="13" y="415"/>
                    <a:pt x="64" y="616"/>
                  </a:cubicBezTo>
                  <a:cubicBezTo>
                    <a:pt x="126" y="994"/>
                    <a:pt x="214" y="1509"/>
                    <a:pt x="340" y="2075"/>
                  </a:cubicBezTo>
                  <a:cubicBezTo>
                    <a:pt x="466" y="2641"/>
                    <a:pt x="592" y="3157"/>
                    <a:pt x="692" y="3521"/>
                  </a:cubicBezTo>
                  <a:cubicBezTo>
                    <a:pt x="743" y="3722"/>
                    <a:pt x="805" y="3911"/>
                    <a:pt x="906" y="4100"/>
                  </a:cubicBezTo>
                  <a:cubicBezTo>
                    <a:pt x="881" y="3898"/>
                    <a:pt x="843" y="3697"/>
                    <a:pt x="780" y="3496"/>
                  </a:cubicBezTo>
                  <a:cubicBezTo>
                    <a:pt x="692" y="3081"/>
                    <a:pt x="592" y="2591"/>
                    <a:pt x="466" y="2050"/>
                  </a:cubicBezTo>
                  <a:cubicBezTo>
                    <a:pt x="353" y="1509"/>
                    <a:pt x="252" y="1019"/>
                    <a:pt x="152" y="604"/>
                  </a:cubicBezTo>
                  <a:cubicBezTo>
                    <a:pt x="126" y="403"/>
                    <a:pt x="76" y="201"/>
                    <a:pt x="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gb42587efb1_0_387"/>
            <p:cNvSpPr/>
            <p:nvPr/>
          </p:nvSpPr>
          <p:spPr>
            <a:xfrm>
              <a:off x="775125" y="3920550"/>
              <a:ext cx="83275" cy="107050"/>
            </a:xfrm>
            <a:custGeom>
              <a:rect b="b" l="l" r="r" t="t"/>
              <a:pathLst>
                <a:path extrusionOk="0" h="4282" w="3331">
                  <a:moveTo>
                    <a:pt x="121" y="1"/>
                  </a:moveTo>
                  <a:cubicBezTo>
                    <a:pt x="56" y="1"/>
                    <a:pt x="1" y="53"/>
                    <a:pt x="10" y="119"/>
                  </a:cubicBezTo>
                  <a:cubicBezTo>
                    <a:pt x="186" y="2810"/>
                    <a:pt x="3330" y="4281"/>
                    <a:pt x="3330" y="4281"/>
                  </a:cubicBezTo>
                  <a:cubicBezTo>
                    <a:pt x="1972" y="1351"/>
                    <a:pt x="652" y="320"/>
                    <a:pt x="186" y="18"/>
                  </a:cubicBezTo>
                  <a:cubicBezTo>
                    <a:pt x="165" y="6"/>
                    <a:pt x="142" y="1"/>
                    <a:pt x="12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gb42587efb1_0_387"/>
            <p:cNvSpPr/>
            <p:nvPr/>
          </p:nvSpPr>
          <p:spPr>
            <a:xfrm>
              <a:off x="792350" y="3946150"/>
              <a:ext cx="65400" cy="82075"/>
            </a:xfrm>
            <a:custGeom>
              <a:rect b="b" l="l" r="r" t="t"/>
              <a:pathLst>
                <a:path extrusionOk="0" h="3283" w="2616">
                  <a:moveTo>
                    <a:pt x="0" y="0"/>
                  </a:moveTo>
                  <a:lnTo>
                    <a:pt x="0" y="0"/>
                  </a:lnTo>
                  <a:cubicBezTo>
                    <a:pt x="88" y="189"/>
                    <a:pt x="202" y="365"/>
                    <a:pt x="327" y="529"/>
                  </a:cubicBezTo>
                  <a:cubicBezTo>
                    <a:pt x="541" y="830"/>
                    <a:pt x="855" y="1258"/>
                    <a:pt x="1220" y="1711"/>
                  </a:cubicBezTo>
                  <a:cubicBezTo>
                    <a:pt x="1572" y="2163"/>
                    <a:pt x="1924" y="2566"/>
                    <a:pt x="2176" y="2855"/>
                  </a:cubicBezTo>
                  <a:cubicBezTo>
                    <a:pt x="2302" y="3006"/>
                    <a:pt x="2452" y="3157"/>
                    <a:pt x="2616" y="3282"/>
                  </a:cubicBezTo>
                  <a:cubicBezTo>
                    <a:pt x="2503" y="3106"/>
                    <a:pt x="2377" y="2943"/>
                    <a:pt x="2239" y="2792"/>
                  </a:cubicBezTo>
                  <a:lnTo>
                    <a:pt x="1321" y="1635"/>
                  </a:lnTo>
                  <a:lnTo>
                    <a:pt x="403" y="466"/>
                  </a:lnTo>
                  <a:cubicBezTo>
                    <a:pt x="277" y="302"/>
                    <a:pt x="151" y="139"/>
                    <a:pt x="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gb42587efb1_0_387"/>
            <p:cNvSpPr/>
            <p:nvPr/>
          </p:nvSpPr>
          <p:spPr>
            <a:xfrm>
              <a:off x="864975" y="3685525"/>
              <a:ext cx="150600" cy="389225"/>
            </a:xfrm>
            <a:custGeom>
              <a:rect b="b" l="l" r="r" t="t"/>
              <a:pathLst>
                <a:path extrusionOk="0" h="15569" w="6024">
                  <a:moveTo>
                    <a:pt x="6024" y="1"/>
                  </a:moveTo>
                  <a:lnTo>
                    <a:pt x="6011" y="13"/>
                  </a:lnTo>
                  <a:cubicBezTo>
                    <a:pt x="6012" y="16"/>
                    <a:pt x="6013" y="18"/>
                    <a:pt x="6014" y="20"/>
                  </a:cubicBezTo>
                  <a:lnTo>
                    <a:pt x="6014" y="20"/>
                  </a:lnTo>
                  <a:cubicBezTo>
                    <a:pt x="6017" y="14"/>
                    <a:pt x="6020" y="7"/>
                    <a:pt x="6024" y="1"/>
                  </a:cubicBezTo>
                  <a:close/>
                  <a:moveTo>
                    <a:pt x="6014" y="20"/>
                  </a:moveTo>
                  <a:lnTo>
                    <a:pt x="6014" y="20"/>
                  </a:lnTo>
                  <a:cubicBezTo>
                    <a:pt x="6005" y="39"/>
                    <a:pt x="5998" y="58"/>
                    <a:pt x="5998" y="76"/>
                  </a:cubicBezTo>
                  <a:cubicBezTo>
                    <a:pt x="5998" y="139"/>
                    <a:pt x="5986" y="215"/>
                    <a:pt x="5986" y="303"/>
                  </a:cubicBezTo>
                  <a:cubicBezTo>
                    <a:pt x="5961" y="516"/>
                    <a:pt x="5948" y="793"/>
                    <a:pt x="5910" y="1145"/>
                  </a:cubicBezTo>
                  <a:cubicBezTo>
                    <a:pt x="5860" y="1887"/>
                    <a:pt x="5785" y="2918"/>
                    <a:pt x="5697" y="4151"/>
                  </a:cubicBezTo>
                  <a:cubicBezTo>
                    <a:pt x="5470" y="5395"/>
                    <a:pt x="4829" y="6766"/>
                    <a:pt x="3974" y="8112"/>
                  </a:cubicBezTo>
                  <a:cubicBezTo>
                    <a:pt x="3345" y="9105"/>
                    <a:pt x="2691" y="10010"/>
                    <a:pt x="2125" y="10866"/>
                  </a:cubicBezTo>
                  <a:cubicBezTo>
                    <a:pt x="1610" y="11595"/>
                    <a:pt x="1144" y="12374"/>
                    <a:pt x="742" y="13179"/>
                  </a:cubicBezTo>
                  <a:cubicBezTo>
                    <a:pt x="478" y="13733"/>
                    <a:pt x="264" y="14311"/>
                    <a:pt x="126" y="14915"/>
                  </a:cubicBezTo>
                  <a:cubicBezTo>
                    <a:pt x="76" y="15128"/>
                    <a:pt x="38" y="15292"/>
                    <a:pt x="25" y="15405"/>
                  </a:cubicBezTo>
                  <a:cubicBezTo>
                    <a:pt x="13" y="15455"/>
                    <a:pt x="0" y="15518"/>
                    <a:pt x="0" y="15568"/>
                  </a:cubicBezTo>
                  <a:cubicBezTo>
                    <a:pt x="25" y="15518"/>
                    <a:pt x="38" y="15468"/>
                    <a:pt x="50" y="15405"/>
                  </a:cubicBezTo>
                  <a:cubicBezTo>
                    <a:pt x="76" y="15292"/>
                    <a:pt x="113" y="15128"/>
                    <a:pt x="164" y="14927"/>
                  </a:cubicBezTo>
                  <a:cubicBezTo>
                    <a:pt x="340" y="14336"/>
                    <a:pt x="553" y="13770"/>
                    <a:pt x="818" y="13230"/>
                  </a:cubicBezTo>
                  <a:cubicBezTo>
                    <a:pt x="1233" y="12425"/>
                    <a:pt x="1710" y="11658"/>
                    <a:pt x="2226" y="10916"/>
                  </a:cubicBezTo>
                  <a:cubicBezTo>
                    <a:pt x="2804" y="10073"/>
                    <a:pt x="3458" y="9168"/>
                    <a:pt x="4087" y="8175"/>
                  </a:cubicBezTo>
                  <a:cubicBezTo>
                    <a:pt x="4955" y="6816"/>
                    <a:pt x="5596" y="5421"/>
                    <a:pt x="5822" y="4163"/>
                  </a:cubicBezTo>
                  <a:cubicBezTo>
                    <a:pt x="5885" y="2931"/>
                    <a:pt x="5935" y="1900"/>
                    <a:pt x="5973" y="1158"/>
                  </a:cubicBezTo>
                  <a:cubicBezTo>
                    <a:pt x="5998" y="806"/>
                    <a:pt x="6011" y="516"/>
                    <a:pt x="6011" y="315"/>
                  </a:cubicBezTo>
                  <a:lnTo>
                    <a:pt x="6011" y="89"/>
                  </a:lnTo>
                  <a:cubicBezTo>
                    <a:pt x="6022" y="66"/>
                    <a:pt x="6023" y="43"/>
                    <a:pt x="6014" y="2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gb42587efb1_0_387"/>
            <p:cNvSpPr/>
            <p:nvPr/>
          </p:nvSpPr>
          <p:spPr>
            <a:xfrm>
              <a:off x="944200" y="3749500"/>
              <a:ext cx="57550" cy="134125"/>
            </a:xfrm>
            <a:custGeom>
              <a:rect b="b" l="l" r="r" t="t"/>
              <a:pathLst>
                <a:path extrusionOk="0" h="5365" w="2302">
                  <a:moveTo>
                    <a:pt x="537" y="0"/>
                  </a:moveTo>
                  <a:cubicBezTo>
                    <a:pt x="489" y="0"/>
                    <a:pt x="443" y="30"/>
                    <a:pt x="428" y="83"/>
                  </a:cubicBezTo>
                  <a:cubicBezTo>
                    <a:pt x="277" y="623"/>
                    <a:pt x="0" y="2271"/>
                    <a:pt x="968" y="5364"/>
                  </a:cubicBezTo>
                  <a:cubicBezTo>
                    <a:pt x="968" y="5364"/>
                    <a:pt x="2301" y="2145"/>
                    <a:pt x="629" y="45"/>
                  </a:cubicBezTo>
                  <a:cubicBezTo>
                    <a:pt x="603" y="14"/>
                    <a:pt x="569" y="0"/>
                    <a:pt x="53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gb42587efb1_0_387"/>
            <p:cNvSpPr/>
            <p:nvPr/>
          </p:nvSpPr>
          <p:spPr>
            <a:xfrm>
              <a:off x="962100" y="3778600"/>
              <a:ext cx="8200" cy="104700"/>
            </a:xfrm>
            <a:custGeom>
              <a:rect b="b" l="l" r="r" t="t"/>
              <a:pathLst>
                <a:path extrusionOk="0" h="4188" w="328">
                  <a:moveTo>
                    <a:pt x="13" y="0"/>
                  </a:moveTo>
                  <a:lnTo>
                    <a:pt x="13" y="0"/>
                  </a:lnTo>
                  <a:cubicBezTo>
                    <a:pt x="1" y="201"/>
                    <a:pt x="1" y="415"/>
                    <a:pt x="26" y="616"/>
                  </a:cubicBezTo>
                  <a:cubicBezTo>
                    <a:pt x="51" y="1044"/>
                    <a:pt x="89" y="1547"/>
                    <a:pt x="127" y="2100"/>
                  </a:cubicBezTo>
                  <a:cubicBezTo>
                    <a:pt x="164" y="2653"/>
                    <a:pt x="202" y="3144"/>
                    <a:pt x="227" y="3571"/>
                  </a:cubicBezTo>
                  <a:cubicBezTo>
                    <a:pt x="227" y="3785"/>
                    <a:pt x="240" y="3986"/>
                    <a:pt x="277" y="4187"/>
                  </a:cubicBezTo>
                  <a:cubicBezTo>
                    <a:pt x="315" y="3986"/>
                    <a:pt x="328" y="3785"/>
                    <a:pt x="315" y="3571"/>
                  </a:cubicBezTo>
                  <a:cubicBezTo>
                    <a:pt x="315" y="3181"/>
                    <a:pt x="303" y="2666"/>
                    <a:pt x="265" y="2087"/>
                  </a:cubicBezTo>
                  <a:cubicBezTo>
                    <a:pt x="215" y="1509"/>
                    <a:pt x="164" y="981"/>
                    <a:pt x="114" y="616"/>
                  </a:cubicBezTo>
                  <a:cubicBezTo>
                    <a:pt x="101" y="402"/>
                    <a:pt x="64" y="201"/>
                    <a:pt x="1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gb42587efb1_0_387"/>
            <p:cNvSpPr/>
            <p:nvPr/>
          </p:nvSpPr>
          <p:spPr>
            <a:xfrm>
              <a:off x="950800" y="3749675"/>
              <a:ext cx="30200" cy="133950"/>
            </a:xfrm>
            <a:custGeom>
              <a:rect b="b" l="l" r="r" t="t"/>
              <a:pathLst>
                <a:path extrusionOk="0" h="5358" w="1208">
                  <a:moveTo>
                    <a:pt x="264" y="0"/>
                  </a:moveTo>
                  <a:cubicBezTo>
                    <a:pt x="266" y="0"/>
                    <a:pt x="268" y="0"/>
                    <a:pt x="271" y="0"/>
                  </a:cubicBezTo>
                  <a:lnTo>
                    <a:pt x="271" y="0"/>
                  </a:lnTo>
                  <a:cubicBezTo>
                    <a:pt x="273" y="0"/>
                    <a:pt x="275" y="0"/>
                    <a:pt x="277" y="0"/>
                  </a:cubicBezTo>
                  <a:close/>
                  <a:moveTo>
                    <a:pt x="271" y="0"/>
                  </a:moveTo>
                  <a:cubicBezTo>
                    <a:pt x="222" y="2"/>
                    <a:pt x="176" y="27"/>
                    <a:pt x="164" y="76"/>
                  </a:cubicBezTo>
                  <a:cubicBezTo>
                    <a:pt x="50" y="516"/>
                    <a:pt x="0" y="981"/>
                    <a:pt x="0" y="1434"/>
                  </a:cubicBezTo>
                  <a:cubicBezTo>
                    <a:pt x="0" y="2314"/>
                    <a:pt x="164" y="3609"/>
                    <a:pt x="704" y="5357"/>
                  </a:cubicBezTo>
                  <a:cubicBezTo>
                    <a:pt x="704" y="5357"/>
                    <a:pt x="704" y="5344"/>
                    <a:pt x="717" y="5319"/>
                  </a:cubicBezTo>
                  <a:cubicBezTo>
                    <a:pt x="704" y="5244"/>
                    <a:pt x="692" y="5030"/>
                    <a:pt x="679" y="4741"/>
                  </a:cubicBezTo>
                  <a:cubicBezTo>
                    <a:pt x="654" y="4313"/>
                    <a:pt x="616" y="3810"/>
                    <a:pt x="579" y="3257"/>
                  </a:cubicBezTo>
                  <a:cubicBezTo>
                    <a:pt x="541" y="2704"/>
                    <a:pt x="503" y="2201"/>
                    <a:pt x="478" y="1786"/>
                  </a:cubicBezTo>
                  <a:cubicBezTo>
                    <a:pt x="453" y="1572"/>
                    <a:pt x="440" y="1371"/>
                    <a:pt x="465" y="1170"/>
                  </a:cubicBezTo>
                  <a:lnTo>
                    <a:pt x="465" y="1170"/>
                  </a:lnTo>
                  <a:cubicBezTo>
                    <a:pt x="516" y="1358"/>
                    <a:pt x="553" y="1572"/>
                    <a:pt x="566" y="1773"/>
                  </a:cubicBezTo>
                  <a:cubicBezTo>
                    <a:pt x="616" y="2150"/>
                    <a:pt x="667" y="2679"/>
                    <a:pt x="704" y="3257"/>
                  </a:cubicBezTo>
                  <a:cubicBezTo>
                    <a:pt x="755" y="3835"/>
                    <a:pt x="767" y="4351"/>
                    <a:pt x="767" y="4741"/>
                  </a:cubicBezTo>
                  <a:cubicBezTo>
                    <a:pt x="767" y="4955"/>
                    <a:pt x="767" y="5131"/>
                    <a:pt x="755" y="5231"/>
                  </a:cubicBezTo>
                  <a:cubicBezTo>
                    <a:pt x="1044" y="4426"/>
                    <a:pt x="1195" y="3584"/>
                    <a:pt x="1207" y="2729"/>
                  </a:cubicBezTo>
                  <a:cubicBezTo>
                    <a:pt x="1207" y="1836"/>
                    <a:pt x="1006" y="855"/>
                    <a:pt x="365" y="50"/>
                  </a:cubicBezTo>
                  <a:cubicBezTo>
                    <a:pt x="341" y="15"/>
                    <a:pt x="306" y="2"/>
                    <a:pt x="271" y="0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gb42587efb1_0_387"/>
            <p:cNvSpPr/>
            <p:nvPr/>
          </p:nvSpPr>
          <p:spPr>
            <a:xfrm>
              <a:off x="962100" y="3778600"/>
              <a:ext cx="7900" cy="103750"/>
            </a:xfrm>
            <a:custGeom>
              <a:rect b="b" l="l" r="r" t="t"/>
              <a:pathLst>
                <a:path extrusionOk="0" h="4150" w="316">
                  <a:moveTo>
                    <a:pt x="13" y="0"/>
                  </a:moveTo>
                  <a:lnTo>
                    <a:pt x="13" y="0"/>
                  </a:lnTo>
                  <a:cubicBezTo>
                    <a:pt x="1" y="201"/>
                    <a:pt x="1" y="415"/>
                    <a:pt x="26" y="616"/>
                  </a:cubicBezTo>
                  <a:cubicBezTo>
                    <a:pt x="51" y="1044"/>
                    <a:pt x="89" y="1547"/>
                    <a:pt x="127" y="2100"/>
                  </a:cubicBezTo>
                  <a:cubicBezTo>
                    <a:pt x="164" y="2653"/>
                    <a:pt x="202" y="3144"/>
                    <a:pt x="227" y="3571"/>
                  </a:cubicBezTo>
                  <a:cubicBezTo>
                    <a:pt x="252" y="3873"/>
                    <a:pt x="252" y="4074"/>
                    <a:pt x="277" y="4150"/>
                  </a:cubicBezTo>
                  <a:lnTo>
                    <a:pt x="303" y="4074"/>
                  </a:lnTo>
                  <a:cubicBezTo>
                    <a:pt x="315" y="3961"/>
                    <a:pt x="315" y="3798"/>
                    <a:pt x="315" y="3571"/>
                  </a:cubicBezTo>
                  <a:cubicBezTo>
                    <a:pt x="315" y="3194"/>
                    <a:pt x="303" y="2666"/>
                    <a:pt x="265" y="2087"/>
                  </a:cubicBezTo>
                  <a:cubicBezTo>
                    <a:pt x="215" y="1509"/>
                    <a:pt x="164" y="981"/>
                    <a:pt x="114" y="616"/>
                  </a:cubicBezTo>
                  <a:cubicBezTo>
                    <a:pt x="101" y="402"/>
                    <a:pt x="76" y="201"/>
                    <a:pt x="13" y="0"/>
                  </a:cubicBezTo>
                  <a:close/>
                </a:path>
              </a:pathLst>
            </a:custGeom>
            <a:solidFill>
              <a:srgbClr val="071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gb42587efb1_0_387"/>
            <p:cNvSpPr/>
            <p:nvPr/>
          </p:nvSpPr>
          <p:spPr>
            <a:xfrm>
              <a:off x="834775" y="3944350"/>
              <a:ext cx="57250" cy="132600"/>
            </a:xfrm>
            <a:custGeom>
              <a:rect b="b" l="l" r="r" t="t"/>
              <a:pathLst>
                <a:path extrusionOk="0" h="5304" w="2290">
                  <a:moveTo>
                    <a:pt x="358" y="0"/>
                  </a:moveTo>
                  <a:cubicBezTo>
                    <a:pt x="307" y="0"/>
                    <a:pt x="256" y="34"/>
                    <a:pt x="240" y="98"/>
                  </a:cubicBezTo>
                  <a:cubicBezTo>
                    <a:pt x="139" y="638"/>
                    <a:pt x="1" y="2311"/>
                    <a:pt x="1221" y="5304"/>
                  </a:cubicBezTo>
                  <a:cubicBezTo>
                    <a:pt x="1221" y="5304"/>
                    <a:pt x="2290" y="1996"/>
                    <a:pt x="441" y="35"/>
                  </a:cubicBezTo>
                  <a:cubicBezTo>
                    <a:pt x="418" y="12"/>
                    <a:pt x="388" y="0"/>
                    <a:pt x="35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gb42587efb1_0_387"/>
            <p:cNvSpPr/>
            <p:nvPr/>
          </p:nvSpPr>
          <p:spPr>
            <a:xfrm>
              <a:off x="850500" y="3972875"/>
              <a:ext cx="16075" cy="104075"/>
            </a:xfrm>
            <a:custGeom>
              <a:rect b="b" l="l" r="r" t="t"/>
              <a:pathLst>
                <a:path extrusionOk="0" h="4163" w="643">
                  <a:moveTo>
                    <a:pt x="13" y="0"/>
                  </a:moveTo>
                  <a:lnTo>
                    <a:pt x="1" y="13"/>
                  </a:lnTo>
                  <a:cubicBezTo>
                    <a:pt x="5" y="24"/>
                    <a:pt x="9" y="35"/>
                    <a:pt x="14" y="46"/>
                  </a:cubicBezTo>
                  <a:lnTo>
                    <a:pt x="14" y="46"/>
                  </a:lnTo>
                  <a:cubicBezTo>
                    <a:pt x="13" y="30"/>
                    <a:pt x="13" y="15"/>
                    <a:pt x="13" y="0"/>
                  </a:cubicBezTo>
                  <a:close/>
                  <a:moveTo>
                    <a:pt x="14" y="46"/>
                  </a:moveTo>
                  <a:cubicBezTo>
                    <a:pt x="15" y="243"/>
                    <a:pt x="29" y="429"/>
                    <a:pt x="76" y="616"/>
                  </a:cubicBezTo>
                  <a:lnTo>
                    <a:pt x="290" y="2088"/>
                  </a:lnTo>
                  <a:lnTo>
                    <a:pt x="516" y="3546"/>
                  </a:lnTo>
                  <a:cubicBezTo>
                    <a:pt x="529" y="3760"/>
                    <a:pt x="567" y="3961"/>
                    <a:pt x="617" y="4163"/>
                  </a:cubicBezTo>
                  <a:cubicBezTo>
                    <a:pt x="642" y="3949"/>
                    <a:pt x="629" y="3748"/>
                    <a:pt x="604" y="3546"/>
                  </a:cubicBezTo>
                  <a:cubicBezTo>
                    <a:pt x="579" y="3169"/>
                    <a:pt x="516" y="2641"/>
                    <a:pt x="428" y="2063"/>
                  </a:cubicBezTo>
                  <a:cubicBezTo>
                    <a:pt x="340" y="1497"/>
                    <a:pt x="240" y="981"/>
                    <a:pt x="164" y="604"/>
                  </a:cubicBezTo>
                  <a:cubicBezTo>
                    <a:pt x="129" y="414"/>
                    <a:pt x="82" y="225"/>
                    <a:pt x="14" y="46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gb42587efb1_0_387"/>
            <p:cNvSpPr/>
            <p:nvPr/>
          </p:nvSpPr>
          <p:spPr>
            <a:xfrm>
              <a:off x="839200" y="3944250"/>
              <a:ext cx="33650" cy="132700"/>
            </a:xfrm>
            <a:custGeom>
              <a:rect b="b" l="l" r="r" t="t"/>
              <a:pathLst>
                <a:path extrusionOk="0" h="5308" w="1346">
                  <a:moveTo>
                    <a:pt x="176" y="1"/>
                  </a:moveTo>
                  <a:cubicBezTo>
                    <a:pt x="126" y="1"/>
                    <a:pt x="75" y="39"/>
                    <a:pt x="63" y="102"/>
                  </a:cubicBezTo>
                  <a:cubicBezTo>
                    <a:pt x="25" y="328"/>
                    <a:pt x="0" y="567"/>
                    <a:pt x="0" y="806"/>
                  </a:cubicBezTo>
                  <a:lnTo>
                    <a:pt x="0" y="894"/>
                  </a:lnTo>
                  <a:cubicBezTo>
                    <a:pt x="0" y="1761"/>
                    <a:pt x="189" y="3208"/>
                    <a:pt x="1044" y="5308"/>
                  </a:cubicBezTo>
                  <a:cubicBezTo>
                    <a:pt x="1044" y="5308"/>
                    <a:pt x="1044" y="5295"/>
                    <a:pt x="1056" y="5270"/>
                  </a:cubicBezTo>
                  <a:cubicBezTo>
                    <a:pt x="1031" y="5194"/>
                    <a:pt x="1006" y="4981"/>
                    <a:pt x="968" y="4691"/>
                  </a:cubicBezTo>
                  <a:lnTo>
                    <a:pt x="742" y="3233"/>
                  </a:lnTo>
                  <a:lnTo>
                    <a:pt x="516" y="1761"/>
                  </a:lnTo>
                  <a:cubicBezTo>
                    <a:pt x="478" y="1560"/>
                    <a:pt x="453" y="1359"/>
                    <a:pt x="453" y="1145"/>
                  </a:cubicBezTo>
                  <a:lnTo>
                    <a:pt x="453" y="1145"/>
                  </a:lnTo>
                  <a:cubicBezTo>
                    <a:pt x="528" y="1334"/>
                    <a:pt x="578" y="1535"/>
                    <a:pt x="616" y="1749"/>
                  </a:cubicBezTo>
                  <a:cubicBezTo>
                    <a:pt x="692" y="2114"/>
                    <a:pt x="792" y="2629"/>
                    <a:pt x="880" y="3208"/>
                  </a:cubicBezTo>
                  <a:cubicBezTo>
                    <a:pt x="968" y="3773"/>
                    <a:pt x="1031" y="4302"/>
                    <a:pt x="1056" y="4679"/>
                  </a:cubicBezTo>
                  <a:cubicBezTo>
                    <a:pt x="1069" y="4893"/>
                    <a:pt x="1081" y="5069"/>
                    <a:pt x="1081" y="5169"/>
                  </a:cubicBezTo>
                  <a:cubicBezTo>
                    <a:pt x="1258" y="4515"/>
                    <a:pt x="1346" y="3849"/>
                    <a:pt x="1346" y="3170"/>
                  </a:cubicBezTo>
                  <a:cubicBezTo>
                    <a:pt x="1346" y="2139"/>
                    <a:pt x="1119" y="944"/>
                    <a:pt x="264" y="39"/>
                  </a:cubicBezTo>
                  <a:cubicBezTo>
                    <a:pt x="252" y="14"/>
                    <a:pt x="214" y="1"/>
                    <a:pt x="189" y="1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gb42587efb1_0_387"/>
            <p:cNvSpPr/>
            <p:nvPr/>
          </p:nvSpPr>
          <p:spPr>
            <a:xfrm>
              <a:off x="850500" y="3973175"/>
              <a:ext cx="15750" cy="102825"/>
            </a:xfrm>
            <a:custGeom>
              <a:rect b="b" l="l" r="r" t="t"/>
              <a:pathLst>
                <a:path extrusionOk="0" h="4113" w="630">
                  <a:moveTo>
                    <a:pt x="1" y="1"/>
                  </a:moveTo>
                  <a:cubicBezTo>
                    <a:pt x="1" y="202"/>
                    <a:pt x="26" y="403"/>
                    <a:pt x="64" y="604"/>
                  </a:cubicBezTo>
                  <a:lnTo>
                    <a:pt x="290" y="2076"/>
                  </a:lnTo>
                  <a:lnTo>
                    <a:pt x="504" y="3534"/>
                  </a:lnTo>
                  <a:cubicBezTo>
                    <a:pt x="554" y="3836"/>
                    <a:pt x="579" y="4037"/>
                    <a:pt x="604" y="4113"/>
                  </a:cubicBezTo>
                  <a:cubicBezTo>
                    <a:pt x="604" y="4088"/>
                    <a:pt x="617" y="4062"/>
                    <a:pt x="629" y="4025"/>
                  </a:cubicBezTo>
                  <a:cubicBezTo>
                    <a:pt x="629" y="3924"/>
                    <a:pt x="629" y="3748"/>
                    <a:pt x="604" y="3534"/>
                  </a:cubicBezTo>
                  <a:cubicBezTo>
                    <a:pt x="567" y="3145"/>
                    <a:pt x="504" y="2629"/>
                    <a:pt x="416" y="2051"/>
                  </a:cubicBezTo>
                  <a:cubicBezTo>
                    <a:pt x="328" y="1485"/>
                    <a:pt x="240" y="969"/>
                    <a:pt x="164" y="592"/>
                  </a:cubicBezTo>
                  <a:cubicBezTo>
                    <a:pt x="126" y="391"/>
                    <a:pt x="76" y="189"/>
                    <a:pt x="1" y="1"/>
                  </a:cubicBezTo>
                  <a:close/>
                </a:path>
              </a:pathLst>
            </a:custGeom>
            <a:solidFill>
              <a:srgbClr val="071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gb42587efb1_0_387"/>
            <p:cNvSpPr/>
            <p:nvPr/>
          </p:nvSpPr>
          <p:spPr>
            <a:xfrm>
              <a:off x="1010825" y="3665975"/>
              <a:ext cx="71400" cy="119550"/>
            </a:xfrm>
            <a:custGeom>
              <a:rect b="b" l="l" r="r" t="t"/>
              <a:pathLst>
                <a:path extrusionOk="0" h="4782" w="2856">
                  <a:moveTo>
                    <a:pt x="2446" y="0"/>
                  </a:moveTo>
                  <a:cubicBezTo>
                    <a:pt x="2421" y="0"/>
                    <a:pt x="2397" y="9"/>
                    <a:pt x="2378" y="28"/>
                  </a:cubicBezTo>
                  <a:cubicBezTo>
                    <a:pt x="1963" y="406"/>
                    <a:pt x="843" y="1651"/>
                    <a:pt x="1" y="4782"/>
                  </a:cubicBezTo>
                  <a:cubicBezTo>
                    <a:pt x="1" y="4782"/>
                    <a:pt x="2855" y="2782"/>
                    <a:pt x="2566" y="104"/>
                  </a:cubicBezTo>
                  <a:cubicBezTo>
                    <a:pt x="2557" y="43"/>
                    <a:pt x="2501" y="0"/>
                    <a:pt x="244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gb42587efb1_0_387"/>
            <p:cNvSpPr/>
            <p:nvPr/>
          </p:nvSpPr>
          <p:spPr>
            <a:xfrm>
              <a:off x="1010825" y="3666050"/>
              <a:ext cx="64800" cy="119475"/>
            </a:xfrm>
            <a:custGeom>
              <a:rect b="b" l="l" r="r" t="t"/>
              <a:pathLst>
                <a:path extrusionOk="0" h="4779" w="2592">
                  <a:moveTo>
                    <a:pt x="2453" y="0"/>
                  </a:moveTo>
                  <a:cubicBezTo>
                    <a:pt x="2428" y="0"/>
                    <a:pt x="2390" y="13"/>
                    <a:pt x="2378" y="25"/>
                  </a:cubicBezTo>
                  <a:cubicBezTo>
                    <a:pt x="1963" y="403"/>
                    <a:pt x="843" y="1648"/>
                    <a:pt x="1" y="4779"/>
                  </a:cubicBezTo>
                  <a:cubicBezTo>
                    <a:pt x="1" y="4779"/>
                    <a:pt x="2579" y="2968"/>
                    <a:pt x="2591" y="491"/>
                  </a:cubicBezTo>
                  <a:cubicBezTo>
                    <a:pt x="2591" y="365"/>
                    <a:pt x="2579" y="239"/>
                    <a:pt x="2566" y="101"/>
                  </a:cubicBezTo>
                  <a:cubicBezTo>
                    <a:pt x="2566" y="51"/>
                    <a:pt x="2516" y="0"/>
                    <a:pt x="2453" y="0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Google Shape;2560;gb42587efb1_0_387"/>
            <p:cNvSpPr/>
            <p:nvPr/>
          </p:nvSpPr>
          <p:spPr>
            <a:xfrm>
              <a:off x="1011775" y="3693700"/>
              <a:ext cx="50325" cy="91825"/>
            </a:xfrm>
            <a:custGeom>
              <a:rect b="b" l="l" r="r" t="t"/>
              <a:pathLst>
                <a:path extrusionOk="0" h="3673" w="2013">
                  <a:moveTo>
                    <a:pt x="2013" y="1"/>
                  </a:moveTo>
                  <a:lnTo>
                    <a:pt x="2013" y="1"/>
                  </a:lnTo>
                  <a:cubicBezTo>
                    <a:pt x="1887" y="164"/>
                    <a:pt x="1786" y="340"/>
                    <a:pt x="1698" y="529"/>
                  </a:cubicBezTo>
                  <a:lnTo>
                    <a:pt x="994" y="1824"/>
                  </a:lnTo>
                  <a:lnTo>
                    <a:pt x="277" y="3132"/>
                  </a:lnTo>
                  <a:cubicBezTo>
                    <a:pt x="164" y="3308"/>
                    <a:pt x="76" y="3484"/>
                    <a:pt x="1" y="3673"/>
                  </a:cubicBezTo>
                  <a:cubicBezTo>
                    <a:pt x="139" y="3522"/>
                    <a:pt x="252" y="3358"/>
                    <a:pt x="353" y="3182"/>
                  </a:cubicBezTo>
                  <a:cubicBezTo>
                    <a:pt x="566" y="2855"/>
                    <a:pt x="831" y="2403"/>
                    <a:pt x="1107" y="1887"/>
                  </a:cubicBezTo>
                  <a:cubicBezTo>
                    <a:pt x="1384" y="1384"/>
                    <a:pt x="1623" y="906"/>
                    <a:pt x="1774" y="567"/>
                  </a:cubicBezTo>
                  <a:cubicBezTo>
                    <a:pt x="1874" y="391"/>
                    <a:pt x="1950" y="189"/>
                    <a:pt x="201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gb42587efb1_0_387"/>
            <p:cNvSpPr/>
            <p:nvPr/>
          </p:nvSpPr>
          <p:spPr>
            <a:xfrm>
              <a:off x="893900" y="3914300"/>
              <a:ext cx="109625" cy="80600"/>
            </a:xfrm>
            <a:custGeom>
              <a:rect b="b" l="l" r="r" t="t"/>
              <a:pathLst>
                <a:path extrusionOk="0" h="3224" w="4385">
                  <a:moveTo>
                    <a:pt x="4247" y="0"/>
                  </a:moveTo>
                  <a:cubicBezTo>
                    <a:pt x="4236" y="0"/>
                    <a:pt x="4224" y="1"/>
                    <a:pt x="4213" y="4"/>
                  </a:cubicBezTo>
                  <a:cubicBezTo>
                    <a:pt x="3684" y="168"/>
                    <a:pt x="2125" y="797"/>
                    <a:pt x="0" y="3223"/>
                  </a:cubicBezTo>
                  <a:cubicBezTo>
                    <a:pt x="0" y="3223"/>
                    <a:pt x="3433" y="2695"/>
                    <a:pt x="4351" y="168"/>
                  </a:cubicBezTo>
                  <a:cubicBezTo>
                    <a:pt x="4384" y="79"/>
                    <a:pt x="4329" y="0"/>
                    <a:pt x="424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gb42587efb1_0_387"/>
            <p:cNvSpPr/>
            <p:nvPr/>
          </p:nvSpPr>
          <p:spPr>
            <a:xfrm>
              <a:off x="893900" y="3914400"/>
              <a:ext cx="109100" cy="80500"/>
            </a:xfrm>
            <a:custGeom>
              <a:rect b="b" l="l" r="r" t="t"/>
              <a:pathLst>
                <a:path extrusionOk="0" h="3220" w="4364">
                  <a:moveTo>
                    <a:pt x="4213" y="0"/>
                  </a:moveTo>
                  <a:cubicBezTo>
                    <a:pt x="3722" y="151"/>
                    <a:pt x="2326" y="705"/>
                    <a:pt x="402" y="2767"/>
                  </a:cubicBezTo>
                  <a:cubicBezTo>
                    <a:pt x="289" y="2893"/>
                    <a:pt x="164" y="3031"/>
                    <a:pt x="38" y="3182"/>
                  </a:cubicBezTo>
                  <a:lnTo>
                    <a:pt x="0" y="3219"/>
                  </a:lnTo>
                  <a:cubicBezTo>
                    <a:pt x="0" y="3219"/>
                    <a:pt x="3433" y="2679"/>
                    <a:pt x="4351" y="151"/>
                  </a:cubicBezTo>
                  <a:cubicBezTo>
                    <a:pt x="4364" y="139"/>
                    <a:pt x="4364" y="126"/>
                    <a:pt x="4351" y="114"/>
                  </a:cubicBezTo>
                  <a:cubicBezTo>
                    <a:pt x="4351" y="51"/>
                    <a:pt x="4301" y="0"/>
                    <a:pt x="4238" y="0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gb42587efb1_0_387"/>
            <p:cNvSpPr/>
            <p:nvPr/>
          </p:nvSpPr>
          <p:spPr>
            <a:xfrm>
              <a:off x="894525" y="3935150"/>
              <a:ext cx="85850" cy="60375"/>
            </a:xfrm>
            <a:custGeom>
              <a:rect b="b" l="l" r="r" t="t"/>
              <a:pathLst>
                <a:path extrusionOk="0" h="2415" w="3434">
                  <a:moveTo>
                    <a:pt x="3433" y="0"/>
                  </a:moveTo>
                  <a:lnTo>
                    <a:pt x="3433" y="0"/>
                  </a:lnTo>
                  <a:cubicBezTo>
                    <a:pt x="3245" y="88"/>
                    <a:pt x="3068" y="201"/>
                    <a:pt x="2905" y="327"/>
                  </a:cubicBezTo>
                  <a:lnTo>
                    <a:pt x="1698" y="1195"/>
                  </a:lnTo>
                  <a:lnTo>
                    <a:pt x="491" y="2050"/>
                  </a:lnTo>
                  <a:cubicBezTo>
                    <a:pt x="315" y="2151"/>
                    <a:pt x="151" y="2276"/>
                    <a:pt x="0" y="2415"/>
                  </a:cubicBezTo>
                  <a:cubicBezTo>
                    <a:pt x="189" y="2339"/>
                    <a:pt x="377" y="2239"/>
                    <a:pt x="541" y="2125"/>
                  </a:cubicBezTo>
                  <a:cubicBezTo>
                    <a:pt x="868" y="1924"/>
                    <a:pt x="1308" y="1635"/>
                    <a:pt x="1773" y="1295"/>
                  </a:cubicBezTo>
                  <a:cubicBezTo>
                    <a:pt x="2251" y="956"/>
                    <a:pt x="2666" y="642"/>
                    <a:pt x="2968" y="403"/>
                  </a:cubicBezTo>
                  <a:cubicBezTo>
                    <a:pt x="3131" y="290"/>
                    <a:pt x="3295" y="151"/>
                    <a:pt x="343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gb42587efb1_0_387"/>
            <p:cNvSpPr/>
            <p:nvPr/>
          </p:nvSpPr>
          <p:spPr>
            <a:xfrm>
              <a:off x="787000" y="4153000"/>
              <a:ext cx="155950" cy="168850"/>
            </a:xfrm>
            <a:custGeom>
              <a:rect b="b" l="l" r="r" t="t"/>
              <a:pathLst>
                <a:path extrusionOk="0" h="6754" w="6238">
                  <a:moveTo>
                    <a:pt x="994" y="1"/>
                  </a:moveTo>
                  <a:lnTo>
                    <a:pt x="1" y="6753"/>
                  </a:lnTo>
                  <a:lnTo>
                    <a:pt x="6238" y="6753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gb42587efb1_0_387"/>
            <p:cNvSpPr/>
            <p:nvPr/>
          </p:nvSpPr>
          <p:spPr>
            <a:xfrm>
              <a:off x="803350" y="4203625"/>
              <a:ext cx="125775" cy="3475"/>
            </a:xfrm>
            <a:custGeom>
              <a:rect b="b" l="l" r="r" t="t"/>
              <a:pathLst>
                <a:path extrusionOk="0" h="139" w="5031">
                  <a:moveTo>
                    <a:pt x="2515" y="0"/>
                  </a:moveTo>
                  <a:cubicBezTo>
                    <a:pt x="1120" y="0"/>
                    <a:pt x="1" y="25"/>
                    <a:pt x="1" y="63"/>
                  </a:cubicBezTo>
                  <a:cubicBezTo>
                    <a:pt x="1" y="101"/>
                    <a:pt x="1120" y="138"/>
                    <a:pt x="2515" y="138"/>
                  </a:cubicBezTo>
                  <a:cubicBezTo>
                    <a:pt x="3899" y="138"/>
                    <a:pt x="5030" y="101"/>
                    <a:pt x="5030" y="63"/>
                  </a:cubicBezTo>
                  <a:cubicBezTo>
                    <a:pt x="5030" y="25"/>
                    <a:pt x="3899" y="0"/>
                    <a:pt x="251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gb42587efb1_0_387"/>
            <p:cNvSpPr/>
            <p:nvPr/>
          </p:nvSpPr>
          <p:spPr>
            <a:xfrm>
              <a:off x="802100" y="4217125"/>
              <a:ext cx="130175" cy="3175"/>
            </a:xfrm>
            <a:custGeom>
              <a:rect b="b" l="l" r="r" t="t"/>
              <a:pathLst>
                <a:path extrusionOk="0" h="127" w="5207">
                  <a:moveTo>
                    <a:pt x="2603" y="1"/>
                  </a:moveTo>
                  <a:cubicBezTo>
                    <a:pt x="1157" y="1"/>
                    <a:pt x="0" y="26"/>
                    <a:pt x="0" y="64"/>
                  </a:cubicBezTo>
                  <a:cubicBezTo>
                    <a:pt x="0" y="101"/>
                    <a:pt x="1157" y="127"/>
                    <a:pt x="2603" y="127"/>
                  </a:cubicBezTo>
                  <a:cubicBezTo>
                    <a:pt x="4037" y="127"/>
                    <a:pt x="5206" y="101"/>
                    <a:pt x="5206" y="64"/>
                  </a:cubicBezTo>
                  <a:cubicBezTo>
                    <a:pt x="5206" y="26"/>
                    <a:pt x="4037" y="1"/>
                    <a:pt x="260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567" name="Google Shape;2567;gb42587efb1_0_387"/>
          <p:cNvGraphicFramePr/>
          <p:nvPr/>
        </p:nvGraphicFramePr>
        <p:xfrm>
          <a:off x="0" y="80801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{87CAD8D8-1AD2-4A13-B7AE-4F27601FA356}</a:tableStyleId>
              </a:tblPr>
              <a:tblGrid>
                <a:gridCol w="2770875"/>
                <a:gridCol w="2779350"/>
                <a:gridCol w="694850"/>
                <a:gridCol w="771100"/>
              </a:tblGrid>
              <a:tr h="406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FACTOR</a:t>
                      </a:r>
                      <a:endParaRPr sz="11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STATUS</a:t>
                      </a:r>
                      <a:endParaRPr sz="11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AGILE</a:t>
                      </a:r>
                      <a:endParaRPr sz="11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WATERFALL</a:t>
                      </a:r>
                      <a:endParaRPr sz="11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100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Tamaño del proyecto y complejidad</a:t>
                      </a:r>
                      <a:endParaRPr sz="11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Pequeño, poco complejo</a:t>
                      </a:r>
                      <a:endParaRPr sz="11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X</a:t>
                      </a:r>
                      <a:endParaRPr sz="11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1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Grande o complejo</a:t>
                      </a:r>
                      <a:endParaRPr sz="11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X</a:t>
                      </a:r>
                      <a:endParaRPr sz="11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100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Disponibilidad del cliente</a:t>
                      </a:r>
                      <a:endParaRPr sz="11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Muy disponible</a:t>
                      </a:r>
                      <a:endParaRPr sz="11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X</a:t>
                      </a:r>
                      <a:endParaRPr sz="11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1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Poco disponible</a:t>
                      </a:r>
                      <a:endParaRPr sz="11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X</a:t>
                      </a:r>
                      <a:endParaRPr sz="11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100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Integración con otros sistemas</a:t>
                      </a:r>
                      <a:endParaRPr sz="11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Simple o no necesario</a:t>
                      </a:r>
                      <a:endParaRPr sz="11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X</a:t>
                      </a:r>
                      <a:endParaRPr sz="11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1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Varios y complejos</a:t>
                      </a:r>
                      <a:endParaRPr sz="11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X</a:t>
                      </a:r>
                      <a:endParaRPr sz="11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100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Tolerancia del cliente a cambios en el proyecto</a:t>
                      </a:r>
                      <a:endParaRPr sz="11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Flexible</a:t>
                      </a:r>
                      <a:endParaRPr sz="11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X</a:t>
                      </a:r>
                      <a:endParaRPr sz="11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1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Fijo o difícil de modificar</a:t>
                      </a:r>
                      <a:endParaRPr sz="11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X</a:t>
                      </a:r>
                      <a:endParaRPr sz="11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Velocidad de salida al mercado</a:t>
                      </a:r>
                      <a:endParaRPr sz="11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Rápida aunque tenga límites de alcance</a:t>
                      </a:r>
                      <a:endParaRPr sz="11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X</a:t>
                      </a:r>
                      <a:endParaRPr sz="11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9AC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71" name="Shape 2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2" name="Google Shape;2572;p15"/>
          <p:cNvSpPr/>
          <p:nvPr/>
        </p:nvSpPr>
        <p:spPr>
          <a:xfrm>
            <a:off x="4300350" y="1291175"/>
            <a:ext cx="543300" cy="54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73" name="Google Shape;2573;p15"/>
          <p:cNvCxnSpPr/>
          <p:nvPr/>
        </p:nvCxnSpPr>
        <p:spPr>
          <a:xfrm rot="10800000">
            <a:off x="4572000" y="1665069"/>
            <a:ext cx="0" cy="543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74" name="Google Shape;2574;p15"/>
          <p:cNvSpPr txBox="1"/>
          <p:nvPr>
            <p:ph idx="6"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CONCLUSIONES</a:t>
            </a:r>
            <a:endParaRPr/>
          </a:p>
        </p:txBody>
      </p:sp>
      <p:sp>
        <p:nvSpPr>
          <p:cNvPr id="2575" name="Google Shape;2575;p15"/>
          <p:cNvSpPr txBox="1"/>
          <p:nvPr>
            <p:ph idx="3" type="ctrTitle"/>
          </p:nvPr>
        </p:nvSpPr>
        <p:spPr>
          <a:xfrm>
            <a:off x="3824075" y="2372550"/>
            <a:ext cx="1495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/>
              <a:t>Combate</a:t>
            </a:r>
            <a:endParaRPr/>
          </a:p>
        </p:txBody>
      </p:sp>
      <p:sp>
        <p:nvSpPr>
          <p:cNvPr id="2576" name="Google Shape;2576;p15"/>
          <p:cNvSpPr txBox="1"/>
          <p:nvPr>
            <p:ph idx="1" type="subTitle"/>
          </p:nvPr>
        </p:nvSpPr>
        <p:spPr>
          <a:xfrm>
            <a:off x="804921" y="2729250"/>
            <a:ext cx="2000623" cy="17700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s-ES" sz="1000"/>
              <a:t>Iztapalapa</a:t>
            </a:r>
            <a:r>
              <a:rPr lang="es-ES" sz="1000"/>
              <a:t> en primer lugar como la alcaldía más peligrosa en 2020 , en el primer semestre se acumularon 220 carpetas de Investigación por el delito de </a:t>
            </a:r>
            <a:r>
              <a:rPr b="1" lang="es-ES" sz="1000"/>
              <a:t>robo con violencia</a:t>
            </a:r>
            <a:r>
              <a:rPr lang="es-ES" sz="1000"/>
              <a:t>, es decir, un promedio de 36 denuncias mensuales.</a:t>
            </a:r>
            <a:endParaRPr sz="1000"/>
          </a:p>
        </p:txBody>
      </p:sp>
      <p:sp>
        <p:nvSpPr>
          <p:cNvPr id="2577" name="Google Shape;2577;p15"/>
          <p:cNvSpPr txBox="1"/>
          <p:nvPr>
            <p:ph idx="2" type="subTitle"/>
          </p:nvPr>
        </p:nvSpPr>
        <p:spPr>
          <a:xfrm>
            <a:off x="3560725" y="2983570"/>
            <a:ext cx="2022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-ES"/>
              <a:t>“Security” ofrece un apoyo a la ciudadanía para erradicar las actividades ilícitas</a:t>
            </a:r>
            <a:endParaRPr/>
          </a:p>
        </p:txBody>
      </p:sp>
      <p:sp>
        <p:nvSpPr>
          <p:cNvPr id="2578" name="Google Shape;2578;p15"/>
          <p:cNvSpPr txBox="1"/>
          <p:nvPr>
            <p:ph type="ctrTitle"/>
          </p:nvPr>
        </p:nvSpPr>
        <p:spPr>
          <a:xfrm>
            <a:off x="1071923" y="2372550"/>
            <a:ext cx="14592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/>
              <a:t>Problema</a:t>
            </a:r>
            <a:endParaRPr/>
          </a:p>
        </p:txBody>
      </p:sp>
      <p:sp>
        <p:nvSpPr>
          <p:cNvPr id="2579" name="Google Shape;2579;p15"/>
          <p:cNvSpPr txBox="1"/>
          <p:nvPr>
            <p:ph idx="4" type="subTitle"/>
          </p:nvPr>
        </p:nvSpPr>
        <p:spPr>
          <a:xfrm>
            <a:off x="6460800" y="2983570"/>
            <a:ext cx="18180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-ES" sz="1200"/>
              <a:t>Se espera que “security ”sea un software confiable, funcional, eficaz y rápido para todo usuario que deposite su confianza y seguridad en nosotros</a:t>
            </a:r>
            <a:endParaRPr sz="1200"/>
          </a:p>
        </p:txBody>
      </p:sp>
      <p:sp>
        <p:nvSpPr>
          <p:cNvPr id="2580" name="Google Shape;2580;p15"/>
          <p:cNvSpPr txBox="1"/>
          <p:nvPr>
            <p:ph idx="5" type="ctrTitle"/>
          </p:nvPr>
        </p:nvSpPr>
        <p:spPr>
          <a:xfrm>
            <a:off x="6460800" y="2372550"/>
            <a:ext cx="18180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/>
              <a:t>Futuro</a:t>
            </a:r>
            <a:endParaRPr/>
          </a:p>
        </p:txBody>
      </p:sp>
      <p:sp>
        <p:nvSpPr>
          <p:cNvPr id="2581" name="Google Shape;2581;p15"/>
          <p:cNvSpPr/>
          <p:nvPr/>
        </p:nvSpPr>
        <p:spPr>
          <a:xfrm>
            <a:off x="1532025" y="1291175"/>
            <a:ext cx="543300" cy="54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2" name="Google Shape;2582;p15"/>
          <p:cNvCxnSpPr/>
          <p:nvPr/>
        </p:nvCxnSpPr>
        <p:spPr>
          <a:xfrm rot="10800000">
            <a:off x="1803675" y="1665069"/>
            <a:ext cx="0" cy="543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83" name="Google Shape;2583;p15"/>
          <p:cNvSpPr/>
          <p:nvPr/>
        </p:nvSpPr>
        <p:spPr>
          <a:xfrm>
            <a:off x="7098100" y="1291175"/>
            <a:ext cx="543300" cy="54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4" name="Google Shape;2584;p15"/>
          <p:cNvCxnSpPr/>
          <p:nvPr/>
        </p:nvCxnSpPr>
        <p:spPr>
          <a:xfrm rot="10800000">
            <a:off x="7369750" y="1665069"/>
            <a:ext cx="0" cy="543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585" name="Google Shape;2585;p15"/>
          <p:cNvGrpSpPr/>
          <p:nvPr/>
        </p:nvGrpSpPr>
        <p:grpSpPr>
          <a:xfrm>
            <a:off x="1624168" y="1383508"/>
            <a:ext cx="359015" cy="358633"/>
            <a:chOff x="1309875" y="1499912"/>
            <a:chExt cx="359015" cy="358633"/>
          </a:xfrm>
        </p:grpSpPr>
        <p:sp>
          <p:nvSpPr>
            <p:cNvPr id="2586" name="Google Shape;2586;p15"/>
            <p:cNvSpPr/>
            <p:nvPr/>
          </p:nvSpPr>
          <p:spPr>
            <a:xfrm>
              <a:off x="1309875" y="1499912"/>
              <a:ext cx="133708" cy="204665"/>
            </a:xfrm>
            <a:custGeom>
              <a:rect b="b" l="l" r="r" t="t"/>
              <a:pathLst>
                <a:path extrusionOk="0" h="6435" w="4204">
                  <a:moveTo>
                    <a:pt x="1310" y="0"/>
                  </a:moveTo>
                  <a:cubicBezTo>
                    <a:pt x="608" y="0"/>
                    <a:pt x="24" y="560"/>
                    <a:pt x="24" y="1274"/>
                  </a:cubicBezTo>
                  <a:cubicBezTo>
                    <a:pt x="36" y="6323"/>
                    <a:pt x="0" y="6037"/>
                    <a:pt x="72" y="6311"/>
                  </a:cubicBezTo>
                  <a:cubicBezTo>
                    <a:pt x="82" y="6381"/>
                    <a:pt x="152" y="6435"/>
                    <a:pt x="231" y="6435"/>
                  </a:cubicBezTo>
                  <a:cubicBezTo>
                    <a:pt x="246" y="6435"/>
                    <a:pt x="260" y="6433"/>
                    <a:pt x="274" y="6430"/>
                  </a:cubicBezTo>
                  <a:cubicBezTo>
                    <a:pt x="370" y="6394"/>
                    <a:pt x="429" y="6311"/>
                    <a:pt x="393" y="6215"/>
                  </a:cubicBezTo>
                  <a:cubicBezTo>
                    <a:pt x="358" y="6013"/>
                    <a:pt x="381" y="6180"/>
                    <a:pt x="370" y="1262"/>
                  </a:cubicBezTo>
                  <a:cubicBezTo>
                    <a:pt x="370" y="739"/>
                    <a:pt x="786" y="322"/>
                    <a:pt x="1310" y="322"/>
                  </a:cubicBezTo>
                  <a:lnTo>
                    <a:pt x="4049" y="322"/>
                  </a:lnTo>
                  <a:cubicBezTo>
                    <a:pt x="4132" y="322"/>
                    <a:pt x="4203" y="250"/>
                    <a:pt x="4203" y="167"/>
                  </a:cubicBezTo>
                  <a:cubicBezTo>
                    <a:pt x="4203" y="72"/>
                    <a:pt x="4132" y="0"/>
                    <a:pt x="4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Google Shape;2587;p15"/>
            <p:cNvSpPr/>
            <p:nvPr/>
          </p:nvSpPr>
          <p:spPr>
            <a:xfrm>
              <a:off x="1454524" y="1499912"/>
              <a:ext cx="213602" cy="123467"/>
            </a:xfrm>
            <a:custGeom>
              <a:rect b="b" l="l" r="r" t="t"/>
              <a:pathLst>
                <a:path extrusionOk="0" h="3882" w="6716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5430" y="322"/>
                  </a:lnTo>
                  <a:cubicBezTo>
                    <a:pt x="5954" y="322"/>
                    <a:pt x="6371" y="739"/>
                    <a:pt x="6371" y="1262"/>
                  </a:cubicBezTo>
                  <a:lnTo>
                    <a:pt x="6371" y="3715"/>
                  </a:lnTo>
                  <a:cubicBezTo>
                    <a:pt x="6371" y="3810"/>
                    <a:pt x="6442" y="3882"/>
                    <a:pt x="6537" y="3882"/>
                  </a:cubicBezTo>
                  <a:cubicBezTo>
                    <a:pt x="6621" y="3882"/>
                    <a:pt x="6704" y="3810"/>
                    <a:pt x="6704" y="3715"/>
                  </a:cubicBezTo>
                  <a:lnTo>
                    <a:pt x="6704" y="1262"/>
                  </a:lnTo>
                  <a:cubicBezTo>
                    <a:pt x="6716" y="584"/>
                    <a:pt x="6144" y="0"/>
                    <a:pt x="5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Google Shape;2588;p15"/>
            <p:cNvSpPr/>
            <p:nvPr/>
          </p:nvSpPr>
          <p:spPr>
            <a:xfrm>
              <a:off x="1322756" y="1634701"/>
              <a:ext cx="346134" cy="223844"/>
            </a:xfrm>
            <a:custGeom>
              <a:rect b="b" l="l" r="r" t="t"/>
              <a:pathLst>
                <a:path extrusionOk="0" h="7038" w="10883">
                  <a:moveTo>
                    <a:pt x="5930" y="3037"/>
                  </a:moveTo>
                  <a:lnTo>
                    <a:pt x="5930" y="5656"/>
                  </a:lnTo>
                  <a:lnTo>
                    <a:pt x="4560" y="5656"/>
                  </a:lnTo>
                  <a:lnTo>
                    <a:pt x="4560" y="3037"/>
                  </a:lnTo>
                  <a:close/>
                  <a:moveTo>
                    <a:pt x="7370" y="5990"/>
                  </a:moveTo>
                  <a:cubicBezTo>
                    <a:pt x="7549" y="5990"/>
                    <a:pt x="7716" y="6133"/>
                    <a:pt x="7716" y="6323"/>
                  </a:cubicBezTo>
                  <a:lnTo>
                    <a:pt x="7716" y="6383"/>
                  </a:lnTo>
                  <a:cubicBezTo>
                    <a:pt x="7716" y="6561"/>
                    <a:pt x="7573" y="6728"/>
                    <a:pt x="7370" y="6728"/>
                  </a:cubicBezTo>
                  <a:lnTo>
                    <a:pt x="3120" y="6728"/>
                  </a:lnTo>
                  <a:cubicBezTo>
                    <a:pt x="2941" y="6728"/>
                    <a:pt x="2774" y="6585"/>
                    <a:pt x="2774" y="6383"/>
                  </a:cubicBezTo>
                  <a:lnTo>
                    <a:pt x="2774" y="6323"/>
                  </a:lnTo>
                  <a:cubicBezTo>
                    <a:pt x="2774" y="6145"/>
                    <a:pt x="2929" y="5990"/>
                    <a:pt x="3120" y="5990"/>
                  </a:cubicBezTo>
                  <a:close/>
                  <a:moveTo>
                    <a:pt x="10692" y="1"/>
                  </a:moveTo>
                  <a:cubicBezTo>
                    <a:pt x="10597" y="1"/>
                    <a:pt x="10525" y="72"/>
                    <a:pt x="10525" y="168"/>
                  </a:cubicBezTo>
                  <a:lnTo>
                    <a:pt x="10525" y="1763"/>
                  </a:lnTo>
                  <a:cubicBezTo>
                    <a:pt x="10525" y="2275"/>
                    <a:pt x="10109" y="2692"/>
                    <a:pt x="9585" y="2692"/>
                  </a:cubicBezTo>
                  <a:lnTo>
                    <a:pt x="917" y="2692"/>
                  </a:lnTo>
                  <a:cubicBezTo>
                    <a:pt x="691" y="2692"/>
                    <a:pt x="465" y="2608"/>
                    <a:pt x="298" y="2454"/>
                  </a:cubicBezTo>
                  <a:cubicBezTo>
                    <a:pt x="265" y="2426"/>
                    <a:pt x="225" y="2412"/>
                    <a:pt x="185" y="2412"/>
                  </a:cubicBezTo>
                  <a:cubicBezTo>
                    <a:pt x="138" y="2412"/>
                    <a:pt x="92" y="2432"/>
                    <a:pt x="60" y="2477"/>
                  </a:cubicBezTo>
                  <a:cubicBezTo>
                    <a:pt x="0" y="2549"/>
                    <a:pt x="0" y="2656"/>
                    <a:pt x="84" y="2716"/>
                  </a:cubicBezTo>
                  <a:cubicBezTo>
                    <a:pt x="322" y="2918"/>
                    <a:pt x="619" y="3025"/>
                    <a:pt x="917" y="3025"/>
                  </a:cubicBezTo>
                  <a:lnTo>
                    <a:pt x="4227" y="3025"/>
                  </a:lnTo>
                  <a:lnTo>
                    <a:pt x="4227" y="5644"/>
                  </a:lnTo>
                  <a:lnTo>
                    <a:pt x="3132" y="5644"/>
                  </a:lnTo>
                  <a:cubicBezTo>
                    <a:pt x="2763" y="5644"/>
                    <a:pt x="2465" y="5942"/>
                    <a:pt x="2465" y="6311"/>
                  </a:cubicBezTo>
                  <a:lnTo>
                    <a:pt x="2465" y="6371"/>
                  </a:lnTo>
                  <a:cubicBezTo>
                    <a:pt x="2465" y="6740"/>
                    <a:pt x="2763" y="7038"/>
                    <a:pt x="3132" y="7038"/>
                  </a:cubicBezTo>
                  <a:lnTo>
                    <a:pt x="7394" y="7038"/>
                  </a:lnTo>
                  <a:cubicBezTo>
                    <a:pt x="7763" y="7038"/>
                    <a:pt x="8061" y="6740"/>
                    <a:pt x="8061" y="6371"/>
                  </a:cubicBezTo>
                  <a:lnTo>
                    <a:pt x="8061" y="6311"/>
                  </a:lnTo>
                  <a:cubicBezTo>
                    <a:pt x="8061" y="5942"/>
                    <a:pt x="7763" y="5644"/>
                    <a:pt x="7394" y="5644"/>
                  </a:cubicBezTo>
                  <a:lnTo>
                    <a:pt x="6287" y="5644"/>
                  </a:lnTo>
                  <a:lnTo>
                    <a:pt x="6287" y="3037"/>
                  </a:lnTo>
                  <a:lnTo>
                    <a:pt x="9609" y="3037"/>
                  </a:lnTo>
                  <a:cubicBezTo>
                    <a:pt x="10311" y="3037"/>
                    <a:pt x="10883" y="2477"/>
                    <a:pt x="10883" y="1751"/>
                  </a:cubicBezTo>
                  <a:lnTo>
                    <a:pt x="10883" y="168"/>
                  </a:lnTo>
                  <a:cubicBezTo>
                    <a:pt x="10859" y="72"/>
                    <a:pt x="10787" y="1"/>
                    <a:pt x="106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Google Shape;2589;p15"/>
            <p:cNvSpPr/>
            <p:nvPr/>
          </p:nvSpPr>
          <p:spPr>
            <a:xfrm>
              <a:off x="1331852" y="1519217"/>
              <a:ext cx="191243" cy="140514"/>
            </a:xfrm>
            <a:custGeom>
              <a:rect b="b" l="l" r="r" t="t"/>
              <a:pathLst>
                <a:path extrusionOk="0" h="4418" w="6013">
                  <a:moveTo>
                    <a:pt x="869" y="1"/>
                  </a:moveTo>
                  <a:cubicBezTo>
                    <a:pt x="393" y="1"/>
                    <a:pt x="0" y="393"/>
                    <a:pt x="0" y="870"/>
                  </a:cubicBezTo>
                  <a:lnTo>
                    <a:pt x="0" y="4263"/>
                  </a:lnTo>
                  <a:cubicBezTo>
                    <a:pt x="0" y="4346"/>
                    <a:pt x="83" y="4418"/>
                    <a:pt x="167" y="4418"/>
                  </a:cubicBezTo>
                  <a:cubicBezTo>
                    <a:pt x="262" y="4418"/>
                    <a:pt x="333" y="4346"/>
                    <a:pt x="333" y="4263"/>
                  </a:cubicBezTo>
                  <a:lnTo>
                    <a:pt x="333" y="870"/>
                  </a:lnTo>
                  <a:cubicBezTo>
                    <a:pt x="333" y="572"/>
                    <a:pt x="572" y="334"/>
                    <a:pt x="869" y="334"/>
                  </a:cubicBezTo>
                  <a:lnTo>
                    <a:pt x="5834" y="334"/>
                  </a:lnTo>
                  <a:cubicBezTo>
                    <a:pt x="5929" y="334"/>
                    <a:pt x="6001" y="251"/>
                    <a:pt x="6001" y="167"/>
                  </a:cubicBezTo>
                  <a:cubicBezTo>
                    <a:pt x="6013" y="72"/>
                    <a:pt x="5929" y="1"/>
                    <a:pt x="5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Google Shape;2590;p15"/>
            <p:cNvSpPr/>
            <p:nvPr/>
          </p:nvSpPr>
          <p:spPr>
            <a:xfrm>
              <a:off x="1331852" y="1519217"/>
              <a:ext cx="315442" cy="190512"/>
            </a:xfrm>
            <a:custGeom>
              <a:rect b="b" l="l" r="r" t="t"/>
              <a:pathLst>
                <a:path extrusionOk="0" h="5990" w="9918">
                  <a:moveTo>
                    <a:pt x="6513" y="1"/>
                  </a:moveTo>
                  <a:cubicBezTo>
                    <a:pt x="6418" y="1"/>
                    <a:pt x="6346" y="72"/>
                    <a:pt x="6346" y="167"/>
                  </a:cubicBezTo>
                  <a:cubicBezTo>
                    <a:pt x="6346" y="251"/>
                    <a:pt x="6418" y="322"/>
                    <a:pt x="6513" y="322"/>
                  </a:cubicBezTo>
                  <a:lnTo>
                    <a:pt x="9049" y="322"/>
                  </a:lnTo>
                  <a:cubicBezTo>
                    <a:pt x="9346" y="322"/>
                    <a:pt x="9585" y="560"/>
                    <a:pt x="9585" y="870"/>
                  </a:cubicBezTo>
                  <a:lnTo>
                    <a:pt x="9585" y="5120"/>
                  </a:lnTo>
                  <a:cubicBezTo>
                    <a:pt x="9585" y="5418"/>
                    <a:pt x="9346" y="5656"/>
                    <a:pt x="9049" y="5656"/>
                  </a:cubicBezTo>
                  <a:lnTo>
                    <a:pt x="869" y="5656"/>
                  </a:lnTo>
                  <a:cubicBezTo>
                    <a:pt x="572" y="5656"/>
                    <a:pt x="333" y="5418"/>
                    <a:pt x="333" y="5120"/>
                  </a:cubicBezTo>
                  <a:lnTo>
                    <a:pt x="333" y="4930"/>
                  </a:lnTo>
                  <a:cubicBezTo>
                    <a:pt x="333" y="4834"/>
                    <a:pt x="262" y="4763"/>
                    <a:pt x="167" y="4763"/>
                  </a:cubicBezTo>
                  <a:cubicBezTo>
                    <a:pt x="71" y="4763"/>
                    <a:pt x="0" y="4834"/>
                    <a:pt x="0" y="4930"/>
                  </a:cubicBezTo>
                  <a:lnTo>
                    <a:pt x="0" y="5120"/>
                  </a:lnTo>
                  <a:cubicBezTo>
                    <a:pt x="0" y="5596"/>
                    <a:pt x="393" y="5989"/>
                    <a:pt x="869" y="5989"/>
                  </a:cubicBezTo>
                  <a:lnTo>
                    <a:pt x="9049" y="5989"/>
                  </a:lnTo>
                  <a:cubicBezTo>
                    <a:pt x="9525" y="5989"/>
                    <a:pt x="9918" y="5596"/>
                    <a:pt x="9918" y="5120"/>
                  </a:cubicBezTo>
                  <a:lnTo>
                    <a:pt x="9918" y="870"/>
                  </a:lnTo>
                  <a:cubicBezTo>
                    <a:pt x="9918" y="393"/>
                    <a:pt x="9525" y="1"/>
                    <a:pt x="9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Google Shape;2591;p15"/>
            <p:cNvSpPr/>
            <p:nvPr/>
          </p:nvSpPr>
          <p:spPr>
            <a:xfrm>
              <a:off x="1587056" y="1669178"/>
              <a:ext cx="32" cy="32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Google Shape;2592;p15"/>
            <p:cNvSpPr/>
            <p:nvPr/>
          </p:nvSpPr>
          <p:spPr>
            <a:xfrm>
              <a:off x="1471190" y="1538523"/>
              <a:ext cx="160965" cy="141278"/>
            </a:xfrm>
            <a:custGeom>
              <a:rect b="b" l="l" r="r" t="t"/>
              <a:pathLst>
                <a:path extrusionOk="0" h="4442" w="5061">
                  <a:moveTo>
                    <a:pt x="2489" y="346"/>
                  </a:moveTo>
                  <a:lnTo>
                    <a:pt x="1536" y="1096"/>
                  </a:lnTo>
                  <a:lnTo>
                    <a:pt x="548" y="346"/>
                  </a:lnTo>
                  <a:close/>
                  <a:moveTo>
                    <a:pt x="322" y="596"/>
                  </a:moveTo>
                  <a:lnTo>
                    <a:pt x="1251" y="1299"/>
                  </a:lnTo>
                  <a:lnTo>
                    <a:pt x="322" y="2013"/>
                  </a:lnTo>
                  <a:lnTo>
                    <a:pt x="322" y="596"/>
                  </a:lnTo>
                  <a:close/>
                  <a:moveTo>
                    <a:pt x="2739" y="584"/>
                  </a:moveTo>
                  <a:lnTo>
                    <a:pt x="2739" y="2013"/>
                  </a:lnTo>
                  <a:lnTo>
                    <a:pt x="1810" y="1299"/>
                  </a:lnTo>
                  <a:lnTo>
                    <a:pt x="2739" y="584"/>
                  </a:lnTo>
                  <a:close/>
                  <a:moveTo>
                    <a:pt x="1536" y="1501"/>
                  </a:moveTo>
                  <a:lnTo>
                    <a:pt x="2525" y="2263"/>
                  </a:lnTo>
                  <a:lnTo>
                    <a:pt x="548" y="2263"/>
                  </a:lnTo>
                  <a:lnTo>
                    <a:pt x="1536" y="1501"/>
                  </a:lnTo>
                  <a:close/>
                  <a:moveTo>
                    <a:pt x="3239" y="2680"/>
                  </a:moveTo>
                  <a:lnTo>
                    <a:pt x="3239" y="2680"/>
                  </a:lnTo>
                  <a:cubicBezTo>
                    <a:pt x="3261" y="2702"/>
                    <a:pt x="4644" y="3120"/>
                    <a:pt x="4644" y="3120"/>
                  </a:cubicBezTo>
                  <a:cubicBezTo>
                    <a:pt x="4639" y="3122"/>
                    <a:pt x="4637" y="3122"/>
                    <a:pt x="4636" y="3122"/>
                  </a:cubicBezTo>
                  <a:cubicBezTo>
                    <a:pt x="4636" y="3122"/>
                    <a:pt x="4642" y="3120"/>
                    <a:pt x="4640" y="3120"/>
                  </a:cubicBezTo>
                  <a:cubicBezTo>
                    <a:pt x="4636" y="3120"/>
                    <a:pt x="4565" y="3136"/>
                    <a:pt x="4049" y="3263"/>
                  </a:cubicBezTo>
                  <a:cubicBezTo>
                    <a:pt x="3930" y="3287"/>
                    <a:pt x="3834" y="3382"/>
                    <a:pt x="3811" y="3501"/>
                  </a:cubicBezTo>
                  <a:cubicBezTo>
                    <a:pt x="3686" y="3957"/>
                    <a:pt x="3662" y="4068"/>
                    <a:pt x="3659" y="4091"/>
                  </a:cubicBezTo>
                  <a:lnTo>
                    <a:pt x="3659" y="4091"/>
                  </a:lnTo>
                  <a:cubicBezTo>
                    <a:pt x="3658" y="4092"/>
                    <a:pt x="3657" y="4094"/>
                    <a:pt x="3656" y="4097"/>
                  </a:cubicBezTo>
                  <a:cubicBezTo>
                    <a:pt x="3656" y="4085"/>
                    <a:pt x="3620" y="3954"/>
                    <a:pt x="3239" y="2680"/>
                  </a:cubicBezTo>
                  <a:close/>
                  <a:moveTo>
                    <a:pt x="322" y="1"/>
                  </a:moveTo>
                  <a:cubicBezTo>
                    <a:pt x="143" y="1"/>
                    <a:pt x="1" y="156"/>
                    <a:pt x="1" y="334"/>
                  </a:cubicBezTo>
                  <a:lnTo>
                    <a:pt x="1" y="2263"/>
                  </a:lnTo>
                  <a:cubicBezTo>
                    <a:pt x="1" y="2442"/>
                    <a:pt x="143" y="2596"/>
                    <a:pt x="322" y="2596"/>
                  </a:cubicBezTo>
                  <a:lnTo>
                    <a:pt x="2739" y="2596"/>
                  </a:lnTo>
                  <a:cubicBezTo>
                    <a:pt x="2810" y="2596"/>
                    <a:pt x="2882" y="2561"/>
                    <a:pt x="2941" y="2513"/>
                  </a:cubicBezTo>
                  <a:lnTo>
                    <a:pt x="2941" y="2513"/>
                  </a:lnTo>
                  <a:cubicBezTo>
                    <a:pt x="2894" y="2596"/>
                    <a:pt x="2882" y="2692"/>
                    <a:pt x="2918" y="2787"/>
                  </a:cubicBezTo>
                  <a:lnTo>
                    <a:pt x="3334" y="4204"/>
                  </a:lnTo>
                  <a:cubicBezTo>
                    <a:pt x="3375" y="4362"/>
                    <a:pt x="3511" y="4442"/>
                    <a:pt x="3650" y="4442"/>
                  </a:cubicBezTo>
                  <a:cubicBezTo>
                    <a:pt x="3793" y="4442"/>
                    <a:pt x="3941" y="4356"/>
                    <a:pt x="3989" y="4180"/>
                  </a:cubicBezTo>
                  <a:lnTo>
                    <a:pt x="4132" y="3585"/>
                  </a:lnTo>
                  <a:lnTo>
                    <a:pt x="4727" y="3442"/>
                  </a:lnTo>
                  <a:cubicBezTo>
                    <a:pt x="5061" y="3358"/>
                    <a:pt x="5061" y="2894"/>
                    <a:pt x="4727" y="2787"/>
                  </a:cubicBezTo>
                  <a:lnTo>
                    <a:pt x="3322" y="2370"/>
                  </a:lnTo>
                  <a:cubicBezTo>
                    <a:pt x="3290" y="2363"/>
                    <a:pt x="3256" y="2359"/>
                    <a:pt x="3223" y="2359"/>
                  </a:cubicBezTo>
                  <a:cubicBezTo>
                    <a:pt x="3147" y="2359"/>
                    <a:pt x="3075" y="2380"/>
                    <a:pt x="3025" y="2430"/>
                  </a:cubicBezTo>
                  <a:cubicBezTo>
                    <a:pt x="3096" y="2299"/>
                    <a:pt x="3049" y="2334"/>
                    <a:pt x="3060" y="334"/>
                  </a:cubicBezTo>
                  <a:cubicBezTo>
                    <a:pt x="3060" y="287"/>
                    <a:pt x="3060" y="251"/>
                    <a:pt x="3049" y="215"/>
                  </a:cubicBezTo>
                  <a:cubicBezTo>
                    <a:pt x="3049" y="179"/>
                    <a:pt x="3037" y="156"/>
                    <a:pt x="3025" y="132"/>
                  </a:cubicBezTo>
                  <a:cubicBezTo>
                    <a:pt x="3001" y="120"/>
                    <a:pt x="2989" y="108"/>
                    <a:pt x="2977" y="108"/>
                  </a:cubicBezTo>
                  <a:cubicBezTo>
                    <a:pt x="2918" y="48"/>
                    <a:pt x="2822" y="1"/>
                    <a:pt x="2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3" name="Google Shape;2593;p15"/>
            <p:cNvSpPr/>
            <p:nvPr/>
          </p:nvSpPr>
          <p:spPr>
            <a:xfrm>
              <a:off x="1354943" y="1540049"/>
              <a:ext cx="124230" cy="148847"/>
            </a:xfrm>
            <a:custGeom>
              <a:rect b="b" l="l" r="r" t="t"/>
              <a:pathLst>
                <a:path extrusionOk="0" h="4680" w="3906">
                  <a:moveTo>
                    <a:pt x="1834" y="0"/>
                  </a:moveTo>
                  <a:cubicBezTo>
                    <a:pt x="1489" y="0"/>
                    <a:pt x="1179" y="227"/>
                    <a:pt x="1072" y="548"/>
                  </a:cubicBezTo>
                  <a:cubicBezTo>
                    <a:pt x="0" y="3929"/>
                    <a:pt x="24" y="3751"/>
                    <a:pt x="24" y="3941"/>
                  </a:cubicBezTo>
                  <a:cubicBezTo>
                    <a:pt x="24" y="4346"/>
                    <a:pt x="346" y="4680"/>
                    <a:pt x="750" y="4680"/>
                  </a:cubicBezTo>
                  <a:cubicBezTo>
                    <a:pt x="1060" y="4680"/>
                    <a:pt x="1346" y="4477"/>
                    <a:pt x="1429" y="4168"/>
                  </a:cubicBezTo>
                  <a:lnTo>
                    <a:pt x="1524" y="3882"/>
                  </a:lnTo>
                  <a:cubicBezTo>
                    <a:pt x="1572" y="3739"/>
                    <a:pt x="1703" y="3644"/>
                    <a:pt x="1846" y="3644"/>
                  </a:cubicBezTo>
                  <a:lnTo>
                    <a:pt x="2024" y="3644"/>
                  </a:lnTo>
                  <a:cubicBezTo>
                    <a:pt x="2179" y="3644"/>
                    <a:pt x="2310" y="3739"/>
                    <a:pt x="2358" y="3882"/>
                  </a:cubicBezTo>
                  <a:lnTo>
                    <a:pt x="2441" y="4168"/>
                  </a:lnTo>
                  <a:cubicBezTo>
                    <a:pt x="2548" y="4465"/>
                    <a:pt x="2822" y="4680"/>
                    <a:pt x="3132" y="4680"/>
                  </a:cubicBezTo>
                  <a:cubicBezTo>
                    <a:pt x="3536" y="4680"/>
                    <a:pt x="3858" y="4346"/>
                    <a:pt x="3858" y="3941"/>
                  </a:cubicBezTo>
                  <a:cubicBezTo>
                    <a:pt x="3906" y="3751"/>
                    <a:pt x="3858" y="3739"/>
                    <a:pt x="3489" y="2501"/>
                  </a:cubicBezTo>
                  <a:cubicBezTo>
                    <a:pt x="3470" y="2424"/>
                    <a:pt x="3405" y="2386"/>
                    <a:pt x="3337" y="2386"/>
                  </a:cubicBezTo>
                  <a:cubicBezTo>
                    <a:pt x="3320" y="2386"/>
                    <a:pt x="3303" y="2389"/>
                    <a:pt x="3286" y="2394"/>
                  </a:cubicBezTo>
                  <a:cubicBezTo>
                    <a:pt x="3191" y="2429"/>
                    <a:pt x="3144" y="2513"/>
                    <a:pt x="3179" y="2608"/>
                  </a:cubicBezTo>
                  <a:cubicBezTo>
                    <a:pt x="3584" y="3882"/>
                    <a:pt x="3596" y="3834"/>
                    <a:pt x="3596" y="3941"/>
                  </a:cubicBezTo>
                  <a:cubicBezTo>
                    <a:pt x="3596" y="4168"/>
                    <a:pt x="3417" y="4334"/>
                    <a:pt x="3203" y="4334"/>
                  </a:cubicBezTo>
                  <a:cubicBezTo>
                    <a:pt x="3048" y="4334"/>
                    <a:pt x="2894" y="4227"/>
                    <a:pt x="2834" y="4060"/>
                  </a:cubicBezTo>
                  <a:lnTo>
                    <a:pt x="2751" y="3787"/>
                  </a:lnTo>
                  <a:cubicBezTo>
                    <a:pt x="2655" y="3501"/>
                    <a:pt x="2393" y="3310"/>
                    <a:pt x="2096" y="3310"/>
                  </a:cubicBezTo>
                  <a:lnTo>
                    <a:pt x="1882" y="3310"/>
                  </a:lnTo>
                  <a:cubicBezTo>
                    <a:pt x="1584" y="3310"/>
                    <a:pt x="1334" y="3501"/>
                    <a:pt x="1227" y="3787"/>
                  </a:cubicBezTo>
                  <a:lnTo>
                    <a:pt x="1143" y="4084"/>
                  </a:lnTo>
                  <a:cubicBezTo>
                    <a:pt x="1084" y="4239"/>
                    <a:pt x="929" y="4346"/>
                    <a:pt x="762" y="4346"/>
                  </a:cubicBezTo>
                  <a:cubicBezTo>
                    <a:pt x="500" y="4346"/>
                    <a:pt x="298" y="4096"/>
                    <a:pt x="393" y="3822"/>
                  </a:cubicBezTo>
                  <a:lnTo>
                    <a:pt x="1417" y="655"/>
                  </a:lnTo>
                  <a:cubicBezTo>
                    <a:pt x="1477" y="465"/>
                    <a:pt x="1655" y="346"/>
                    <a:pt x="1846" y="346"/>
                  </a:cubicBezTo>
                  <a:lnTo>
                    <a:pt x="2084" y="346"/>
                  </a:lnTo>
                  <a:cubicBezTo>
                    <a:pt x="2286" y="346"/>
                    <a:pt x="2465" y="477"/>
                    <a:pt x="2524" y="655"/>
                  </a:cubicBezTo>
                  <a:lnTo>
                    <a:pt x="2941" y="1965"/>
                  </a:lnTo>
                  <a:cubicBezTo>
                    <a:pt x="2960" y="2041"/>
                    <a:pt x="3025" y="2079"/>
                    <a:pt x="3093" y="2079"/>
                  </a:cubicBezTo>
                  <a:cubicBezTo>
                    <a:pt x="3110" y="2079"/>
                    <a:pt x="3127" y="2077"/>
                    <a:pt x="3144" y="2072"/>
                  </a:cubicBezTo>
                  <a:cubicBezTo>
                    <a:pt x="3239" y="2036"/>
                    <a:pt x="3275" y="1953"/>
                    <a:pt x="3251" y="1858"/>
                  </a:cubicBezTo>
                  <a:lnTo>
                    <a:pt x="2834" y="548"/>
                  </a:lnTo>
                  <a:cubicBezTo>
                    <a:pt x="2727" y="227"/>
                    <a:pt x="2417" y="0"/>
                    <a:pt x="2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4" name="Google Shape;2594;p15"/>
            <p:cNvSpPr/>
            <p:nvPr/>
          </p:nvSpPr>
          <p:spPr>
            <a:xfrm>
              <a:off x="1399629" y="1581714"/>
              <a:ext cx="37148" cy="52669"/>
            </a:xfrm>
            <a:custGeom>
              <a:rect b="b" l="l" r="r" t="t"/>
              <a:pathLst>
                <a:path extrusionOk="0" h="1656" w="1168">
                  <a:moveTo>
                    <a:pt x="596" y="738"/>
                  </a:moveTo>
                  <a:lnTo>
                    <a:pt x="774" y="1310"/>
                  </a:lnTo>
                  <a:lnTo>
                    <a:pt x="417" y="1310"/>
                  </a:lnTo>
                  <a:lnTo>
                    <a:pt x="596" y="738"/>
                  </a:lnTo>
                  <a:close/>
                  <a:moveTo>
                    <a:pt x="584" y="0"/>
                  </a:moveTo>
                  <a:cubicBezTo>
                    <a:pt x="512" y="0"/>
                    <a:pt x="453" y="48"/>
                    <a:pt x="417" y="119"/>
                  </a:cubicBezTo>
                  <a:lnTo>
                    <a:pt x="36" y="1429"/>
                  </a:lnTo>
                  <a:cubicBezTo>
                    <a:pt x="0" y="1536"/>
                    <a:pt x="72" y="1655"/>
                    <a:pt x="191" y="1655"/>
                  </a:cubicBezTo>
                  <a:lnTo>
                    <a:pt x="1000" y="1655"/>
                  </a:lnTo>
                  <a:cubicBezTo>
                    <a:pt x="1060" y="1655"/>
                    <a:pt x="1108" y="1619"/>
                    <a:pt x="1131" y="1584"/>
                  </a:cubicBezTo>
                  <a:cubicBezTo>
                    <a:pt x="1167" y="1536"/>
                    <a:pt x="1167" y="1488"/>
                    <a:pt x="1143" y="1429"/>
                  </a:cubicBezTo>
                  <a:lnTo>
                    <a:pt x="750" y="119"/>
                  </a:lnTo>
                  <a:cubicBezTo>
                    <a:pt x="727" y="48"/>
                    <a:pt x="655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95" name="Google Shape;2595;p15"/>
          <p:cNvGrpSpPr/>
          <p:nvPr/>
        </p:nvGrpSpPr>
        <p:grpSpPr>
          <a:xfrm>
            <a:off x="7190249" y="1364705"/>
            <a:ext cx="355230" cy="356725"/>
            <a:chOff x="3972749" y="2894211"/>
            <a:chExt cx="355230" cy="356725"/>
          </a:xfrm>
        </p:grpSpPr>
        <p:sp>
          <p:nvSpPr>
            <p:cNvPr id="2596" name="Google Shape;2596;p15"/>
            <p:cNvSpPr/>
            <p:nvPr/>
          </p:nvSpPr>
          <p:spPr>
            <a:xfrm>
              <a:off x="3973512" y="3208508"/>
              <a:ext cx="351795" cy="10623"/>
            </a:xfrm>
            <a:custGeom>
              <a:rect b="b" l="l" r="r" t="t"/>
              <a:pathLst>
                <a:path extrusionOk="0" h="334" w="11061">
                  <a:moveTo>
                    <a:pt x="167" y="0"/>
                  </a:moveTo>
                  <a:cubicBezTo>
                    <a:pt x="83" y="0"/>
                    <a:pt x="0" y="84"/>
                    <a:pt x="0" y="167"/>
                  </a:cubicBezTo>
                  <a:cubicBezTo>
                    <a:pt x="0" y="262"/>
                    <a:pt x="83" y="334"/>
                    <a:pt x="167" y="334"/>
                  </a:cubicBezTo>
                  <a:lnTo>
                    <a:pt x="10906" y="334"/>
                  </a:lnTo>
                  <a:cubicBezTo>
                    <a:pt x="10990" y="334"/>
                    <a:pt x="11061" y="262"/>
                    <a:pt x="11061" y="167"/>
                  </a:cubicBezTo>
                  <a:cubicBezTo>
                    <a:pt x="11061" y="84"/>
                    <a:pt x="10990" y="0"/>
                    <a:pt x="10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7" name="Google Shape;2597;p15"/>
            <p:cNvSpPr/>
            <p:nvPr/>
          </p:nvSpPr>
          <p:spPr>
            <a:xfrm>
              <a:off x="4116253" y="3052091"/>
              <a:ext cx="142804" cy="140546"/>
            </a:xfrm>
            <a:custGeom>
              <a:rect b="b" l="l" r="r" t="t"/>
              <a:pathLst>
                <a:path extrusionOk="0" h="4419" w="4490">
                  <a:moveTo>
                    <a:pt x="3799" y="322"/>
                  </a:moveTo>
                  <a:cubicBezTo>
                    <a:pt x="3882" y="322"/>
                    <a:pt x="3977" y="358"/>
                    <a:pt x="4049" y="430"/>
                  </a:cubicBezTo>
                  <a:cubicBezTo>
                    <a:pt x="4120" y="501"/>
                    <a:pt x="4156" y="596"/>
                    <a:pt x="4156" y="692"/>
                  </a:cubicBezTo>
                  <a:cubicBezTo>
                    <a:pt x="4156" y="727"/>
                    <a:pt x="4156" y="751"/>
                    <a:pt x="4132" y="799"/>
                  </a:cubicBezTo>
                  <a:lnTo>
                    <a:pt x="3680" y="334"/>
                  </a:lnTo>
                  <a:cubicBezTo>
                    <a:pt x="3704" y="322"/>
                    <a:pt x="3751" y="322"/>
                    <a:pt x="3799" y="322"/>
                  </a:cubicBezTo>
                  <a:close/>
                  <a:moveTo>
                    <a:pt x="3406" y="549"/>
                  </a:moveTo>
                  <a:lnTo>
                    <a:pt x="3930" y="1061"/>
                  </a:lnTo>
                  <a:lnTo>
                    <a:pt x="3823" y="1168"/>
                  </a:lnTo>
                  <a:lnTo>
                    <a:pt x="3299" y="656"/>
                  </a:lnTo>
                  <a:lnTo>
                    <a:pt x="3406" y="549"/>
                  </a:lnTo>
                  <a:close/>
                  <a:moveTo>
                    <a:pt x="584" y="3489"/>
                  </a:moveTo>
                  <a:lnTo>
                    <a:pt x="953" y="3870"/>
                  </a:lnTo>
                  <a:lnTo>
                    <a:pt x="417" y="4025"/>
                  </a:lnTo>
                  <a:lnTo>
                    <a:pt x="417" y="4025"/>
                  </a:lnTo>
                  <a:lnTo>
                    <a:pt x="584" y="3489"/>
                  </a:lnTo>
                  <a:close/>
                  <a:moveTo>
                    <a:pt x="3799" y="1"/>
                  </a:moveTo>
                  <a:cubicBezTo>
                    <a:pt x="3608" y="1"/>
                    <a:pt x="3442" y="72"/>
                    <a:pt x="3299" y="191"/>
                  </a:cubicBezTo>
                  <a:lnTo>
                    <a:pt x="477" y="2989"/>
                  </a:lnTo>
                  <a:cubicBezTo>
                    <a:pt x="441" y="3013"/>
                    <a:pt x="417" y="3049"/>
                    <a:pt x="406" y="3073"/>
                  </a:cubicBezTo>
                  <a:cubicBezTo>
                    <a:pt x="382" y="3085"/>
                    <a:pt x="382" y="3108"/>
                    <a:pt x="370" y="3108"/>
                  </a:cubicBezTo>
                  <a:cubicBezTo>
                    <a:pt x="334" y="3144"/>
                    <a:pt x="322" y="3192"/>
                    <a:pt x="310" y="3228"/>
                  </a:cubicBezTo>
                  <a:lnTo>
                    <a:pt x="13" y="4204"/>
                  </a:lnTo>
                  <a:cubicBezTo>
                    <a:pt x="1" y="4263"/>
                    <a:pt x="13" y="4323"/>
                    <a:pt x="60" y="4371"/>
                  </a:cubicBezTo>
                  <a:cubicBezTo>
                    <a:pt x="84" y="4406"/>
                    <a:pt x="132" y="4418"/>
                    <a:pt x="179" y="4418"/>
                  </a:cubicBezTo>
                  <a:lnTo>
                    <a:pt x="215" y="4418"/>
                  </a:lnTo>
                  <a:lnTo>
                    <a:pt x="1203" y="4120"/>
                  </a:lnTo>
                  <a:cubicBezTo>
                    <a:pt x="1287" y="4085"/>
                    <a:pt x="1382" y="4025"/>
                    <a:pt x="1453" y="3966"/>
                  </a:cubicBezTo>
                  <a:lnTo>
                    <a:pt x="2953" y="2477"/>
                  </a:lnTo>
                  <a:cubicBezTo>
                    <a:pt x="3013" y="2418"/>
                    <a:pt x="3013" y="2311"/>
                    <a:pt x="2953" y="2239"/>
                  </a:cubicBezTo>
                  <a:cubicBezTo>
                    <a:pt x="2930" y="2210"/>
                    <a:pt x="2891" y="2195"/>
                    <a:pt x="2848" y="2195"/>
                  </a:cubicBezTo>
                  <a:cubicBezTo>
                    <a:pt x="2805" y="2195"/>
                    <a:pt x="2757" y="2210"/>
                    <a:pt x="2715" y="2239"/>
                  </a:cubicBezTo>
                  <a:lnTo>
                    <a:pt x="1263" y="3680"/>
                  </a:lnTo>
                  <a:lnTo>
                    <a:pt x="739" y="3168"/>
                  </a:lnTo>
                  <a:lnTo>
                    <a:pt x="3061" y="870"/>
                  </a:lnTo>
                  <a:lnTo>
                    <a:pt x="3584" y="1394"/>
                  </a:lnTo>
                  <a:lnTo>
                    <a:pt x="3180" y="1787"/>
                  </a:lnTo>
                  <a:cubicBezTo>
                    <a:pt x="3120" y="1846"/>
                    <a:pt x="3120" y="1942"/>
                    <a:pt x="3180" y="2025"/>
                  </a:cubicBezTo>
                  <a:cubicBezTo>
                    <a:pt x="3209" y="2055"/>
                    <a:pt x="3251" y="2070"/>
                    <a:pt x="3294" y="2070"/>
                  </a:cubicBezTo>
                  <a:cubicBezTo>
                    <a:pt x="3337" y="2070"/>
                    <a:pt x="3382" y="2055"/>
                    <a:pt x="3418" y="2025"/>
                  </a:cubicBezTo>
                  <a:lnTo>
                    <a:pt x="3906" y="1525"/>
                  </a:lnTo>
                  <a:cubicBezTo>
                    <a:pt x="3930" y="1525"/>
                    <a:pt x="3930" y="1513"/>
                    <a:pt x="3942" y="1513"/>
                  </a:cubicBezTo>
                  <a:cubicBezTo>
                    <a:pt x="3954" y="1501"/>
                    <a:pt x="3954" y="1501"/>
                    <a:pt x="3954" y="1489"/>
                  </a:cubicBezTo>
                  <a:lnTo>
                    <a:pt x="4287" y="1168"/>
                  </a:lnTo>
                  <a:cubicBezTo>
                    <a:pt x="4418" y="1037"/>
                    <a:pt x="4489" y="858"/>
                    <a:pt x="4489" y="680"/>
                  </a:cubicBezTo>
                  <a:cubicBezTo>
                    <a:pt x="4477" y="489"/>
                    <a:pt x="4406" y="322"/>
                    <a:pt x="4275" y="191"/>
                  </a:cubicBezTo>
                  <a:cubicBezTo>
                    <a:pt x="4132" y="72"/>
                    <a:pt x="3977" y="1"/>
                    <a:pt x="3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Google Shape;2598;p15"/>
            <p:cNvSpPr/>
            <p:nvPr/>
          </p:nvSpPr>
          <p:spPr>
            <a:xfrm>
              <a:off x="3995839" y="2992647"/>
              <a:ext cx="54927" cy="37148"/>
            </a:xfrm>
            <a:custGeom>
              <a:rect b="b" l="l" r="r" t="t"/>
              <a:pathLst>
                <a:path extrusionOk="0" h="1168" w="1727">
                  <a:moveTo>
                    <a:pt x="1394" y="346"/>
                  </a:moveTo>
                  <a:lnTo>
                    <a:pt x="1394" y="834"/>
                  </a:lnTo>
                  <a:lnTo>
                    <a:pt x="334" y="834"/>
                  </a:lnTo>
                  <a:lnTo>
                    <a:pt x="334" y="346"/>
                  </a:lnTo>
                  <a:close/>
                  <a:moveTo>
                    <a:pt x="286" y="1"/>
                  </a:moveTo>
                  <a:cubicBezTo>
                    <a:pt x="143" y="1"/>
                    <a:pt x="1" y="144"/>
                    <a:pt x="1" y="286"/>
                  </a:cubicBezTo>
                  <a:lnTo>
                    <a:pt x="1" y="882"/>
                  </a:lnTo>
                  <a:cubicBezTo>
                    <a:pt x="1" y="1037"/>
                    <a:pt x="143" y="1167"/>
                    <a:pt x="286" y="1167"/>
                  </a:cubicBezTo>
                  <a:lnTo>
                    <a:pt x="1453" y="1167"/>
                  </a:lnTo>
                  <a:cubicBezTo>
                    <a:pt x="1596" y="1167"/>
                    <a:pt x="1727" y="1037"/>
                    <a:pt x="1727" y="882"/>
                  </a:cubicBezTo>
                  <a:lnTo>
                    <a:pt x="1727" y="286"/>
                  </a:lnTo>
                  <a:cubicBezTo>
                    <a:pt x="1727" y="144"/>
                    <a:pt x="1596" y="1"/>
                    <a:pt x="1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Google Shape;2599;p15"/>
            <p:cNvSpPr/>
            <p:nvPr/>
          </p:nvSpPr>
          <p:spPr>
            <a:xfrm>
              <a:off x="4249548" y="2992647"/>
              <a:ext cx="54959" cy="37148"/>
            </a:xfrm>
            <a:custGeom>
              <a:rect b="b" l="l" r="r" t="t"/>
              <a:pathLst>
                <a:path extrusionOk="0" h="1168" w="1728">
                  <a:moveTo>
                    <a:pt x="1394" y="346"/>
                  </a:moveTo>
                  <a:lnTo>
                    <a:pt x="1394" y="834"/>
                  </a:lnTo>
                  <a:lnTo>
                    <a:pt x="334" y="834"/>
                  </a:lnTo>
                  <a:lnTo>
                    <a:pt x="334" y="346"/>
                  </a:lnTo>
                  <a:close/>
                  <a:moveTo>
                    <a:pt x="286" y="1"/>
                  </a:moveTo>
                  <a:cubicBezTo>
                    <a:pt x="144" y="1"/>
                    <a:pt x="1" y="144"/>
                    <a:pt x="1" y="286"/>
                  </a:cubicBezTo>
                  <a:lnTo>
                    <a:pt x="1" y="882"/>
                  </a:lnTo>
                  <a:cubicBezTo>
                    <a:pt x="1" y="1037"/>
                    <a:pt x="144" y="1167"/>
                    <a:pt x="286" y="1167"/>
                  </a:cubicBezTo>
                  <a:lnTo>
                    <a:pt x="1453" y="1167"/>
                  </a:lnTo>
                  <a:cubicBezTo>
                    <a:pt x="1596" y="1167"/>
                    <a:pt x="1727" y="1037"/>
                    <a:pt x="1727" y="882"/>
                  </a:cubicBezTo>
                  <a:lnTo>
                    <a:pt x="1727" y="286"/>
                  </a:lnTo>
                  <a:cubicBezTo>
                    <a:pt x="1727" y="144"/>
                    <a:pt x="1596" y="1"/>
                    <a:pt x="1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0" name="Google Shape;2600;p15"/>
            <p:cNvSpPr/>
            <p:nvPr/>
          </p:nvSpPr>
          <p:spPr>
            <a:xfrm>
              <a:off x="3972749" y="2894211"/>
              <a:ext cx="355230" cy="356725"/>
            </a:xfrm>
            <a:custGeom>
              <a:rect b="b" l="l" r="r" t="t"/>
              <a:pathLst>
                <a:path extrusionOk="0" h="11216" w="11169">
                  <a:moveTo>
                    <a:pt x="9775" y="0"/>
                  </a:moveTo>
                  <a:cubicBezTo>
                    <a:pt x="9692" y="0"/>
                    <a:pt x="9620" y="83"/>
                    <a:pt x="9620" y="167"/>
                  </a:cubicBezTo>
                  <a:lnTo>
                    <a:pt x="9620" y="560"/>
                  </a:lnTo>
                  <a:cubicBezTo>
                    <a:pt x="9620" y="881"/>
                    <a:pt x="9347" y="1155"/>
                    <a:pt x="9025" y="1155"/>
                  </a:cubicBezTo>
                  <a:lnTo>
                    <a:pt x="6382" y="1155"/>
                  </a:lnTo>
                  <a:cubicBezTo>
                    <a:pt x="5882" y="1155"/>
                    <a:pt x="5453" y="1572"/>
                    <a:pt x="5453" y="2084"/>
                  </a:cubicBezTo>
                  <a:lnTo>
                    <a:pt x="5453" y="2369"/>
                  </a:lnTo>
                  <a:lnTo>
                    <a:pt x="750" y="2369"/>
                  </a:lnTo>
                  <a:cubicBezTo>
                    <a:pt x="346" y="2369"/>
                    <a:pt x="12" y="2703"/>
                    <a:pt x="12" y="3096"/>
                  </a:cubicBezTo>
                  <a:lnTo>
                    <a:pt x="12" y="7596"/>
                  </a:lnTo>
                  <a:cubicBezTo>
                    <a:pt x="12" y="7680"/>
                    <a:pt x="95" y="7763"/>
                    <a:pt x="179" y="7763"/>
                  </a:cubicBezTo>
                  <a:cubicBezTo>
                    <a:pt x="274" y="7763"/>
                    <a:pt x="346" y="7680"/>
                    <a:pt x="346" y="7596"/>
                  </a:cubicBezTo>
                  <a:lnTo>
                    <a:pt x="346" y="4822"/>
                  </a:lnTo>
                  <a:lnTo>
                    <a:pt x="10835" y="4822"/>
                  </a:lnTo>
                  <a:lnTo>
                    <a:pt x="10835" y="10478"/>
                  </a:lnTo>
                  <a:cubicBezTo>
                    <a:pt x="10835" y="10704"/>
                    <a:pt x="10656" y="10882"/>
                    <a:pt x="10430" y="10882"/>
                  </a:cubicBezTo>
                  <a:lnTo>
                    <a:pt x="727" y="10882"/>
                  </a:lnTo>
                  <a:cubicBezTo>
                    <a:pt x="512" y="10882"/>
                    <a:pt x="322" y="10704"/>
                    <a:pt x="322" y="10478"/>
                  </a:cubicBezTo>
                  <a:lnTo>
                    <a:pt x="322" y="8263"/>
                  </a:lnTo>
                  <a:cubicBezTo>
                    <a:pt x="322" y="8180"/>
                    <a:pt x="250" y="8096"/>
                    <a:pt x="167" y="8096"/>
                  </a:cubicBezTo>
                  <a:cubicBezTo>
                    <a:pt x="72" y="8096"/>
                    <a:pt x="0" y="8180"/>
                    <a:pt x="0" y="8263"/>
                  </a:cubicBezTo>
                  <a:lnTo>
                    <a:pt x="0" y="10478"/>
                  </a:lnTo>
                  <a:cubicBezTo>
                    <a:pt x="0" y="10882"/>
                    <a:pt x="322" y="11216"/>
                    <a:pt x="727" y="11216"/>
                  </a:cubicBezTo>
                  <a:lnTo>
                    <a:pt x="10418" y="11216"/>
                  </a:lnTo>
                  <a:cubicBezTo>
                    <a:pt x="10823" y="11216"/>
                    <a:pt x="11144" y="10882"/>
                    <a:pt x="11144" y="10478"/>
                  </a:cubicBezTo>
                  <a:lnTo>
                    <a:pt x="11144" y="3096"/>
                  </a:lnTo>
                  <a:cubicBezTo>
                    <a:pt x="11168" y="2691"/>
                    <a:pt x="10835" y="2369"/>
                    <a:pt x="10430" y="2369"/>
                  </a:cubicBezTo>
                  <a:lnTo>
                    <a:pt x="8823" y="2369"/>
                  </a:lnTo>
                  <a:cubicBezTo>
                    <a:pt x="8739" y="2369"/>
                    <a:pt x="8668" y="2441"/>
                    <a:pt x="8668" y="2536"/>
                  </a:cubicBezTo>
                  <a:cubicBezTo>
                    <a:pt x="8668" y="2619"/>
                    <a:pt x="8739" y="2703"/>
                    <a:pt x="8823" y="2703"/>
                  </a:cubicBezTo>
                  <a:lnTo>
                    <a:pt x="10430" y="2703"/>
                  </a:lnTo>
                  <a:cubicBezTo>
                    <a:pt x="10656" y="2703"/>
                    <a:pt x="10835" y="2881"/>
                    <a:pt x="10835" y="3096"/>
                  </a:cubicBezTo>
                  <a:lnTo>
                    <a:pt x="10835" y="4501"/>
                  </a:lnTo>
                  <a:lnTo>
                    <a:pt x="346" y="4501"/>
                  </a:lnTo>
                  <a:lnTo>
                    <a:pt x="346" y="3096"/>
                  </a:lnTo>
                  <a:cubicBezTo>
                    <a:pt x="346" y="2881"/>
                    <a:pt x="524" y="2703"/>
                    <a:pt x="750" y="2703"/>
                  </a:cubicBezTo>
                  <a:lnTo>
                    <a:pt x="8168" y="2703"/>
                  </a:lnTo>
                  <a:cubicBezTo>
                    <a:pt x="8263" y="2703"/>
                    <a:pt x="8335" y="2619"/>
                    <a:pt x="8335" y="2536"/>
                  </a:cubicBezTo>
                  <a:cubicBezTo>
                    <a:pt x="8335" y="2441"/>
                    <a:pt x="8263" y="2369"/>
                    <a:pt x="8168" y="2369"/>
                  </a:cubicBezTo>
                  <a:lnTo>
                    <a:pt x="5775" y="2369"/>
                  </a:lnTo>
                  <a:lnTo>
                    <a:pt x="5775" y="2084"/>
                  </a:lnTo>
                  <a:cubicBezTo>
                    <a:pt x="5775" y="1762"/>
                    <a:pt x="6049" y="1488"/>
                    <a:pt x="6370" y="1488"/>
                  </a:cubicBezTo>
                  <a:lnTo>
                    <a:pt x="9001" y="1488"/>
                  </a:lnTo>
                  <a:cubicBezTo>
                    <a:pt x="9513" y="1488"/>
                    <a:pt x="9942" y="1072"/>
                    <a:pt x="9942" y="560"/>
                  </a:cubicBezTo>
                  <a:lnTo>
                    <a:pt x="9942" y="167"/>
                  </a:lnTo>
                  <a:cubicBezTo>
                    <a:pt x="9942" y="83"/>
                    <a:pt x="9871" y="0"/>
                    <a:pt x="9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01" name="Google Shape;2601;p15"/>
          <p:cNvGrpSpPr/>
          <p:nvPr/>
        </p:nvGrpSpPr>
        <p:grpSpPr>
          <a:xfrm>
            <a:off x="4395462" y="1387475"/>
            <a:ext cx="382519" cy="350682"/>
            <a:chOff x="2903337" y="4279032"/>
            <a:chExt cx="382519" cy="350682"/>
          </a:xfrm>
        </p:grpSpPr>
        <p:sp>
          <p:nvSpPr>
            <p:cNvPr id="2602" name="Google Shape;2602;p15"/>
            <p:cNvSpPr/>
            <p:nvPr/>
          </p:nvSpPr>
          <p:spPr>
            <a:xfrm>
              <a:off x="2966979" y="4320570"/>
              <a:ext cx="202248" cy="184183"/>
            </a:xfrm>
            <a:custGeom>
              <a:rect b="b" l="l" r="r" t="t"/>
              <a:pathLst>
                <a:path extrusionOk="0" h="5791" w="6359">
                  <a:moveTo>
                    <a:pt x="3179" y="361"/>
                  </a:moveTo>
                  <a:cubicBezTo>
                    <a:pt x="3834" y="361"/>
                    <a:pt x="4477" y="611"/>
                    <a:pt x="4989" y="1099"/>
                  </a:cubicBezTo>
                  <a:cubicBezTo>
                    <a:pt x="5965" y="2087"/>
                    <a:pt x="5965" y="3707"/>
                    <a:pt x="4965" y="4683"/>
                  </a:cubicBezTo>
                  <a:cubicBezTo>
                    <a:pt x="4465" y="5183"/>
                    <a:pt x="3813" y="5433"/>
                    <a:pt x="3164" y="5433"/>
                  </a:cubicBezTo>
                  <a:cubicBezTo>
                    <a:pt x="2515" y="5433"/>
                    <a:pt x="1870" y="5183"/>
                    <a:pt x="1381" y="4683"/>
                  </a:cubicBezTo>
                  <a:cubicBezTo>
                    <a:pt x="393" y="3695"/>
                    <a:pt x="381" y="2087"/>
                    <a:pt x="1381" y="1099"/>
                  </a:cubicBezTo>
                  <a:cubicBezTo>
                    <a:pt x="1870" y="611"/>
                    <a:pt x="2524" y="361"/>
                    <a:pt x="3179" y="361"/>
                  </a:cubicBezTo>
                  <a:close/>
                  <a:moveTo>
                    <a:pt x="3179" y="1"/>
                  </a:moveTo>
                  <a:cubicBezTo>
                    <a:pt x="2438" y="1"/>
                    <a:pt x="1697" y="284"/>
                    <a:pt x="1131" y="849"/>
                  </a:cubicBezTo>
                  <a:cubicBezTo>
                    <a:pt x="0" y="1980"/>
                    <a:pt x="0" y="3814"/>
                    <a:pt x="1131" y="4945"/>
                  </a:cubicBezTo>
                  <a:cubicBezTo>
                    <a:pt x="1691" y="5504"/>
                    <a:pt x="2441" y="5790"/>
                    <a:pt x="3167" y="5790"/>
                  </a:cubicBezTo>
                  <a:cubicBezTo>
                    <a:pt x="3917" y="5790"/>
                    <a:pt x="4644" y="5504"/>
                    <a:pt x="5203" y="4945"/>
                  </a:cubicBezTo>
                  <a:cubicBezTo>
                    <a:pt x="6358" y="3814"/>
                    <a:pt x="6358" y="1980"/>
                    <a:pt x="5227" y="849"/>
                  </a:cubicBezTo>
                  <a:cubicBezTo>
                    <a:pt x="4662" y="284"/>
                    <a:pt x="3920" y="1"/>
                    <a:pt x="3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3" name="Google Shape;2603;p15"/>
            <p:cNvSpPr/>
            <p:nvPr/>
          </p:nvSpPr>
          <p:spPr>
            <a:xfrm>
              <a:off x="2903337" y="4279032"/>
              <a:ext cx="382519" cy="350682"/>
            </a:xfrm>
            <a:custGeom>
              <a:rect b="b" l="l" r="r" t="t"/>
              <a:pathLst>
                <a:path extrusionOk="0" h="11026" w="12027">
                  <a:moveTo>
                    <a:pt x="5168" y="1072"/>
                  </a:moveTo>
                  <a:cubicBezTo>
                    <a:pt x="5966" y="1072"/>
                    <a:pt x="6776" y="1381"/>
                    <a:pt x="7383" y="1988"/>
                  </a:cubicBezTo>
                  <a:cubicBezTo>
                    <a:pt x="8609" y="3215"/>
                    <a:pt x="8609" y="5203"/>
                    <a:pt x="7383" y="6429"/>
                  </a:cubicBezTo>
                  <a:cubicBezTo>
                    <a:pt x="6776" y="7037"/>
                    <a:pt x="5966" y="7346"/>
                    <a:pt x="5168" y="7346"/>
                  </a:cubicBezTo>
                  <a:cubicBezTo>
                    <a:pt x="4359" y="7334"/>
                    <a:pt x="3561" y="7037"/>
                    <a:pt x="2954" y="6429"/>
                  </a:cubicBezTo>
                  <a:cubicBezTo>
                    <a:pt x="1727" y="5203"/>
                    <a:pt x="1727" y="3215"/>
                    <a:pt x="2954" y="1988"/>
                  </a:cubicBezTo>
                  <a:cubicBezTo>
                    <a:pt x="3561" y="1381"/>
                    <a:pt x="4359" y="1072"/>
                    <a:pt x="5168" y="1072"/>
                  </a:cubicBezTo>
                  <a:close/>
                  <a:moveTo>
                    <a:pt x="7788" y="6513"/>
                  </a:moveTo>
                  <a:lnTo>
                    <a:pt x="8538" y="7263"/>
                  </a:lnTo>
                  <a:lnTo>
                    <a:pt x="8240" y="7561"/>
                  </a:lnTo>
                  <a:lnTo>
                    <a:pt x="7490" y="6810"/>
                  </a:lnTo>
                  <a:cubicBezTo>
                    <a:pt x="7550" y="6763"/>
                    <a:pt x="7597" y="6727"/>
                    <a:pt x="7633" y="6668"/>
                  </a:cubicBezTo>
                  <a:lnTo>
                    <a:pt x="7788" y="6513"/>
                  </a:lnTo>
                  <a:close/>
                  <a:moveTo>
                    <a:pt x="9038" y="7251"/>
                  </a:moveTo>
                  <a:cubicBezTo>
                    <a:pt x="9050" y="7251"/>
                    <a:pt x="9050" y="7251"/>
                    <a:pt x="9074" y="7275"/>
                  </a:cubicBezTo>
                  <a:lnTo>
                    <a:pt x="11276" y="9477"/>
                  </a:lnTo>
                  <a:lnTo>
                    <a:pt x="10455" y="10287"/>
                  </a:lnTo>
                  <a:lnTo>
                    <a:pt x="8252" y="8084"/>
                  </a:lnTo>
                  <a:cubicBezTo>
                    <a:pt x="8240" y="8073"/>
                    <a:pt x="8240" y="8061"/>
                    <a:pt x="8240" y="8061"/>
                  </a:cubicBezTo>
                  <a:cubicBezTo>
                    <a:pt x="8240" y="8049"/>
                    <a:pt x="8240" y="8049"/>
                    <a:pt x="8252" y="8037"/>
                  </a:cubicBezTo>
                  <a:lnTo>
                    <a:pt x="9014" y="7275"/>
                  </a:lnTo>
                  <a:cubicBezTo>
                    <a:pt x="9026" y="7251"/>
                    <a:pt x="9026" y="7251"/>
                    <a:pt x="9038" y="7251"/>
                  </a:cubicBezTo>
                  <a:close/>
                  <a:moveTo>
                    <a:pt x="11514" y="9716"/>
                  </a:moveTo>
                  <a:lnTo>
                    <a:pt x="11621" y="9835"/>
                  </a:lnTo>
                  <a:cubicBezTo>
                    <a:pt x="11645" y="9847"/>
                    <a:pt x="11645" y="9882"/>
                    <a:pt x="11633" y="9894"/>
                  </a:cubicBezTo>
                  <a:lnTo>
                    <a:pt x="10871" y="10656"/>
                  </a:lnTo>
                  <a:cubicBezTo>
                    <a:pt x="10859" y="10668"/>
                    <a:pt x="10859" y="10668"/>
                    <a:pt x="10836" y="10668"/>
                  </a:cubicBezTo>
                  <a:cubicBezTo>
                    <a:pt x="10824" y="10668"/>
                    <a:pt x="10824" y="10668"/>
                    <a:pt x="10812" y="10656"/>
                  </a:cubicBezTo>
                  <a:lnTo>
                    <a:pt x="10693" y="10537"/>
                  </a:lnTo>
                  <a:lnTo>
                    <a:pt x="11514" y="9716"/>
                  </a:lnTo>
                  <a:close/>
                  <a:moveTo>
                    <a:pt x="656" y="0"/>
                  </a:moveTo>
                  <a:cubicBezTo>
                    <a:pt x="299" y="0"/>
                    <a:pt x="1" y="298"/>
                    <a:pt x="1" y="655"/>
                  </a:cubicBezTo>
                  <a:lnTo>
                    <a:pt x="1" y="8715"/>
                  </a:lnTo>
                  <a:cubicBezTo>
                    <a:pt x="1" y="8942"/>
                    <a:pt x="180" y="9132"/>
                    <a:pt x="418" y="9132"/>
                  </a:cubicBezTo>
                  <a:lnTo>
                    <a:pt x="5859" y="9132"/>
                  </a:lnTo>
                  <a:cubicBezTo>
                    <a:pt x="5954" y="9132"/>
                    <a:pt x="6037" y="9061"/>
                    <a:pt x="6037" y="8954"/>
                  </a:cubicBezTo>
                  <a:cubicBezTo>
                    <a:pt x="6037" y="8846"/>
                    <a:pt x="5954" y="8775"/>
                    <a:pt x="5859" y="8775"/>
                  </a:cubicBezTo>
                  <a:lnTo>
                    <a:pt x="418" y="8775"/>
                  </a:lnTo>
                  <a:cubicBezTo>
                    <a:pt x="394" y="8775"/>
                    <a:pt x="358" y="8739"/>
                    <a:pt x="358" y="8715"/>
                  </a:cubicBezTo>
                  <a:lnTo>
                    <a:pt x="358" y="1631"/>
                  </a:lnTo>
                  <a:lnTo>
                    <a:pt x="2787" y="1631"/>
                  </a:lnTo>
                  <a:lnTo>
                    <a:pt x="2704" y="1727"/>
                  </a:lnTo>
                  <a:cubicBezTo>
                    <a:pt x="1346" y="3072"/>
                    <a:pt x="1346" y="5298"/>
                    <a:pt x="2704" y="6668"/>
                  </a:cubicBezTo>
                  <a:cubicBezTo>
                    <a:pt x="3382" y="7346"/>
                    <a:pt x="4275" y="7692"/>
                    <a:pt x="5168" y="7692"/>
                  </a:cubicBezTo>
                  <a:cubicBezTo>
                    <a:pt x="5883" y="7692"/>
                    <a:pt x="6597" y="7465"/>
                    <a:pt x="7204" y="7037"/>
                  </a:cubicBezTo>
                  <a:lnTo>
                    <a:pt x="7978" y="7811"/>
                  </a:lnTo>
                  <a:cubicBezTo>
                    <a:pt x="7919" y="7882"/>
                    <a:pt x="7883" y="7977"/>
                    <a:pt x="7883" y="8061"/>
                  </a:cubicBezTo>
                  <a:cubicBezTo>
                    <a:pt x="7883" y="8168"/>
                    <a:pt x="7919" y="8275"/>
                    <a:pt x="8002" y="8346"/>
                  </a:cubicBezTo>
                  <a:lnTo>
                    <a:pt x="8443" y="8787"/>
                  </a:lnTo>
                  <a:lnTo>
                    <a:pt x="6609" y="8787"/>
                  </a:lnTo>
                  <a:cubicBezTo>
                    <a:pt x="6514" y="8787"/>
                    <a:pt x="6430" y="8870"/>
                    <a:pt x="6430" y="8966"/>
                  </a:cubicBezTo>
                  <a:cubicBezTo>
                    <a:pt x="6430" y="9073"/>
                    <a:pt x="6514" y="9144"/>
                    <a:pt x="6609" y="9144"/>
                  </a:cubicBezTo>
                  <a:lnTo>
                    <a:pt x="8800" y="9144"/>
                  </a:lnTo>
                  <a:lnTo>
                    <a:pt x="10562" y="10906"/>
                  </a:lnTo>
                  <a:cubicBezTo>
                    <a:pt x="10633" y="10978"/>
                    <a:pt x="10740" y="11025"/>
                    <a:pt x="10836" y="11025"/>
                  </a:cubicBezTo>
                  <a:cubicBezTo>
                    <a:pt x="10943" y="11025"/>
                    <a:pt x="11050" y="10978"/>
                    <a:pt x="11121" y="10906"/>
                  </a:cubicBezTo>
                  <a:lnTo>
                    <a:pt x="11883" y="10144"/>
                  </a:lnTo>
                  <a:cubicBezTo>
                    <a:pt x="12026" y="9978"/>
                    <a:pt x="12026" y="9728"/>
                    <a:pt x="11872" y="9585"/>
                  </a:cubicBezTo>
                  <a:lnTo>
                    <a:pt x="11062" y="8775"/>
                  </a:lnTo>
                  <a:lnTo>
                    <a:pt x="11062" y="8727"/>
                  </a:lnTo>
                  <a:lnTo>
                    <a:pt x="11062" y="7025"/>
                  </a:lnTo>
                  <a:cubicBezTo>
                    <a:pt x="11062" y="6918"/>
                    <a:pt x="10990" y="6846"/>
                    <a:pt x="10883" y="6846"/>
                  </a:cubicBezTo>
                  <a:cubicBezTo>
                    <a:pt x="10776" y="6846"/>
                    <a:pt x="10705" y="6918"/>
                    <a:pt x="10705" y="7025"/>
                  </a:cubicBezTo>
                  <a:lnTo>
                    <a:pt x="10705" y="8430"/>
                  </a:lnTo>
                  <a:lnTo>
                    <a:pt x="9312" y="7037"/>
                  </a:lnTo>
                  <a:cubicBezTo>
                    <a:pt x="9233" y="6958"/>
                    <a:pt x="9132" y="6919"/>
                    <a:pt x="9034" y="6919"/>
                  </a:cubicBezTo>
                  <a:cubicBezTo>
                    <a:pt x="8939" y="6919"/>
                    <a:pt x="8846" y="6955"/>
                    <a:pt x="8776" y="7025"/>
                  </a:cubicBezTo>
                  <a:lnTo>
                    <a:pt x="8002" y="6251"/>
                  </a:lnTo>
                  <a:cubicBezTo>
                    <a:pt x="8978" y="4882"/>
                    <a:pt x="8859" y="2953"/>
                    <a:pt x="7633" y="1738"/>
                  </a:cubicBezTo>
                  <a:lnTo>
                    <a:pt x="7550" y="1643"/>
                  </a:lnTo>
                  <a:lnTo>
                    <a:pt x="10705" y="1643"/>
                  </a:lnTo>
                  <a:lnTo>
                    <a:pt x="10705" y="6251"/>
                  </a:lnTo>
                  <a:cubicBezTo>
                    <a:pt x="10705" y="6346"/>
                    <a:pt x="10776" y="6429"/>
                    <a:pt x="10883" y="6429"/>
                  </a:cubicBezTo>
                  <a:cubicBezTo>
                    <a:pt x="10990" y="6429"/>
                    <a:pt x="11062" y="6346"/>
                    <a:pt x="11062" y="6251"/>
                  </a:cubicBezTo>
                  <a:lnTo>
                    <a:pt x="11062" y="655"/>
                  </a:lnTo>
                  <a:cubicBezTo>
                    <a:pt x="11062" y="298"/>
                    <a:pt x="10764" y="0"/>
                    <a:pt x="10407" y="0"/>
                  </a:cubicBezTo>
                  <a:lnTo>
                    <a:pt x="8812" y="0"/>
                  </a:lnTo>
                  <a:cubicBezTo>
                    <a:pt x="8716" y="0"/>
                    <a:pt x="8633" y="72"/>
                    <a:pt x="8633" y="179"/>
                  </a:cubicBezTo>
                  <a:cubicBezTo>
                    <a:pt x="8633" y="274"/>
                    <a:pt x="8716" y="357"/>
                    <a:pt x="8812" y="357"/>
                  </a:cubicBezTo>
                  <a:lnTo>
                    <a:pt x="10407" y="357"/>
                  </a:lnTo>
                  <a:cubicBezTo>
                    <a:pt x="10574" y="357"/>
                    <a:pt x="10705" y="488"/>
                    <a:pt x="10705" y="655"/>
                  </a:cubicBezTo>
                  <a:lnTo>
                    <a:pt x="10705" y="1286"/>
                  </a:lnTo>
                  <a:lnTo>
                    <a:pt x="7109" y="1286"/>
                  </a:lnTo>
                  <a:cubicBezTo>
                    <a:pt x="6520" y="899"/>
                    <a:pt x="5841" y="706"/>
                    <a:pt x="5165" y="706"/>
                  </a:cubicBezTo>
                  <a:cubicBezTo>
                    <a:pt x="4490" y="706"/>
                    <a:pt x="3817" y="899"/>
                    <a:pt x="3239" y="1286"/>
                  </a:cubicBezTo>
                  <a:lnTo>
                    <a:pt x="358" y="1286"/>
                  </a:lnTo>
                  <a:lnTo>
                    <a:pt x="358" y="655"/>
                  </a:lnTo>
                  <a:cubicBezTo>
                    <a:pt x="358" y="488"/>
                    <a:pt x="501" y="357"/>
                    <a:pt x="656" y="357"/>
                  </a:cubicBezTo>
                  <a:lnTo>
                    <a:pt x="8062" y="357"/>
                  </a:lnTo>
                  <a:cubicBezTo>
                    <a:pt x="8157" y="357"/>
                    <a:pt x="8240" y="274"/>
                    <a:pt x="8240" y="179"/>
                  </a:cubicBezTo>
                  <a:cubicBezTo>
                    <a:pt x="8240" y="72"/>
                    <a:pt x="8157" y="0"/>
                    <a:pt x="80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p15"/>
            <p:cNvSpPr/>
            <p:nvPr/>
          </p:nvSpPr>
          <p:spPr>
            <a:xfrm>
              <a:off x="2937814" y="4300215"/>
              <a:ext cx="11768" cy="11418"/>
            </a:xfrm>
            <a:custGeom>
              <a:rect b="b" l="l" r="r" t="t"/>
              <a:pathLst>
                <a:path extrusionOk="0" h="359" w="370">
                  <a:moveTo>
                    <a:pt x="191" y="1"/>
                  </a:moveTo>
                  <a:cubicBezTo>
                    <a:pt x="84" y="1"/>
                    <a:pt x="0" y="72"/>
                    <a:pt x="0" y="179"/>
                  </a:cubicBezTo>
                  <a:cubicBezTo>
                    <a:pt x="0" y="263"/>
                    <a:pt x="84" y="358"/>
                    <a:pt x="191" y="358"/>
                  </a:cubicBezTo>
                  <a:cubicBezTo>
                    <a:pt x="286" y="358"/>
                    <a:pt x="370" y="287"/>
                    <a:pt x="370" y="179"/>
                  </a:cubicBezTo>
                  <a:cubicBezTo>
                    <a:pt x="370" y="72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15"/>
            <p:cNvSpPr/>
            <p:nvPr/>
          </p:nvSpPr>
          <p:spPr>
            <a:xfrm>
              <a:off x="2952572" y="4300215"/>
              <a:ext cx="11386" cy="11418"/>
            </a:xfrm>
            <a:custGeom>
              <a:rect b="b" l="l" r="r" t="t"/>
              <a:pathLst>
                <a:path extrusionOk="0" h="359" w="358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63"/>
                    <a:pt x="84" y="358"/>
                    <a:pt x="179" y="358"/>
                  </a:cubicBezTo>
                  <a:cubicBezTo>
                    <a:pt x="287" y="358"/>
                    <a:pt x="358" y="287"/>
                    <a:pt x="358" y="179"/>
                  </a:cubicBezTo>
                  <a:cubicBezTo>
                    <a:pt x="358" y="72"/>
                    <a:pt x="275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15"/>
            <p:cNvSpPr/>
            <p:nvPr/>
          </p:nvSpPr>
          <p:spPr>
            <a:xfrm>
              <a:off x="2967361" y="4300215"/>
              <a:ext cx="11386" cy="11418"/>
            </a:xfrm>
            <a:custGeom>
              <a:rect b="b" l="l" r="r" t="t"/>
              <a:pathLst>
                <a:path extrusionOk="0" h="359" w="358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63"/>
                    <a:pt x="72" y="358"/>
                    <a:pt x="179" y="358"/>
                  </a:cubicBezTo>
                  <a:cubicBezTo>
                    <a:pt x="286" y="358"/>
                    <a:pt x="357" y="287"/>
                    <a:pt x="357" y="179"/>
                  </a:cubicBezTo>
                  <a:cubicBezTo>
                    <a:pt x="345" y="72"/>
                    <a:pt x="262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15"/>
            <p:cNvSpPr/>
            <p:nvPr/>
          </p:nvSpPr>
          <p:spPr>
            <a:xfrm>
              <a:off x="3016563" y="4424063"/>
              <a:ext cx="11418" cy="11386"/>
            </a:xfrm>
            <a:custGeom>
              <a:rect b="b" l="l" r="r" t="t"/>
              <a:pathLst>
                <a:path extrusionOk="0" h="358" w="359">
                  <a:moveTo>
                    <a:pt x="180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7"/>
                    <a:pt x="180" y="357"/>
                  </a:cubicBezTo>
                  <a:cubicBezTo>
                    <a:pt x="287" y="357"/>
                    <a:pt x="358" y="286"/>
                    <a:pt x="358" y="179"/>
                  </a:cubicBezTo>
                  <a:cubicBezTo>
                    <a:pt x="358" y="84"/>
                    <a:pt x="287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p15"/>
            <p:cNvSpPr/>
            <p:nvPr/>
          </p:nvSpPr>
          <p:spPr>
            <a:xfrm>
              <a:off x="3016563" y="4442606"/>
              <a:ext cx="11418" cy="11386"/>
            </a:xfrm>
            <a:custGeom>
              <a:rect b="b" l="l" r="r" t="t"/>
              <a:pathLst>
                <a:path extrusionOk="0" h="358" w="359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80" y="358"/>
                  </a:cubicBezTo>
                  <a:cubicBezTo>
                    <a:pt x="287" y="358"/>
                    <a:pt x="358" y="286"/>
                    <a:pt x="358" y="179"/>
                  </a:cubicBezTo>
                  <a:cubicBezTo>
                    <a:pt x="358" y="72"/>
                    <a:pt x="287" y="1"/>
                    <a:pt x="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Google Shape;2609;p15"/>
            <p:cNvSpPr/>
            <p:nvPr/>
          </p:nvSpPr>
          <p:spPr>
            <a:xfrm>
              <a:off x="3032498" y="4424063"/>
              <a:ext cx="11768" cy="11386"/>
            </a:xfrm>
            <a:custGeom>
              <a:rect b="b" l="l" r="r" t="t"/>
              <a:pathLst>
                <a:path extrusionOk="0" h="358" w="370">
                  <a:moveTo>
                    <a:pt x="191" y="0"/>
                  </a:moveTo>
                  <a:cubicBezTo>
                    <a:pt x="83" y="0"/>
                    <a:pt x="0" y="84"/>
                    <a:pt x="0" y="179"/>
                  </a:cubicBezTo>
                  <a:cubicBezTo>
                    <a:pt x="0" y="286"/>
                    <a:pt x="83" y="357"/>
                    <a:pt x="191" y="357"/>
                  </a:cubicBezTo>
                  <a:cubicBezTo>
                    <a:pt x="286" y="357"/>
                    <a:pt x="369" y="286"/>
                    <a:pt x="369" y="179"/>
                  </a:cubicBezTo>
                  <a:cubicBezTo>
                    <a:pt x="369" y="84"/>
                    <a:pt x="274" y="0"/>
                    <a:pt x="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Google Shape;2610;p15"/>
            <p:cNvSpPr/>
            <p:nvPr/>
          </p:nvSpPr>
          <p:spPr>
            <a:xfrm>
              <a:off x="3032498" y="4442606"/>
              <a:ext cx="11768" cy="11386"/>
            </a:xfrm>
            <a:custGeom>
              <a:rect b="b" l="l" r="r" t="t"/>
              <a:pathLst>
                <a:path extrusionOk="0" h="358" w="370">
                  <a:moveTo>
                    <a:pt x="191" y="1"/>
                  </a:moveTo>
                  <a:cubicBezTo>
                    <a:pt x="83" y="1"/>
                    <a:pt x="0" y="72"/>
                    <a:pt x="0" y="179"/>
                  </a:cubicBezTo>
                  <a:cubicBezTo>
                    <a:pt x="0" y="286"/>
                    <a:pt x="83" y="358"/>
                    <a:pt x="191" y="358"/>
                  </a:cubicBezTo>
                  <a:cubicBezTo>
                    <a:pt x="286" y="358"/>
                    <a:pt x="369" y="286"/>
                    <a:pt x="369" y="179"/>
                  </a:cubicBezTo>
                  <a:cubicBezTo>
                    <a:pt x="369" y="72"/>
                    <a:pt x="274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15"/>
            <p:cNvSpPr/>
            <p:nvPr/>
          </p:nvSpPr>
          <p:spPr>
            <a:xfrm>
              <a:off x="3016213" y="4357527"/>
              <a:ext cx="112494" cy="111636"/>
            </a:xfrm>
            <a:custGeom>
              <a:rect b="b" l="l" r="r" t="t"/>
              <a:pathLst>
                <a:path extrusionOk="0" h="3510" w="3537">
                  <a:moveTo>
                    <a:pt x="2250" y="354"/>
                  </a:moveTo>
                  <a:lnTo>
                    <a:pt x="2096" y="1080"/>
                  </a:lnTo>
                  <a:lnTo>
                    <a:pt x="1357" y="913"/>
                  </a:lnTo>
                  <a:cubicBezTo>
                    <a:pt x="1336" y="909"/>
                    <a:pt x="1315" y="907"/>
                    <a:pt x="1293" y="907"/>
                  </a:cubicBezTo>
                  <a:cubicBezTo>
                    <a:pt x="1193" y="907"/>
                    <a:pt x="1093" y="950"/>
                    <a:pt x="1024" y="1009"/>
                  </a:cubicBezTo>
                  <a:cubicBezTo>
                    <a:pt x="929" y="1104"/>
                    <a:pt x="905" y="1211"/>
                    <a:pt x="929" y="1342"/>
                  </a:cubicBezTo>
                  <a:lnTo>
                    <a:pt x="953" y="1366"/>
                  </a:lnTo>
                  <a:lnTo>
                    <a:pt x="369" y="818"/>
                  </a:lnTo>
                  <a:lnTo>
                    <a:pt x="2250" y="354"/>
                  </a:lnTo>
                  <a:close/>
                  <a:moveTo>
                    <a:pt x="1274" y="1259"/>
                  </a:moveTo>
                  <a:lnTo>
                    <a:pt x="2036" y="1425"/>
                  </a:lnTo>
                  <a:lnTo>
                    <a:pt x="1869" y="2259"/>
                  </a:lnTo>
                  <a:lnTo>
                    <a:pt x="1429" y="1830"/>
                  </a:lnTo>
                  <a:lnTo>
                    <a:pt x="1274" y="1259"/>
                  </a:lnTo>
                  <a:close/>
                  <a:moveTo>
                    <a:pt x="2369" y="1521"/>
                  </a:moveTo>
                  <a:lnTo>
                    <a:pt x="3167" y="1699"/>
                  </a:lnTo>
                  <a:lnTo>
                    <a:pt x="1715" y="3152"/>
                  </a:lnTo>
                  <a:lnTo>
                    <a:pt x="1548" y="2449"/>
                  </a:lnTo>
                  <a:lnTo>
                    <a:pt x="1607" y="2509"/>
                  </a:lnTo>
                  <a:cubicBezTo>
                    <a:pt x="1679" y="2568"/>
                    <a:pt x="1774" y="2616"/>
                    <a:pt x="1857" y="2616"/>
                  </a:cubicBezTo>
                  <a:cubicBezTo>
                    <a:pt x="1893" y="2616"/>
                    <a:pt x="1929" y="2616"/>
                    <a:pt x="1965" y="2604"/>
                  </a:cubicBezTo>
                  <a:cubicBezTo>
                    <a:pt x="2084" y="2557"/>
                    <a:pt x="2191" y="2473"/>
                    <a:pt x="2203" y="2330"/>
                  </a:cubicBezTo>
                  <a:lnTo>
                    <a:pt x="2369" y="1521"/>
                  </a:lnTo>
                  <a:close/>
                  <a:moveTo>
                    <a:pt x="2239" y="0"/>
                  </a:moveTo>
                  <a:cubicBezTo>
                    <a:pt x="2211" y="0"/>
                    <a:pt x="2183" y="3"/>
                    <a:pt x="2155" y="9"/>
                  </a:cubicBezTo>
                  <a:lnTo>
                    <a:pt x="274" y="473"/>
                  </a:lnTo>
                  <a:cubicBezTo>
                    <a:pt x="167" y="509"/>
                    <a:pt x="60" y="604"/>
                    <a:pt x="24" y="723"/>
                  </a:cubicBezTo>
                  <a:cubicBezTo>
                    <a:pt x="0" y="842"/>
                    <a:pt x="24" y="985"/>
                    <a:pt x="119" y="1068"/>
                  </a:cubicBezTo>
                  <a:lnTo>
                    <a:pt x="1084" y="2009"/>
                  </a:lnTo>
                  <a:lnTo>
                    <a:pt x="1369" y="3223"/>
                  </a:lnTo>
                  <a:cubicBezTo>
                    <a:pt x="1393" y="3342"/>
                    <a:pt x="1488" y="3450"/>
                    <a:pt x="1619" y="3497"/>
                  </a:cubicBezTo>
                  <a:cubicBezTo>
                    <a:pt x="1655" y="3509"/>
                    <a:pt x="1679" y="3509"/>
                    <a:pt x="1726" y="3509"/>
                  </a:cubicBezTo>
                  <a:cubicBezTo>
                    <a:pt x="1810" y="3509"/>
                    <a:pt x="1905" y="3473"/>
                    <a:pt x="1976" y="3402"/>
                  </a:cubicBezTo>
                  <a:lnTo>
                    <a:pt x="3441" y="1949"/>
                  </a:lnTo>
                  <a:cubicBezTo>
                    <a:pt x="3512" y="1842"/>
                    <a:pt x="3536" y="1711"/>
                    <a:pt x="3512" y="1592"/>
                  </a:cubicBezTo>
                  <a:cubicBezTo>
                    <a:pt x="3477" y="1473"/>
                    <a:pt x="3381" y="1366"/>
                    <a:pt x="3239" y="1342"/>
                  </a:cubicBezTo>
                  <a:lnTo>
                    <a:pt x="2441" y="1152"/>
                  </a:lnTo>
                  <a:lnTo>
                    <a:pt x="2584" y="425"/>
                  </a:lnTo>
                  <a:cubicBezTo>
                    <a:pt x="2619" y="306"/>
                    <a:pt x="2572" y="187"/>
                    <a:pt x="2488" y="104"/>
                  </a:cubicBezTo>
                  <a:cubicBezTo>
                    <a:pt x="2416" y="31"/>
                    <a:pt x="2329" y="0"/>
                    <a:pt x="2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15"/>
            <p:cNvSpPr/>
            <p:nvPr/>
          </p:nvSpPr>
          <p:spPr>
            <a:xfrm>
              <a:off x="2937051" y="4499791"/>
              <a:ext cx="14439" cy="11386"/>
            </a:xfrm>
            <a:custGeom>
              <a:rect b="b" l="l" r="r" t="t"/>
              <a:pathLst>
                <a:path extrusionOk="0" h="358" w="454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96" y="358"/>
                    <a:pt x="179" y="358"/>
                  </a:cubicBezTo>
                  <a:lnTo>
                    <a:pt x="274" y="358"/>
                  </a:lnTo>
                  <a:cubicBezTo>
                    <a:pt x="370" y="358"/>
                    <a:pt x="453" y="286"/>
                    <a:pt x="453" y="179"/>
                  </a:cubicBezTo>
                  <a:cubicBezTo>
                    <a:pt x="453" y="72"/>
                    <a:pt x="370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15"/>
            <p:cNvSpPr/>
            <p:nvPr/>
          </p:nvSpPr>
          <p:spPr>
            <a:xfrm>
              <a:off x="2953717" y="4499791"/>
              <a:ext cx="30310" cy="11386"/>
            </a:xfrm>
            <a:custGeom>
              <a:rect b="b" l="l" r="r" t="t"/>
              <a:pathLst>
                <a:path extrusionOk="0" h="358" w="953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774" y="358"/>
                  </a:lnTo>
                  <a:cubicBezTo>
                    <a:pt x="882" y="358"/>
                    <a:pt x="953" y="286"/>
                    <a:pt x="953" y="179"/>
                  </a:cubicBezTo>
                  <a:cubicBezTo>
                    <a:pt x="953" y="96"/>
                    <a:pt x="858" y="0"/>
                    <a:pt x="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Google Shape;2614;p15"/>
            <p:cNvSpPr/>
            <p:nvPr/>
          </p:nvSpPr>
          <p:spPr>
            <a:xfrm>
              <a:off x="2937051" y="4514930"/>
              <a:ext cx="46976" cy="11386"/>
            </a:xfrm>
            <a:custGeom>
              <a:rect b="b" l="l" r="r" t="t"/>
              <a:pathLst>
                <a:path extrusionOk="0" h="358" w="1477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1298" y="358"/>
                  </a:lnTo>
                  <a:cubicBezTo>
                    <a:pt x="1406" y="358"/>
                    <a:pt x="1477" y="286"/>
                    <a:pt x="1477" y="179"/>
                  </a:cubicBezTo>
                  <a:cubicBezTo>
                    <a:pt x="1477" y="84"/>
                    <a:pt x="1382" y="1"/>
                    <a:pt x="1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Google Shape;2615;p15"/>
            <p:cNvSpPr/>
            <p:nvPr/>
          </p:nvSpPr>
          <p:spPr>
            <a:xfrm>
              <a:off x="2937051" y="4529719"/>
              <a:ext cx="46976" cy="11386"/>
            </a:xfrm>
            <a:custGeom>
              <a:rect b="b" l="l" r="r" t="t"/>
              <a:pathLst>
                <a:path extrusionOk="0" h="358" w="1477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298" y="357"/>
                  </a:lnTo>
                  <a:cubicBezTo>
                    <a:pt x="1406" y="357"/>
                    <a:pt x="1477" y="286"/>
                    <a:pt x="1477" y="179"/>
                  </a:cubicBezTo>
                  <a:cubicBezTo>
                    <a:pt x="1477" y="71"/>
                    <a:pt x="1382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Google Shape;2616;p15"/>
            <p:cNvSpPr/>
            <p:nvPr/>
          </p:nvSpPr>
          <p:spPr>
            <a:xfrm>
              <a:off x="3213881" y="4343787"/>
              <a:ext cx="11386" cy="126488"/>
            </a:xfrm>
            <a:custGeom>
              <a:rect b="b" l="l" r="r" t="t"/>
              <a:pathLst>
                <a:path extrusionOk="0" h="3977" w="358">
                  <a:moveTo>
                    <a:pt x="179" y="0"/>
                  </a:moveTo>
                  <a:cubicBezTo>
                    <a:pt x="83" y="0"/>
                    <a:pt x="0" y="83"/>
                    <a:pt x="0" y="179"/>
                  </a:cubicBezTo>
                  <a:lnTo>
                    <a:pt x="0" y="3798"/>
                  </a:lnTo>
                  <a:cubicBezTo>
                    <a:pt x="0" y="3893"/>
                    <a:pt x="83" y="3977"/>
                    <a:pt x="179" y="3977"/>
                  </a:cubicBezTo>
                  <a:cubicBezTo>
                    <a:pt x="286" y="3977"/>
                    <a:pt x="357" y="3893"/>
                    <a:pt x="357" y="3798"/>
                  </a:cubicBezTo>
                  <a:lnTo>
                    <a:pt x="357" y="179"/>
                  </a:lnTo>
                  <a:cubicBezTo>
                    <a:pt x="357" y="72"/>
                    <a:pt x="286" y="0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0" name="Shape 2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1" name="Google Shape;2621;p16"/>
          <p:cNvGrpSpPr/>
          <p:nvPr/>
        </p:nvGrpSpPr>
        <p:grpSpPr>
          <a:xfrm>
            <a:off x="6388922" y="1763938"/>
            <a:ext cx="2119129" cy="2785685"/>
            <a:chOff x="6388922" y="1763938"/>
            <a:chExt cx="2119129" cy="2785685"/>
          </a:xfrm>
        </p:grpSpPr>
        <p:sp>
          <p:nvSpPr>
            <p:cNvPr id="2622" name="Google Shape;2622;p16"/>
            <p:cNvSpPr/>
            <p:nvPr/>
          </p:nvSpPr>
          <p:spPr>
            <a:xfrm rot="5400000">
              <a:off x="6557211" y="2543488"/>
              <a:ext cx="7475" cy="344052"/>
            </a:xfrm>
            <a:custGeom>
              <a:rect b="b" l="l" r="r" t="t"/>
              <a:pathLst>
                <a:path extrusionOk="0" h="26030" w="280">
                  <a:moveTo>
                    <a:pt x="140" y="0"/>
                  </a:moveTo>
                  <a:cubicBezTo>
                    <a:pt x="84" y="0"/>
                    <a:pt x="1" y="5831"/>
                    <a:pt x="1" y="13029"/>
                  </a:cubicBezTo>
                  <a:cubicBezTo>
                    <a:pt x="1" y="20199"/>
                    <a:pt x="84" y="26030"/>
                    <a:pt x="140" y="26030"/>
                  </a:cubicBezTo>
                  <a:cubicBezTo>
                    <a:pt x="224" y="26030"/>
                    <a:pt x="280" y="20199"/>
                    <a:pt x="280" y="13029"/>
                  </a:cubicBezTo>
                  <a:cubicBezTo>
                    <a:pt x="280" y="5831"/>
                    <a:pt x="224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23" name="Google Shape;2623;p16"/>
            <p:cNvGrpSpPr/>
            <p:nvPr/>
          </p:nvGrpSpPr>
          <p:grpSpPr>
            <a:xfrm>
              <a:off x="6563581" y="1763938"/>
              <a:ext cx="1944470" cy="2785685"/>
              <a:chOff x="3519150" y="1453075"/>
              <a:chExt cx="2803850" cy="4016850"/>
            </a:xfrm>
          </p:grpSpPr>
          <p:sp>
            <p:nvSpPr>
              <p:cNvPr id="2624" name="Google Shape;2624;p16"/>
              <p:cNvSpPr/>
              <p:nvPr/>
            </p:nvSpPr>
            <p:spPr>
              <a:xfrm>
                <a:off x="5301875" y="3814175"/>
                <a:ext cx="1021125" cy="1459050"/>
              </a:xfrm>
              <a:custGeom>
                <a:rect b="b" l="l" r="r" t="t"/>
                <a:pathLst>
                  <a:path extrusionOk="0" h="58362" w="40845">
                    <a:moveTo>
                      <a:pt x="36334" y="1"/>
                    </a:moveTo>
                    <a:cubicBezTo>
                      <a:pt x="35149" y="1"/>
                      <a:pt x="33054" y="829"/>
                      <a:pt x="30690" y="5521"/>
                    </a:cubicBezTo>
                    <a:cubicBezTo>
                      <a:pt x="27063" y="12774"/>
                      <a:pt x="25696" y="16987"/>
                      <a:pt x="25696" y="16987"/>
                    </a:cubicBezTo>
                    <a:cubicBezTo>
                      <a:pt x="25696" y="16987"/>
                      <a:pt x="25155" y="17846"/>
                      <a:pt x="24433" y="17846"/>
                    </a:cubicBezTo>
                    <a:cubicBezTo>
                      <a:pt x="24199" y="17846"/>
                      <a:pt x="23947" y="17756"/>
                      <a:pt x="23687" y="17517"/>
                    </a:cubicBezTo>
                    <a:cubicBezTo>
                      <a:pt x="22713" y="16620"/>
                      <a:pt x="21410" y="14193"/>
                      <a:pt x="19842" y="14193"/>
                    </a:cubicBezTo>
                    <a:cubicBezTo>
                      <a:pt x="19703" y="14193"/>
                      <a:pt x="19562" y="14212"/>
                      <a:pt x="19419" y="14253"/>
                    </a:cubicBezTo>
                    <a:cubicBezTo>
                      <a:pt x="17577" y="14811"/>
                      <a:pt x="16991" y="16848"/>
                      <a:pt x="17382" y="19861"/>
                    </a:cubicBezTo>
                    <a:cubicBezTo>
                      <a:pt x="17745" y="22874"/>
                      <a:pt x="18330" y="29486"/>
                      <a:pt x="18386" y="30100"/>
                    </a:cubicBezTo>
                    <a:cubicBezTo>
                      <a:pt x="18429" y="30553"/>
                      <a:pt x="18239" y="31172"/>
                      <a:pt x="17764" y="31172"/>
                    </a:cubicBezTo>
                    <a:cubicBezTo>
                      <a:pt x="17624" y="31172"/>
                      <a:pt x="17460" y="31119"/>
                      <a:pt x="17270" y="30992"/>
                    </a:cubicBezTo>
                    <a:cubicBezTo>
                      <a:pt x="16612" y="30538"/>
                      <a:pt x="13328" y="27015"/>
                      <a:pt x="10880" y="27015"/>
                    </a:cubicBezTo>
                    <a:cubicBezTo>
                      <a:pt x="10321" y="27015"/>
                      <a:pt x="9805" y="27199"/>
                      <a:pt x="9375" y="27645"/>
                    </a:cubicBezTo>
                    <a:cubicBezTo>
                      <a:pt x="7031" y="30044"/>
                      <a:pt x="9459" y="38246"/>
                      <a:pt x="9710" y="39139"/>
                    </a:cubicBezTo>
                    <a:cubicBezTo>
                      <a:pt x="9989" y="40060"/>
                      <a:pt x="9793" y="40450"/>
                      <a:pt x="9375" y="40673"/>
                    </a:cubicBezTo>
                    <a:cubicBezTo>
                      <a:pt x="9352" y="40686"/>
                      <a:pt x="9326" y="40691"/>
                      <a:pt x="9298" y="40691"/>
                    </a:cubicBezTo>
                    <a:cubicBezTo>
                      <a:pt x="8799" y="40691"/>
                      <a:pt x="7430" y="38922"/>
                      <a:pt x="6111" y="37577"/>
                    </a:cubicBezTo>
                    <a:cubicBezTo>
                      <a:pt x="5118" y="36584"/>
                      <a:pt x="3909" y="35606"/>
                      <a:pt x="2842" y="35606"/>
                    </a:cubicBezTo>
                    <a:cubicBezTo>
                      <a:pt x="2379" y="35606"/>
                      <a:pt x="1943" y="35790"/>
                      <a:pt x="1563" y="36238"/>
                    </a:cubicBezTo>
                    <a:cubicBezTo>
                      <a:pt x="336" y="37744"/>
                      <a:pt x="1" y="43910"/>
                      <a:pt x="5943" y="53898"/>
                    </a:cubicBezTo>
                    <a:lnTo>
                      <a:pt x="9012" y="58361"/>
                    </a:lnTo>
                    <a:lnTo>
                      <a:pt x="14425" y="57999"/>
                    </a:lnTo>
                    <a:cubicBezTo>
                      <a:pt x="25975" y="56548"/>
                      <a:pt x="30634" y="52475"/>
                      <a:pt x="31052" y="50578"/>
                    </a:cubicBezTo>
                    <a:cubicBezTo>
                      <a:pt x="31471" y="48708"/>
                      <a:pt x="29211" y="48067"/>
                      <a:pt x="27202" y="47844"/>
                    </a:cubicBezTo>
                    <a:cubicBezTo>
                      <a:pt x="25222" y="47620"/>
                      <a:pt x="22850" y="47648"/>
                      <a:pt x="22766" y="47174"/>
                    </a:cubicBezTo>
                    <a:cubicBezTo>
                      <a:pt x="22683" y="46700"/>
                      <a:pt x="22878" y="46309"/>
                      <a:pt x="23743" y="45946"/>
                    </a:cubicBezTo>
                    <a:cubicBezTo>
                      <a:pt x="24608" y="45584"/>
                      <a:pt x="32559" y="42459"/>
                      <a:pt x="33033" y="39139"/>
                    </a:cubicBezTo>
                    <a:cubicBezTo>
                      <a:pt x="33480" y="35791"/>
                      <a:pt x="26449" y="35261"/>
                      <a:pt x="25501" y="34954"/>
                    </a:cubicBezTo>
                    <a:cubicBezTo>
                      <a:pt x="24580" y="34619"/>
                      <a:pt x="25054" y="33838"/>
                      <a:pt x="25556" y="33531"/>
                    </a:cubicBezTo>
                    <a:cubicBezTo>
                      <a:pt x="26031" y="33197"/>
                      <a:pt x="31638" y="29570"/>
                      <a:pt x="34233" y="28007"/>
                    </a:cubicBezTo>
                    <a:cubicBezTo>
                      <a:pt x="36827" y="26473"/>
                      <a:pt x="38083" y="24743"/>
                      <a:pt x="37385" y="22958"/>
                    </a:cubicBezTo>
                    <a:cubicBezTo>
                      <a:pt x="36716" y="21256"/>
                      <a:pt x="33619" y="21814"/>
                      <a:pt x="32196" y="21590"/>
                    </a:cubicBezTo>
                    <a:cubicBezTo>
                      <a:pt x="30773" y="21367"/>
                      <a:pt x="31387" y="19693"/>
                      <a:pt x="31387" y="19693"/>
                    </a:cubicBezTo>
                    <a:cubicBezTo>
                      <a:pt x="31387" y="19693"/>
                      <a:pt x="33842" y="16039"/>
                      <a:pt x="37330" y="8701"/>
                    </a:cubicBezTo>
                    <a:cubicBezTo>
                      <a:pt x="40845" y="1364"/>
                      <a:pt x="37302" y="164"/>
                      <a:pt x="37302" y="164"/>
                    </a:cubicBezTo>
                    <a:lnTo>
                      <a:pt x="37302" y="164"/>
                    </a:lnTo>
                    <a:lnTo>
                      <a:pt x="37358" y="248"/>
                    </a:lnTo>
                    <a:cubicBezTo>
                      <a:pt x="37358" y="248"/>
                      <a:pt x="36982" y="1"/>
                      <a:pt x="36334" y="1"/>
                    </a:cubicBezTo>
                    <a:close/>
                  </a:path>
                </a:pathLst>
              </a:custGeom>
              <a:solidFill>
                <a:srgbClr val="6797FF">
                  <a:alpha val="6078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5" name="Google Shape;2625;p16"/>
              <p:cNvSpPr/>
              <p:nvPr/>
            </p:nvSpPr>
            <p:spPr>
              <a:xfrm>
                <a:off x="5432300" y="3982875"/>
                <a:ext cx="721925" cy="1477975"/>
              </a:xfrm>
              <a:custGeom>
                <a:rect b="b" l="l" r="r" t="t"/>
                <a:pathLst>
                  <a:path extrusionOk="0" h="59119" w="28877">
                    <a:moveTo>
                      <a:pt x="28876" y="0"/>
                    </a:moveTo>
                    <a:lnTo>
                      <a:pt x="28793" y="140"/>
                    </a:lnTo>
                    <a:lnTo>
                      <a:pt x="28570" y="586"/>
                    </a:lnTo>
                    <a:lnTo>
                      <a:pt x="27733" y="2344"/>
                    </a:lnTo>
                    <a:cubicBezTo>
                      <a:pt x="27007" y="3850"/>
                      <a:pt x="25947" y="5998"/>
                      <a:pt x="24636" y="8677"/>
                    </a:cubicBezTo>
                    <a:cubicBezTo>
                      <a:pt x="22013" y="14061"/>
                      <a:pt x="18386" y="21455"/>
                      <a:pt x="14341" y="29601"/>
                    </a:cubicBezTo>
                    <a:cubicBezTo>
                      <a:pt x="10268" y="37748"/>
                      <a:pt x="6641" y="45169"/>
                      <a:pt x="4046" y="50525"/>
                    </a:cubicBezTo>
                    <a:cubicBezTo>
                      <a:pt x="2763" y="53232"/>
                      <a:pt x="1703" y="55408"/>
                      <a:pt x="1005" y="56914"/>
                    </a:cubicBezTo>
                    <a:lnTo>
                      <a:pt x="196" y="58672"/>
                    </a:lnTo>
                    <a:lnTo>
                      <a:pt x="1" y="59118"/>
                    </a:lnTo>
                    <a:cubicBezTo>
                      <a:pt x="57" y="59035"/>
                      <a:pt x="140" y="58867"/>
                      <a:pt x="224" y="58672"/>
                    </a:cubicBezTo>
                    <a:cubicBezTo>
                      <a:pt x="419" y="58253"/>
                      <a:pt x="726" y="57668"/>
                      <a:pt x="1089" y="56942"/>
                    </a:cubicBezTo>
                    <a:cubicBezTo>
                      <a:pt x="1814" y="55436"/>
                      <a:pt x="2875" y="53260"/>
                      <a:pt x="4158" y="50581"/>
                    </a:cubicBezTo>
                    <a:cubicBezTo>
                      <a:pt x="6780" y="45197"/>
                      <a:pt x="10435" y="37803"/>
                      <a:pt x="14481" y="29657"/>
                    </a:cubicBezTo>
                    <a:cubicBezTo>
                      <a:pt x="18526" y="21510"/>
                      <a:pt x="22181" y="14117"/>
                      <a:pt x="24775" y="8733"/>
                    </a:cubicBezTo>
                    <a:cubicBezTo>
                      <a:pt x="26059" y="6054"/>
                      <a:pt x="27119" y="3878"/>
                      <a:pt x="27816" y="2344"/>
                    </a:cubicBezTo>
                    <a:cubicBezTo>
                      <a:pt x="28151" y="1590"/>
                      <a:pt x="28430" y="1005"/>
                      <a:pt x="28625" y="614"/>
                    </a:cubicBezTo>
                    <a:cubicBezTo>
                      <a:pt x="28709" y="419"/>
                      <a:pt x="28793" y="251"/>
                      <a:pt x="28821" y="168"/>
                    </a:cubicBezTo>
                    <a:cubicBezTo>
                      <a:pt x="28876" y="56"/>
                      <a:pt x="28876" y="0"/>
                      <a:pt x="2887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6" name="Google Shape;2626;p16"/>
              <p:cNvSpPr/>
              <p:nvPr/>
            </p:nvSpPr>
            <p:spPr>
              <a:xfrm>
                <a:off x="5834050" y="4270925"/>
                <a:ext cx="62800" cy="239950"/>
              </a:xfrm>
              <a:custGeom>
                <a:rect b="b" l="l" r="r" t="t"/>
                <a:pathLst>
                  <a:path extrusionOk="0" h="9598" w="2512">
                    <a:moveTo>
                      <a:pt x="1" y="0"/>
                    </a:moveTo>
                    <a:cubicBezTo>
                      <a:pt x="1" y="140"/>
                      <a:pt x="29" y="252"/>
                      <a:pt x="84" y="391"/>
                    </a:cubicBezTo>
                    <a:cubicBezTo>
                      <a:pt x="140" y="670"/>
                      <a:pt x="224" y="1033"/>
                      <a:pt x="336" y="1423"/>
                    </a:cubicBezTo>
                    <a:cubicBezTo>
                      <a:pt x="559" y="2344"/>
                      <a:pt x="866" y="3488"/>
                      <a:pt x="1173" y="4827"/>
                    </a:cubicBezTo>
                    <a:cubicBezTo>
                      <a:pt x="1507" y="6166"/>
                      <a:pt x="1814" y="7366"/>
                      <a:pt x="2065" y="8231"/>
                    </a:cubicBezTo>
                    <a:cubicBezTo>
                      <a:pt x="2177" y="8649"/>
                      <a:pt x="2288" y="8984"/>
                      <a:pt x="2372" y="9235"/>
                    </a:cubicBezTo>
                    <a:cubicBezTo>
                      <a:pt x="2400" y="9347"/>
                      <a:pt x="2456" y="9486"/>
                      <a:pt x="2512" y="9598"/>
                    </a:cubicBezTo>
                    <a:cubicBezTo>
                      <a:pt x="2512" y="9458"/>
                      <a:pt x="2484" y="9319"/>
                      <a:pt x="2428" y="9207"/>
                    </a:cubicBezTo>
                    <a:cubicBezTo>
                      <a:pt x="2372" y="8928"/>
                      <a:pt x="2288" y="8566"/>
                      <a:pt x="2177" y="8175"/>
                    </a:cubicBezTo>
                    <a:lnTo>
                      <a:pt x="1368" y="4771"/>
                    </a:lnTo>
                    <a:cubicBezTo>
                      <a:pt x="1033" y="3432"/>
                      <a:pt x="726" y="2232"/>
                      <a:pt x="447" y="1368"/>
                    </a:cubicBezTo>
                    <a:cubicBezTo>
                      <a:pt x="336" y="949"/>
                      <a:pt x="224" y="614"/>
                      <a:pt x="140" y="363"/>
                    </a:cubicBezTo>
                    <a:cubicBezTo>
                      <a:pt x="112" y="224"/>
                      <a:pt x="57" y="112"/>
                      <a:pt x="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7" name="Google Shape;2627;p16"/>
              <p:cNvSpPr/>
              <p:nvPr/>
            </p:nvSpPr>
            <p:spPr>
              <a:xfrm>
                <a:off x="5909375" y="4431325"/>
                <a:ext cx="274150" cy="81725"/>
              </a:xfrm>
              <a:custGeom>
                <a:rect b="b" l="l" r="r" t="t"/>
                <a:pathLst>
                  <a:path extrusionOk="0" h="3269" w="10966">
                    <a:moveTo>
                      <a:pt x="10934" y="0"/>
                    </a:moveTo>
                    <a:cubicBezTo>
                      <a:pt x="10837" y="0"/>
                      <a:pt x="8394" y="661"/>
                      <a:pt x="5441" y="1536"/>
                    </a:cubicBezTo>
                    <a:cubicBezTo>
                      <a:pt x="2428" y="2456"/>
                      <a:pt x="1" y="3210"/>
                      <a:pt x="1" y="3265"/>
                    </a:cubicBezTo>
                    <a:cubicBezTo>
                      <a:pt x="1" y="3268"/>
                      <a:pt x="4" y="3269"/>
                      <a:pt x="11" y="3269"/>
                    </a:cubicBezTo>
                    <a:cubicBezTo>
                      <a:pt x="188" y="3269"/>
                      <a:pt x="2597" y="2590"/>
                      <a:pt x="5497" y="1731"/>
                    </a:cubicBezTo>
                    <a:cubicBezTo>
                      <a:pt x="8510" y="838"/>
                      <a:pt x="10965" y="57"/>
                      <a:pt x="10937" y="1"/>
                    </a:cubicBezTo>
                    <a:cubicBezTo>
                      <a:pt x="10937" y="1"/>
                      <a:pt x="10936" y="0"/>
                      <a:pt x="1093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8" name="Google Shape;2628;p16"/>
              <p:cNvSpPr/>
              <p:nvPr/>
            </p:nvSpPr>
            <p:spPr>
              <a:xfrm>
                <a:off x="5739900" y="4807450"/>
                <a:ext cx="252500" cy="14975"/>
              </a:xfrm>
              <a:custGeom>
                <a:rect b="b" l="l" r="r" t="t"/>
                <a:pathLst>
                  <a:path extrusionOk="0" h="599" w="10100">
                    <a:moveTo>
                      <a:pt x="9891" y="1"/>
                    </a:moveTo>
                    <a:cubicBezTo>
                      <a:pt x="9821" y="1"/>
                      <a:pt x="9751" y="8"/>
                      <a:pt x="9681" y="22"/>
                    </a:cubicBezTo>
                    <a:lnTo>
                      <a:pt x="8621" y="105"/>
                    </a:lnTo>
                    <a:cubicBezTo>
                      <a:pt x="7701" y="189"/>
                      <a:pt x="6445" y="273"/>
                      <a:pt x="5050" y="357"/>
                    </a:cubicBezTo>
                    <a:cubicBezTo>
                      <a:pt x="3655" y="412"/>
                      <a:pt x="2400" y="440"/>
                      <a:pt x="1479" y="440"/>
                    </a:cubicBezTo>
                    <a:lnTo>
                      <a:pt x="391" y="440"/>
                    </a:lnTo>
                    <a:cubicBezTo>
                      <a:pt x="252" y="440"/>
                      <a:pt x="112" y="440"/>
                      <a:pt x="0" y="468"/>
                    </a:cubicBezTo>
                    <a:cubicBezTo>
                      <a:pt x="112" y="496"/>
                      <a:pt x="252" y="524"/>
                      <a:pt x="391" y="524"/>
                    </a:cubicBezTo>
                    <a:cubicBezTo>
                      <a:pt x="642" y="552"/>
                      <a:pt x="1005" y="580"/>
                      <a:pt x="1479" y="580"/>
                    </a:cubicBezTo>
                    <a:cubicBezTo>
                      <a:pt x="1860" y="591"/>
                      <a:pt x="2299" y="598"/>
                      <a:pt x="2782" y="598"/>
                    </a:cubicBezTo>
                    <a:cubicBezTo>
                      <a:pt x="3464" y="598"/>
                      <a:pt x="4233" y="585"/>
                      <a:pt x="5050" y="552"/>
                    </a:cubicBezTo>
                    <a:cubicBezTo>
                      <a:pt x="6445" y="496"/>
                      <a:pt x="7701" y="357"/>
                      <a:pt x="8621" y="245"/>
                    </a:cubicBezTo>
                    <a:cubicBezTo>
                      <a:pt x="9068" y="189"/>
                      <a:pt x="9458" y="133"/>
                      <a:pt x="9709" y="105"/>
                    </a:cubicBezTo>
                    <a:cubicBezTo>
                      <a:pt x="9821" y="78"/>
                      <a:pt x="9960" y="50"/>
                      <a:pt x="10100" y="22"/>
                    </a:cubicBezTo>
                    <a:cubicBezTo>
                      <a:pt x="10030" y="8"/>
                      <a:pt x="9960" y="1"/>
                      <a:pt x="989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9" name="Google Shape;2629;p16"/>
              <p:cNvSpPr/>
              <p:nvPr/>
            </p:nvSpPr>
            <p:spPr>
              <a:xfrm>
                <a:off x="5623425" y="4614775"/>
                <a:ext cx="118600" cy="202300"/>
              </a:xfrm>
              <a:custGeom>
                <a:rect b="b" l="l" r="r" t="t"/>
                <a:pathLst>
                  <a:path extrusionOk="0" h="8092" w="4744">
                    <a:moveTo>
                      <a:pt x="0" y="1"/>
                    </a:moveTo>
                    <a:cubicBezTo>
                      <a:pt x="56" y="112"/>
                      <a:pt x="112" y="252"/>
                      <a:pt x="168" y="363"/>
                    </a:cubicBezTo>
                    <a:cubicBezTo>
                      <a:pt x="279" y="559"/>
                      <a:pt x="447" y="866"/>
                      <a:pt x="642" y="1228"/>
                    </a:cubicBezTo>
                    <a:cubicBezTo>
                      <a:pt x="1060" y="1982"/>
                      <a:pt x="1646" y="2986"/>
                      <a:pt x="2288" y="4102"/>
                    </a:cubicBezTo>
                    <a:cubicBezTo>
                      <a:pt x="2958" y="5218"/>
                      <a:pt x="3543" y="6222"/>
                      <a:pt x="3990" y="6920"/>
                    </a:cubicBezTo>
                    <a:cubicBezTo>
                      <a:pt x="4213" y="7282"/>
                      <a:pt x="4408" y="7589"/>
                      <a:pt x="4520" y="7785"/>
                    </a:cubicBezTo>
                    <a:cubicBezTo>
                      <a:pt x="4576" y="7896"/>
                      <a:pt x="4659" y="7980"/>
                      <a:pt x="4743" y="8091"/>
                    </a:cubicBezTo>
                    <a:cubicBezTo>
                      <a:pt x="4715" y="7952"/>
                      <a:pt x="4659" y="7840"/>
                      <a:pt x="4576" y="7729"/>
                    </a:cubicBezTo>
                    <a:cubicBezTo>
                      <a:pt x="4464" y="7533"/>
                      <a:pt x="4297" y="7227"/>
                      <a:pt x="4101" y="6864"/>
                    </a:cubicBezTo>
                    <a:cubicBezTo>
                      <a:pt x="3683" y="6111"/>
                      <a:pt x="3097" y="5106"/>
                      <a:pt x="2455" y="3990"/>
                    </a:cubicBezTo>
                    <a:cubicBezTo>
                      <a:pt x="1814" y="2874"/>
                      <a:pt x="1200" y="1870"/>
                      <a:pt x="754" y="1145"/>
                    </a:cubicBezTo>
                    <a:cubicBezTo>
                      <a:pt x="530" y="782"/>
                      <a:pt x="363" y="503"/>
                      <a:pt x="223" y="308"/>
                    </a:cubicBezTo>
                    <a:cubicBezTo>
                      <a:pt x="168" y="196"/>
                      <a:pt x="84" y="84"/>
                      <a:pt x="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0" name="Google Shape;2630;p16"/>
              <p:cNvSpPr/>
              <p:nvPr/>
            </p:nvSpPr>
            <p:spPr>
              <a:xfrm>
                <a:off x="5439975" y="4866575"/>
                <a:ext cx="154175" cy="256700"/>
              </a:xfrm>
              <a:custGeom>
                <a:rect b="b" l="l" r="r" t="t"/>
                <a:pathLst>
                  <a:path extrusionOk="0" h="10268" w="6167">
                    <a:moveTo>
                      <a:pt x="1" y="0"/>
                    </a:moveTo>
                    <a:lnTo>
                      <a:pt x="1" y="0"/>
                    </a:lnTo>
                    <a:cubicBezTo>
                      <a:pt x="57" y="140"/>
                      <a:pt x="112" y="279"/>
                      <a:pt x="196" y="419"/>
                    </a:cubicBezTo>
                    <a:lnTo>
                      <a:pt x="838" y="1535"/>
                    </a:lnTo>
                    <a:cubicBezTo>
                      <a:pt x="1396" y="2483"/>
                      <a:pt x="2149" y="3767"/>
                      <a:pt x="2986" y="5190"/>
                    </a:cubicBezTo>
                    <a:cubicBezTo>
                      <a:pt x="3851" y="6612"/>
                      <a:pt x="4632" y="7868"/>
                      <a:pt x="5190" y="8789"/>
                    </a:cubicBezTo>
                    <a:lnTo>
                      <a:pt x="5888" y="9877"/>
                    </a:lnTo>
                    <a:cubicBezTo>
                      <a:pt x="5971" y="10016"/>
                      <a:pt x="6055" y="10156"/>
                      <a:pt x="6167" y="10267"/>
                    </a:cubicBezTo>
                    <a:cubicBezTo>
                      <a:pt x="6111" y="10128"/>
                      <a:pt x="6027" y="9988"/>
                      <a:pt x="5943" y="9849"/>
                    </a:cubicBezTo>
                    <a:lnTo>
                      <a:pt x="5302" y="8733"/>
                    </a:lnTo>
                    <a:cubicBezTo>
                      <a:pt x="4772" y="7784"/>
                      <a:pt x="4018" y="6501"/>
                      <a:pt x="3153" y="5078"/>
                    </a:cubicBezTo>
                    <a:cubicBezTo>
                      <a:pt x="2316" y="3683"/>
                      <a:pt x="1535" y="2400"/>
                      <a:pt x="949" y="1479"/>
                    </a:cubicBezTo>
                    <a:lnTo>
                      <a:pt x="252" y="391"/>
                    </a:lnTo>
                    <a:cubicBezTo>
                      <a:pt x="196" y="251"/>
                      <a:pt x="85" y="112"/>
                      <a:pt x="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1" name="Google Shape;2631;p16"/>
              <p:cNvSpPr/>
              <p:nvPr/>
            </p:nvSpPr>
            <p:spPr>
              <a:xfrm>
                <a:off x="5592025" y="5092550"/>
                <a:ext cx="319475" cy="24450"/>
              </a:xfrm>
              <a:custGeom>
                <a:rect b="b" l="l" r="r" t="t"/>
                <a:pathLst>
                  <a:path extrusionOk="0" h="978" w="12779">
                    <a:moveTo>
                      <a:pt x="12779" y="1"/>
                    </a:moveTo>
                    <a:cubicBezTo>
                      <a:pt x="12611" y="1"/>
                      <a:pt x="12444" y="1"/>
                      <a:pt x="12276" y="29"/>
                    </a:cubicBezTo>
                    <a:lnTo>
                      <a:pt x="10909" y="196"/>
                    </a:lnTo>
                    <a:cubicBezTo>
                      <a:pt x="9765" y="308"/>
                      <a:pt x="8175" y="475"/>
                      <a:pt x="6390" y="586"/>
                    </a:cubicBezTo>
                    <a:cubicBezTo>
                      <a:pt x="4632" y="726"/>
                      <a:pt x="3014" y="782"/>
                      <a:pt x="1870" y="838"/>
                    </a:cubicBezTo>
                    <a:lnTo>
                      <a:pt x="503" y="893"/>
                    </a:lnTo>
                    <a:cubicBezTo>
                      <a:pt x="336" y="893"/>
                      <a:pt x="168" y="921"/>
                      <a:pt x="1" y="949"/>
                    </a:cubicBezTo>
                    <a:cubicBezTo>
                      <a:pt x="140" y="977"/>
                      <a:pt x="308" y="977"/>
                      <a:pt x="475" y="977"/>
                    </a:cubicBezTo>
                    <a:lnTo>
                      <a:pt x="1870" y="977"/>
                    </a:lnTo>
                    <a:cubicBezTo>
                      <a:pt x="3014" y="949"/>
                      <a:pt x="4604" y="893"/>
                      <a:pt x="6390" y="782"/>
                    </a:cubicBezTo>
                    <a:cubicBezTo>
                      <a:pt x="8175" y="642"/>
                      <a:pt x="9793" y="475"/>
                      <a:pt x="10937" y="308"/>
                    </a:cubicBezTo>
                    <a:cubicBezTo>
                      <a:pt x="11495" y="224"/>
                      <a:pt x="11969" y="168"/>
                      <a:pt x="12304" y="112"/>
                    </a:cubicBezTo>
                    <a:cubicBezTo>
                      <a:pt x="12472" y="84"/>
                      <a:pt x="12611" y="56"/>
                      <a:pt x="1277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2" name="Google Shape;2632;p16"/>
              <p:cNvSpPr/>
              <p:nvPr/>
            </p:nvSpPr>
            <p:spPr>
              <a:xfrm>
                <a:off x="3812775" y="3743625"/>
                <a:ext cx="1487750" cy="1632125"/>
              </a:xfrm>
              <a:custGeom>
                <a:rect b="b" l="l" r="r" t="t"/>
                <a:pathLst>
                  <a:path extrusionOk="0" h="65285" w="59510">
                    <a:moveTo>
                      <a:pt x="1" y="1"/>
                    </a:moveTo>
                    <a:lnTo>
                      <a:pt x="1" y="65285"/>
                    </a:lnTo>
                    <a:lnTo>
                      <a:pt x="59509" y="65285"/>
                    </a:lnTo>
                    <a:lnTo>
                      <a:pt x="59509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3" name="Google Shape;2633;p16"/>
              <p:cNvSpPr/>
              <p:nvPr/>
            </p:nvSpPr>
            <p:spPr>
              <a:xfrm>
                <a:off x="3595875" y="4070050"/>
                <a:ext cx="1625825" cy="403875"/>
              </a:xfrm>
              <a:custGeom>
                <a:rect b="b" l="l" r="r" t="t"/>
                <a:pathLst>
                  <a:path extrusionOk="0" h="16155" w="65033">
                    <a:moveTo>
                      <a:pt x="0" y="1"/>
                    </a:moveTo>
                    <a:lnTo>
                      <a:pt x="0" y="16154"/>
                    </a:lnTo>
                    <a:lnTo>
                      <a:pt x="65032" y="16154"/>
                    </a:lnTo>
                    <a:lnTo>
                      <a:pt x="65032" y="1"/>
                    </a:lnTo>
                    <a:close/>
                  </a:path>
                </a:pathLst>
              </a:custGeom>
              <a:solidFill>
                <a:srgbClr val="A4C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4" name="Google Shape;2634;p16"/>
              <p:cNvSpPr/>
              <p:nvPr/>
            </p:nvSpPr>
            <p:spPr>
              <a:xfrm>
                <a:off x="3667700" y="4153750"/>
                <a:ext cx="320175" cy="48850"/>
              </a:xfrm>
              <a:custGeom>
                <a:rect b="b" l="l" r="r" t="t"/>
                <a:pathLst>
                  <a:path extrusionOk="0" h="1954" w="12807">
                    <a:moveTo>
                      <a:pt x="1" y="0"/>
                    </a:moveTo>
                    <a:lnTo>
                      <a:pt x="1" y="1953"/>
                    </a:lnTo>
                    <a:lnTo>
                      <a:pt x="12806" y="1953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5" name="Google Shape;2635;p16"/>
              <p:cNvSpPr/>
              <p:nvPr/>
            </p:nvSpPr>
            <p:spPr>
              <a:xfrm>
                <a:off x="3667700" y="4238150"/>
                <a:ext cx="320175" cy="49550"/>
              </a:xfrm>
              <a:custGeom>
                <a:rect b="b" l="l" r="r" t="t"/>
                <a:pathLst>
                  <a:path extrusionOk="0" h="1982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6" y="1981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6" name="Google Shape;2636;p16"/>
              <p:cNvSpPr/>
              <p:nvPr/>
            </p:nvSpPr>
            <p:spPr>
              <a:xfrm>
                <a:off x="3667700" y="4326025"/>
                <a:ext cx="320175" cy="48850"/>
              </a:xfrm>
              <a:custGeom>
                <a:rect b="b" l="l" r="r" t="t"/>
                <a:pathLst>
                  <a:path extrusionOk="0" h="1954" w="12807">
                    <a:moveTo>
                      <a:pt x="1" y="1"/>
                    </a:moveTo>
                    <a:lnTo>
                      <a:pt x="1" y="1953"/>
                    </a:lnTo>
                    <a:lnTo>
                      <a:pt x="12806" y="1953"/>
                    </a:lnTo>
                    <a:lnTo>
                      <a:pt x="12806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7" name="Google Shape;2637;p16"/>
              <p:cNvSpPr/>
              <p:nvPr/>
            </p:nvSpPr>
            <p:spPr>
              <a:xfrm>
                <a:off x="4071550" y="41649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1004" y="1"/>
                    </a:moveTo>
                    <a:cubicBezTo>
                      <a:pt x="335" y="1"/>
                      <a:pt x="0" y="782"/>
                      <a:pt x="474" y="1256"/>
                    </a:cubicBezTo>
                    <a:cubicBezTo>
                      <a:pt x="628" y="1410"/>
                      <a:pt x="814" y="1479"/>
                      <a:pt x="995" y="1479"/>
                    </a:cubicBezTo>
                    <a:cubicBezTo>
                      <a:pt x="1373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100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8" name="Google Shape;2638;p16"/>
              <p:cNvSpPr/>
              <p:nvPr/>
            </p:nvSpPr>
            <p:spPr>
              <a:xfrm>
                <a:off x="4152450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1"/>
                    </a:moveTo>
                    <a:cubicBezTo>
                      <a:pt x="335" y="1"/>
                      <a:pt x="0" y="782"/>
                      <a:pt x="475" y="1256"/>
                    </a:cubicBezTo>
                    <a:cubicBezTo>
                      <a:pt x="628" y="1410"/>
                      <a:pt x="814" y="1479"/>
                      <a:pt x="995" y="1479"/>
                    </a:cubicBezTo>
                    <a:cubicBezTo>
                      <a:pt x="1373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100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9" name="Google Shape;2639;p16"/>
              <p:cNvSpPr/>
              <p:nvPr/>
            </p:nvSpPr>
            <p:spPr>
              <a:xfrm>
                <a:off x="4234050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1"/>
                    </a:moveTo>
                    <a:cubicBezTo>
                      <a:pt x="335" y="1"/>
                      <a:pt x="1" y="782"/>
                      <a:pt x="475" y="1256"/>
                    </a:cubicBezTo>
                    <a:cubicBezTo>
                      <a:pt x="619" y="1410"/>
                      <a:pt x="802" y="1479"/>
                      <a:pt x="983" y="1479"/>
                    </a:cubicBezTo>
                    <a:cubicBezTo>
                      <a:pt x="1360" y="1479"/>
                      <a:pt x="1730" y="1179"/>
                      <a:pt x="1730" y="726"/>
                    </a:cubicBezTo>
                    <a:cubicBezTo>
                      <a:pt x="1702" y="336"/>
                      <a:pt x="1396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0" name="Google Shape;2640;p16"/>
              <p:cNvSpPr/>
              <p:nvPr/>
            </p:nvSpPr>
            <p:spPr>
              <a:xfrm>
                <a:off x="4314950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1"/>
                    </a:moveTo>
                    <a:cubicBezTo>
                      <a:pt x="336" y="1"/>
                      <a:pt x="1" y="782"/>
                      <a:pt x="475" y="1256"/>
                    </a:cubicBezTo>
                    <a:cubicBezTo>
                      <a:pt x="620" y="1410"/>
                      <a:pt x="802" y="1479"/>
                      <a:pt x="983" y="1479"/>
                    </a:cubicBezTo>
                    <a:cubicBezTo>
                      <a:pt x="1361" y="1479"/>
                      <a:pt x="1731" y="1179"/>
                      <a:pt x="1731" y="726"/>
                    </a:cubicBezTo>
                    <a:cubicBezTo>
                      <a:pt x="1731" y="336"/>
                      <a:pt x="1396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1" name="Google Shape;2641;p16"/>
              <p:cNvSpPr/>
              <p:nvPr/>
            </p:nvSpPr>
            <p:spPr>
              <a:xfrm>
                <a:off x="4942675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1"/>
                    </a:moveTo>
                    <a:cubicBezTo>
                      <a:pt x="336" y="1"/>
                      <a:pt x="1" y="782"/>
                      <a:pt x="475" y="1256"/>
                    </a:cubicBezTo>
                    <a:cubicBezTo>
                      <a:pt x="629" y="1410"/>
                      <a:pt x="815" y="1479"/>
                      <a:pt x="996" y="1479"/>
                    </a:cubicBezTo>
                    <a:cubicBezTo>
                      <a:pt x="1374" y="1479"/>
                      <a:pt x="1731" y="1179"/>
                      <a:pt x="1731" y="726"/>
                    </a:cubicBezTo>
                    <a:cubicBezTo>
                      <a:pt x="1731" y="336"/>
                      <a:pt x="1396" y="1"/>
                      <a:pt x="100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2" name="Google Shape;2642;p16"/>
              <p:cNvSpPr/>
              <p:nvPr/>
            </p:nvSpPr>
            <p:spPr>
              <a:xfrm>
                <a:off x="5025675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1"/>
                    </a:moveTo>
                    <a:cubicBezTo>
                      <a:pt x="336" y="1"/>
                      <a:pt x="1" y="782"/>
                      <a:pt x="475" y="1256"/>
                    </a:cubicBezTo>
                    <a:cubicBezTo>
                      <a:pt x="620" y="1410"/>
                      <a:pt x="802" y="1479"/>
                      <a:pt x="983" y="1479"/>
                    </a:cubicBezTo>
                    <a:cubicBezTo>
                      <a:pt x="1361" y="1479"/>
                      <a:pt x="1731" y="1179"/>
                      <a:pt x="1731" y="726"/>
                    </a:cubicBezTo>
                    <a:cubicBezTo>
                      <a:pt x="1731" y="336"/>
                      <a:pt x="1396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3" name="Google Shape;2643;p16"/>
              <p:cNvSpPr/>
              <p:nvPr/>
            </p:nvSpPr>
            <p:spPr>
              <a:xfrm>
                <a:off x="4395875" y="41649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1"/>
                    </a:moveTo>
                    <a:cubicBezTo>
                      <a:pt x="335" y="1"/>
                      <a:pt x="0" y="782"/>
                      <a:pt x="474" y="1256"/>
                    </a:cubicBezTo>
                    <a:cubicBezTo>
                      <a:pt x="619" y="1410"/>
                      <a:pt x="802" y="1479"/>
                      <a:pt x="982" y="1479"/>
                    </a:cubicBezTo>
                    <a:cubicBezTo>
                      <a:pt x="1360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4" name="Google Shape;2644;p16"/>
              <p:cNvSpPr/>
              <p:nvPr/>
            </p:nvSpPr>
            <p:spPr>
              <a:xfrm>
                <a:off x="4794125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1"/>
                    </a:moveTo>
                    <a:cubicBezTo>
                      <a:pt x="335" y="1"/>
                      <a:pt x="0" y="782"/>
                      <a:pt x="475" y="1256"/>
                    </a:cubicBezTo>
                    <a:cubicBezTo>
                      <a:pt x="619" y="1410"/>
                      <a:pt x="802" y="1479"/>
                      <a:pt x="983" y="1479"/>
                    </a:cubicBezTo>
                    <a:cubicBezTo>
                      <a:pt x="1360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5" name="Google Shape;2645;p16"/>
              <p:cNvSpPr/>
              <p:nvPr/>
            </p:nvSpPr>
            <p:spPr>
              <a:xfrm>
                <a:off x="4476775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1"/>
                    </a:moveTo>
                    <a:cubicBezTo>
                      <a:pt x="335" y="1"/>
                      <a:pt x="0" y="782"/>
                      <a:pt x="475" y="1256"/>
                    </a:cubicBezTo>
                    <a:cubicBezTo>
                      <a:pt x="628" y="1410"/>
                      <a:pt x="814" y="1479"/>
                      <a:pt x="995" y="1479"/>
                    </a:cubicBezTo>
                    <a:cubicBezTo>
                      <a:pt x="1373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100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6" name="Google Shape;2646;p16"/>
              <p:cNvSpPr/>
              <p:nvPr/>
            </p:nvSpPr>
            <p:spPr>
              <a:xfrm>
                <a:off x="4558375" y="4164900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1"/>
                    </a:moveTo>
                    <a:cubicBezTo>
                      <a:pt x="307" y="1"/>
                      <a:pt x="1" y="782"/>
                      <a:pt x="447" y="1256"/>
                    </a:cubicBezTo>
                    <a:cubicBezTo>
                      <a:pt x="601" y="1410"/>
                      <a:pt x="786" y="1479"/>
                      <a:pt x="967" y="1479"/>
                    </a:cubicBezTo>
                    <a:cubicBezTo>
                      <a:pt x="1345" y="1479"/>
                      <a:pt x="1702" y="1179"/>
                      <a:pt x="1702" y="726"/>
                    </a:cubicBezTo>
                    <a:cubicBezTo>
                      <a:pt x="1702" y="336"/>
                      <a:pt x="1368" y="1"/>
                      <a:pt x="97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7" name="Google Shape;2647;p16"/>
              <p:cNvSpPr/>
              <p:nvPr/>
            </p:nvSpPr>
            <p:spPr>
              <a:xfrm>
                <a:off x="4722275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1"/>
                    </a:moveTo>
                    <a:cubicBezTo>
                      <a:pt x="336" y="1"/>
                      <a:pt x="1" y="782"/>
                      <a:pt x="475" y="1256"/>
                    </a:cubicBezTo>
                    <a:cubicBezTo>
                      <a:pt x="620" y="1410"/>
                      <a:pt x="802" y="1479"/>
                      <a:pt x="983" y="1479"/>
                    </a:cubicBezTo>
                    <a:cubicBezTo>
                      <a:pt x="1361" y="1479"/>
                      <a:pt x="1731" y="1179"/>
                      <a:pt x="1731" y="726"/>
                    </a:cubicBezTo>
                    <a:cubicBezTo>
                      <a:pt x="1731" y="336"/>
                      <a:pt x="1396" y="1"/>
                      <a:pt x="97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8" name="Google Shape;2648;p16"/>
              <p:cNvSpPr/>
              <p:nvPr/>
            </p:nvSpPr>
            <p:spPr>
              <a:xfrm>
                <a:off x="5092650" y="41649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1005" y="1"/>
                    </a:moveTo>
                    <a:cubicBezTo>
                      <a:pt x="335" y="1"/>
                      <a:pt x="0" y="782"/>
                      <a:pt x="474" y="1256"/>
                    </a:cubicBezTo>
                    <a:cubicBezTo>
                      <a:pt x="628" y="1410"/>
                      <a:pt x="814" y="1479"/>
                      <a:pt x="995" y="1479"/>
                    </a:cubicBezTo>
                    <a:cubicBezTo>
                      <a:pt x="1373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100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9" name="Google Shape;2649;p16"/>
              <p:cNvSpPr/>
              <p:nvPr/>
            </p:nvSpPr>
            <p:spPr>
              <a:xfrm>
                <a:off x="4639275" y="4164900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1"/>
                    </a:moveTo>
                    <a:cubicBezTo>
                      <a:pt x="336" y="1"/>
                      <a:pt x="1" y="782"/>
                      <a:pt x="447" y="1256"/>
                    </a:cubicBezTo>
                    <a:cubicBezTo>
                      <a:pt x="601" y="1410"/>
                      <a:pt x="787" y="1479"/>
                      <a:pt x="968" y="1479"/>
                    </a:cubicBezTo>
                    <a:cubicBezTo>
                      <a:pt x="1346" y="1479"/>
                      <a:pt x="1703" y="1179"/>
                      <a:pt x="1703" y="726"/>
                    </a:cubicBezTo>
                    <a:cubicBezTo>
                      <a:pt x="1703" y="336"/>
                      <a:pt x="1396" y="1"/>
                      <a:pt x="977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0" name="Google Shape;2650;p16"/>
              <p:cNvSpPr/>
              <p:nvPr/>
            </p:nvSpPr>
            <p:spPr>
              <a:xfrm>
                <a:off x="4870850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1"/>
                    </a:moveTo>
                    <a:cubicBezTo>
                      <a:pt x="335" y="1"/>
                      <a:pt x="0" y="782"/>
                      <a:pt x="475" y="1256"/>
                    </a:cubicBezTo>
                    <a:cubicBezTo>
                      <a:pt x="628" y="1410"/>
                      <a:pt x="814" y="1479"/>
                      <a:pt x="995" y="1479"/>
                    </a:cubicBezTo>
                    <a:cubicBezTo>
                      <a:pt x="1373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1005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1" name="Google Shape;2651;p16"/>
              <p:cNvSpPr/>
              <p:nvPr/>
            </p:nvSpPr>
            <p:spPr>
              <a:xfrm>
                <a:off x="5098925" y="4253475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44" y="1"/>
                    </a:moveTo>
                    <a:cubicBezTo>
                      <a:pt x="368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54" y="1480"/>
                    </a:cubicBezTo>
                    <a:cubicBezTo>
                      <a:pt x="1395" y="1480"/>
                      <a:pt x="1730" y="671"/>
                      <a:pt x="1256" y="224"/>
                    </a:cubicBezTo>
                    <a:cubicBezTo>
                      <a:pt x="1110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2" name="Google Shape;2652;p16"/>
              <p:cNvSpPr/>
              <p:nvPr/>
            </p:nvSpPr>
            <p:spPr>
              <a:xfrm>
                <a:off x="5018000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32" y="1"/>
                    </a:moveTo>
                    <a:cubicBezTo>
                      <a:pt x="356" y="1"/>
                      <a:pt x="1" y="294"/>
                      <a:pt x="1" y="726"/>
                    </a:cubicBezTo>
                    <a:cubicBezTo>
                      <a:pt x="1" y="1145"/>
                      <a:pt x="336" y="1480"/>
                      <a:pt x="726" y="1480"/>
                    </a:cubicBezTo>
                    <a:cubicBezTo>
                      <a:pt x="1396" y="1480"/>
                      <a:pt x="1731" y="671"/>
                      <a:pt x="1256" y="224"/>
                    </a:cubicBezTo>
                    <a:cubicBezTo>
                      <a:pt x="1102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3" name="Google Shape;2653;p16"/>
              <p:cNvSpPr/>
              <p:nvPr/>
            </p:nvSpPr>
            <p:spPr>
              <a:xfrm>
                <a:off x="4937100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32" y="1"/>
                    </a:moveTo>
                    <a:cubicBezTo>
                      <a:pt x="355" y="1"/>
                      <a:pt x="1" y="294"/>
                      <a:pt x="1" y="726"/>
                    </a:cubicBezTo>
                    <a:cubicBezTo>
                      <a:pt x="1" y="1145"/>
                      <a:pt x="336" y="1480"/>
                      <a:pt x="726" y="1480"/>
                    </a:cubicBezTo>
                    <a:cubicBezTo>
                      <a:pt x="1396" y="1480"/>
                      <a:pt x="1730" y="671"/>
                      <a:pt x="1256" y="224"/>
                    </a:cubicBezTo>
                    <a:cubicBezTo>
                      <a:pt x="1102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4" name="Google Shape;2654;p16"/>
              <p:cNvSpPr/>
              <p:nvPr/>
            </p:nvSpPr>
            <p:spPr>
              <a:xfrm>
                <a:off x="4856200" y="4253475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732" y="1"/>
                    </a:moveTo>
                    <a:cubicBezTo>
                      <a:pt x="355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26" y="1480"/>
                    </a:cubicBezTo>
                    <a:cubicBezTo>
                      <a:pt x="1395" y="1480"/>
                      <a:pt x="1702" y="671"/>
                      <a:pt x="1256" y="224"/>
                    </a:cubicBezTo>
                    <a:cubicBezTo>
                      <a:pt x="1101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5" name="Google Shape;2655;p16"/>
              <p:cNvSpPr/>
              <p:nvPr/>
            </p:nvSpPr>
            <p:spPr>
              <a:xfrm>
                <a:off x="4227775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1"/>
                    </a:moveTo>
                    <a:cubicBezTo>
                      <a:pt x="368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54" y="1480"/>
                    </a:cubicBezTo>
                    <a:cubicBezTo>
                      <a:pt x="1395" y="1480"/>
                      <a:pt x="1730" y="671"/>
                      <a:pt x="1256" y="224"/>
                    </a:cubicBezTo>
                    <a:cubicBezTo>
                      <a:pt x="1110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6" name="Google Shape;2656;p16"/>
              <p:cNvSpPr/>
              <p:nvPr/>
            </p:nvSpPr>
            <p:spPr>
              <a:xfrm>
                <a:off x="4145475" y="4253475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732" y="1"/>
                    </a:moveTo>
                    <a:cubicBezTo>
                      <a:pt x="355" y="1"/>
                      <a:pt x="0" y="294"/>
                      <a:pt x="0" y="726"/>
                    </a:cubicBezTo>
                    <a:cubicBezTo>
                      <a:pt x="0" y="1145"/>
                      <a:pt x="307" y="1480"/>
                      <a:pt x="726" y="1480"/>
                    </a:cubicBezTo>
                    <a:cubicBezTo>
                      <a:pt x="1367" y="1480"/>
                      <a:pt x="1702" y="671"/>
                      <a:pt x="1256" y="224"/>
                    </a:cubicBezTo>
                    <a:cubicBezTo>
                      <a:pt x="1101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7" name="Google Shape;2657;p16"/>
              <p:cNvSpPr/>
              <p:nvPr/>
            </p:nvSpPr>
            <p:spPr>
              <a:xfrm>
                <a:off x="4775300" y="4253475"/>
                <a:ext cx="42550" cy="37000"/>
              </a:xfrm>
              <a:custGeom>
                <a:rect b="b" l="l" r="r" t="t"/>
                <a:pathLst>
                  <a:path extrusionOk="0" h="1480" w="1702">
                    <a:moveTo>
                      <a:pt x="731" y="1"/>
                    </a:moveTo>
                    <a:cubicBezTo>
                      <a:pt x="355" y="1"/>
                      <a:pt x="0" y="294"/>
                      <a:pt x="0" y="726"/>
                    </a:cubicBezTo>
                    <a:cubicBezTo>
                      <a:pt x="0" y="1145"/>
                      <a:pt x="307" y="1480"/>
                      <a:pt x="726" y="1480"/>
                    </a:cubicBezTo>
                    <a:cubicBezTo>
                      <a:pt x="1367" y="1480"/>
                      <a:pt x="1702" y="671"/>
                      <a:pt x="1256" y="224"/>
                    </a:cubicBezTo>
                    <a:cubicBezTo>
                      <a:pt x="1101" y="70"/>
                      <a:pt x="914" y="1"/>
                      <a:pt x="73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8" name="Google Shape;2658;p16"/>
              <p:cNvSpPr/>
              <p:nvPr/>
            </p:nvSpPr>
            <p:spPr>
              <a:xfrm>
                <a:off x="4377025" y="4253475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732" y="1"/>
                    </a:moveTo>
                    <a:cubicBezTo>
                      <a:pt x="356" y="1"/>
                      <a:pt x="1" y="294"/>
                      <a:pt x="1" y="726"/>
                    </a:cubicBezTo>
                    <a:cubicBezTo>
                      <a:pt x="1" y="1145"/>
                      <a:pt x="336" y="1480"/>
                      <a:pt x="726" y="1480"/>
                    </a:cubicBezTo>
                    <a:cubicBezTo>
                      <a:pt x="1396" y="1480"/>
                      <a:pt x="1703" y="671"/>
                      <a:pt x="1256" y="224"/>
                    </a:cubicBezTo>
                    <a:cubicBezTo>
                      <a:pt x="1102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9" name="Google Shape;2659;p16"/>
              <p:cNvSpPr/>
              <p:nvPr/>
            </p:nvSpPr>
            <p:spPr>
              <a:xfrm>
                <a:off x="4693675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5" y="1"/>
                    </a:moveTo>
                    <a:cubicBezTo>
                      <a:pt x="368" y="1"/>
                      <a:pt x="1" y="294"/>
                      <a:pt x="1" y="726"/>
                    </a:cubicBezTo>
                    <a:cubicBezTo>
                      <a:pt x="1" y="1145"/>
                      <a:pt x="336" y="1480"/>
                      <a:pt x="754" y="1480"/>
                    </a:cubicBezTo>
                    <a:cubicBezTo>
                      <a:pt x="1396" y="1480"/>
                      <a:pt x="1731" y="671"/>
                      <a:pt x="1256" y="224"/>
                    </a:cubicBezTo>
                    <a:cubicBezTo>
                      <a:pt x="1111" y="70"/>
                      <a:pt x="927" y="1"/>
                      <a:pt x="74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0" name="Google Shape;2660;p16"/>
              <p:cNvSpPr/>
              <p:nvPr/>
            </p:nvSpPr>
            <p:spPr>
              <a:xfrm>
                <a:off x="4612775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1"/>
                    </a:moveTo>
                    <a:cubicBezTo>
                      <a:pt x="368" y="1"/>
                      <a:pt x="1" y="294"/>
                      <a:pt x="1" y="726"/>
                    </a:cubicBezTo>
                    <a:cubicBezTo>
                      <a:pt x="1" y="1145"/>
                      <a:pt x="335" y="1480"/>
                      <a:pt x="754" y="1480"/>
                    </a:cubicBezTo>
                    <a:cubicBezTo>
                      <a:pt x="1396" y="1480"/>
                      <a:pt x="1730" y="671"/>
                      <a:pt x="1256" y="224"/>
                    </a:cubicBezTo>
                    <a:cubicBezTo>
                      <a:pt x="1111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1" name="Google Shape;2661;p16"/>
              <p:cNvSpPr/>
              <p:nvPr/>
            </p:nvSpPr>
            <p:spPr>
              <a:xfrm>
                <a:off x="4448175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1"/>
                    </a:moveTo>
                    <a:cubicBezTo>
                      <a:pt x="368" y="1"/>
                      <a:pt x="1" y="294"/>
                      <a:pt x="1" y="726"/>
                    </a:cubicBezTo>
                    <a:cubicBezTo>
                      <a:pt x="1" y="1145"/>
                      <a:pt x="335" y="1480"/>
                      <a:pt x="754" y="1480"/>
                    </a:cubicBezTo>
                    <a:cubicBezTo>
                      <a:pt x="1396" y="1480"/>
                      <a:pt x="1730" y="671"/>
                      <a:pt x="1256" y="224"/>
                    </a:cubicBezTo>
                    <a:cubicBezTo>
                      <a:pt x="1110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2" name="Google Shape;2662;p16"/>
              <p:cNvSpPr/>
              <p:nvPr/>
            </p:nvSpPr>
            <p:spPr>
              <a:xfrm>
                <a:off x="4077825" y="4253475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44" y="1"/>
                    </a:moveTo>
                    <a:cubicBezTo>
                      <a:pt x="368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53" y="1480"/>
                    </a:cubicBezTo>
                    <a:cubicBezTo>
                      <a:pt x="1395" y="1480"/>
                      <a:pt x="1730" y="671"/>
                      <a:pt x="1256" y="224"/>
                    </a:cubicBezTo>
                    <a:cubicBezTo>
                      <a:pt x="1110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3" name="Google Shape;2663;p16"/>
              <p:cNvSpPr/>
              <p:nvPr/>
            </p:nvSpPr>
            <p:spPr>
              <a:xfrm>
                <a:off x="4531875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32" y="1"/>
                    </a:moveTo>
                    <a:cubicBezTo>
                      <a:pt x="355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26" y="1480"/>
                    </a:cubicBezTo>
                    <a:cubicBezTo>
                      <a:pt x="1395" y="1480"/>
                      <a:pt x="1730" y="671"/>
                      <a:pt x="1256" y="224"/>
                    </a:cubicBezTo>
                    <a:cubicBezTo>
                      <a:pt x="1101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4" name="Google Shape;2664;p16"/>
              <p:cNvSpPr/>
              <p:nvPr/>
            </p:nvSpPr>
            <p:spPr>
              <a:xfrm>
                <a:off x="4299625" y="4253475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44" y="1"/>
                    </a:moveTo>
                    <a:cubicBezTo>
                      <a:pt x="367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53" y="1480"/>
                    </a:cubicBezTo>
                    <a:cubicBezTo>
                      <a:pt x="1395" y="1480"/>
                      <a:pt x="1730" y="671"/>
                      <a:pt x="1256" y="224"/>
                    </a:cubicBezTo>
                    <a:cubicBezTo>
                      <a:pt x="1110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5" name="Google Shape;2665;p16"/>
              <p:cNvSpPr/>
              <p:nvPr/>
            </p:nvSpPr>
            <p:spPr>
              <a:xfrm>
                <a:off x="4077825" y="4332300"/>
                <a:ext cx="36975" cy="37000"/>
              </a:xfrm>
              <a:custGeom>
                <a:rect b="b" l="l" r="r" t="t"/>
                <a:pathLst>
                  <a:path extrusionOk="0" h="1480" w="1479">
                    <a:moveTo>
                      <a:pt x="753" y="1"/>
                    </a:moveTo>
                    <a:cubicBezTo>
                      <a:pt x="335" y="1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6" name="Google Shape;2666;p16"/>
              <p:cNvSpPr/>
              <p:nvPr/>
            </p:nvSpPr>
            <p:spPr>
              <a:xfrm>
                <a:off x="4158725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54" y="1"/>
                    </a:moveTo>
                    <a:cubicBezTo>
                      <a:pt x="335" y="1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4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7" name="Google Shape;2667;p16"/>
              <p:cNvSpPr/>
              <p:nvPr/>
            </p:nvSpPr>
            <p:spPr>
              <a:xfrm>
                <a:off x="4240325" y="4332300"/>
                <a:ext cx="36300" cy="37000"/>
              </a:xfrm>
              <a:custGeom>
                <a:rect b="b" l="l" r="r" t="t"/>
                <a:pathLst>
                  <a:path extrusionOk="0" h="1480" w="1452">
                    <a:moveTo>
                      <a:pt x="726" y="1"/>
                    </a:moveTo>
                    <a:cubicBezTo>
                      <a:pt x="308" y="1"/>
                      <a:pt x="1" y="335"/>
                      <a:pt x="1" y="726"/>
                    </a:cubicBezTo>
                    <a:cubicBezTo>
                      <a:pt x="1" y="1144"/>
                      <a:pt x="308" y="1479"/>
                      <a:pt x="726" y="1479"/>
                    </a:cubicBezTo>
                    <a:cubicBezTo>
                      <a:pt x="1145" y="1479"/>
                      <a:pt x="1451" y="1144"/>
                      <a:pt x="1451" y="726"/>
                    </a:cubicBezTo>
                    <a:cubicBezTo>
                      <a:pt x="1451" y="335"/>
                      <a:pt x="1145" y="1"/>
                      <a:pt x="72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8" name="Google Shape;2668;p16"/>
              <p:cNvSpPr/>
              <p:nvPr/>
            </p:nvSpPr>
            <p:spPr>
              <a:xfrm>
                <a:off x="4321225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26" y="1"/>
                    </a:moveTo>
                    <a:cubicBezTo>
                      <a:pt x="336" y="1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26" y="1479"/>
                    </a:cubicBezTo>
                    <a:cubicBezTo>
                      <a:pt x="1145" y="1479"/>
                      <a:pt x="1480" y="1144"/>
                      <a:pt x="1480" y="726"/>
                    </a:cubicBezTo>
                    <a:cubicBezTo>
                      <a:pt x="1480" y="335"/>
                      <a:pt x="1145" y="1"/>
                      <a:pt x="72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9" name="Google Shape;2669;p16"/>
              <p:cNvSpPr/>
              <p:nvPr/>
            </p:nvSpPr>
            <p:spPr>
              <a:xfrm>
                <a:off x="4948975" y="4332300"/>
                <a:ext cx="36975" cy="37000"/>
              </a:xfrm>
              <a:custGeom>
                <a:rect b="b" l="l" r="r" t="t"/>
                <a:pathLst>
                  <a:path extrusionOk="0" h="1480" w="1479">
                    <a:moveTo>
                      <a:pt x="753" y="1"/>
                    </a:moveTo>
                    <a:cubicBezTo>
                      <a:pt x="335" y="1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0" name="Google Shape;2670;p16"/>
              <p:cNvSpPr/>
              <p:nvPr/>
            </p:nvSpPr>
            <p:spPr>
              <a:xfrm>
                <a:off x="5031950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26" y="1"/>
                    </a:moveTo>
                    <a:cubicBezTo>
                      <a:pt x="336" y="1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26" y="1479"/>
                    </a:cubicBezTo>
                    <a:cubicBezTo>
                      <a:pt x="1145" y="1479"/>
                      <a:pt x="1480" y="1144"/>
                      <a:pt x="1480" y="726"/>
                    </a:cubicBezTo>
                    <a:cubicBezTo>
                      <a:pt x="1480" y="335"/>
                      <a:pt x="1145" y="1"/>
                      <a:pt x="72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1" name="Google Shape;2671;p16"/>
              <p:cNvSpPr/>
              <p:nvPr/>
            </p:nvSpPr>
            <p:spPr>
              <a:xfrm>
                <a:off x="4402150" y="4332300"/>
                <a:ext cx="36975" cy="37000"/>
              </a:xfrm>
              <a:custGeom>
                <a:rect b="b" l="l" r="r" t="t"/>
                <a:pathLst>
                  <a:path extrusionOk="0" h="1480" w="1479">
                    <a:moveTo>
                      <a:pt x="753" y="1"/>
                    </a:moveTo>
                    <a:cubicBezTo>
                      <a:pt x="335" y="1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2" name="Google Shape;2672;p16"/>
              <p:cNvSpPr/>
              <p:nvPr/>
            </p:nvSpPr>
            <p:spPr>
              <a:xfrm>
                <a:off x="4794125" y="4332300"/>
                <a:ext cx="43275" cy="36675"/>
              </a:xfrm>
              <a:custGeom>
                <a:rect b="b" l="l" r="r" t="t"/>
                <a:pathLst>
                  <a:path extrusionOk="0" h="1467" w="1731">
                    <a:moveTo>
                      <a:pt x="977" y="1"/>
                    </a:moveTo>
                    <a:cubicBezTo>
                      <a:pt x="335" y="1"/>
                      <a:pt x="0" y="782"/>
                      <a:pt x="447" y="1256"/>
                    </a:cubicBezTo>
                    <a:cubicBezTo>
                      <a:pt x="600" y="1400"/>
                      <a:pt x="789" y="1466"/>
                      <a:pt x="973" y="1466"/>
                    </a:cubicBezTo>
                    <a:cubicBezTo>
                      <a:pt x="1360" y="1466"/>
                      <a:pt x="1730" y="1179"/>
                      <a:pt x="1730" y="726"/>
                    </a:cubicBezTo>
                    <a:cubicBezTo>
                      <a:pt x="1730" y="335"/>
                      <a:pt x="1395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3" name="Google Shape;2673;p16"/>
              <p:cNvSpPr/>
              <p:nvPr/>
            </p:nvSpPr>
            <p:spPr>
              <a:xfrm>
                <a:off x="4483050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54" y="1"/>
                    </a:moveTo>
                    <a:cubicBezTo>
                      <a:pt x="335" y="1"/>
                      <a:pt x="1" y="335"/>
                      <a:pt x="1" y="726"/>
                    </a:cubicBezTo>
                    <a:cubicBezTo>
                      <a:pt x="1" y="1144"/>
                      <a:pt x="335" y="1479"/>
                      <a:pt x="754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4" name="Google Shape;2674;p16"/>
              <p:cNvSpPr/>
              <p:nvPr/>
            </p:nvSpPr>
            <p:spPr>
              <a:xfrm>
                <a:off x="4558375" y="4332300"/>
                <a:ext cx="42575" cy="36675"/>
              </a:xfrm>
              <a:custGeom>
                <a:rect b="b" l="l" r="r" t="t"/>
                <a:pathLst>
                  <a:path extrusionOk="0" h="1467" w="1703">
                    <a:moveTo>
                      <a:pt x="977" y="1"/>
                    </a:moveTo>
                    <a:cubicBezTo>
                      <a:pt x="307" y="1"/>
                      <a:pt x="1" y="782"/>
                      <a:pt x="447" y="1256"/>
                    </a:cubicBezTo>
                    <a:cubicBezTo>
                      <a:pt x="600" y="1400"/>
                      <a:pt x="786" y="1466"/>
                      <a:pt x="967" y="1466"/>
                    </a:cubicBezTo>
                    <a:cubicBezTo>
                      <a:pt x="1345" y="1466"/>
                      <a:pt x="1702" y="1179"/>
                      <a:pt x="1702" y="726"/>
                    </a:cubicBezTo>
                    <a:cubicBezTo>
                      <a:pt x="1702" y="335"/>
                      <a:pt x="1368" y="1"/>
                      <a:pt x="97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5" name="Google Shape;2675;p16"/>
              <p:cNvSpPr/>
              <p:nvPr/>
            </p:nvSpPr>
            <p:spPr>
              <a:xfrm>
                <a:off x="4728550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54" y="1"/>
                    </a:moveTo>
                    <a:cubicBezTo>
                      <a:pt x="336" y="1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54" y="1479"/>
                    </a:cubicBezTo>
                    <a:cubicBezTo>
                      <a:pt x="1145" y="1479"/>
                      <a:pt x="1480" y="1144"/>
                      <a:pt x="1480" y="726"/>
                    </a:cubicBezTo>
                    <a:cubicBezTo>
                      <a:pt x="1480" y="335"/>
                      <a:pt x="1145" y="1"/>
                      <a:pt x="75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6" name="Google Shape;2676;p16"/>
              <p:cNvSpPr/>
              <p:nvPr/>
            </p:nvSpPr>
            <p:spPr>
              <a:xfrm>
                <a:off x="5092650" y="4332300"/>
                <a:ext cx="43250" cy="36675"/>
              </a:xfrm>
              <a:custGeom>
                <a:rect b="b" l="l" r="r" t="t"/>
                <a:pathLst>
                  <a:path extrusionOk="0" h="1467" w="1730">
                    <a:moveTo>
                      <a:pt x="1005" y="1"/>
                    </a:moveTo>
                    <a:cubicBezTo>
                      <a:pt x="335" y="1"/>
                      <a:pt x="0" y="782"/>
                      <a:pt x="474" y="1256"/>
                    </a:cubicBezTo>
                    <a:cubicBezTo>
                      <a:pt x="628" y="1400"/>
                      <a:pt x="813" y="1466"/>
                      <a:pt x="994" y="1466"/>
                    </a:cubicBezTo>
                    <a:cubicBezTo>
                      <a:pt x="1372" y="1466"/>
                      <a:pt x="1730" y="1179"/>
                      <a:pt x="1730" y="726"/>
                    </a:cubicBezTo>
                    <a:cubicBezTo>
                      <a:pt x="1730" y="335"/>
                      <a:pt x="1395" y="1"/>
                      <a:pt x="100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7" name="Google Shape;2677;p16"/>
              <p:cNvSpPr/>
              <p:nvPr/>
            </p:nvSpPr>
            <p:spPr>
              <a:xfrm>
                <a:off x="4645550" y="4332300"/>
                <a:ext cx="36300" cy="37000"/>
              </a:xfrm>
              <a:custGeom>
                <a:rect b="b" l="l" r="r" t="t"/>
                <a:pathLst>
                  <a:path extrusionOk="0" h="1480" w="1452">
                    <a:moveTo>
                      <a:pt x="726" y="1"/>
                    </a:moveTo>
                    <a:cubicBezTo>
                      <a:pt x="336" y="1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26" y="1479"/>
                    </a:cubicBezTo>
                    <a:cubicBezTo>
                      <a:pt x="1145" y="1479"/>
                      <a:pt x="1452" y="1144"/>
                      <a:pt x="1452" y="726"/>
                    </a:cubicBezTo>
                    <a:cubicBezTo>
                      <a:pt x="1452" y="335"/>
                      <a:pt x="1145" y="1"/>
                      <a:pt x="726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8" name="Google Shape;2678;p16"/>
              <p:cNvSpPr/>
              <p:nvPr/>
            </p:nvSpPr>
            <p:spPr>
              <a:xfrm>
                <a:off x="4877125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54" y="1"/>
                    </a:moveTo>
                    <a:cubicBezTo>
                      <a:pt x="335" y="1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4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4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9" name="Google Shape;2679;p16"/>
              <p:cNvSpPr/>
              <p:nvPr/>
            </p:nvSpPr>
            <p:spPr>
              <a:xfrm>
                <a:off x="3595875" y="4568050"/>
                <a:ext cx="1625825" cy="403875"/>
              </a:xfrm>
              <a:custGeom>
                <a:rect b="b" l="l" r="r" t="t"/>
                <a:pathLst>
                  <a:path extrusionOk="0" h="16155" w="65033">
                    <a:moveTo>
                      <a:pt x="0" y="1"/>
                    </a:moveTo>
                    <a:lnTo>
                      <a:pt x="0" y="16154"/>
                    </a:lnTo>
                    <a:lnTo>
                      <a:pt x="65032" y="16154"/>
                    </a:lnTo>
                    <a:lnTo>
                      <a:pt x="65032" y="1"/>
                    </a:lnTo>
                    <a:close/>
                  </a:path>
                </a:pathLst>
              </a:custGeom>
              <a:solidFill>
                <a:srgbClr val="A4C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0" name="Google Shape;2680;p16"/>
              <p:cNvSpPr/>
              <p:nvPr/>
            </p:nvSpPr>
            <p:spPr>
              <a:xfrm>
                <a:off x="4067350" y="4658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6" y="0"/>
                      <a:pt x="1" y="782"/>
                      <a:pt x="475" y="1256"/>
                    </a:cubicBezTo>
                    <a:cubicBezTo>
                      <a:pt x="629" y="1409"/>
                      <a:pt x="814" y="1478"/>
                      <a:pt x="995" y="1478"/>
                    </a:cubicBezTo>
                    <a:cubicBezTo>
                      <a:pt x="1373" y="1478"/>
                      <a:pt x="1730" y="1179"/>
                      <a:pt x="1730" y="726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1" name="Google Shape;2681;p16"/>
              <p:cNvSpPr/>
              <p:nvPr/>
            </p:nvSpPr>
            <p:spPr>
              <a:xfrm>
                <a:off x="4148950" y="4658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6" y="0"/>
                      <a:pt x="1" y="782"/>
                      <a:pt x="447" y="1256"/>
                    </a:cubicBezTo>
                    <a:cubicBezTo>
                      <a:pt x="601" y="1409"/>
                      <a:pt x="787" y="1478"/>
                      <a:pt x="968" y="1478"/>
                    </a:cubicBezTo>
                    <a:cubicBezTo>
                      <a:pt x="1346" y="1478"/>
                      <a:pt x="1703" y="1179"/>
                      <a:pt x="1703" y="726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2" name="Google Shape;2682;p16"/>
              <p:cNvSpPr/>
              <p:nvPr/>
            </p:nvSpPr>
            <p:spPr>
              <a:xfrm>
                <a:off x="4229875" y="4658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782"/>
                      <a:pt x="474" y="1256"/>
                    </a:cubicBezTo>
                    <a:cubicBezTo>
                      <a:pt x="619" y="1409"/>
                      <a:pt x="802" y="1478"/>
                      <a:pt x="982" y="1478"/>
                    </a:cubicBezTo>
                    <a:cubicBezTo>
                      <a:pt x="1360" y="1478"/>
                      <a:pt x="1730" y="1179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3" name="Google Shape;2683;p16"/>
              <p:cNvSpPr/>
              <p:nvPr/>
            </p:nvSpPr>
            <p:spPr>
              <a:xfrm>
                <a:off x="4310775" y="4658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0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9"/>
                      <a:pt x="1730" y="726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4" name="Google Shape;2684;p16"/>
              <p:cNvSpPr/>
              <p:nvPr/>
            </p:nvSpPr>
            <p:spPr>
              <a:xfrm>
                <a:off x="4939200" y="4658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5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7" y="1478"/>
                    </a:cubicBezTo>
                    <a:cubicBezTo>
                      <a:pt x="1345" y="1478"/>
                      <a:pt x="1702" y="1179"/>
                      <a:pt x="1702" y="726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5" name="Google Shape;2685;p16"/>
              <p:cNvSpPr/>
              <p:nvPr/>
            </p:nvSpPr>
            <p:spPr>
              <a:xfrm>
                <a:off x="5021500" y="4658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0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9"/>
                      <a:pt x="1730" y="726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6" name="Google Shape;2686;p16"/>
              <p:cNvSpPr/>
              <p:nvPr/>
            </p:nvSpPr>
            <p:spPr>
              <a:xfrm>
                <a:off x="4391675" y="4658675"/>
                <a:ext cx="43275" cy="36500"/>
              </a:xfrm>
              <a:custGeom>
                <a:rect b="b" l="l" r="r" t="t"/>
                <a:pathLst>
                  <a:path extrusionOk="0" h="1460" w="1731">
                    <a:moveTo>
                      <a:pt x="1047" y="1"/>
                    </a:moveTo>
                    <a:cubicBezTo>
                      <a:pt x="1033" y="1"/>
                      <a:pt x="1019" y="1"/>
                      <a:pt x="1005" y="2"/>
                    </a:cubicBezTo>
                    <a:cubicBezTo>
                      <a:pt x="336" y="2"/>
                      <a:pt x="1" y="784"/>
                      <a:pt x="475" y="1230"/>
                    </a:cubicBezTo>
                    <a:cubicBezTo>
                      <a:pt x="624" y="1388"/>
                      <a:pt x="813" y="1459"/>
                      <a:pt x="999" y="1459"/>
                    </a:cubicBezTo>
                    <a:cubicBezTo>
                      <a:pt x="1371" y="1459"/>
                      <a:pt x="1730" y="1174"/>
                      <a:pt x="1730" y="728"/>
                    </a:cubicBezTo>
                    <a:cubicBezTo>
                      <a:pt x="1730" y="351"/>
                      <a:pt x="1420" y="1"/>
                      <a:pt x="104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7" name="Google Shape;2687;p16"/>
              <p:cNvSpPr/>
              <p:nvPr/>
            </p:nvSpPr>
            <p:spPr>
              <a:xfrm>
                <a:off x="4789950" y="4658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782"/>
                      <a:pt x="474" y="1256"/>
                    </a:cubicBezTo>
                    <a:cubicBezTo>
                      <a:pt x="619" y="1409"/>
                      <a:pt x="801" y="1478"/>
                      <a:pt x="982" y="1478"/>
                    </a:cubicBezTo>
                    <a:cubicBezTo>
                      <a:pt x="1360" y="1478"/>
                      <a:pt x="1730" y="1179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8" name="Google Shape;2688;p16"/>
              <p:cNvSpPr/>
              <p:nvPr/>
            </p:nvSpPr>
            <p:spPr>
              <a:xfrm>
                <a:off x="4473275" y="4658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08" y="0"/>
                      <a:pt x="1" y="782"/>
                      <a:pt x="447" y="1256"/>
                    </a:cubicBezTo>
                    <a:cubicBezTo>
                      <a:pt x="601" y="1409"/>
                      <a:pt x="787" y="1478"/>
                      <a:pt x="968" y="1478"/>
                    </a:cubicBezTo>
                    <a:cubicBezTo>
                      <a:pt x="1346" y="1478"/>
                      <a:pt x="1703" y="1179"/>
                      <a:pt x="1703" y="726"/>
                    </a:cubicBezTo>
                    <a:cubicBezTo>
                      <a:pt x="1703" y="335"/>
                      <a:pt x="1368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9" name="Google Shape;2689;p16"/>
              <p:cNvSpPr/>
              <p:nvPr/>
            </p:nvSpPr>
            <p:spPr>
              <a:xfrm>
                <a:off x="4554200" y="4658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782"/>
                      <a:pt x="447" y="1256"/>
                    </a:cubicBezTo>
                    <a:cubicBezTo>
                      <a:pt x="600" y="1409"/>
                      <a:pt x="789" y="1478"/>
                      <a:pt x="974" y="1478"/>
                    </a:cubicBezTo>
                    <a:cubicBezTo>
                      <a:pt x="1360" y="1478"/>
                      <a:pt x="1730" y="1179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0" name="Google Shape;2690;p16"/>
              <p:cNvSpPr/>
              <p:nvPr/>
            </p:nvSpPr>
            <p:spPr>
              <a:xfrm>
                <a:off x="4718800" y="4658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07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7" y="1478"/>
                    </a:cubicBezTo>
                    <a:cubicBezTo>
                      <a:pt x="1345" y="1478"/>
                      <a:pt x="1702" y="1179"/>
                      <a:pt x="1702" y="726"/>
                    </a:cubicBezTo>
                    <a:cubicBezTo>
                      <a:pt x="1702" y="335"/>
                      <a:pt x="1367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1" name="Google Shape;2691;p16"/>
              <p:cNvSpPr/>
              <p:nvPr/>
            </p:nvSpPr>
            <p:spPr>
              <a:xfrm>
                <a:off x="5089350" y="4658700"/>
                <a:ext cx="43075" cy="36475"/>
              </a:xfrm>
              <a:custGeom>
                <a:rect b="b" l="l" r="r" t="t"/>
                <a:pathLst>
                  <a:path extrusionOk="0" h="1459" w="1723">
                    <a:moveTo>
                      <a:pt x="962" y="1"/>
                    </a:moveTo>
                    <a:cubicBezTo>
                      <a:pt x="316" y="1"/>
                      <a:pt x="0" y="763"/>
                      <a:pt x="439" y="1229"/>
                    </a:cubicBezTo>
                    <a:cubicBezTo>
                      <a:pt x="588" y="1387"/>
                      <a:pt x="777" y="1458"/>
                      <a:pt x="963" y="1458"/>
                    </a:cubicBezTo>
                    <a:cubicBezTo>
                      <a:pt x="1335" y="1458"/>
                      <a:pt x="1695" y="1173"/>
                      <a:pt x="1695" y="727"/>
                    </a:cubicBezTo>
                    <a:cubicBezTo>
                      <a:pt x="1722" y="336"/>
                      <a:pt x="1388" y="1"/>
                      <a:pt x="997" y="1"/>
                    </a:cubicBezTo>
                    <a:cubicBezTo>
                      <a:pt x="985" y="1"/>
                      <a:pt x="974" y="1"/>
                      <a:pt x="962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2" name="Google Shape;2692;p16"/>
              <p:cNvSpPr/>
              <p:nvPr/>
            </p:nvSpPr>
            <p:spPr>
              <a:xfrm>
                <a:off x="4635100" y="4658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8" y="1478"/>
                    </a:cubicBezTo>
                    <a:cubicBezTo>
                      <a:pt x="1348" y="1478"/>
                      <a:pt x="1711" y="1179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3" name="Google Shape;2693;p16"/>
              <p:cNvSpPr/>
              <p:nvPr/>
            </p:nvSpPr>
            <p:spPr>
              <a:xfrm>
                <a:off x="4867350" y="4658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6" y="0"/>
                      <a:pt x="1" y="782"/>
                      <a:pt x="447" y="1256"/>
                    </a:cubicBezTo>
                    <a:cubicBezTo>
                      <a:pt x="601" y="1409"/>
                      <a:pt x="787" y="1478"/>
                      <a:pt x="968" y="1478"/>
                    </a:cubicBezTo>
                    <a:cubicBezTo>
                      <a:pt x="1346" y="1478"/>
                      <a:pt x="1703" y="1179"/>
                      <a:pt x="1703" y="726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4" name="Google Shape;2694;p16"/>
              <p:cNvSpPr/>
              <p:nvPr/>
            </p:nvSpPr>
            <p:spPr>
              <a:xfrm>
                <a:off x="5095425" y="4747300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732" y="0"/>
                    </a:moveTo>
                    <a:cubicBezTo>
                      <a:pt x="356" y="0"/>
                      <a:pt x="1" y="294"/>
                      <a:pt x="1" y="726"/>
                    </a:cubicBezTo>
                    <a:cubicBezTo>
                      <a:pt x="1" y="1144"/>
                      <a:pt x="308" y="1479"/>
                      <a:pt x="726" y="1479"/>
                    </a:cubicBezTo>
                    <a:cubicBezTo>
                      <a:pt x="1396" y="1479"/>
                      <a:pt x="1703" y="670"/>
                      <a:pt x="1256" y="224"/>
                    </a:cubicBezTo>
                    <a:cubicBezTo>
                      <a:pt x="1102" y="69"/>
                      <a:pt x="914" y="0"/>
                      <a:pt x="732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5" name="Google Shape;2695;p16"/>
              <p:cNvSpPr/>
              <p:nvPr/>
            </p:nvSpPr>
            <p:spPr>
              <a:xfrm>
                <a:off x="5013825" y="47473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0"/>
                    </a:moveTo>
                    <a:cubicBezTo>
                      <a:pt x="368" y="0"/>
                      <a:pt x="1" y="294"/>
                      <a:pt x="1" y="726"/>
                    </a:cubicBezTo>
                    <a:cubicBezTo>
                      <a:pt x="1" y="1144"/>
                      <a:pt x="335" y="1479"/>
                      <a:pt x="754" y="1479"/>
                    </a:cubicBezTo>
                    <a:cubicBezTo>
                      <a:pt x="1396" y="1479"/>
                      <a:pt x="1730" y="670"/>
                      <a:pt x="1256" y="224"/>
                    </a:cubicBezTo>
                    <a:cubicBezTo>
                      <a:pt x="1110" y="69"/>
                      <a:pt x="926" y="0"/>
                      <a:pt x="74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6" name="Google Shape;2696;p16"/>
              <p:cNvSpPr/>
              <p:nvPr/>
            </p:nvSpPr>
            <p:spPr>
              <a:xfrm>
                <a:off x="4932925" y="47473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0"/>
                    </a:moveTo>
                    <a:cubicBezTo>
                      <a:pt x="368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54" y="1479"/>
                    </a:cubicBezTo>
                    <a:cubicBezTo>
                      <a:pt x="1395" y="1479"/>
                      <a:pt x="1730" y="670"/>
                      <a:pt x="1256" y="224"/>
                    </a:cubicBezTo>
                    <a:cubicBezTo>
                      <a:pt x="1110" y="69"/>
                      <a:pt x="926" y="0"/>
                      <a:pt x="74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7" name="Google Shape;2697;p16"/>
              <p:cNvSpPr/>
              <p:nvPr/>
            </p:nvSpPr>
            <p:spPr>
              <a:xfrm>
                <a:off x="4852025" y="47473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45" y="0"/>
                    </a:moveTo>
                    <a:cubicBezTo>
                      <a:pt x="370" y="0"/>
                      <a:pt x="9" y="294"/>
                      <a:pt x="28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395" y="1479"/>
                      <a:pt x="1730" y="670"/>
                      <a:pt x="1256" y="224"/>
                    </a:cubicBezTo>
                    <a:cubicBezTo>
                      <a:pt x="1110" y="69"/>
                      <a:pt x="926" y="0"/>
                      <a:pt x="74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8" name="Google Shape;2698;p16"/>
              <p:cNvSpPr/>
              <p:nvPr/>
            </p:nvSpPr>
            <p:spPr>
              <a:xfrm>
                <a:off x="4223600" y="47473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44" y="0"/>
                    </a:moveTo>
                    <a:cubicBezTo>
                      <a:pt x="368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395" y="1479"/>
                      <a:pt x="1730" y="670"/>
                      <a:pt x="1256" y="224"/>
                    </a:cubicBezTo>
                    <a:cubicBezTo>
                      <a:pt x="1110" y="69"/>
                      <a:pt x="926" y="0"/>
                      <a:pt x="74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9" name="Google Shape;2699;p16"/>
              <p:cNvSpPr/>
              <p:nvPr/>
            </p:nvSpPr>
            <p:spPr>
              <a:xfrm>
                <a:off x="4141300" y="47473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31" y="0"/>
                    </a:moveTo>
                    <a:cubicBezTo>
                      <a:pt x="355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25" y="1479"/>
                    </a:cubicBezTo>
                    <a:cubicBezTo>
                      <a:pt x="1395" y="1479"/>
                      <a:pt x="1730" y="670"/>
                      <a:pt x="1255" y="224"/>
                    </a:cubicBezTo>
                    <a:cubicBezTo>
                      <a:pt x="1101" y="69"/>
                      <a:pt x="913" y="0"/>
                      <a:pt x="73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0" name="Google Shape;2700;p16"/>
              <p:cNvSpPr/>
              <p:nvPr/>
            </p:nvSpPr>
            <p:spPr>
              <a:xfrm>
                <a:off x="4771100" y="4747300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732" y="0"/>
                    </a:moveTo>
                    <a:cubicBezTo>
                      <a:pt x="356" y="0"/>
                      <a:pt x="1" y="294"/>
                      <a:pt x="1" y="726"/>
                    </a:cubicBezTo>
                    <a:cubicBezTo>
                      <a:pt x="1" y="1144"/>
                      <a:pt x="336" y="1479"/>
                      <a:pt x="726" y="1479"/>
                    </a:cubicBezTo>
                    <a:cubicBezTo>
                      <a:pt x="1396" y="1479"/>
                      <a:pt x="1703" y="670"/>
                      <a:pt x="1256" y="224"/>
                    </a:cubicBezTo>
                    <a:cubicBezTo>
                      <a:pt x="1102" y="69"/>
                      <a:pt x="914" y="0"/>
                      <a:pt x="732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1" name="Google Shape;2701;p16"/>
              <p:cNvSpPr/>
              <p:nvPr/>
            </p:nvSpPr>
            <p:spPr>
              <a:xfrm>
                <a:off x="4372850" y="47473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32" y="0"/>
                    </a:moveTo>
                    <a:cubicBezTo>
                      <a:pt x="355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26" y="1479"/>
                    </a:cubicBezTo>
                    <a:cubicBezTo>
                      <a:pt x="1395" y="1479"/>
                      <a:pt x="1730" y="670"/>
                      <a:pt x="1256" y="224"/>
                    </a:cubicBezTo>
                    <a:cubicBezTo>
                      <a:pt x="1101" y="69"/>
                      <a:pt x="914" y="0"/>
                      <a:pt x="732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2" name="Google Shape;2702;p16"/>
              <p:cNvSpPr/>
              <p:nvPr/>
            </p:nvSpPr>
            <p:spPr>
              <a:xfrm>
                <a:off x="4689725" y="4747300"/>
                <a:ext cx="43050" cy="37000"/>
              </a:xfrm>
              <a:custGeom>
                <a:rect b="b" l="l" r="r" t="t"/>
                <a:pathLst>
                  <a:path extrusionOk="0" h="1480" w="1722">
                    <a:moveTo>
                      <a:pt x="736" y="0"/>
                    </a:moveTo>
                    <a:cubicBezTo>
                      <a:pt x="362" y="0"/>
                      <a:pt x="1" y="294"/>
                      <a:pt x="19" y="726"/>
                    </a:cubicBezTo>
                    <a:cubicBezTo>
                      <a:pt x="19" y="1144"/>
                      <a:pt x="326" y="1479"/>
                      <a:pt x="745" y="1479"/>
                    </a:cubicBezTo>
                    <a:cubicBezTo>
                      <a:pt x="1387" y="1479"/>
                      <a:pt x="1721" y="670"/>
                      <a:pt x="1247" y="224"/>
                    </a:cubicBezTo>
                    <a:cubicBezTo>
                      <a:pt x="1101" y="69"/>
                      <a:pt x="917" y="0"/>
                      <a:pt x="73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3" name="Google Shape;2703;p16"/>
              <p:cNvSpPr/>
              <p:nvPr/>
            </p:nvSpPr>
            <p:spPr>
              <a:xfrm>
                <a:off x="4608600" y="47473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0"/>
                    </a:moveTo>
                    <a:cubicBezTo>
                      <a:pt x="368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54" y="1479"/>
                    </a:cubicBezTo>
                    <a:cubicBezTo>
                      <a:pt x="1395" y="1479"/>
                      <a:pt x="1730" y="670"/>
                      <a:pt x="1256" y="224"/>
                    </a:cubicBezTo>
                    <a:cubicBezTo>
                      <a:pt x="1110" y="69"/>
                      <a:pt x="926" y="0"/>
                      <a:pt x="74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4" name="Google Shape;2704;p16"/>
              <p:cNvSpPr/>
              <p:nvPr/>
            </p:nvSpPr>
            <p:spPr>
              <a:xfrm>
                <a:off x="4444225" y="4747300"/>
                <a:ext cx="43025" cy="37000"/>
              </a:xfrm>
              <a:custGeom>
                <a:rect b="b" l="l" r="r" t="t"/>
                <a:pathLst>
                  <a:path extrusionOk="0" h="1480" w="1721">
                    <a:moveTo>
                      <a:pt x="736" y="0"/>
                    </a:moveTo>
                    <a:cubicBezTo>
                      <a:pt x="362" y="0"/>
                      <a:pt x="0" y="294"/>
                      <a:pt x="19" y="726"/>
                    </a:cubicBezTo>
                    <a:cubicBezTo>
                      <a:pt x="19" y="1144"/>
                      <a:pt x="326" y="1479"/>
                      <a:pt x="744" y="1479"/>
                    </a:cubicBezTo>
                    <a:cubicBezTo>
                      <a:pt x="1386" y="1479"/>
                      <a:pt x="1721" y="670"/>
                      <a:pt x="1247" y="224"/>
                    </a:cubicBezTo>
                    <a:cubicBezTo>
                      <a:pt x="1101" y="69"/>
                      <a:pt x="917" y="0"/>
                      <a:pt x="73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5" name="Google Shape;2705;p16"/>
              <p:cNvSpPr/>
              <p:nvPr/>
            </p:nvSpPr>
            <p:spPr>
              <a:xfrm>
                <a:off x="4073850" y="4747300"/>
                <a:ext cx="43050" cy="37000"/>
              </a:xfrm>
              <a:custGeom>
                <a:rect b="b" l="l" r="r" t="t"/>
                <a:pathLst>
                  <a:path extrusionOk="0" h="1480" w="1722">
                    <a:moveTo>
                      <a:pt x="745" y="0"/>
                    </a:moveTo>
                    <a:cubicBezTo>
                      <a:pt x="362" y="0"/>
                      <a:pt x="1" y="294"/>
                      <a:pt x="20" y="726"/>
                    </a:cubicBezTo>
                    <a:cubicBezTo>
                      <a:pt x="20" y="1144"/>
                      <a:pt x="327" y="1479"/>
                      <a:pt x="745" y="1479"/>
                    </a:cubicBezTo>
                    <a:cubicBezTo>
                      <a:pt x="1387" y="1479"/>
                      <a:pt x="1722" y="670"/>
                      <a:pt x="1275" y="224"/>
                    </a:cubicBezTo>
                    <a:cubicBezTo>
                      <a:pt x="1120" y="69"/>
                      <a:pt x="930" y="0"/>
                      <a:pt x="74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6" name="Google Shape;2706;p16"/>
              <p:cNvSpPr/>
              <p:nvPr/>
            </p:nvSpPr>
            <p:spPr>
              <a:xfrm>
                <a:off x="4527700" y="47473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31" y="0"/>
                    </a:moveTo>
                    <a:cubicBezTo>
                      <a:pt x="355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395" y="1479"/>
                      <a:pt x="1730" y="670"/>
                      <a:pt x="1255" y="224"/>
                    </a:cubicBezTo>
                    <a:cubicBezTo>
                      <a:pt x="1101" y="69"/>
                      <a:pt x="914" y="0"/>
                      <a:pt x="731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7" name="Google Shape;2707;p16"/>
              <p:cNvSpPr/>
              <p:nvPr/>
            </p:nvSpPr>
            <p:spPr>
              <a:xfrm>
                <a:off x="4295425" y="47473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0"/>
                    </a:moveTo>
                    <a:cubicBezTo>
                      <a:pt x="368" y="0"/>
                      <a:pt x="1" y="294"/>
                      <a:pt x="1" y="726"/>
                    </a:cubicBezTo>
                    <a:cubicBezTo>
                      <a:pt x="1" y="1144"/>
                      <a:pt x="335" y="1479"/>
                      <a:pt x="754" y="1479"/>
                    </a:cubicBezTo>
                    <a:cubicBezTo>
                      <a:pt x="1396" y="1479"/>
                      <a:pt x="1730" y="670"/>
                      <a:pt x="1256" y="224"/>
                    </a:cubicBezTo>
                    <a:cubicBezTo>
                      <a:pt x="1111" y="69"/>
                      <a:pt x="926" y="0"/>
                      <a:pt x="744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8" name="Google Shape;2708;p16"/>
              <p:cNvSpPr/>
              <p:nvPr/>
            </p:nvSpPr>
            <p:spPr>
              <a:xfrm>
                <a:off x="4073625" y="4826125"/>
                <a:ext cx="37000" cy="36975"/>
              </a:xfrm>
              <a:custGeom>
                <a:rect b="b" l="l" r="r" t="t"/>
                <a:pathLst>
                  <a:path extrusionOk="0" h="1479" w="1480">
                    <a:moveTo>
                      <a:pt x="754" y="0"/>
                    </a:moveTo>
                    <a:cubicBezTo>
                      <a:pt x="336" y="0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54" y="1479"/>
                    </a:cubicBezTo>
                    <a:cubicBezTo>
                      <a:pt x="1145" y="1479"/>
                      <a:pt x="1479" y="1144"/>
                      <a:pt x="1479" y="726"/>
                    </a:cubicBezTo>
                    <a:cubicBezTo>
                      <a:pt x="1479" y="335"/>
                      <a:pt x="1145" y="0"/>
                      <a:pt x="75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9" name="Google Shape;2709;p16"/>
              <p:cNvSpPr/>
              <p:nvPr/>
            </p:nvSpPr>
            <p:spPr>
              <a:xfrm>
                <a:off x="4155225" y="4826125"/>
                <a:ext cx="36300" cy="36975"/>
              </a:xfrm>
              <a:custGeom>
                <a:rect b="b" l="l" r="r" t="t"/>
                <a:pathLst>
                  <a:path extrusionOk="0" h="1479" w="1452">
                    <a:moveTo>
                      <a:pt x="726" y="0"/>
                    </a:moveTo>
                    <a:cubicBezTo>
                      <a:pt x="308" y="0"/>
                      <a:pt x="1" y="335"/>
                      <a:pt x="1" y="726"/>
                    </a:cubicBezTo>
                    <a:cubicBezTo>
                      <a:pt x="1" y="1144"/>
                      <a:pt x="308" y="1479"/>
                      <a:pt x="726" y="1479"/>
                    </a:cubicBezTo>
                    <a:cubicBezTo>
                      <a:pt x="1145" y="1479"/>
                      <a:pt x="1452" y="1144"/>
                      <a:pt x="1452" y="726"/>
                    </a:cubicBezTo>
                    <a:cubicBezTo>
                      <a:pt x="1452" y="335"/>
                      <a:pt x="1145" y="0"/>
                      <a:pt x="72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0" name="Google Shape;2710;p16"/>
              <p:cNvSpPr/>
              <p:nvPr/>
            </p:nvSpPr>
            <p:spPr>
              <a:xfrm>
                <a:off x="4236150" y="4826125"/>
                <a:ext cx="36975" cy="36975"/>
              </a:xfrm>
              <a:custGeom>
                <a:rect b="b" l="l" r="r" t="t"/>
                <a:pathLst>
                  <a:path extrusionOk="0" h="1479" w="1479">
                    <a:moveTo>
                      <a:pt x="726" y="0"/>
                    </a:moveTo>
                    <a:cubicBezTo>
                      <a:pt x="335" y="0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26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1" name="Google Shape;2711;p16"/>
              <p:cNvSpPr/>
              <p:nvPr/>
            </p:nvSpPr>
            <p:spPr>
              <a:xfrm>
                <a:off x="4317050" y="4826125"/>
                <a:ext cx="37000" cy="36975"/>
              </a:xfrm>
              <a:custGeom>
                <a:rect b="b" l="l" r="r" t="t"/>
                <a:pathLst>
                  <a:path extrusionOk="0" h="1479" w="1480">
                    <a:moveTo>
                      <a:pt x="754" y="0"/>
                    </a:moveTo>
                    <a:cubicBezTo>
                      <a:pt x="335" y="0"/>
                      <a:pt x="1" y="335"/>
                      <a:pt x="1" y="726"/>
                    </a:cubicBezTo>
                    <a:cubicBezTo>
                      <a:pt x="1" y="1144"/>
                      <a:pt x="335" y="1479"/>
                      <a:pt x="754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5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2" name="Google Shape;2712;p16"/>
              <p:cNvSpPr/>
              <p:nvPr/>
            </p:nvSpPr>
            <p:spPr>
              <a:xfrm>
                <a:off x="4945475" y="4826125"/>
                <a:ext cx="36300" cy="36975"/>
              </a:xfrm>
              <a:custGeom>
                <a:rect b="b" l="l" r="r" t="t"/>
                <a:pathLst>
                  <a:path extrusionOk="0" h="1479" w="1452">
                    <a:moveTo>
                      <a:pt x="726" y="0"/>
                    </a:moveTo>
                    <a:cubicBezTo>
                      <a:pt x="307" y="0"/>
                      <a:pt x="1" y="335"/>
                      <a:pt x="1" y="726"/>
                    </a:cubicBezTo>
                    <a:cubicBezTo>
                      <a:pt x="1" y="1144"/>
                      <a:pt x="307" y="1479"/>
                      <a:pt x="726" y="1479"/>
                    </a:cubicBezTo>
                    <a:cubicBezTo>
                      <a:pt x="1144" y="1479"/>
                      <a:pt x="1451" y="1144"/>
                      <a:pt x="1451" y="726"/>
                    </a:cubicBezTo>
                    <a:cubicBezTo>
                      <a:pt x="1451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3" name="Google Shape;2713;p16"/>
              <p:cNvSpPr/>
              <p:nvPr/>
            </p:nvSpPr>
            <p:spPr>
              <a:xfrm>
                <a:off x="5027775" y="4826125"/>
                <a:ext cx="37000" cy="36975"/>
              </a:xfrm>
              <a:custGeom>
                <a:rect b="b" l="l" r="r" t="t"/>
                <a:pathLst>
                  <a:path extrusionOk="0" h="1479" w="1480">
                    <a:moveTo>
                      <a:pt x="726" y="0"/>
                    </a:moveTo>
                    <a:cubicBezTo>
                      <a:pt x="335" y="0"/>
                      <a:pt x="1" y="335"/>
                      <a:pt x="1" y="726"/>
                    </a:cubicBezTo>
                    <a:cubicBezTo>
                      <a:pt x="1" y="1144"/>
                      <a:pt x="335" y="1479"/>
                      <a:pt x="726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4" name="Google Shape;2714;p16"/>
              <p:cNvSpPr/>
              <p:nvPr/>
            </p:nvSpPr>
            <p:spPr>
              <a:xfrm>
                <a:off x="4397950" y="4826125"/>
                <a:ext cx="37000" cy="36975"/>
              </a:xfrm>
              <a:custGeom>
                <a:rect b="b" l="l" r="r" t="t"/>
                <a:pathLst>
                  <a:path extrusionOk="0" h="1479" w="1480">
                    <a:moveTo>
                      <a:pt x="754" y="0"/>
                    </a:moveTo>
                    <a:cubicBezTo>
                      <a:pt x="336" y="0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54" y="1479"/>
                    </a:cubicBezTo>
                    <a:cubicBezTo>
                      <a:pt x="1145" y="1479"/>
                      <a:pt x="1479" y="1144"/>
                      <a:pt x="1479" y="726"/>
                    </a:cubicBezTo>
                    <a:cubicBezTo>
                      <a:pt x="1479" y="335"/>
                      <a:pt x="1145" y="0"/>
                      <a:pt x="75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5" name="Google Shape;2715;p16"/>
              <p:cNvSpPr/>
              <p:nvPr/>
            </p:nvSpPr>
            <p:spPr>
              <a:xfrm>
                <a:off x="4796225" y="4826125"/>
                <a:ext cx="36975" cy="36975"/>
              </a:xfrm>
              <a:custGeom>
                <a:rect b="b" l="l" r="r" t="t"/>
                <a:pathLst>
                  <a:path extrusionOk="0" h="1479" w="1479">
                    <a:moveTo>
                      <a:pt x="726" y="0"/>
                    </a:moveTo>
                    <a:cubicBezTo>
                      <a:pt x="335" y="0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26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6" name="Google Shape;2716;p16"/>
              <p:cNvSpPr/>
              <p:nvPr/>
            </p:nvSpPr>
            <p:spPr>
              <a:xfrm>
                <a:off x="4478875" y="4826125"/>
                <a:ext cx="36975" cy="36975"/>
              </a:xfrm>
              <a:custGeom>
                <a:rect b="b" l="l" r="r" t="t"/>
                <a:pathLst>
                  <a:path extrusionOk="0" h="1479" w="1479">
                    <a:moveTo>
                      <a:pt x="753" y="0"/>
                    </a:moveTo>
                    <a:cubicBezTo>
                      <a:pt x="335" y="0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53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7" name="Google Shape;2717;p16"/>
              <p:cNvSpPr/>
              <p:nvPr/>
            </p:nvSpPr>
            <p:spPr>
              <a:xfrm>
                <a:off x="4560475" y="4826125"/>
                <a:ext cx="36300" cy="36975"/>
              </a:xfrm>
              <a:custGeom>
                <a:rect b="b" l="l" r="r" t="t"/>
                <a:pathLst>
                  <a:path extrusionOk="0" h="1479" w="1452">
                    <a:moveTo>
                      <a:pt x="726" y="0"/>
                    </a:moveTo>
                    <a:cubicBezTo>
                      <a:pt x="335" y="0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26" y="1479"/>
                    </a:cubicBezTo>
                    <a:cubicBezTo>
                      <a:pt x="1144" y="1479"/>
                      <a:pt x="1451" y="1144"/>
                      <a:pt x="1451" y="726"/>
                    </a:cubicBezTo>
                    <a:cubicBezTo>
                      <a:pt x="1451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8" name="Google Shape;2718;p16"/>
              <p:cNvSpPr/>
              <p:nvPr/>
            </p:nvSpPr>
            <p:spPr>
              <a:xfrm>
                <a:off x="4725075" y="4826125"/>
                <a:ext cx="36300" cy="36975"/>
              </a:xfrm>
              <a:custGeom>
                <a:rect b="b" l="l" r="r" t="t"/>
                <a:pathLst>
                  <a:path extrusionOk="0" h="1479" w="1452">
                    <a:moveTo>
                      <a:pt x="726" y="0"/>
                    </a:moveTo>
                    <a:cubicBezTo>
                      <a:pt x="307" y="0"/>
                      <a:pt x="0" y="335"/>
                      <a:pt x="0" y="726"/>
                    </a:cubicBezTo>
                    <a:cubicBezTo>
                      <a:pt x="0" y="1144"/>
                      <a:pt x="307" y="1479"/>
                      <a:pt x="726" y="1479"/>
                    </a:cubicBezTo>
                    <a:cubicBezTo>
                      <a:pt x="1116" y="1479"/>
                      <a:pt x="1451" y="1144"/>
                      <a:pt x="1451" y="726"/>
                    </a:cubicBezTo>
                    <a:cubicBezTo>
                      <a:pt x="1451" y="335"/>
                      <a:pt x="1116" y="0"/>
                      <a:pt x="72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9" name="Google Shape;2719;p16"/>
              <p:cNvSpPr/>
              <p:nvPr/>
            </p:nvSpPr>
            <p:spPr>
              <a:xfrm>
                <a:off x="5089150" y="4826125"/>
                <a:ext cx="42575" cy="36950"/>
              </a:xfrm>
              <a:custGeom>
                <a:rect b="b" l="l" r="r" t="t"/>
                <a:pathLst>
                  <a:path extrusionOk="0" h="1478" w="1703">
                    <a:moveTo>
                      <a:pt x="977" y="0"/>
                    </a:moveTo>
                    <a:cubicBezTo>
                      <a:pt x="308" y="0"/>
                      <a:pt x="1" y="781"/>
                      <a:pt x="447" y="1256"/>
                    </a:cubicBezTo>
                    <a:cubicBezTo>
                      <a:pt x="601" y="1409"/>
                      <a:pt x="786" y="1478"/>
                      <a:pt x="967" y="1478"/>
                    </a:cubicBezTo>
                    <a:cubicBezTo>
                      <a:pt x="1345" y="1478"/>
                      <a:pt x="1703" y="1178"/>
                      <a:pt x="1703" y="726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0" name="Google Shape;2720;p16"/>
              <p:cNvSpPr/>
              <p:nvPr/>
            </p:nvSpPr>
            <p:spPr>
              <a:xfrm>
                <a:off x="4641375" y="4826125"/>
                <a:ext cx="37000" cy="36975"/>
              </a:xfrm>
              <a:custGeom>
                <a:rect b="b" l="l" r="r" t="t"/>
                <a:pathLst>
                  <a:path extrusionOk="0" h="1479" w="1480">
                    <a:moveTo>
                      <a:pt x="726" y="0"/>
                    </a:moveTo>
                    <a:cubicBezTo>
                      <a:pt x="335" y="0"/>
                      <a:pt x="1" y="335"/>
                      <a:pt x="1" y="726"/>
                    </a:cubicBezTo>
                    <a:cubicBezTo>
                      <a:pt x="1" y="1144"/>
                      <a:pt x="335" y="1479"/>
                      <a:pt x="726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1" name="Google Shape;2721;p16"/>
              <p:cNvSpPr/>
              <p:nvPr/>
            </p:nvSpPr>
            <p:spPr>
              <a:xfrm>
                <a:off x="4873625" y="4826125"/>
                <a:ext cx="36300" cy="36975"/>
              </a:xfrm>
              <a:custGeom>
                <a:rect b="b" l="l" r="r" t="t"/>
                <a:pathLst>
                  <a:path extrusionOk="0" h="1479" w="1452">
                    <a:moveTo>
                      <a:pt x="726" y="0"/>
                    </a:moveTo>
                    <a:cubicBezTo>
                      <a:pt x="336" y="0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26" y="1479"/>
                    </a:cubicBezTo>
                    <a:cubicBezTo>
                      <a:pt x="1145" y="1479"/>
                      <a:pt x="1452" y="1144"/>
                      <a:pt x="1452" y="726"/>
                    </a:cubicBezTo>
                    <a:cubicBezTo>
                      <a:pt x="1452" y="335"/>
                      <a:pt x="1145" y="0"/>
                      <a:pt x="72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2" name="Google Shape;2722;p16"/>
              <p:cNvSpPr/>
              <p:nvPr/>
            </p:nvSpPr>
            <p:spPr>
              <a:xfrm>
                <a:off x="3667700" y="4651750"/>
                <a:ext cx="320175" cy="48850"/>
              </a:xfrm>
              <a:custGeom>
                <a:rect b="b" l="l" r="r" t="t"/>
                <a:pathLst>
                  <a:path extrusionOk="0" h="1954" w="12807">
                    <a:moveTo>
                      <a:pt x="1" y="0"/>
                    </a:moveTo>
                    <a:lnTo>
                      <a:pt x="1" y="1953"/>
                    </a:lnTo>
                    <a:lnTo>
                      <a:pt x="12806" y="1953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3" name="Google Shape;2723;p16"/>
              <p:cNvSpPr/>
              <p:nvPr/>
            </p:nvSpPr>
            <p:spPr>
              <a:xfrm>
                <a:off x="3667700" y="4736150"/>
                <a:ext cx="320175" cy="49550"/>
              </a:xfrm>
              <a:custGeom>
                <a:rect b="b" l="l" r="r" t="t"/>
                <a:pathLst>
                  <a:path extrusionOk="0" h="1982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6" y="1981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4" name="Google Shape;2724;p16"/>
              <p:cNvSpPr/>
              <p:nvPr/>
            </p:nvSpPr>
            <p:spPr>
              <a:xfrm>
                <a:off x="3667700" y="4824025"/>
                <a:ext cx="320175" cy="48850"/>
              </a:xfrm>
              <a:custGeom>
                <a:rect b="b" l="l" r="r" t="t"/>
                <a:pathLst>
                  <a:path extrusionOk="0" h="1954" w="12807">
                    <a:moveTo>
                      <a:pt x="1" y="0"/>
                    </a:moveTo>
                    <a:lnTo>
                      <a:pt x="1" y="1953"/>
                    </a:lnTo>
                    <a:lnTo>
                      <a:pt x="12806" y="1953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5" name="Google Shape;2725;p16"/>
              <p:cNvSpPr/>
              <p:nvPr/>
            </p:nvSpPr>
            <p:spPr>
              <a:xfrm>
                <a:off x="3595875" y="5066050"/>
                <a:ext cx="1625825" cy="403875"/>
              </a:xfrm>
              <a:custGeom>
                <a:rect b="b" l="l" r="r" t="t"/>
                <a:pathLst>
                  <a:path extrusionOk="0" h="16155" w="65033">
                    <a:moveTo>
                      <a:pt x="0" y="0"/>
                    </a:moveTo>
                    <a:lnTo>
                      <a:pt x="0" y="16154"/>
                    </a:lnTo>
                    <a:lnTo>
                      <a:pt x="65032" y="16154"/>
                    </a:lnTo>
                    <a:lnTo>
                      <a:pt x="65032" y="0"/>
                    </a:lnTo>
                    <a:close/>
                  </a:path>
                </a:pathLst>
              </a:custGeom>
              <a:solidFill>
                <a:srgbClr val="A4C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6" name="Google Shape;2726;p16"/>
              <p:cNvSpPr/>
              <p:nvPr/>
            </p:nvSpPr>
            <p:spPr>
              <a:xfrm>
                <a:off x="3667700" y="5149050"/>
                <a:ext cx="320175" cy="49550"/>
              </a:xfrm>
              <a:custGeom>
                <a:rect b="b" l="l" r="r" t="t"/>
                <a:pathLst>
                  <a:path extrusionOk="0" h="1982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6" y="1981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7" name="Google Shape;2727;p16"/>
              <p:cNvSpPr/>
              <p:nvPr/>
            </p:nvSpPr>
            <p:spPr>
              <a:xfrm>
                <a:off x="3667700" y="5234150"/>
                <a:ext cx="320175" cy="49525"/>
              </a:xfrm>
              <a:custGeom>
                <a:rect b="b" l="l" r="r" t="t"/>
                <a:pathLst>
                  <a:path extrusionOk="0" h="1981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6" y="1981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8" name="Google Shape;2728;p16"/>
              <p:cNvSpPr/>
              <p:nvPr/>
            </p:nvSpPr>
            <p:spPr>
              <a:xfrm>
                <a:off x="3667700" y="5322025"/>
                <a:ext cx="320175" cy="48850"/>
              </a:xfrm>
              <a:custGeom>
                <a:rect b="b" l="l" r="r" t="t"/>
                <a:pathLst>
                  <a:path extrusionOk="0" h="1954" w="12807">
                    <a:moveTo>
                      <a:pt x="1" y="0"/>
                    </a:moveTo>
                    <a:lnTo>
                      <a:pt x="1" y="1953"/>
                    </a:lnTo>
                    <a:lnTo>
                      <a:pt x="12806" y="1953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9" name="Google Shape;2729;p16"/>
              <p:cNvSpPr/>
              <p:nvPr/>
            </p:nvSpPr>
            <p:spPr>
              <a:xfrm>
                <a:off x="4061775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1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8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0" name="Google Shape;2730;p16"/>
              <p:cNvSpPr/>
              <p:nvPr/>
            </p:nvSpPr>
            <p:spPr>
              <a:xfrm>
                <a:off x="4142675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6" y="0"/>
                      <a:pt x="1" y="782"/>
                      <a:pt x="475" y="1256"/>
                    </a:cubicBezTo>
                    <a:cubicBezTo>
                      <a:pt x="620" y="1409"/>
                      <a:pt x="802" y="1478"/>
                      <a:pt x="983" y="1478"/>
                    </a:cubicBezTo>
                    <a:cubicBezTo>
                      <a:pt x="1361" y="1478"/>
                      <a:pt x="1731" y="1178"/>
                      <a:pt x="1731" y="726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1" name="Google Shape;2731;p16"/>
              <p:cNvSpPr/>
              <p:nvPr/>
            </p:nvSpPr>
            <p:spPr>
              <a:xfrm>
                <a:off x="4223600" y="5156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1004" y="0"/>
                    </a:moveTo>
                    <a:cubicBezTo>
                      <a:pt x="335" y="0"/>
                      <a:pt x="0" y="782"/>
                      <a:pt x="474" y="1256"/>
                    </a:cubicBezTo>
                    <a:cubicBezTo>
                      <a:pt x="628" y="1409"/>
                      <a:pt x="814" y="1478"/>
                      <a:pt x="995" y="1478"/>
                    </a:cubicBezTo>
                    <a:cubicBezTo>
                      <a:pt x="1373" y="1478"/>
                      <a:pt x="1730" y="1178"/>
                      <a:pt x="1730" y="726"/>
                    </a:cubicBezTo>
                    <a:cubicBezTo>
                      <a:pt x="1730" y="335"/>
                      <a:pt x="1395" y="0"/>
                      <a:pt x="100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2" name="Google Shape;2732;p16"/>
              <p:cNvSpPr/>
              <p:nvPr/>
            </p:nvSpPr>
            <p:spPr>
              <a:xfrm>
                <a:off x="4305200" y="5156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5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7" y="1478"/>
                    </a:cubicBezTo>
                    <a:cubicBezTo>
                      <a:pt x="1345" y="1478"/>
                      <a:pt x="1702" y="1178"/>
                      <a:pt x="1702" y="726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3" name="Google Shape;2733;p16"/>
              <p:cNvSpPr/>
              <p:nvPr/>
            </p:nvSpPr>
            <p:spPr>
              <a:xfrm>
                <a:off x="4932925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0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8"/>
                      <a:pt x="1730" y="726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4" name="Google Shape;2734;p16"/>
              <p:cNvSpPr/>
              <p:nvPr/>
            </p:nvSpPr>
            <p:spPr>
              <a:xfrm>
                <a:off x="5015925" y="5156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5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7" y="1478"/>
                    </a:cubicBezTo>
                    <a:cubicBezTo>
                      <a:pt x="1345" y="1478"/>
                      <a:pt x="1702" y="1178"/>
                      <a:pt x="1702" y="726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5" name="Google Shape;2735;p16"/>
              <p:cNvSpPr/>
              <p:nvPr/>
            </p:nvSpPr>
            <p:spPr>
              <a:xfrm>
                <a:off x="4386100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1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8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6" name="Google Shape;2736;p16"/>
              <p:cNvSpPr/>
              <p:nvPr/>
            </p:nvSpPr>
            <p:spPr>
              <a:xfrm>
                <a:off x="4784350" y="5156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08" y="0"/>
                      <a:pt x="1" y="782"/>
                      <a:pt x="447" y="1256"/>
                    </a:cubicBezTo>
                    <a:cubicBezTo>
                      <a:pt x="601" y="1409"/>
                      <a:pt x="787" y="1478"/>
                      <a:pt x="968" y="1478"/>
                    </a:cubicBezTo>
                    <a:cubicBezTo>
                      <a:pt x="1346" y="1478"/>
                      <a:pt x="1703" y="1178"/>
                      <a:pt x="1703" y="726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7" name="Google Shape;2737;p16"/>
              <p:cNvSpPr/>
              <p:nvPr/>
            </p:nvSpPr>
            <p:spPr>
              <a:xfrm>
                <a:off x="4467000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6" y="0"/>
                      <a:pt x="1" y="782"/>
                      <a:pt x="475" y="1256"/>
                    </a:cubicBezTo>
                    <a:cubicBezTo>
                      <a:pt x="620" y="1409"/>
                      <a:pt x="802" y="1478"/>
                      <a:pt x="983" y="1478"/>
                    </a:cubicBezTo>
                    <a:cubicBezTo>
                      <a:pt x="1361" y="1478"/>
                      <a:pt x="1731" y="1178"/>
                      <a:pt x="1731" y="726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8" name="Google Shape;2738;p16"/>
              <p:cNvSpPr/>
              <p:nvPr/>
            </p:nvSpPr>
            <p:spPr>
              <a:xfrm>
                <a:off x="4547925" y="5156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782"/>
                      <a:pt x="446" y="1256"/>
                    </a:cubicBezTo>
                    <a:cubicBezTo>
                      <a:pt x="600" y="1409"/>
                      <a:pt x="786" y="1478"/>
                      <a:pt x="968" y="1478"/>
                    </a:cubicBezTo>
                    <a:cubicBezTo>
                      <a:pt x="1348" y="1478"/>
                      <a:pt x="1711" y="1178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9" name="Google Shape;2739;p16"/>
              <p:cNvSpPr/>
              <p:nvPr/>
            </p:nvSpPr>
            <p:spPr>
              <a:xfrm>
                <a:off x="4712525" y="5156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8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0" name="Google Shape;2740;p16"/>
              <p:cNvSpPr/>
              <p:nvPr/>
            </p:nvSpPr>
            <p:spPr>
              <a:xfrm>
                <a:off x="5082875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1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8"/>
                      <a:pt x="1730" y="726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1" name="Google Shape;2741;p16"/>
              <p:cNvSpPr/>
              <p:nvPr/>
            </p:nvSpPr>
            <p:spPr>
              <a:xfrm>
                <a:off x="4629525" y="5156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07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7" y="1478"/>
                    </a:cubicBezTo>
                    <a:cubicBezTo>
                      <a:pt x="1345" y="1478"/>
                      <a:pt x="1702" y="1178"/>
                      <a:pt x="1702" y="726"/>
                    </a:cubicBezTo>
                    <a:cubicBezTo>
                      <a:pt x="1702" y="335"/>
                      <a:pt x="1367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2" name="Google Shape;2742;p16"/>
              <p:cNvSpPr/>
              <p:nvPr/>
            </p:nvSpPr>
            <p:spPr>
              <a:xfrm>
                <a:off x="4861775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1" y="782"/>
                      <a:pt x="447" y="1256"/>
                    </a:cubicBezTo>
                    <a:cubicBezTo>
                      <a:pt x="601" y="1409"/>
                      <a:pt x="786" y="1478"/>
                      <a:pt x="968" y="1478"/>
                    </a:cubicBezTo>
                    <a:cubicBezTo>
                      <a:pt x="1348" y="1478"/>
                      <a:pt x="1712" y="1178"/>
                      <a:pt x="1730" y="726"/>
                    </a:cubicBezTo>
                    <a:cubicBezTo>
                      <a:pt x="1702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3" name="Google Shape;2743;p16"/>
              <p:cNvSpPr/>
              <p:nvPr/>
            </p:nvSpPr>
            <p:spPr>
              <a:xfrm>
                <a:off x="5089150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35" y="1488"/>
                      <a:pt x="754" y="1488"/>
                    </a:cubicBezTo>
                    <a:cubicBezTo>
                      <a:pt x="1396" y="1460"/>
                      <a:pt x="1730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4" name="Google Shape;2744;p16"/>
              <p:cNvSpPr/>
              <p:nvPr/>
            </p:nvSpPr>
            <p:spPr>
              <a:xfrm>
                <a:off x="5008250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35" y="1488"/>
                      <a:pt x="726" y="1488"/>
                    </a:cubicBezTo>
                    <a:cubicBezTo>
                      <a:pt x="1395" y="1488"/>
                      <a:pt x="1730" y="679"/>
                      <a:pt x="1256" y="205"/>
                    </a:cubicBezTo>
                    <a:cubicBezTo>
                      <a:pt x="1106" y="64"/>
                      <a:pt x="925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5" name="Google Shape;2745;p16"/>
              <p:cNvSpPr/>
              <p:nvPr/>
            </p:nvSpPr>
            <p:spPr>
              <a:xfrm>
                <a:off x="4927350" y="5245075"/>
                <a:ext cx="42550" cy="37225"/>
              </a:xfrm>
              <a:custGeom>
                <a:rect b="b" l="l" r="r" t="t"/>
                <a:pathLst>
                  <a:path extrusionOk="0" h="1489" w="1702">
                    <a:moveTo>
                      <a:pt x="748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35" y="1488"/>
                      <a:pt x="726" y="1488"/>
                    </a:cubicBezTo>
                    <a:cubicBezTo>
                      <a:pt x="1395" y="1460"/>
                      <a:pt x="1702" y="679"/>
                      <a:pt x="1256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6" name="Google Shape;2746;p16"/>
              <p:cNvSpPr/>
              <p:nvPr/>
            </p:nvSpPr>
            <p:spPr>
              <a:xfrm>
                <a:off x="4845950" y="5245075"/>
                <a:ext cx="43050" cy="37225"/>
              </a:xfrm>
              <a:custGeom>
                <a:rect b="b" l="l" r="r" t="t"/>
                <a:pathLst>
                  <a:path extrusionOk="0" h="1489" w="1722">
                    <a:moveTo>
                      <a:pt x="753" y="1"/>
                    </a:moveTo>
                    <a:cubicBezTo>
                      <a:pt x="373" y="1"/>
                      <a:pt x="1" y="296"/>
                      <a:pt x="20" y="735"/>
                    </a:cubicBezTo>
                    <a:cubicBezTo>
                      <a:pt x="20" y="1153"/>
                      <a:pt x="327" y="1488"/>
                      <a:pt x="745" y="1488"/>
                    </a:cubicBezTo>
                    <a:cubicBezTo>
                      <a:pt x="1387" y="1460"/>
                      <a:pt x="1722" y="679"/>
                      <a:pt x="1247" y="205"/>
                    </a:cubicBezTo>
                    <a:cubicBezTo>
                      <a:pt x="1106" y="64"/>
                      <a:pt x="929" y="1"/>
                      <a:pt x="75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7" name="Google Shape;2747;p16"/>
              <p:cNvSpPr/>
              <p:nvPr/>
            </p:nvSpPr>
            <p:spPr>
              <a:xfrm>
                <a:off x="4218000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36" y="1488"/>
                      <a:pt x="726" y="1488"/>
                    </a:cubicBezTo>
                    <a:cubicBezTo>
                      <a:pt x="1396" y="1488"/>
                      <a:pt x="1731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8" name="Google Shape;2748;p16"/>
              <p:cNvSpPr/>
              <p:nvPr/>
            </p:nvSpPr>
            <p:spPr>
              <a:xfrm>
                <a:off x="4135225" y="5245075"/>
                <a:ext cx="43050" cy="37225"/>
              </a:xfrm>
              <a:custGeom>
                <a:rect b="b" l="l" r="r" t="t"/>
                <a:pathLst>
                  <a:path extrusionOk="0" h="1489" w="1722">
                    <a:moveTo>
                      <a:pt x="762" y="1"/>
                    </a:moveTo>
                    <a:cubicBezTo>
                      <a:pt x="373" y="1"/>
                      <a:pt x="1" y="296"/>
                      <a:pt x="20" y="735"/>
                    </a:cubicBezTo>
                    <a:cubicBezTo>
                      <a:pt x="20" y="1153"/>
                      <a:pt x="327" y="1488"/>
                      <a:pt x="745" y="1488"/>
                    </a:cubicBezTo>
                    <a:cubicBezTo>
                      <a:pt x="1387" y="1488"/>
                      <a:pt x="1722" y="679"/>
                      <a:pt x="1275" y="205"/>
                    </a:cubicBezTo>
                    <a:cubicBezTo>
                      <a:pt x="1125" y="64"/>
                      <a:pt x="942" y="1"/>
                      <a:pt x="76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9" name="Google Shape;2749;p16"/>
              <p:cNvSpPr/>
              <p:nvPr/>
            </p:nvSpPr>
            <p:spPr>
              <a:xfrm>
                <a:off x="4765050" y="5245075"/>
                <a:ext cx="43050" cy="37225"/>
              </a:xfrm>
              <a:custGeom>
                <a:rect b="b" l="l" r="r" t="t"/>
                <a:pathLst>
                  <a:path extrusionOk="0" h="1489" w="1722">
                    <a:moveTo>
                      <a:pt x="762" y="1"/>
                    </a:moveTo>
                    <a:cubicBezTo>
                      <a:pt x="373" y="1"/>
                      <a:pt x="0" y="296"/>
                      <a:pt x="20" y="735"/>
                    </a:cubicBezTo>
                    <a:cubicBezTo>
                      <a:pt x="20" y="1153"/>
                      <a:pt x="326" y="1488"/>
                      <a:pt x="745" y="1488"/>
                    </a:cubicBezTo>
                    <a:cubicBezTo>
                      <a:pt x="1387" y="1488"/>
                      <a:pt x="1721" y="679"/>
                      <a:pt x="1275" y="205"/>
                    </a:cubicBezTo>
                    <a:cubicBezTo>
                      <a:pt x="1125" y="64"/>
                      <a:pt x="942" y="1"/>
                      <a:pt x="76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0" name="Google Shape;2750;p16"/>
              <p:cNvSpPr/>
              <p:nvPr/>
            </p:nvSpPr>
            <p:spPr>
              <a:xfrm>
                <a:off x="4367275" y="5245075"/>
                <a:ext cx="42575" cy="37225"/>
              </a:xfrm>
              <a:custGeom>
                <a:rect b="b" l="l" r="r" t="t"/>
                <a:pathLst>
                  <a:path extrusionOk="0" h="1489" w="1703">
                    <a:moveTo>
                      <a:pt x="748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07" y="1488"/>
                      <a:pt x="726" y="1488"/>
                    </a:cubicBezTo>
                    <a:cubicBezTo>
                      <a:pt x="1367" y="1488"/>
                      <a:pt x="1702" y="679"/>
                      <a:pt x="1256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1" name="Google Shape;2751;p16"/>
              <p:cNvSpPr/>
              <p:nvPr/>
            </p:nvSpPr>
            <p:spPr>
              <a:xfrm>
                <a:off x="4683925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35" y="1488"/>
                      <a:pt x="754" y="1488"/>
                    </a:cubicBezTo>
                    <a:cubicBezTo>
                      <a:pt x="1395" y="1460"/>
                      <a:pt x="1730" y="679"/>
                      <a:pt x="1256" y="205"/>
                    </a:cubicBezTo>
                    <a:cubicBezTo>
                      <a:pt x="1106" y="64"/>
                      <a:pt x="925" y="1"/>
                      <a:pt x="749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2" name="Google Shape;2752;p16"/>
              <p:cNvSpPr/>
              <p:nvPr/>
            </p:nvSpPr>
            <p:spPr>
              <a:xfrm>
                <a:off x="4603025" y="5245075"/>
                <a:ext cx="43250" cy="37225"/>
              </a:xfrm>
              <a:custGeom>
                <a:rect b="b" l="l" r="r" t="t"/>
                <a:pathLst>
                  <a:path extrusionOk="0" h="1489" w="1730">
                    <a:moveTo>
                      <a:pt x="748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35" y="1488"/>
                      <a:pt x="725" y="1488"/>
                    </a:cubicBezTo>
                    <a:cubicBezTo>
                      <a:pt x="1395" y="1460"/>
                      <a:pt x="1730" y="679"/>
                      <a:pt x="1256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3" name="Google Shape;2753;p16"/>
              <p:cNvSpPr/>
              <p:nvPr/>
            </p:nvSpPr>
            <p:spPr>
              <a:xfrm>
                <a:off x="4438400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36" y="1488"/>
                      <a:pt x="726" y="1488"/>
                    </a:cubicBezTo>
                    <a:cubicBezTo>
                      <a:pt x="1396" y="1488"/>
                      <a:pt x="1731" y="679"/>
                      <a:pt x="1256" y="205"/>
                    </a:cubicBezTo>
                    <a:cubicBezTo>
                      <a:pt x="1107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4" name="Google Shape;2754;p16"/>
              <p:cNvSpPr/>
              <p:nvPr/>
            </p:nvSpPr>
            <p:spPr>
              <a:xfrm>
                <a:off x="4067575" y="5245075"/>
                <a:ext cx="43050" cy="37225"/>
              </a:xfrm>
              <a:custGeom>
                <a:rect b="b" l="l" r="r" t="t"/>
                <a:pathLst>
                  <a:path extrusionOk="0" h="1489" w="1722">
                    <a:moveTo>
                      <a:pt x="753" y="1"/>
                    </a:moveTo>
                    <a:cubicBezTo>
                      <a:pt x="373" y="1"/>
                      <a:pt x="1" y="296"/>
                      <a:pt x="20" y="735"/>
                    </a:cubicBezTo>
                    <a:cubicBezTo>
                      <a:pt x="20" y="1153"/>
                      <a:pt x="327" y="1488"/>
                      <a:pt x="745" y="1488"/>
                    </a:cubicBezTo>
                    <a:cubicBezTo>
                      <a:pt x="1387" y="1460"/>
                      <a:pt x="1721" y="679"/>
                      <a:pt x="1247" y="205"/>
                    </a:cubicBezTo>
                    <a:cubicBezTo>
                      <a:pt x="1106" y="64"/>
                      <a:pt x="929" y="1"/>
                      <a:pt x="753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5" name="Google Shape;2755;p16"/>
              <p:cNvSpPr/>
              <p:nvPr/>
            </p:nvSpPr>
            <p:spPr>
              <a:xfrm>
                <a:off x="4522100" y="5245075"/>
                <a:ext cx="42575" cy="37225"/>
              </a:xfrm>
              <a:custGeom>
                <a:rect b="b" l="l" r="r" t="t"/>
                <a:pathLst>
                  <a:path extrusionOk="0" h="1489" w="1703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08" y="1488"/>
                      <a:pt x="726" y="1488"/>
                    </a:cubicBezTo>
                    <a:cubicBezTo>
                      <a:pt x="1396" y="1460"/>
                      <a:pt x="1703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6" name="Google Shape;2756;p16"/>
              <p:cNvSpPr/>
              <p:nvPr/>
            </p:nvSpPr>
            <p:spPr>
              <a:xfrm>
                <a:off x="4289850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35" y="1488"/>
                      <a:pt x="726" y="1488"/>
                    </a:cubicBezTo>
                    <a:cubicBezTo>
                      <a:pt x="1395" y="1460"/>
                      <a:pt x="1730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7" name="Google Shape;2757;p16"/>
              <p:cNvSpPr/>
              <p:nvPr/>
            </p:nvSpPr>
            <p:spPr>
              <a:xfrm>
                <a:off x="4061775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977" y="0"/>
                    </a:moveTo>
                    <a:cubicBezTo>
                      <a:pt x="335" y="0"/>
                      <a:pt x="1" y="781"/>
                      <a:pt x="475" y="1256"/>
                    </a:cubicBezTo>
                    <a:cubicBezTo>
                      <a:pt x="619" y="1400"/>
                      <a:pt x="801" y="1466"/>
                      <a:pt x="982" y="1466"/>
                    </a:cubicBezTo>
                    <a:cubicBezTo>
                      <a:pt x="1360" y="1466"/>
                      <a:pt x="1730" y="1179"/>
                      <a:pt x="1730" y="725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8" name="Google Shape;2758;p16"/>
              <p:cNvSpPr/>
              <p:nvPr/>
            </p:nvSpPr>
            <p:spPr>
              <a:xfrm>
                <a:off x="4142675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1005" y="0"/>
                    </a:moveTo>
                    <a:cubicBezTo>
                      <a:pt x="336" y="0"/>
                      <a:pt x="1" y="781"/>
                      <a:pt x="475" y="1256"/>
                    </a:cubicBezTo>
                    <a:cubicBezTo>
                      <a:pt x="619" y="1400"/>
                      <a:pt x="802" y="1466"/>
                      <a:pt x="982" y="1466"/>
                    </a:cubicBezTo>
                    <a:cubicBezTo>
                      <a:pt x="1360" y="1466"/>
                      <a:pt x="1731" y="1179"/>
                      <a:pt x="1731" y="725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9" name="Google Shape;2759;p16"/>
              <p:cNvSpPr/>
              <p:nvPr/>
            </p:nvSpPr>
            <p:spPr>
              <a:xfrm>
                <a:off x="4223600" y="5324125"/>
                <a:ext cx="43250" cy="36650"/>
              </a:xfrm>
              <a:custGeom>
                <a:rect b="b" l="l" r="r" t="t"/>
                <a:pathLst>
                  <a:path extrusionOk="0" h="1466" w="1730">
                    <a:moveTo>
                      <a:pt x="1004" y="0"/>
                    </a:moveTo>
                    <a:cubicBezTo>
                      <a:pt x="335" y="0"/>
                      <a:pt x="0" y="781"/>
                      <a:pt x="474" y="1256"/>
                    </a:cubicBezTo>
                    <a:cubicBezTo>
                      <a:pt x="628" y="1400"/>
                      <a:pt x="813" y="1466"/>
                      <a:pt x="994" y="1466"/>
                    </a:cubicBezTo>
                    <a:cubicBezTo>
                      <a:pt x="1372" y="1466"/>
                      <a:pt x="1730" y="1179"/>
                      <a:pt x="1730" y="725"/>
                    </a:cubicBezTo>
                    <a:cubicBezTo>
                      <a:pt x="1730" y="335"/>
                      <a:pt x="1395" y="0"/>
                      <a:pt x="100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0" name="Google Shape;2760;p16"/>
              <p:cNvSpPr/>
              <p:nvPr/>
            </p:nvSpPr>
            <p:spPr>
              <a:xfrm>
                <a:off x="4305200" y="5324125"/>
                <a:ext cx="42575" cy="36650"/>
              </a:xfrm>
              <a:custGeom>
                <a:rect b="b" l="l" r="r" t="t"/>
                <a:pathLst>
                  <a:path extrusionOk="0" h="1466" w="1703">
                    <a:moveTo>
                      <a:pt x="977" y="0"/>
                    </a:moveTo>
                    <a:cubicBezTo>
                      <a:pt x="335" y="0"/>
                      <a:pt x="0" y="781"/>
                      <a:pt x="447" y="1256"/>
                    </a:cubicBezTo>
                    <a:cubicBezTo>
                      <a:pt x="600" y="1400"/>
                      <a:pt x="786" y="1466"/>
                      <a:pt x="966" y="1466"/>
                    </a:cubicBezTo>
                    <a:cubicBezTo>
                      <a:pt x="1345" y="1466"/>
                      <a:pt x="1702" y="1179"/>
                      <a:pt x="1702" y="725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1" name="Google Shape;2761;p16"/>
              <p:cNvSpPr/>
              <p:nvPr/>
            </p:nvSpPr>
            <p:spPr>
              <a:xfrm>
                <a:off x="4932925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1005" y="0"/>
                    </a:moveTo>
                    <a:cubicBezTo>
                      <a:pt x="335" y="0"/>
                      <a:pt x="0" y="781"/>
                      <a:pt x="475" y="1256"/>
                    </a:cubicBezTo>
                    <a:cubicBezTo>
                      <a:pt x="619" y="1400"/>
                      <a:pt x="801" y="1466"/>
                      <a:pt x="982" y="1466"/>
                    </a:cubicBezTo>
                    <a:cubicBezTo>
                      <a:pt x="1360" y="1466"/>
                      <a:pt x="1730" y="1179"/>
                      <a:pt x="1730" y="725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2" name="Google Shape;2762;p16"/>
              <p:cNvSpPr/>
              <p:nvPr/>
            </p:nvSpPr>
            <p:spPr>
              <a:xfrm>
                <a:off x="5015925" y="5324125"/>
                <a:ext cx="42575" cy="36650"/>
              </a:xfrm>
              <a:custGeom>
                <a:rect b="b" l="l" r="r" t="t"/>
                <a:pathLst>
                  <a:path extrusionOk="0" h="1466" w="1703">
                    <a:moveTo>
                      <a:pt x="977" y="0"/>
                    </a:moveTo>
                    <a:cubicBezTo>
                      <a:pt x="335" y="0"/>
                      <a:pt x="0" y="781"/>
                      <a:pt x="447" y="1256"/>
                    </a:cubicBezTo>
                    <a:cubicBezTo>
                      <a:pt x="600" y="1400"/>
                      <a:pt x="786" y="1466"/>
                      <a:pt x="966" y="1466"/>
                    </a:cubicBezTo>
                    <a:cubicBezTo>
                      <a:pt x="1345" y="1466"/>
                      <a:pt x="1702" y="1179"/>
                      <a:pt x="1702" y="725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3" name="Google Shape;2763;p16"/>
              <p:cNvSpPr/>
              <p:nvPr/>
            </p:nvSpPr>
            <p:spPr>
              <a:xfrm>
                <a:off x="4386100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977" y="0"/>
                    </a:moveTo>
                    <a:cubicBezTo>
                      <a:pt x="335" y="0"/>
                      <a:pt x="1" y="781"/>
                      <a:pt x="475" y="1256"/>
                    </a:cubicBezTo>
                    <a:cubicBezTo>
                      <a:pt x="619" y="1400"/>
                      <a:pt x="801" y="1466"/>
                      <a:pt x="982" y="1466"/>
                    </a:cubicBezTo>
                    <a:cubicBezTo>
                      <a:pt x="1360" y="1466"/>
                      <a:pt x="1730" y="1179"/>
                      <a:pt x="1730" y="725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4" name="Google Shape;2764;p16"/>
              <p:cNvSpPr/>
              <p:nvPr/>
            </p:nvSpPr>
            <p:spPr>
              <a:xfrm>
                <a:off x="4784350" y="5324125"/>
                <a:ext cx="42575" cy="36650"/>
              </a:xfrm>
              <a:custGeom>
                <a:rect b="b" l="l" r="r" t="t"/>
                <a:pathLst>
                  <a:path extrusionOk="0" h="1466" w="1703">
                    <a:moveTo>
                      <a:pt x="977" y="0"/>
                    </a:moveTo>
                    <a:cubicBezTo>
                      <a:pt x="308" y="0"/>
                      <a:pt x="1" y="781"/>
                      <a:pt x="447" y="1256"/>
                    </a:cubicBezTo>
                    <a:cubicBezTo>
                      <a:pt x="601" y="1400"/>
                      <a:pt x="786" y="1466"/>
                      <a:pt x="967" y="1466"/>
                    </a:cubicBezTo>
                    <a:cubicBezTo>
                      <a:pt x="1345" y="1466"/>
                      <a:pt x="1703" y="1179"/>
                      <a:pt x="1703" y="725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5" name="Google Shape;2765;p16"/>
              <p:cNvSpPr/>
              <p:nvPr/>
            </p:nvSpPr>
            <p:spPr>
              <a:xfrm>
                <a:off x="4467000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1005" y="0"/>
                    </a:moveTo>
                    <a:cubicBezTo>
                      <a:pt x="336" y="0"/>
                      <a:pt x="1" y="781"/>
                      <a:pt x="475" y="1256"/>
                    </a:cubicBezTo>
                    <a:cubicBezTo>
                      <a:pt x="619" y="1400"/>
                      <a:pt x="802" y="1466"/>
                      <a:pt x="982" y="1466"/>
                    </a:cubicBezTo>
                    <a:cubicBezTo>
                      <a:pt x="1360" y="1466"/>
                      <a:pt x="1731" y="1179"/>
                      <a:pt x="1731" y="725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6" name="Google Shape;2766;p16"/>
              <p:cNvSpPr/>
              <p:nvPr/>
            </p:nvSpPr>
            <p:spPr>
              <a:xfrm>
                <a:off x="4547925" y="5324125"/>
                <a:ext cx="43250" cy="36650"/>
              </a:xfrm>
              <a:custGeom>
                <a:rect b="b" l="l" r="r" t="t"/>
                <a:pathLst>
                  <a:path extrusionOk="0" h="1466" w="1730">
                    <a:moveTo>
                      <a:pt x="977" y="0"/>
                    </a:moveTo>
                    <a:cubicBezTo>
                      <a:pt x="335" y="0"/>
                      <a:pt x="0" y="781"/>
                      <a:pt x="446" y="1256"/>
                    </a:cubicBezTo>
                    <a:cubicBezTo>
                      <a:pt x="600" y="1400"/>
                      <a:pt x="785" y="1466"/>
                      <a:pt x="967" y="1466"/>
                    </a:cubicBezTo>
                    <a:cubicBezTo>
                      <a:pt x="1347" y="1466"/>
                      <a:pt x="1711" y="1179"/>
                      <a:pt x="1730" y="725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7" name="Google Shape;2767;p16"/>
              <p:cNvSpPr/>
              <p:nvPr/>
            </p:nvSpPr>
            <p:spPr>
              <a:xfrm>
                <a:off x="4712525" y="5324125"/>
                <a:ext cx="43250" cy="36650"/>
              </a:xfrm>
              <a:custGeom>
                <a:rect b="b" l="l" r="r" t="t"/>
                <a:pathLst>
                  <a:path extrusionOk="0" h="1466" w="1730">
                    <a:moveTo>
                      <a:pt x="977" y="0"/>
                    </a:moveTo>
                    <a:cubicBezTo>
                      <a:pt x="335" y="0"/>
                      <a:pt x="0" y="781"/>
                      <a:pt x="475" y="1256"/>
                    </a:cubicBezTo>
                    <a:cubicBezTo>
                      <a:pt x="619" y="1400"/>
                      <a:pt x="801" y="1466"/>
                      <a:pt x="982" y="1466"/>
                    </a:cubicBezTo>
                    <a:cubicBezTo>
                      <a:pt x="1360" y="1466"/>
                      <a:pt x="1730" y="1179"/>
                      <a:pt x="1730" y="725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8" name="Google Shape;2768;p16"/>
              <p:cNvSpPr/>
              <p:nvPr/>
            </p:nvSpPr>
            <p:spPr>
              <a:xfrm>
                <a:off x="5082875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1005" y="0"/>
                    </a:moveTo>
                    <a:cubicBezTo>
                      <a:pt x="335" y="0"/>
                      <a:pt x="1" y="781"/>
                      <a:pt x="475" y="1256"/>
                    </a:cubicBezTo>
                    <a:cubicBezTo>
                      <a:pt x="619" y="1400"/>
                      <a:pt x="802" y="1466"/>
                      <a:pt x="982" y="1466"/>
                    </a:cubicBezTo>
                    <a:cubicBezTo>
                      <a:pt x="1360" y="1466"/>
                      <a:pt x="1730" y="1179"/>
                      <a:pt x="1730" y="725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9" name="Google Shape;2769;p16"/>
              <p:cNvSpPr/>
              <p:nvPr/>
            </p:nvSpPr>
            <p:spPr>
              <a:xfrm>
                <a:off x="4629525" y="5324125"/>
                <a:ext cx="42575" cy="36650"/>
              </a:xfrm>
              <a:custGeom>
                <a:rect b="b" l="l" r="r" t="t"/>
                <a:pathLst>
                  <a:path extrusionOk="0" h="1466" w="1703">
                    <a:moveTo>
                      <a:pt x="977" y="0"/>
                    </a:moveTo>
                    <a:cubicBezTo>
                      <a:pt x="307" y="0"/>
                      <a:pt x="0" y="781"/>
                      <a:pt x="447" y="1256"/>
                    </a:cubicBezTo>
                    <a:cubicBezTo>
                      <a:pt x="600" y="1400"/>
                      <a:pt x="786" y="1466"/>
                      <a:pt x="966" y="1466"/>
                    </a:cubicBezTo>
                    <a:cubicBezTo>
                      <a:pt x="1345" y="1466"/>
                      <a:pt x="1702" y="1179"/>
                      <a:pt x="1702" y="725"/>
                    </a:cubicBezTo>
                    <a:cubicBezTo>
                      <a:pt x="1702" y="335"/>
                      <a:pt x="1367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0" name="Google Shape;2770;p16"/>
              <p:cNvSpPr/>
              <p:nvPr/>
            </p:nvSpPr>
            <p:spPr>
              <a:xfrm>
                <a:off x="4861775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977" y="0"/>
                    </a:moveTo>
                    <a:cubicBezTo>
                      <a:pt x="335" y="0"/>
                      <a:pt x="1" y="781"/>
                      <a:pt x="447" y="1256"/>
                    </a:cubicBezTo>
                    <a:cubicBezTo>
                      <a:pt x="600" y="1400"/>
                      <a:pt x="786" y="1466"/>
                      <a:pt x="968" y="1466"/>
                    </a:cubicBezTo>
                    <a:cubicBezTo>
                      <a:pt x="1348" y="1466"/>
                      <a:pt x="1711" y="1179"/>
                      <a:pt x="1730" y="725"/>
                    </a:cubicBezTo>
                    <a:cubicBezTo>
                      <a:pt x="1730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1" name="Google Shape;2771;p16"/>
              <p:cNvSpPr/>
              <p:nvPr/>
            </p:nvSpPr>
            <p:spPr>
              <a:xfrm>
                <a:off x="5221675" y="4070050"/>
                <a:ext cx="244850" cy="403875"/>
              </a:xfrm>
              <a:custGeom>
                <a:rect b="b" l="l" r="r" t="t"/>
                <a:pathLst>
                  <a:path extrusionOk="0" h="16155" w="9794">
                    <a:moveTo>
                      <a:pt x="9793" y="1"/>
                    </a:moveTo>
                    <a:lnTo>
                      <a:pt x="0" y="28"/>
                    </a:lnTo>
                    <a:lnTo>
                      <a:pt x="0" y="16154"/>
                    </a:lnTo>
                    <a:lnTo>
                      <a:pt x="9793" y="16126"/>
                    </a:lnTo>
                    <a:lnTo>
                      <a:pt x="9793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2" name="Google Shape;2772;p16"/>
              <p:cNvSpPr/>
              <p:nvPr/>
            </p:nvSpPr>
            <p:spPr>
              <a:xfrm>
                <a:off x="5221675" y="3579025"/>
                <a:ext cx="244850" cy="404575"/>
              </a:xfrm>
              <a:custGeom>
                <a:rect b="b" l="l" r="r" t="t"/>
                <a:pathLst>
                  <a:path extrusionOk="0" h="16183" w="9794">
                    <a:moveTo>
                      <a:pt x="9793" y="1"/>
                    </a:moveTo>
                    <a:lnTo>
                      <a:pt x="0" y="29"/>
                    </a:lnTo>
                    <a:lnTo>
                      <a:pt x="0" y="16182"/>
                    </a:lnTo>
                    <a:lnTo>
                      <a:pt x="9793" y="16154"/>
                    </a:lnTo>
                    <a:lnTo>
                      <a:pt x="9793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3" name="Google Shape;2773;p16"/>
              <p:cNvSpPr/>
              <p:nvPr/>
            </p:nvSpPr>
            <p:spPr>
              <a:xfrm>
                <a:off x="5221675" y="4564575"/>
                <a:ext cx="244850" cy="403850"/>
              </a:xfrm>
              <a:custGeom>
                <a:rect b="b" l="l" r="r" t="t"/>
                <a:pathLst>
                  <a:path extrusionOk="0" h="16154" w="9794">
                    <a:moveTo>
                      <a:pt x="9793" y="0"/>
                    </a:moveTo>
                    <a:lnTo>
                      <a:pt x="0" y="28"/>
                    </a:lnTo>
                    <a:lnTo>
                      <a:pt x="0" y="16154"/>
                    </a:lnTo>
                    <a:lnTo>
                      <a:pt x="9793" y="16126"/>
                    </a:lnTo>
                    <a:lnTo>
                      <a:pt x="9793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4" name="Google Shape;2774;p16"/>
              <p:cNvSpPr/>
              <p:nvPr/>
            </p:nvSpPr>
            <p:spPr>
              <a:xfrm>
                <a:off x="5221675" y="5065350"/>
                <a:ext cx="244850" cy="404575"/>
              </a:xfrm>
              <a:custGeom>
                <a:rect b="b" l="l" r="r" t="t"/>
                <a:pathLst>
                  <a:path extrusionOk="0" h="16183" w="9794">
                    <a:moveTo>
                      <a:pt x="9793" y="1"/>
                    </a:moveTo>
                    <a:lnTo>
                      <a:pt x="0" y="28"/>
                    </a:lnTo>
                    <a:lnTo>
                      <a:pt x="0" y="16182"/>
                    </a:lnTo>
                    <a:lnTo>
                      <a:pt x="9793" y="16154"/>
                    </a:lnTo>
                    <a:lnTo>
                      <a:pt x="9793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5" name="Google Shape;2775;p16"/>
              <p:cNvSpPr/>
              <p:nvPr/>
            </p:nvSpPr>
            <p:spPr>
              <a:xfrm>
                <a:off x="3607725" y="3576250"/>
                <a:ext cx="1625825" cy="403150"/>
              </a:xfrm>
              <a:custGeom>
                <a:rect b="b" l="l" r="r" t="t"/>
                <a:pathLst>
                  <a:path extrusionOk="0" h="16126" w="65033">
                    <a:moveTo>
                      <a:pt x="0" y="0"/>
                    </a:moveTo>
                    <a:lnTo>
                      <a:pt x="0" y="16126"/>
                    </a:lnTo>
                    <a:lnTo>
                      <a:pt x="65033" y="16126"/>
                    </a:lnTo>
                    <a:lnTo>
                      <a:pt x="65033" y="0"/>
                    </a:lnTo>
                    <a:close/>
                  </a:path>
                </a:pathLst>
              </a:custGeom>
              <a:solidFill>
                <a:srgbClr val="A4C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6" name="Google Shape;2776;p16"/>
              <p:cNvSpPr/>
              <p:nvPr/>
            </p:nvSpPr>
            <p:spPr>
              <a:xfrm>
                <a:off x="3679550" y="3659250"/>
                <a:ext cx="320175" cy="49525"/>
              </a:xfrm>
              <a:custGeom>
                <a:rect b="b" l="l" r="r" t="t"/>
                <a:pathLst>
                  <a:path extrusionOk="0" h="1981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7" y="1981"/>
                    </a:lnTo>
                    <a:lnTo>
                      <a:pt x="12807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7" name="Google Shape;2777;p16"/>
              <p:cNvSpPr/>
              <p:nvPr/>
            </p:nvSpPr>
            <p:spPr>
              <a:xfrm>
                <a:off x="3679550" y="3743625"/>
                <a:ext cx="320175" cy="49550"/>
              </a:xfrm>
              <a:custGeom>
                <a:rect b="b" l="l" r="r" t="t"/>
                <a:pathLst>
                  <a:path extrusionOk="0" h="1982" w="12807">
                    <a:moveTo>
                      <a:pt x="1" y="1"/>
                    </a:moveTo>
                    <a:lnTo>
                      <a:pt x="1" y="1982"/>
                    </a:lnTo>
                    <a:lnTo>
                      <a:pt x="12807" y="1982"/>
                    </a:lnTo>
                    <a:lnTo>
                      <a:pt x="12807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8" name="Google Shape;2778;p16"/>
              <p:cNvSpPr/>
              <p:nvPr/>
            </p:nvSpPr>
            <p:spPr>
              <a:xfrm>
                <a:off x="3679550" y="3831525"/>
                <a:ext cx="320175" cy="49525"/>
              </a:xfrm>
              <a:custGeom>
                <a:rect b="b" l="l" r="r" t="t"/>
                <a:pathLst>
                  <a:path extrusionOk="0" h="1981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7" y="1981"/>
                    </a:lnTo>
                    <a:lnTo>
                      <a:pt x="12807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9" name="Google Shape;2779;p16"/>
              <p:cNvSpPr/>
              <p:nvPr/>
            </p:nvSpPr>
            <p:spPr>
              <a:xfrm>
                <a:off x="4083400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1005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0" y="1411"/>
                      <a:pt x="804" y="1479"/>
                      <a:pt x="986" y="1479"/>
                    </a:cubicBezTo>
                    <a:cubicBezTo>
                      <a:pt x="1363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0" name="Google Shape;2780;p16"/>
              <p:cNvSpPr/>
              <p:nvPr/>
            </p:nvSpPr>
            <p:spPr>
              <a:xfrm>
                <a:off x="4164300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977" y="0"/>
                    </a:moveTo>
                    <a:cubicBezTo>
                      <a:pt x="335" y="0"/>
                      <a:pt x="1" y="809"/>
                      <a:pt x="447" y="1256"/>
                    </a:cubicBezTo>
                    <a:cubicBezTo>
                      <a:pt x="602" y="1411"/>
                      <a:pt x="792" y="1479"/>
                      <a:pt x="978" y="1479"/>
                    </a:cubicBezTo>
                    <a:cubicBezTo>
                      <a:pt x="1363" y="1479"/>
                      <a:pt x="1730" y="1186"/>
                      <a:pt x="1730" y="754"/>
                    </a:cubicBezTo>
                    <a:cubicBezTo>
                      <a:pt x="1730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1" name="Google Shape;2781;p16"/>
              <p:cNvSpPr/>
              <p:nvPr/>
            </p:nvSpPr>
            <p:spPr>
              <a:xfrm>
                <a:off x="4245900" y="3670400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977" y="0"/>
                    </a:moveTo>
                    <a:cubicBezTo>
                      <a:pt x="308" y="0"/>
                      <a:pt x="1" y="809"/>
                      <a:pt x="447" y="1256"/>
                    </a:cubicBezTo>
                    <a:cubicBezTo>
                      <a:pt x="602" y="1411"/>
                      <a:pt x="789" y="1479"/>
                      <a:pt x="971" y="1479"/>
                    </a:cubicBezTo>
                    <a:cubicBezTo>
                      <a:pt x="1348" y="1479"/>
                      <a:pt x="1703" y="1186"/>
                      <a:pt x="1703" y="754"/>
                    </a:cubicBezTo>
                    <a:cubicBezTo>
                      <a:pt x="1703" y="335"/>
                      <a:pt x="1368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2" name="Google Shape;2782;p16"/>
              <p:cNvSpPr/>
              <p:nvPr/>
            </p:nvSpPr>
            <p:spPr>
              <a:xfrm>
                <a:off x="4326825" y="36704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977" y="0"/>
                    </a:moveTo>
                    <a:cubicBezTo>
                      <a:pt x="335" y="0"/>
                      <a:pt x="0" y="809"/>
                      <a:pt x="447" y="1256"/>
                    </a:cubicBezTo>
                    <a:cubicBezTo>
                      <a:pt x="601" y="1411"/>
                      <a:pt x="791" y="1479"/>
                      <a:pt x="978" y="1479"/>
                    </a:cubicBezTo>
                    <a:cubicBezTo>
                      <a:pt x="1362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3" name="Google Shape;2783;p16"/>
              <p:cNvSpPr/>
              <p:nvPr/>
            </p:nvSpPr>
            <p:spPr>
              <a:xfrm>
                <a:off x="4954550" y="36704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1005" y="0"/>
                    </a:moveTo>
                    <a:cubicBezTo>
                      <a:pt x="335" y="0"/>
                      <a:pt x="0" y="809"/>
                      <a:pt x="474" y="1256"/>
                    </a:cubicBezTo>
                    <a:cubicBezTo>
                      <a:pt x="629" y="1411"/>
                      <a:pt x="816" y="1479"/>
                      <a:pt x="999" y="1479"/>
                    </a:cubicBezTo>
                    <a:cubicBezTo>
                      <a:pt x="1375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4" name="Google Shape;2784;p16"/>
              <p:cNvSpPr/>
              <p:nvPr/>
            </p:nvSpPr>
            <p:spPr>
              <a:xfrm>
                <a:off x="5037550" y="36704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977" y="0"/>
                    </a:moveTo>
                    <a:cubicBezTo>
                      <a:pt x="335" y="0"/>
                      <a:pt x="0" y="809"/>
                      <a:pt x="447" y="1256"/>
                    </a:cubicBezTo>
                    <a:cubicBezTo>
                      <a:pt x="601" y="1411"/>
                      <a:pt x="789" y="1479"/>
                      <a:pt x="972" y="1479"/>
                    </a:cubicBezTo>
                    <a:cubicBezTo>
                      <a:pt x="1350" y="1479"/>
                      <a:pt x="1711" y="1186"/>
                      <a:pt x="1730" y="754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5" name="Google Shape;2785;p16"/>
              <p:cNvSpPr/>
              <p:nvPr/>
            </p:nvSpPr>
            <p:spPr>
              <a:xfrm>
                <a:off x="4407725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977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0" y="1411"/>
                      <a:pt x="804" y="1479"/>
                      <a:pt x="986" y="1479"/>
                    </a:cubicBezTo>
                    <a:cubicBezTo>
                      <a:pt x="1363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6" name="Google Shape;2786;p16"/>
              <p:cNvSpPr/>
              <p:nvPr/>
            </p:nvSpPr>
            <p:spPr>
              <a:xfrm>
                <a:off x="4805975" y="3670400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977" y="0"/>
                    </a:moveTo>
                    <a:cubicBezTo>
                      <a:pt x="336" y="0"/>
                      <a:pt x="1" y="809"/>
                      <a:pt x="447" y="1256"/>
                    </a:cubicBezTo>
                    <a:cubicBezTo>
                      <a:pt x="602" y="1411"/>
                      <a:pt x="789" y="1479"/>
                      <a:pt x="971" y="1479"/>
                    </a:cubicBezTo>
                    <a:cubicBezTo>
                      <a:pt x="1348" y="1479"/>
                      <a:pt x="1703" y="1186"/>
                      <a:pt x="1703" y="754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7" name="Google Shape;2787;p16"/>
              <p:cNvSpPr/>
              <p:nvPr/>
            </p:nvSpPr>
            <p:spPr>
              <a:xfrm>
                <a:off x="4488625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1005" y="0"/>
                    </a:moveTo>
                    <a:cubicBezTo>
                      <a:pt x="335" y="0"/>
                      <a:pt x="1" y="809"/>
                      <a:pt x="475" y="1256"/>
                    </a:cubicBezTo>
                    <a:cubicBezTo>
                      <a:pt x="621" y="1411"/>
                      <a:pt x="805" y="1479"/>
                      <a:pt x="987" y="1479"/>
                    </a:cubicBezTo>
                    <a:cubicBezTo>
                      <a:pt x="1363" y="1479"/>
                      <a:pt x="1730" y="1186"/>
                      <a:pt x="1730" y="754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8" name="Google Shape;2788;p16"/>
              <p:cNvSpPr/>
              <p:nvPr/>
            </p:nvSpPr>
            <p:spPr>
              <a:xfrm>
                <a:off x="4569525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1005" y="0"/>
                    </a:moveTo>
                    <a:cubicBezTo>
                      <a:pt x="336" y="0"/>
                      <a:pt x="1" y="809"/>
                      <a:pt x="475" y="1256"/>
                    </a:cubicBezTo>
                    <a:cubicBezTo>
                      <a:pt x="630" y="1411"/>
                      <a:pt x="817" y="1479"/>
                      <a:pt x="999" y="1479"/>
                    </a:cubicBezTo>
                    <a:cubicBezTo>
                      <a:pt x="1376" y="1479"/>
                      <a:pt x="1731" y="1186"/>
                      <a:pt x="1731" y="754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9" name="Google Shape;2789;p16"/>
              <p:cNvSpPr/>
              <p:nvPr/>
            </p:nvSpPr>
            <p:spPr>
              <a:xfrm>
                <a:off x="4734150" y="36704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1004" y="0"/>
                    </a:moveTo>
                    <a:cubicBezTo>
                      <a:pt x="335" y="0"/>
                      <a:pt x="0" y="809"/>
                      <a:pt x="474" y="1256"/>
                    </a:cubicBezTo>
                    <a:cubicBezTo>
                      <a:pt x="620" y="1411"/>
                      <a:pt x="804" y="1479"/>
                      <a:pt x="986" y="1479"/>
                    </a:cubicBezTo>
                    <a:cubicBezTo>
                      <a:pt x="1362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100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0" name="Google Shape;2790;p16"/>
              <p:cNvSpPr/>
              <p:nvPr/>
            </p:nvSpPr>
            <p:spPr>
              <a:xfrm>
                <a:off x="5104500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1005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9" y="1411"/>
                      <a:pt x="817" y="1479"/>
                      <a:pt x="999" y="1479"/>
                    </a:cubicBezTo>
                    <a:cubicBezTo>
                      <a:pt x="1375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1" name="Google Shape;2791;p16"/>
              <p:cNvSpPr/>
              <p:nvPr/>
            </p:nvSpPr>
            <p:spPr>
              <a:xfrm>
                <a:off x="4651150" y="3670400"/>
                <a:ext cx="42550" cy="37000"/>
              </a:xfrm>
              <a:custGeom>
                <a:rect b="b" l="l" r="r" t="t"/>
                <a:pathLst>
                  <a:path extrusionOk="0" h="1480" w="1702">
                    <a:moveTo>
                      <a:pt x="977" y="0"/>
                    </a:moveTo>
                    <a:cubicBezTo>
                      <a:pt x="335" y="0"/>
                      <a:pt x="0" y="809"/>
                      <a:pt x="447" y="1256"/>
                    </a:cubicBezTo>
                    <a:cubicBezTo>
                      <a:pt x="601" y="1411"/>
                      <a:pt x="789" y="1479"/>
                      <a:pt x="971" y="1479"/>
                    </a:cubicBezTo>
                    <a:cubicBezTo>
                      <a:pt x="1347" y="1479"/>
                      <a:pt x="1702" y="1186"/>
                      <a:pt x="1702" y="754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2" name="Google Shape;2792;p16"/>
              <p:cNvSpPr/>
              <p:nvPr/>
            </p:nvSpPr>
            <p:spPr>
              <a:xfrm>
                <a:off x="4882700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1005" y="0"/>
                    </a:moveTo>
                    <a:cubicBezTo>
                      <a:pt x="335" y="0"/>
                      <a:pt x="1" y="809"/>
                      <a:pt x="475" y="1256"/>
                    </a:cubicBezTo>
                    <a:cubicBezTo>
                      <a:pt x="630" y="1411"/>
                      <a:pt x="817" y="1479"/>
                      <a:pt x="999" y="1479"/>
                    </a:cubicBezTo>
                    <a:cubicBezTo>
                      <a:pt x="1376" y="1479"/>
                      <a:pt x="1730" y="1186"/>
                      <a:pt x="1730" y="754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3" name="Google Shape;2793;p16"/>
              <p:cNvSpPr/>
              <p:nvPr/>
            </p:nvSpPr>
            <p:spPr>
              <a:xfrm>
                <a:off x="5110775" y="3759450"/>
                <a:ext cx="43275" cy="36525"/>
              </a:xfrm>
              <a:custGeom>
                <a:rect b="b" l="l" r="r" t="t"/>
                <a:pathLst>
                  <a:path extrusionOk="0" h="1461" w="1731">
                    <a:moveTo>
                      <a:pt x="761" y="1"/>
                    </a:moveTo>
                    <a:cubicBezTo>
                      <a:pt x="379" y="1"/>
                      <a:pt x="1" y="296"/>
                      <a:pt x="1" y="735"/>
                    </a:cubicBezTo>
                    <a:cubicBezTo>
                      <a:pt x="1" y="1153"/>
                      <a:pt x="335" y="1460"/>
                      <a:pt x="754" y="1460"/>
                    </a:cubicBezTo>
                    <a:cubicBezTo>
                      <a:pt x="1396" y="1460"/>
                      <a:pt x="1730" y="679"/>
                      <a:pt x="1256" y="205"/>
                    </a:cubicBezTo>
                    <a:cubicBezTo>
                      <a:pt x="1115" y="64"/>
                      <a:pt x="938" y="1"/>
                      <a:pt x="76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4" name="Google Shape;2794;p16"/>
              <p:cNvSpPr/>
              <p:nvPr/>
            </p:nvSpPr>
            <p:spPr>
              <a:xfrm>
                <a:off x="5029875" y="3759300"/>
                <a:ext cx="43275" cy="36675"/>
              </a:xfrm>
              <a:custGeom>
                <a:rect b="b" l="l" r="r" t="t"/>
                <a:pathLst>
                  <a:path extrusionOk="0" h="1467" w="1731">
                    <a:moveTo>
                      <a:pt x="748" y="1"/>
                    </a:moveTo>
                    <a:cubicBezTo>
                      <a:pt x="371" y="1"/>
                      <a:pt x="0" y="288"/>
                      <a:pt x="0" y="741"/>
                    </a:cubicBezTo>
                    <a:cubicBezTo>
                      <a:pt x="0" y="1159"/>
                      <a:pt x="335" y="1466"/>
                      <a:pt x="726" y="1466"/>
                    </a:cubicBezTo>
                    <a:cubicBezTo>
                      <a:pt x="1395" y="1466"/>
                      <a:pt x="1730" y="685"/>
                      <a:pt x="1256" y="211"/>
                    </a:cubicBezTo>
                    <a:cubicBezTo>
                      <a:pt x="1111" y="66"/>
                      <a:pt x="929" y="1"/>
                      <a:pt x="74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5" name="Google Shape;2795;p16"/>
              <p:cNvSpPr/>
              <p:nvPr/>
            </p:nvSpPr>
            <p:spPr>
              <a:xfrm>
                <a:off x="4948975" y="3759450"/>
                <a:ext cx="43250" cy="36525"/>
              </a:xfrm>
              <a:custGeom>
                <a:rect b="b" l="l" r="r" t="t"/>
                <a:pathLst>
                  <a:path extrusionOk="0" h="1461" w="1730">
                    <a:moveTo>
                      <a:pt x="748" y="1"/>
                    </a:moveTo>
                    <a:cubicBezTo>
                      <a:pt x="365" y="1"/>
                      <a:pt x="0" y="296"/>
                      <a:pt x="0" y="735"/>
                    </a:cubicBezTo>
                    <a:cubicBezTo>
                      <a:pt x="0" y="1153"/>
                      <a:pt x="335" y="1460"/>
                      <a:pt x="725" y="1460"/>
                    </a:cubicBezTo>
                    <a:cubicBezTo>
                      <a:pt x="1395" y="1460"/>
                      <a:pt x="1730" y="679"/>
                      <a:pt x="1255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6" name="Google Shape;2796;p16"/>
              <p:cNvSpPr/>
              <p:nvPr/>
            </p:nvSpPr>
            <p:spPr>
              <a:xfrm>
                <a:off x="4868050" y="3759450"/>
                <a:ext cx="42575" cy="36525"/>
              </a:xfrm>
              <a:custGeom>
                <a:rect b="b" l="l" r="r" t="t"/>
                <a:pathLst>
                  <a:path extrusionOk="0" h="1461" w="1703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08" y="1460"/>
                      <a:pt x="726" y="1460"/>
                    </a:cubicBezTo>
                    <a:cubicBezTo>
                      <a:pt x="1368" y="1460"/>
                      <a:pt x="1703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7" name="Google Shape;2797;p16"/>
              <p:cNvSpPr/>
              <p:nvPr/>
            </p:nvSpPr>
            <p:spPr>
              <a:xfrm>
                <a:off x="4239625" y="3759300"/>
                <a:ext cx="43275" cy="36675"/>
              </a:xfrm>
              <a:custGeom>
                <a:rect b="b" l="l" r="r" t="t"/>
                <a:pathLst>
                  <a:path extrusionOk="0" h="1467" w="1731">
                    <a:moveTo>
                      <a:pt x="749" y="1"/>
                    </a:moveTo>
                    <a:cubicBezTo>
                      <a:pt x="371" y="1"/>
                      <a:pt x="1" y="288"/>
                      <a:pt x="1" y="741"/>
                    </a:cubicBezTo>
                    <a:cubicBezTo>
                      <a:pt x="1" y="1159"/>
                      <a:pt x="336" y="1466"/>
                      <a:pt x="726" y="1466"/>
                    </a:cubicBezTo>
                    <a:cubicBezTo>
                      <a:pt x="1396" y="1466"/>
                      <a:pt x="1730" y="685"/>
                      <a:pt x="1256" y="211"/>
                    </a:cubicBezTo>
                    <a:cubicBezTo>
                      <a:pt x="1112" y="66"/>
                      <a:pt x="930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8" name="Google Shape;2798;p16"/>
              <p:cNvSpPr/>
              <p:nvPr/>
            </p:nvSpPr>
            <p:spPr>
              <a:xfrm>
                <a:off x="4157325" y="3759450"/>
                <a:ext cx="42575" cy="36525"/>
              </a:xfrm>
              <a:custGeom>
                <a:rect b="b" l="l" r="r" t="t"/>
                <a:pathLst>
                  <a:path extrusionOk="0" h="1461" w="1703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08" y="1460"/>
                      <a:pt x="726" y="1460"/>
                    </a:cubicBezTo>
                    <a:cubicBezTo>
                      <a:pt x="1368" y="1460"/>
                      <a:pt x="1703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9" name="Google Shape;2799;p16"/>
              <p:cNvSpPr/>
              <p:nvPr/>
            </p:nvSpPr>
            <p:spPr>
              <a:xfrm>
                <a:off x="4786450" y="3759450"/>
                <a:ext cx="43275" cy="36525"/>
              </a:xfrm>
              <a:custGeom>
                <a:rect b="b" l="l" r="r" t="t"/>
                <a:pathLst>
                  <a:path extrusionOk="0" h="1461" w="1731">
                    <a:moveTo>
                      <a:pt x="761" y="1"/>
                    </a:moveTo>
                    <a:cubicBezTo>
                      <a:pt x="379" y="1"/>
                      <a:pt x="1" y="296"/>
                      <a:pt x="1" y="735"/>
                    </a:cubicBezTo>
                    <a:cubicBezTo>
                      <a:pt x="1" y="1153"/>
                      <a:pt x="335" y="1460"/>
                      <a:pt x="754" y="1460"/>
                    </a:cubicBezTo>
                    <a:cubicBezTo>
                      <a:pt x="1395" y="1460"/>
                      <a:pt x="1730" y="679"/>
                      <a:pt x="1256" y="205"/>
                    </a:cubicBezTo>
                    <a:cubicBezTo>
                      <a:pt x="1115" y="64"/>
                      <a:pt x="938" y="1"/>
                      <a:pt x="76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0" name="Google Shape;2800;p16"/>
              <p:cNvSpPr/>
              <p:nvPr/>
            </p:nvSpPr>
            <p:spPr>
              <a:xfrm>
                <a:off x="4388900" y="3759450"/>
                <a:ext cx="42550" cy="36525"/>
              </a:xfrm>
              <a:custGeom>
                <a:rect b="b" l="l" r="r" t="t"/>
                <a:pathLst>
                  <a:path extrusionOk="0" h="1461" w="1702">
                    <a:moveTo>
                      <a:pt x="748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07" y="1460"/>
                      <a:pt x="726" y="1460"/>
                    </a:cubicBezTo>
                    <a:cubicBezTo>
                      <a:pt x="1367" y="1460"/>
                      <a:pt x="1702" y="679"/>
                      <a:pt x="1256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1" name="Google Shape;2801;p16"/>
              <p:cNvSpPr/>
              <p:nvPr/>
            </p:nvSpPr>
            <p:spPr>
              <a:xfrm>
                <a:off x="4705550" y="3759300"/>
                <a:ext cx="43250" cy="36675"/>
              </a:xfrm>
              <a:custGeom>
                <a:rect b="b" l="l" r="r" t="t"/>
                <a:pathLst>
                  <a:path extrusionOk="0" h="1467" w="1730">
                    <a:moveTo>
                      <a:pt x="748" y="1"/>
                    </a:moveTo>
                    <a:cubicBezTo>
                      <a:pt x="371" y="1"/>
                      <a:pt x="0" y="288"/>
                      <a:pt x="0" y="741"/>
                    </a:cubicBezTo>
                    <a:cubicBezTo>
                      <a:pt x="0" y="1159"/>
                      <a:pt x="335" y="1466"/>
                      <a:pt x="754" y="1466"/>
                    </a:cubicBezTo>
                    <a:cubicBezTo>
                      <a:pt x="1395" y="1466"/>
                      <a:pt x="1730" y="685"/>
                      <a:pt x="1256" y="211"/>
                    </a:cubicBezTo>
                    <a:cubicBezTo>
                      <a:pt x="1111" y="66"/>
                      <a:pt x="929" y="1"/>
                      <a:pt x="748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2" name="Google Shape;2802;p16"/>
              <p:cNvSpPr/>
              <p:nvPr/>
            </p:nvSpPr>
            <p:spPr>
              <a:xfrm>
                <a:off x="4624625" y="3759450"/>
                <a:ext cx="43275" cy="36525"/>
              </a:xfrm>
              <a:custGeom>
                <a:rect b="b" l="l" r="r" t="t"/>
                <a:pathLst>
                  <a:path extrusionOk="0" h="1461" w="1731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36" y="1460"/>
                      <a:pt x="726" y="1460"/>
                    </a:cubicBezTo>
                    <a:cubicBezTo>
                      <a:pt x="1396" y="1460"/>
                      <a:pt x="1731" y="679"/>
                      <a:pt x="1256" y="205"/>
                    </a:cubicBezTo>
                    <a:cubicBezTo>
                      <a:pt x="1107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3" name="Google Shape;2803;p16"/>
              <p:cNvSpPr/>
              <p:nvPr/>
            </p:nvSpPr>
            <p:spPr>
              <a:xfrm>
                <a:off x="4460025" y="3759300"/>
                <a:ext cx="43275" cy="36675"/>
              </a:xfrm>
              <a:custGeom>
                <a:rect b="b" l="l" r="r" t="t"/>
                <a:pathLst>
                  <a:path extrusionOk="0" h="1467" w="1731">
                    <a:moveTo>
                      <a:pt x="737" y="1"/>
                    </a:moveTo>
                    <a:cubicBezTo>
                      <a:pt x="358" y="1"/>
                      <a:pt x="1" y="288"/>
                      <a:pt x="1" y="741"/>
                    </a:cubicBezTo>
                    <a:cubicBezTo>
                      <a:pt x="1" y="1159"/>
                      <a:pt x="336" y="1466"/>
                      <a:pt x="726" y="1466"/>
                    </a:cubicBezTo>
                    <a:cubicBezTo>
                      <a:pt x="1396" y="1466"/>
                      <a:pt x="1731" y="685"/>
                      <a:pt x="1256" y="211"/>
                    </a:cubicBezTo>
                    <a:cubicBezTo>
                      <a:pt x="1103" y="66"/>
                      <a:pt x="917" y="1"/>
                      <a:pt x="73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4" name="Google Shape;2804;p16"/>
              <p:cNvSpPr/>
              <p:nvPr/>
            </p:nvSpPr>
            <p:spPr>
              <a:xfrm>
                <a:off x="4089675" y="3759450"/>
                <a:ext cx="43275" cy="36525"/>
              </a:xfrm>
              <a:custGeom>
                <a:rect b="b" l="l" r="r" t="t"/>
                <a:pathLst>
                  <a:path extrusionOk="0" h="1461" w="1731">
                    <a:moveTo>
                      <a:pt x="761" y="1"/>
                    </a:moveTo>
                    <a:cubicBezTo>
                      <a:pt x="379" y="1"/>
                      <a:pt x="0" y="296"/>
                      <a:pt x="0" y="735"/>
                    </a:cubicBezTo>
                    <a:cubicBezTo>
                      <a:pt x="0" y="1153"/>
                      <a:pt x="335" y="1460"/>
                      <a:pt x="754" y="1460"/>
                    </a:cubicBezTo>
                    <a:cubicBezTo>
                      <a:pt x="1395" y="1460"/>
                      <a:pt x="1730" y="679"/>
                      <a:pt x="1256" y="205"/>
                    </a:cubicBezTo>
                    <a:cubicBezTo>
                      <a:pt x="1115" y="64"/>
                      <a:pt x="938" y="1"/>
                      <a:pt x="761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5" name="Google Shape;2805;p16"/>
              <p:cNvSpPr/>
              <p:nvPr/>
            </p:nvSpPr>
            <p:spPr>
              <a:xfrm>
                <a:off x="4543725" y="3759450"/>
                <a:ext cx="42575" cy="36525"/>
              </a:xfrm>
              <a:custGeom>
                <a:rect b="b" l="l" r="r" t="t"/>
                <a:pathLst>
                  <a:path extrusionOk="0" h="1461" w="1703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35" y="1460"/>
                      <a:pt x="726" y="1460"/>
                    </a:cubicBezTo>
                    <a:cubicBezTo>
                      <a:pt x="1396" y="1460"/>
                      <a:pt x="1703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6" name="Google Shape;2806;p16"/>
              <p:cNvSpPr/>
              <p:nvPr/>
            </p:nvSpPr>
            <p:spPr>
              <a:xfrm>
                <a:off x="4312175" y="3759450"/>
                <a:ext cx="42575" cy="36525"/>
              </a:xfrm>
              <a:custGeom>
                <a:rect b="b" l="l" r="r" t="t"/>
                <a:pathLst>
                  <a:path extrusionOk="0" h="1461" w="1703">
                    <a:moveTo>
                      <a:pt x="748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07" y="1460"/>
                      <a:pt x="726" y="1460"/>
                    </a:cubicBezTo>
                    <a:cubicBezTo>
                      <a:pt x="1367" y="1460"/>
                      <a:pt x="1702" y="679"/>
                      <a:pt x="1256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7" name="Google Shape;2807;p16"/>
              <p:cNvSpPr/>
              <p:nvPr/>
            </p:nvSpPr>
            <p:spPr>
              <a:xfrm>
                <a:off x="4083400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0" y="1410"/>
                      <a:pt x="804" y="1479"/>
                      <a:pt x="986" y="1479"/>
                    </a:cubicBezTo>
                    <a:cubicBezTo>
                      <a:pt x="1363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8" name="Google Shape;2808;p16"/>
              <p:cNvSpPr/>
              <p:nvPr/>
            </p:nvSpPr>
            <p:spPr>
              <a:xfrm>
                <a:off x="4164300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1" y="809"/>
                      <a:pt x="475" y="1256"/>
                    </a:cubicBezTo>
                    <a:cubicBezTo>
                      <a:pt x="621" y="1410"/>
                      <a:pt x="805" y="1479"/>
                      <a:pt x="987" y="1479"/>
                    </a:cubicBezTo>
                    <a:cubicBezTo>
                      <a:pt x="1363" y="1479"/>
                      <a:pt x="1730" y="1186"/>
                      <a:pt x="1730" y="753"/>
                    </a:cubicBezTo>
                    <a:cubicBezTo>
                      <a:pt x="1730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9" name="Google Shape;2809;p16"/>
              <p:cNvSpPr/>
              <p:nvPr/>
            </p:nvSpPr>
            <p:spPr>
              <a:xfrm>
                <a:off x="4245900" y="3837800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08" y="0"/>
                      <a:pt x="1" y="809"/>
                      <a:pt x="447" y="1256"/>
                    </a:cubicBezTo>
                    <a:cubicBezTo>
                      <a:pt x="602" y="1410"/>
                      <a:pt x="789" y="1479"/>
                      <a:pt x="971" y="1479"/>
                    </a:cubicBezTo>
                    <a:cubicBezTo>
                      <a:pt x="1348" y="1479"/>
                      <a:pt x="1703" y="1186"/>
                      <a:pt x="1703" y="753"/>
                    </a:cubicBezTo>
                    <a:cubicBezTo>
                      <a:pt x="1703" y="335"/>
                      <a:pt x="1368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0" name="Google Shape;2810;p16"/>
              <p:cNvSpPr/>
              <p:nvPr/>
            </p:nvSpPr>
            <p:spPr>
              <a:xfrm>
                <a:off x="4326825" y="38378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809"/>
                      <a:pt x="474" y="1256"/>
                    </a:cubicBezTo>
                    <a:cubicBezTo>
                      <a:pt x="620" y="1410"/>
                      <a:pt x="804" y="1479"/>
                      <a:pt x="986" y="1479"/>
                    </a:cubicBezTo>
                    <a:cubicBezTo>
                      <a:pt x="1362" y="1479"/>
                      <a:pt x="1730" y="1186"/>
                      <a:pt x="1730" y="753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1" name="Google Shape;2811;p16"/>
              <p:cNvSpPr/>
              <p:nvPr/>
            </p:nvSpPr>
            <p:spPr>
              <a:xfrm>
                <a:off x="4954550" y="38378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1005" y="0"/>
                    </a:moveTo>
                    <a:cubicBezTo>
                      <a:pt x="335" y="0"/>
                      <a:pt x="0" y="809"/>
                      <a:pt x="474" y="1256"/>
                    </a:cubicBezTo>
                    <a:cubicBezTo>
                      <a:pt x="629" y="1410"/>
                      <a:pt x="816" y="1479"/>
                      <a:pt x="999" y="1479"/>
                    </a:cubicBezTo>
                    <a:cubicBezTo>
                      <a:pt x="1375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2" name="Google Shape;2812;p16"/>
              <p:cNvSpPr/>
              <p:nvPr/>
            </p:nvSpPr>
            <p:spPr>
              <a:xfrm>
                <a:off x="5037550" y="38378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809"/>
                      <a:pt x="447" y="1256"/>
                    </a:cubicBezTo>
                    <a:cubicBezTo>
                      <a:pt x="601" y="1410"/>
                      <a:pt x="791" y="1479"/>
                      <a:pt x="978" y="1479"/>
                    </a:cubicBezTo>
                    <a:cubicBezTo>
                      <a:pt x="1362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3" name="Google Shape;2813;p16"/>
              <p:cNvSpPr/>
              <p:nvPr/>
            </p:nvSpPr>
            <p:spPr>
              <a:xfrm>
                <a:off x="4407725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0" y="1410"/>
                      <a:pt x="804" y="1479"/>
                      <a:pt x="986" y="1479"/>
                    </a:cubicBezTo>
                    <a:cubicBezTo>
                      <a:pt x="1363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4" name="Google Shape;2814;p16"/>
              <p:cNvSpPr/>
              <p:nvPr/>
            </p:nvSpPr>
            <p:spPr>
              <a:xfrm>
                <a:off x="4805975" y="3837800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6" y="0"/>
                      <a:pt x="1" y="809"/>
                      <a:pt x="447" y="1256"/>
                    </a:cubicBezTo>
                    <a:cubicBezTo>
                      <a:pt x="602" y="1410"/>
                      <a:pt x="789" y="1479"/>
                      <a:pt x="971" y="1479"/>
                    </a:cubicBezTo>
                    <a:cubicBezTo>
                      <a:pt x="1348" y="1479"/>
                      <a:pt x="1703" y="1186"/>
                      <a:pt x="1703" y="753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5" name="Google Shape;2815;p16"/>
              <p:cNvSpPr/>
              <p:nvPr/>
            </p:nvSpPr>
            <p:spPr>
              <a:xfrm>
                <a:off x="4488625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1" y="809"/>
                      <a:pt x="475" y="1256"/>
                    </a:cubicBezTo>
                    <a:cubicBezTo>
                      <a:pt x="630" y="1410"/>
                      <a:pt x="817" y="1479"/>
                      <a:pt x="999" y="1479"/>
                    </a:cubicBezTo>
                    <a:cubicBezTo>
                      <a:pt x="1376" y="1479"/>
                      <a:pt x="1730" y="1186"/>
                      <a:pt x="1730" y="753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6" name="Google Shape;2816;p16"/>
              <p:cNvSpPr/>
              <p:nvPr/>
            </p:nvSpPr>
            <p:spPr>
              <a:xfrm>
                <a:off x="4569525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6" y="0"/>
                      <a:pt x="1" y="809"/>
                      <a:pt x="475" y="1256"/>
                    </a:cubicBezTo>
                    <a:cubicBezTo>
                      <a:pt x="630" y="1410"/>
                      <a:pt x="817" y="1479"/>
                      <a:pt x="999" y="1479"/>
                    </a:cubicBezTo>
                    <a:cubicBezTo>
                      <a:pt x="1376" y="1479"/>
                      <a:pt x="1731" y="1186"/>
                      <a:pt x="1731" y="753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7" name="Google Shape;2817;p16"/>
              <p:cNvSpPr/>
              <p:nvPr/>
            </p:nvSpPr>
            <p:spPr>
              <a:xfrm>
                <a:off x="4734150" y="38378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1004" y="0"/>
                    </a:moveTo>
                    <a:cubicBezTo>
                      <a:pt x="335" y="0"/>
                      <a:pt x="0" y="809"/>
                      <a:pt x="474" y="1256"/>
                    </a:cubicBezTo>
                    <a:cubicBezTo>
                      <a:pt x="629" y="1410"/>
                      <a:pt x="816" y="1479"/>
                      <a:pt x="999" y="1479"/>
                    </a:cubicBezTo>
                    <a:cubicBezTo>
                      <a:pt x="1375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100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8" name="Google Shape;2818;p16"/>
              <p:cNvSpPr/>
              <p:nvPr/>
            </p:nvSpPr>
            <p:spPr>
              <a:xfrm>
                <a:off x="5104500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9" y="1410"/>
                      <a:pt x="817" y="1479"/>
                      <a:pt x="999" y="1479"/>
                    </a:cubicBezTo>
                    <a:cubicBezTo>
                      <a:pt x="1375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9" name="Google Shape;2819;p16"/>
              <p:cNvSpPr/>
              <p:nvPr/>
            </p:nvSpPr>
            <p:spPr>
              <a:xfrm>
                <a:off x="4651150" y="3837800"/>
                <a:ext cx="42550" cy="36975"/>
              </a:xfrm>
              <a:custGeom>
                <a:rect b="b" l="l" r="r" t="t"/>
                <a:pathLst>
                  <a:path extrusionOk="0" h="1479" w="1702">
                    <a:moveTo>
                      <a:pt x="977" y="0"/>
                    </a:moveTo>
                    <a:cubicBezTo>
                      <a:pt x="307" y="0"/>
                      <a:pt x="0" y="809"/>
                      <a:pt x="447" y="1256"/>
                    </a:cubicBezTo>
                    <a:cubicBezTo>
                      <a:pt x="601" y="1410"/>
                      <a:pt x="789" y="1479"/>
                      <a:pt x="971" y="1479"/>
                    </a:cubicBezTo>
                    <a:cubicBezTo>
                      <a:pt x="1347" y="1479"/>
                      <a:pt x="1702" y="1186"/>
                      <a:pt x="1702" y="753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0" name="Google Shape;2820;p16"/>
              <p:cNvSpPr/>
              <p:nvPr/>
            </p:nvSpPr>
            <p:spPr>
              <a:xfrm>
                <a:off x="4882700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1" y="809"/>
                      <a:pt x="475" y="1256"/>
                    </a:cubicBezTo>
                    <a:cubicBezTo>
                      <a:pt x="630" y="1410"/>
                      <a:pt x="817" y="1479"/>
                      <a:pt x="999" y="1479"/>
                    </a:cubicBezTo>
                    <a:cubicBezTo>
                      <a:pt x="1376" y="1479"/>
                      <a:pt x="1730" y="1186"/>
                      <a:pt x="1730" y="753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1" name="Google Shape;2821;p16"/>
              <p:cNvSpPr/>
              <p:nvPr/>
            </p:nvSpPr>
            <p:spPr>
              <a:xfrm>
                <a:off x="5107300" y="2816000"/>
                <a:ext cx="679350" cy="1002625"/>
              </a:xfrm>
              <a:custGeom>
                <a:rect b="b" l="l" r="r" t="t"/>
                <a:pathLst>
                  <a:path extrusionOk="0" h="40105" w="27174">
                    <a:moveTo>
                      <a:pt x="0" y="0"/>
                    </a:moveTo>
                    <a:lnTo>
                      <a:pt x="530" y="28"/>
                    </a:lnTo>
                    <a:lnTo>
                      <a:pt x="2678" y="56"/>
                    </a:lnTo>
                    <a:lnTo>
                      <a:pt x="10490" y="167"/>
                    </a:lnTo>
                    <a:lnTo>
                      <a:pt x="15875" y="223"/>
                    </a:lnTo>
                    <a:cubicBezTo>
                      <a:pt x="16184" y="237"/>
                      <a:pt x="16498" y="240"/>
                      <a:pt x="16817" y="240"/>
                    </a:cubicBezTo>
                    <a:cubicBezTo>
                      <a:pt x="17139" y="240"/>
                      <a:pt x="17464" y="237"/>
                      <a:pt x="17793" y="237"/>
                    </a:cubicBezTo>
                    <a:cubicBezTo>
                      <a:pt x="19170" y="237"/>
                      <a:pt x="20595" y="297"/>
                      <a:pt x="21957" y="921"/>
                    </a:cubicBezTo>
                    <a:cubicBezTo>
                      <a:pt x="24021" y="1813"/>
                      <a:pt x="25667" y="3543"/>
                      <a:pt x="26420" y="5691"/>
                    </a:cubicBezTo>
                    <a:cubicBezTo>
                      <a:pt x="26616" y="6249"/>
                      <a:pt x="26755" y="6835"/>
                      <a:pt x="26839" y="7421"/>
                    </a:cubicBezTo>
                    <a:cubicBezTo>
                      <a:pt x="26895" y="8007"/>
                      <a:pt x="26923" y="8621"/>
                      <a:pt x="26895" y="9235"/>
                    </a:cubicBezTo>
                    <a:lnTo>
                      <a:pt x="26895" y="12973"/>
                    </a:lnTo>
                    <a:lnTo>
                      <a:pt x="26895" y="27174"/>
                    </a:lnTo>
                    <a:cubicBezTo>
                      <a:pt x="26867" y="28262"/>
                      <a:pt x="26923" y="29322"/>
                      <a:pt x="26867" y="30354"/>
                    </a:cubicBezTo>
                    <a:cubicBezTo>
                      <a:pt x="26839" y="31331"/>
                      <a:pt x="26644" y="32307"/>
                      <a:pt x="26281" y="33256"/>
                    </a:cubicBezTo>
                    <a:cubicBezTo>
                      <a:pt x="25165" y="36380"/>
                      <a:pt x="22598" y="38752"/>
                      <a:pt x="19390" y="39617"/>
                    </a:cubicBezTo>
                    <a:cubicBezTo>
                      <a:pt x="18393" y="39872"/>
                      <a:pt x="17396" y="40011"/>
                      <a:pt x="16378" y="40011"/>
                    </a:cubicBezTo>
                    <a:cubicBezTo>
                      <a:pt x="16285" y="40011"/>
                      <a:pt x="16191" y="40010"/>
                      <a:pt x="16098" y="40007"/>
                    </a:cubicBezTo>
                    <a:lnTo>
                      <a:pt x="13950" y="40035"/>
                    </a:lnTo>
                    <a:lnTo>
                      <a:pt x="13224" y="40035"/>
                    </a:lnTo>
                    <a:lnTo>
                      <a:pt x="13419" y="40063"/>
                    </a:lnTo>
                    <a:lnTo>
                      <a:pt x="13977" y="40063"/>
                    </a:lnTo>
                    <a:lnTo>
                      <a:pt x="16098" y="40091"/>
                    </a:lnTo>
                    <a:cubicBezTo>
                      <a:pt x="16284" y="40100"/>
                      <a:pt x="16471" y="40105"/>
                      <a:pt x="16658" y="40105"/>
                    </a:cubicBezTo>
                    <a:cubicBezTo>
                      <a:pt x="17593" y="40105"/>
                      <a:pt x="18539" y="39989"/>
                      <a:pt x="19446" y="39756"/>
                    </a:cubicBezTo>
                    <a:cubicBezTo>
                      <a:pt x="22710" y="38891"/>
                      <a:pt x="25360" y="36464"/>
                      <a:pt x="26504" y="33312"/>
                    </a:cubicBezTo>
                    <a:cubicBezTo>
                      <a:pt x="26867" y="32363"/>
                      <a:pt x="27090" y="31359"/>
                      <a:pt x="27118" y="30326"/>
                    </a:cubicBezTo>
                    <a:cubicBezTo>
                      <a:pt x="27174" y="29294"/>
                      <a:pt x="27146" y="28234"/>
                      <a:pt x="27174" y="27146"/>
                    </a:cubicBezTo>
                    <a:lnTo>
                      <a:pt x="27174" y="12945"/>
                    </a:lnTo>
                    <a:lnTo>
                      <a:pt x="27174" y="9235"/>
                    </a:lnTo>
                    <a:cubicBezTo>
                      <a:pt x="27174" y="8593"/>
                      <a:pt x="27146" y="7979"/>
                      <a:pt x="27090" y="7393"/>
                    </a:cubicBezTo>
                    <a:cubicBezTo>
                      <a:pt x="27006" y="6779"/>
                      <a:pt x="26867" y="6194"/>
                      <a:pt x="26671" y="5608"/>
                    </a:cubicBezTo>
                    <a:cubicBezTo>
                      <a:pt x="25862" y="3404"/>
                      <a:pt x="24188" y="1618"/>
                      <a:pt x="22040" y="697"/>
                    </a:cubicBezTo>
                    <a:cubicBezTo>
                      <a:pt x="21036" y="279"/>
                      <a:pt x="19976" y="28"/>
                      <a:pt x="18888" y="28"/>
                    </a:cubicBezTo>
                    <a:lnTo>
                      <a:pt x="158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2" name="Google Shape;2822;p16"/>
              <p:cNvSpPr/>
              <p:nvPr/>
            </p:nvSpPr>
            <p:spPr>
              <a:xfrm>
                <a:off x="5126825" y="3240750"/>
                <a:ext cx="289475" cy="278325"/>
              </a:xfrm>
              <a:custGeom>
                <a:rect b="b" l="l" r="r" t="t"/>
                <a:pathLst>
                  <a:path extrusionOk="0" h="11133" w="11579">
                    <a:moveTo>
                      <a:pt x="6724" y="1"/>
                    </a:moveTo>
                    <a:lnTo>
                      <a:pt x="0" y="5943"/>
                    </a:lnTo>
                    <a:lnTo>
                      <a:pt x="3990" y="11132"/>
                    </a:lnTo>
                    <a:lnTo>
                      <a:pt x="11578" y="7784"/>
                    </a:lnTo>
                    <a:lnTo>
                      <a:pt x="6724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3" name="Google Shape;2823;p16"/>
              <p:cNvSpPr/>
              <p:nvPr/>
            </p:nvSpPr>
            <p:spPr>
              <a:xfrm>
                <a:off x="5186100" y="3404650"/>
                <a:ext cx="65600" cy="93500"/>
              </a:xfrm>
              <a:custGeom>
                <a:rect b="b" l="l" r="r" t="t"/>
                <a:pathLst>
                  <a:path extrusionOk="0" h="3740" w="2624">
                    <a:moveTo>
                      <a:pt x="1" y="1"/>
                    </a:moveTo>
                    <a:lnTo>
                      <a:pt x="112" y="2568"/>
                    </a:lnTo>
                    <a:lnTo>
                      <a:pt x="2623" y="3739"/>
                    </a:lnTo>
                    <a:lnTo>
                      <a:pt x="2484" y="111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4" name="Google Shape;2824;p16"/>
              <p:cNvSpPr/>
              <p:nvPr/>
            </p:nvSpPr>
            <p:spPr>
              <a:xfrm>
                <a:off x="5245400" y="3368400"/>
                <a:ext cx="65575" cy="94175"/>
              </a:xfrm>
              <a:custGeom>
                <a:rect b="b" l="l" r="r" t="t"/>
                <a:pathLst>
                  <a:path extrusionOk="0" h="3767" w="2623">
                    <a:moveTo>
                      <a:pt x="0" y="0"/>
                    </a:moveTo>
                    <a:lnTo>
                      <a:pt x="112" y="2595"/>
                    </a:lnTo>
                    <a:lnTo>
                      <a:pt x="2623" y="3766"/>
                    </a:lnTo>
                    <a:lnTo>
                      <a:pt x="2511" y="11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5" name="Google Shape;2825;p16"/>
              <p:cNvSpPr/>
              <p:nvPr/>
            </p:nvSpPr>
            <p:spPr>
              <a:xfrm>
                <a:off x="5306075" y="3332825"/>
                <a:ext cx="65575" cy="93475"/>
              </a:xfrm>
              <a:custGeom>
                <a:rect b="b" l="l" r="r" t="t"/>
                <a:pathLst>
                  <a:path extrusionOk="0" h="3739" w="2623">
                    <a:moveTo>
                      <a:pt x="0" y="0"/>
                    </a:moveTo>
                    <a:lnTo>
                      <a:pt x="112" y="2567"/>
                    </a:lnTo>
                    <a:lnTo>
                      <a:pt x="2623" y="3739"/>
                    </a:lnTo>
                    <a:lnTo>
                      <a:pt x="2483" y="11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6" name="Google Shape;2826;p16"/>
              <p:cNvSpPr/>
              <p:nvPr/>
            </p:nvSpPr>
            <p:spPr>
              <a:xfrm>
                <a:off x="5216100" y="3398975"/>
                <a:ext cx="364775" cy="191925"/>
              </a:xfrm>
              <a:custGeom>
                <a:rect b="b" l="l" r="r" t="t"/>
                <a:pathLst>
                  <a:path extrusionOk="0" h="7677" w="14591">
                    <a:moveTo>
                      <a:pt x="13999" y="0"/>
                    </a:moveTo>
                    <a:cubicBezTo>
                      <a:pt x="12591" y="0"/>
                      <a:pt x="8314" y="1344"/>
                      <a:pt x="8314" y="1344"/>
                    </a:cubicBezTo>
                    <a:lnTo>
                      <a:pt x="7421" y="33"/>
                    </a:lnTo>
                    <a:lnTo>
                      <a:pt x="0" y="4747"/>
                    </a:lnTo>
                    <a:lnTo>
                      <a:pt x="1730" y="7677"/>
                    </a:lnTo>
                    <a:lnTo>
                      <a:pt x="2232" y="7426"/>
                    </a:lnTo>
                    <a:cubicBezTo>
                      <a:pt x="4380" y="6338"/>
                      <a:pt x="13141" y="1679"/>
                      <a:pt x="14285" y="451"/>
                    </a:cubicBezTo>
                    <a:cubicBezTo>
                      <a:pt x="14591" y="125"/>
                      <a:pt x="14428" y="0"/>
                      <a:pt x="13999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7" name="Google Shape;2827;p16"/>
              <p:cNvSpPr/>
              <p:nvPr/>
            </p:nvSpPr>
            <p:spPr>
              <a:xfrm>
                <a:off x="5226550" y="3519775"/>
                <a:ext cx="101175" cy="68350"/>
              </a:xfrm>
              <a:custGeom>
                <a:rect b="b" l="l" r="r" t="t"/>
                <a:pathLst>
                  <a:path extrusionOk="0" h="2734" w="4047">
                    <a:moveTo>
                      <a:pt x="1647" y="0"/>
                    </a:moveTo>
                    <a:cubicBezTo>
                      <a:pt x="1058" y="0"/>
                      <a:pt x="479" y="222"/>
                      <a:pt x="1" y="613"/>
                    </a:cubicBezTo>
                    <a:lnTo>
                      <a:pt x="1284" y="2733"/>
                    </a:lnTo>
                    <a:lnTo>
                      <a:pt x="4046" y="1171"/>
                    </a:lnTo>
                    <a:cubicBezTo>
                      <a:pt x="3572" y="585"/>
                      <a:pt x="2902" y="194"/>
                      <a:pt x="2149" y="55"/>
                    </a:cubicBezTo>
                    <a:cubicBezTo>
                      <a:pt x="1982" y="18"/>
                      <a:pt x="1814" y="0"/>
                      <a:pt x="16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8" name="Google Shape;2828;p16"/>
              <p:cNvSpPr/>
              <p:nvPr/>
            </p:nvSpPr>
            <p:spPr>
              <a:xfrm>
                <a:off x="5257950" y="3399425"/>
                <a:ext cx="321275" cy="191475"/>
              </a:xfrm>
              <a:custGeom>
                <a:rect b="b" l="l" r="r" t="t"/>
                <a:pathLst>
                  <a:path extrusionOk="0" h="7659" w="12851">
                    <a:moveTo>
                      <a:pt x="12329" y="0"/>
                    </a:moveTo>
                    <a:cubicBezTo>
                      <a:pt x="11580" y="0"/>
                      <a:pt x="10267" y="321"/>
                      <a:pt x="10267" y="321"/>
                    </a:cubicBezTo>
                    <a:cubicBezTo>
                      <a:pt x="9821" y="600"/>
                      <a:pt x="10155" y="1688"/>
                      <a:pt x="10155" y="1688"/>
                    </a:cubicBezTo>
                    <a:lnTo>
                      <a:pt x="0" y="7491"/>
                    </a:lnTo>
                    <a:lnTo>
                      <a:pt x="84" y="7659"/>
                    </a:lnTo>
                    <a:cubicBezTo>
                      <a:pt x="4101" y="5790"/>
                      <a:pt x="12750" y="740"/>
                      <a:pt x="12834" y="210"/>
                    </a:cubicBezTo>
                    <a:cubicBezTo>
                      <a:pt x="12850" y="55"/>
                      <a:pt x="12638" y="0"/>
                      <a:pt x="12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9" name="Google Shape;2829;p16"/>
              <p:cNvSpPr/>
              <p:nvPr/>
            </p:nvSpPr>
            <p:spPr>
              <a:xfrm>
                <a:off x="5254450" y="3401175"/>
                <a:ext cx="322250" cy="186950"/>
              </a:xfrm>
              <a:custGeom>
                <a:rect b="b" l="l" r="r" t="t"/>
                <a:pathLst>
                  <a:path extrusionOk="0" h="7478" w="12890">
                    <a:moveTo>
                      <a:pt x="12890" y="0"/>
                    </a:moveTo>
                    <a:lnTo>
                      <a:pt x="12890" y="0"/>
                    </a:lnTo>
                    <a:cubicBezTo>
                      <a:pt x="12834" y="28"/>
                      <a:pt x="12778" y="56"/>
                      <a:pt x="12751" y="84"/>
                    </a:cubicBezTo>
                    <a:cubicBezTo>
                      <a:pt x="12806" y="56"/>
                      <a:pt x="12834" y="28"/>
                      <a:pt x="12890" y="0"/>
                    </a:cubicBezTo>
                    <a:close/>
                    <a:moveTo>
                      <a:pt x="12751" y="84"/>
                    </a:moveTo>
                    <a:lnTo>
                      <a:pt x="12388" y="307"/>
                    </a:lnTo>
                    <a:lnTo>
                      <a:pt x="11021" y="1116"/>
                    </a:lnTo>
                    <a:cubicBezTo>
                      <a:pt x="9877" y="1814"/>
                      <a:pt x="8287" y="2790"/>
                      <a:pt x="6501" y="3795"/>
                    </a:cubicBezTo>
                    <a:cubicBezTo>
                      <a:pt x="4716" y="4827"/>
                      <a:pt x="3098" y="5748"/>
                      <a:pt x="1898" y="6389"/>
                    </a:cubicBezTo>
                    <a:lnTo>
                      <a:pt x="503" y="7170"/>
                    </a:lnTo>
                    <a:lnTo>
                      <a:pt x="140" y="7394"/>
                    </a:lnTo>
                    <a:cubicBezTo>
                      <a:pt x="84" y="7421"/>
                      <a:pt x="57" y="7449"/>
                      <a:pt x="1" y="7477"/>
                    </a:cubicBezTo>
                    <a:cubicBezTo>
                      <a:pt x="57" y="7449"/>
                      <a:pt x="112" y="7449"/>
                      <a:pt x="140" y="7421"/>
                    </a:cubicBezTo>
                    <a:lnTo>
                      <a:pt x="531" y="7226"/>
                    </a:lnTo>
                    <a:lnTo>
                      <a:pt x="1954" y="6473"/>
                    </a:lnTo>
                    <a:cubicBezTo>
                      <a:pt x="3153" y="5831"/>
                      <a:pt x="4771" y="4938"/>
                      <a:pt x="6557" y="3906"/>
                    </a:cubicBezTo>
                    <a:cubicBezTo>
                      <a:pt x="8343" y="2874"/>
                      <a:pt x="9933" y="1897"/>
                      <a:pt x="11077" y="1200"/>
                    </a:cubicBezTo>
                    <a:lnTo>
                      <a:pt x="12416" y="335"/>
                    </a:lnTo>
                    <a:lnTo>
                      <a:pt x="12751" y="84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0" name="Google Shape;2830;p16"/>
              <p:cNvSpPr/>
              <p:nvPr/>
            </p:nvSpPr>
            <p:spPr>
              <a:xfrm>
                <a:off x="5506950" y="3404650"/>
                <a:ext cx="7700" cy="40475"/>
              </a:xfrm>
              <a:custGeom>
                <a:rect b="b" l="l" r="r" t="t"/>
                <a:pathLst>
                  <a:path extrusionOk="0" h="1619" w="308">
                    <a:moveTo>
                      <a:pt x="307" y="1"/>
                    </a:moveTo>
                    <a:cubicBezTo>
                      <a:pt x="112" y="224"/>
                      <a:pt x="28" y="503"/>
                      <a:pt x="28" y="782"/>
                    </a:cubicBezTo>
                    <a:cubicBezTo>
                      <a:pt x="0" y="1089"/>
                      <a:pt x="84" y="1368"/>
                      <a:pt x="251" y="1619"/>
                    </a:cubicBezTo>
                    <a:cubicBezTo>
                      <a:pt x="195" y="1340"/>
                      <a:pt x="140" y="1061"/>
                      <a:pt x="140" y="810"/>
                    </a:cubicBezTo>
                    <a:cubicBezTo>
                      <a:pt x="168" y="531"/>
                      <a:pt x="223" y="252"/>
                      <a:pt x="30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1" name="Google Shape;2831;p16"/>
              <p:cNvSpPr/>
              <p:nvPr/>
            </p:nvSpPr>
            <p:spPr>
              <a:xfrm>
                <a:off x="5439275" y="3426975"/>
                <a:ext cx="3525" cy="21650"/>
              </a:xfrm>
              <a:custGeom>
                <a:rect b="b" l="l" r="r" t="t"/>
                <a:pathLst>
                  <a:path extrusionOk="0" h="866" w="141">
                    <a:moveTo>
                      <a:pt x="113" y="1"/>
                    </a:moveTo>
                    <a:cubicBezTo>
                      <a:pt x="29" y="280"/>
                      <a:pt x="1" y="586"/>
                      <a:pt x="57" y="865"/>
                    </a:cubicBezTo>
                    <a:cubicBezTo>
                      <a:pt x="85" y="865"/>
                      <a:pt x="140" y="698"/>
                      <a:pt x="140" y="447"/>
                    </a:cubicBezTo>
                    <a:cubicBezTo>
                      <a:pt x="140" y="196"/>
                      <a:pt x="140" y="1"/>
                      <a:pt x="11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2" name="Google Shape;2832;p16"/>
              <p:cNvSpPr/>
              <p:nvPr/>
            </p:nvSpPr>
            <p:spPr>
              <a:xfrm>
                <a:off x="5420450" y="3432550"/>
                <a:ext cx="7000" cy="17475"/>
              </a:xfrm>
              <a:custGeom>
                <a:rect b="b" l="l" r="r" t="t"/>
                <a:pathLst>
                  <a:path extrusionOk="0" h="699" w="280">
                    <a:moveTo>
                      <a:pt x="252" y="1"/>
                    </a:moveTo>
                    <a:cubicBezTo>
                      <a:pt x="224" y="1"/>
                      <a:pt x="140" y="140"/>
                      <a:pt x="84" y="336"/>
                    </a:cubicBezTo>
                    <a:cubicBezTo>
                      <a:pt x="29" y="559"/>
                      <a:pt x="1" y="670"/>
                      <a:pt x="29" y="698"/>
                    </a:cubicBezTo>
                    <a:cubicBezTo>
                      <a:pt x="56" y="698"/>
                      <a:pt x="112" y="559"/>
                      <a:pt x="168" y="336"/>
                    </a:cubicBezTo>
                    <a:cubicBezTo>
                      <a:pt x="252" y="140"/>
                      <a:pt x="280" y="1"/>
                      <a:pt x="25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3" name="Google Shape;2833;p16"/>
              <p:cNvSpPr/>
              <p:nvPr/>
            </p:nvSpPr>
            <p:spPr>
              <a:xfrm>
                <a:off x="5400225" y="3426275"/>
                <a:ext cx="20950" cy="11875"/>
              </a:xfrm>
              <a:custGeom>
                <a:rect b="b" l="l" r="r" t="t"/>
                <a:pathLst>
                  <a:path extrusionOk="0" h="475" w="838">
                    <a:moveTo>
                      <a:pt x="810" y="1"/>
                    </a:moveTo>
                    <a:cubicBezTo>
                      <a:pt x="810" y="1"/>
                      <a:pt x="614" y="57"/>
                      <a:pt x="391" y="196"/>
                    </a:cubicBezTo>
                    <a:cubicBezTo>
                      <a:pt x="168" y="308"/>
                      <a:pt x="1" y="419"/>
                      <a:pt x="29" y="475"/>
                    </a:cubicBezTo>
                    <a:cubicBezTo>
                      <a:pt x="168" y="419"/>
                      <a:pt x="308" y="363"/>
                      <a:pt x="447" y="280"/>
                    </a:cubicBezTo>
                    <a:cubicBezTo>
                      <a:pt x="670" y="168"/>
                      <a:pt x="838" y="29"/>
                      <a:pt x="81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4" name="Google Shape;2834;p16"/>
              <p:cNvSpPr/>
              <p:nvPr/>
            </p:nvSpPr>
            <p:spPr>
              <a:xfrm>
                <a:off x="5389775" y="3415125"/>
                <a:ext cx="23725" cy="11875"/>
              </a:xfrm>
              <a:custGeom>
                <a:rect b="b" l="l" r="r" t="t"/>
                <a:pathLst>
                  <a:path extrusionOk="0" h="475" w="949">
                    <a:moveTo>
                      <a:pt x="949" y="0"/>
                    </a:moveTo>
                    <a:lnTo>
                      <a:pt x="949" y="0"/>
                    </a:lnTo>
                    <a:cubicBezTo>
                      <a:pt x="781" y="56"/>
                      <a:pt x="642" y="140"/>
                      <a:pt x="474" y="251"/>
                    </a:cubicBezTo>
                    <a:cubicBezTo>
                      <a:pt x="307" y="307"/>
                      <a:pt x="168" y="363"/>
                      <a:pt x="0" y="475"/>
                    </a:cubicBezTo>
                    <a:cubicBezTo>
                      <a:pt x="195" y="475"/>
                      <a:pt x="363" y="419"/>
                      <a:pt x="530" y="335"/>
                    </a:cubicBezTo>
                    <a:cubicBezTo>
                      <a:pt x="698" y="279"/>
                      <a:pt x="837" y="168"/>
                      <a:pt x="94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5" name="Google Shape;2835;p16"/>
              <p:cNvSpPr/>
              <p:nvPr/>
            </p:nvSpPr>
            <p:spPr>
              <a:xfrm>
                <a:off x="5437625" y="3394200"/>
                <a:ext cx="30275" cy="36300"/>
              </a:xfrm>
              <a:custGeom>
                <a:rect b="b" l="l" r="r" t="t"/>
                <a:pathLst>
                  <a:path extrusionOk="0" h="1452" w="1211">
                    <a:moveTo>
                      <a:pt x="988" y="112"/>
                    </a:moveTo>
                    <a:cubicBezTo>
                      <a:pt x="1099" y="112"/>
                      <a:pt x="1127" y="224"/>
                      <a:pt x="1071" y="335"/>
                    </a:cubicBezTo>
                    <a:cubicBezTo>
                      <a:pt x="1016" y="419"/>
                      <a:pt x="932" y="530"/>
                      <a:pt x="848" y="614"/>
                    </a:cubicBezTo>
                    <a:cubicBezTo>
                      <a:pt x="737" y="754"/>
                      <a:pt x="597" y="921"/>
                      <a:pt x="458" y="1061"/>
                    </a:cubicBezTo>
                    <a:cubicBezTo>
                      <a:pt x="315" y="1160"/>
                      <a:pt x="194" y="1238"/>
                      <a:pt x="114" y="1290"/>
                    </a:cubicBezTo>
                    <a:lnTo>
                      <a:pt x="114" y="1290"/>
                    </a:lnTo>
                    <a:cubicBezTo>
                      <a:pt x="98" y="1166"/>
                      <a:pt x="103" y="1037"/>
                      <a:pt x="123" y="921"/>
                    </a:cubicBezTo>
                    <a:cubicBezTo>
                      <a:pt x="151" y="726"/>
                      <a:pt x="234" y="558"/>
                      <a:pt x="374" y="391"/>
                    </a:cubicBezTo>
                    <a:cubicBezTo>
                      <a:pt x="541" y="224"/>
                      <a:pt x="764" y="112"/>
                      <a:pt x="988" y="112"/>
                    </a:cubicBezTo>
                    <a:close/>
                    <a:moveTo>
                      <a:pt x="1016" y="0"/>
                    </a:moveTo>
                    <a:cubicBezTo>
                      <a:pt x="513" y="28"/>
                      <a:pt x="123" y="419"/>
                      <a:pt x="39" y="893"/>
                    </a:cubicBezTo>
                    <a:cubicBezTo>
                      <a:pt x="39" y="1033"/>
                      <a:pt x="39" y="1200"/>
                      <a:pt x="67" y="1312"/>
                    </a:cubicBezTo>
                    <a:cubicBezTo>
                      <a:pt x="68" y="1314"/>
                      <a:pt x="69" y="1317"/>
                      <a:pt x="71" y="1319"/>
                    </a:cubicBezTo>
                    <a:lnTo>
                      <a:pt x="71" y="1319"/>
                    </a:lnTo>
                    <a:cubicBezTo>
                      <a:pt x="23" y="1351"/>
                      <a:pt x="0" y="1367"/>
                      <a:pt x="11" y="1367"/>
                    </a:cubicBezTo>
                    <a:cubicBezTo>
                      <a:pt x="34" y="1360"/>
                      <a:pt x="57" y="1351"/>
                      <a:pt x="80" y="1342"/>
                    </a:cubicBezTo>
                    <a:lnTo>
                      <a:pt x="80" y="1342"/>
                    </a:lnTo>
                    <a:cubicBezTo>
                      <a:pt x="97" y="1387"/>
                      <a:pt x="105" y="1428"/>
                      <a:pt x="151" y="1451"/>
                    </a:cubicBezTo>
                    <a:cubicBezTo>
                      <a:pt x="137" y="1410"/>
                      <a:pt x="127" y="1368"/>
                      <a:pt x="119" y="1324"/>
                    </a:cubicBezTo>
                    <a:lnTo>
                      <a:pt x="119" y="1324"/>
                    </a:lnTo>
                    <a:cubicBezTo>
                      <a:pt x="250" y="1263"/>
                      <a:pt x="376" y="1176"/>
                      <a:pt x="485" y="1088"/>
                    </a:cubicBezTo>
                    <a:cubicBezTo>
                      <a:pt x="653" y="977"/>
                      <a:pt x="792" y="837"/>
                      <a:pt x="932" y="670"/>
                    </a:cubicBezTo>
                    <a:cubicBezTo>
                      <a:pt x="1016" y="586"/>
                      <a:pt x="1099" y="475"/>
                      <a:pt x="1155" y="391"/>
                    </a:cubicBezTo>
                    <a:cubicBezTo>
                      <a:pt x="1211" y="307"/>
                      <a:pt x="1211" y="224"/>
                      <a:pt x="1211" y="168"/>
                    </a:cubicBezTo>
                    <a:cubicBezTo>
                      <a:pt x="1183" y="56"/>
                      <a:pt x="1099" y="0"/>
                      <a:pt x="101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6" name="Google Shape;2836;p16"/>
              <p:cNvSpPr/>
              <p:nvPr/>
            </p:nvSpPr>
            <p:spPr>
              <a:xfrm>
                <a:off x="5412775" y="3409375"/>
                <a:ext cx="28625" cy="18775"/>
              </a:xfrm>
              <a:custGeom>
                <a:rect b="b" l="l" r="r" t="t"/>
                <a:pathLst>
                  <a:path extrusionOk="0" h="751" w="1145">
                    <a:moveTo>
                      <a:pt x="377" y="0"/>
                    </a:moveTo>
                    <a:cubicBezTo>
                      <a:pt x="287" y="0"/>
                      <a:pt x="196" y="21"/>
                      <a:pt x="112" y="63"/>
                    </a:cubicBezTo>
                    <a:cubicBezTo>
                      <a:pt x="1" y="147"/>
                      <a:pt x="1" y="286"/>
                      <a:pt x="85" y="370"/>
                    </a:cubicBezTo>
                    <a:cubicBezTo>
                      <a:pt x="140" y="454"/>
                      <a:pt x="196" y="509"/>
                      <a:pt x="280" y="537"/>
                    </a:cubicBezTo>
                    <a:cubicBezTo>
                      <a:pt x="419" y="621"/>
                      <a:pt x="559" y="677"/>
                      <a:pt x="698" y="705"/>
                    </a:cubicBezTo>
                    <a:cubicBezTo>
                      <a:pt x="764" y="737"/>
                      <a:pt x="839" y="751"/>
                      <a:pt x="918" y="751"/>
                    </a:cubicBezTo>
                    <a:cubicBezTo>
                      <a:pt x="973" y="751"/>
                      <a:pt x="1031" y="744"/>
                      <a:pt x="1089" y="733"/>
                    </a:cubicBezTo>
                    <a:cubicBezTo>
                      <a:pt x="1089" y="733"/>
                      <a:pt x="949" y="705"/>
                      <a:pt x="726" y="649"/>
                    </a:cubicBezTo>
                    <a:cubicBezTo>
                      <a:pt x="587" y="593"/>
                      <a:pt x="447" y="537"/>
                      <a:pt x="336" y="454"/>
                    </a:cubicBezTo>
                    <a:cubicBezTo>
                      <a:pt x="224" y="398"/>
                      <a:pt x="57" y="230"/>
                      <a:pt x="168" y="147"/>
                    </a:cubicBezTo>
                    <a:cubicBezTo>
                      <a:pt x="231" y="122"/>
                      <a:pt x="299" y="108"/>
                      <a:pt x="368" y="108"/>
                    </a:cubicBezTo>
                    <a:cubicBezTo>
                      <a:pt x="453" y="108"/>
                      <a:pt x="538" y="128"/>
                      <a:pt x="615" y="175"/>
                    </a:cubicBezTo>
                    <a:cubicBezTo>
                      <a:pt x="726" y="230"/>
                      <a:pt x="838" y="314"/>
                      <a:pt x="921" y="398"/>
                    </a:cubicBezTo>
                    <a:cubicBezTo>
                      <a:pt x="1005" y="509"/>
                      <a:pt x="1089" y="621"/>
                      <a:pt x="1145" y="733"/>
                    </a:cubicBezTo>
                    <a:cubicBezTo>
                      <a:pt x="1145" y="593"/>
                      <a:pt x="1089" y="454"/>
                      <a:pt x="1005" y="342"/>
                    </a:cubicBezTo>
                    <a:cubicBezTo>
                      <a:pt x="894" y="230"/>
                      <a:pt x="782" y="119"/>
                      <a:pt x="642" y="63"/>
                    </a:cubicBezTo>
                    <a:cubicBezTo>
                      <a:pt x="559" y="21"/>
                      <a:pt x="468" y="0"/>
                      <a:pt x="3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7" name="Google Shape;2837;p16"/>
              <p:cNvSpPr/>
              <p:nvPr/>
            </p:nvSpPr>
            <p:spPr>
              <a:xfrm>
                <a:off x="5228650" y="3517975"/>
                <a:ext cx="98375" cy="30400"/>
              </a:xfrm>
              <a:custGeom>
                <a:rect b="b" l="l" r="r" t="t"/>
                <a:pathLst>
                  <a:path extrusionOk="0" h="1216" w="3935">
                    <a:moveTo>
                      <a:pt x="1705" y="1"/>
                    </a:moveTo>
                    <a:cubicBezTo>
                      <a:pt x="1309" y="1"/>
                      <a:pt x="908" y="88"/>
                      <a:pt x="531" y="266"/>
                    </a:cubicBezTo>
                    <a:cubicBezTo>
                      <a:pt x="391" y="322"/>
                      <a:pt x="252" y="434"/>
                      <a:pt x="112" y="518"/>
                    </a:cubicBezTo>
                    <a:cubicBezTo>
                      <a:pt x="84" y="545"/>
                      <a:pt x="28" y="573"/>
                      <a:pt x="0" y="629"/>
                    </a:cubicBezTo>
                    <a:cubicBezTo>
                      <a:pt x="0" y="631"/>
                      <a:pt x="2" y="632"/>
                      <a:pt x="4" y="632"/>
                    </a:cubicBezTo>
                    <a:cubicBezTo>
                      <a:pt x="30" y="632"/>
                      <a:pt x="223" y="477"/>
                      <a:pt x="558" y="322"/>
                    </a:cubicBezTo>
                    <a:cubicBezTo>
                      <a:pt x="913" y="170"/>
                      <a:pt x="1290" y="95"/>
                      <a:pt x="1664" y="95"/>
                    </a:cubicBezTo>
                    <a:cubicBezTo>
                      <a:pt x="2318" y="95"/>
                      <a:pt x="2963" y="325"/>
                      <a:pt x="3460" y="769"/>
                    </a:cubicBezTo>
                    <a:cubicBezTo>
                      <a:pt x="3767" y="1020"/>
                      <a:pt x="3906" y="1215"/>
                      <a:pt x="3934" y="1215"/>
                    </a:cubicBezTo>
                    <a:cubicBezTo>
                      <a:pt x="3906" y="1159"/>
                      <a:pt x="3878" y="1103"/>
                      <a:pt x="3851" y="1048"/>
                    </a:cubicBezTo>
                    <a:cubicBezTo>
                      <a:pt x="3739" y="936"/>
                      <a:pt x="3627" y="824"/>
                      <a:pt x="3516" y="713"/>
                    </a:cubicBezTo>
                    <a:cubicBezTo>
                      <a:pt x="3011" y="243"/>
                      <a:pt x="2364" y="1"/>
                      <a:pt x="170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8" name="Google Shape;2838;p16"/>
              <p:cNvSpPr/>
              <p:nvPr/>
            </p:nvSpPr>
            <p:spPr>
              <a:xfrm>
                <a:off x="5340950" y="3485525"/>
                <a:ext cx="55125" cy="31450"/>
              </a:xfrm>
              <a:custGeom>
                <a:rect b="b" l="l" r="r" t="t"/>
                <a:pathLst>
                  <a:path extrusionOk="0" h="1258" w="2205">
                    <a:moveTo>
                      <a:pt x="2198" y="0"/>
                    </a:moveTo>
                    <a:cubicBezTo>
                      <a:pt x="2136" y="0"/>
                      <a:pt x="1676" y="297"/>
                      <a:pt x="1088" y="644"/>
                    </a:cubicBezTo>
                    <a:cubicBezTo>
                      <a:pt x="474" y="979"/>
                      <a:pt x="0" y="1230"/>
                      <a:pt x="0" y="1258"/>
                    </a:cubicBezTo>
                    <a:cubicBezTo>
                      <a:pt x="391" y="1118"/>
                      <a:pt x="781" y="951"/>
                      <a:pt x="1172" y="728"/>
                    </a:cubicBezTo>
                    <a:cubicBezTo>
                      <a:pt x="1535" y="532"/>
                      <a:pt x="1897" y="281"/>
                      <a:pt x="2204" y="2"/>
                    </a:cubicBezTo>
                    <a:cubicBezTo>
                      <a:pt x="2203" y="1"/>
                      <a:pt x="2201" y="0"/>
                      <a:pt x="2198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9" name="Google Shape;2839;p16"/>
              <p:cNvSpPr/>
              <p:nvPr/>
            </p:nvSpPr>
            <p:spPr>
              <a:xfrm>
                <a:off x="5303975" y="3538175"/>
                <a:ext cx="11875" cy="8225"/>
              </a:xfrm>
              <a:custGeom>
                <a:rect b="b" l="l" r="r" t="t"/>
                <a:pathLst>
                  <a:path extrusionOk="0" h="329" w="475">
                    <a:moveTo>
                      <a:pt x="42" y="1"/>
                    </a:moveTo>
                    <a:cubicBezTo>
                      <a:pt x="16" y="1"/>
                      <a:pt x="1" y="7"/>
                      <a:pt x="1" y="16"/>
                    </a:cubicBezTo>
                    <a:cubicBezTo>
                      <a:pt x="1" y="44"/>
                      <a:pt x="84" y="100"/>
                      <a:pt x="196" y="184"/>
                    </a:cubicBezTo>
                    <a:cubicBezTo>
                      <a:pt x="317" y="256"/>
                      <a:pt x="396" y="329"/>
                      <a:pt x="433" y="329"/>
                    </a:cubicBezTo>
                    <a:cubicBezTo>
                      <a:pt x="438" y="329"/>
                      <a:pt x="443" y="327"/>
                      <a:pt x="447" y="323"/>
                    </a:cubicBezTo>
                    <a:cubicBezTo>
                      <a:pt x="475" y="323"/>
                      <a:pt x="419" y="184"/>
                      <a:pt x="280" y="100"/>
                    </a:cubicBezTo>
                    <a:cubicBezTo>
                      <a:pt x="187" y="26"/>
                      <a:pt x="94" y="1"/>
                      <a:pt x="4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0" name="Google Shape;2840;p16"/>
              <p:cNvSpPr/>
              <p:nvPr/>
            </p:nvSpPr>
            <p:spPr>
              <a:xfrm>
                <a:off x="5279575" y="3528700"/>
                <a:ext cx="11175" cy="4150"/>
              </a:xfrm>
              <a:custGeom>
                <a:rect b="b" l="l" r="r" t="t"/>
                <a:pathLst>
                  <a:path extrusionOk="0" h="166" w="447">
                    <a:moveTo>
                      <a:pt x="96" y="1"/>
                    </a:moveTo>
                    <a:cubicBezTo>
                      <a:pt x="37" y="1"/>
                      <a:pt x="0" y="17"/>
                      <a:pt x="0" y="33"/>
                    </a:cubicBezTo>
                    <a:cubicBezTo>
                      <a:pt x="0" y="61"/>
                      <a:pt x="84" y="89"/>
                      <a:pt x="223" y="144"/>
                    </a:cubicBezTo>
                    <a:cubicBezTo>
                      <a:pt x="279" y="158"/>
                      <a:pt x="335" y="165"/>
                      <a:pt x="377" y="165"/>
                    </a:cubicBezTo>
                    <a:cubicBezTo>
                      <a:pt x="419" y="165"/>
                      <a:pt x="446" y="158"/>
                      <a:pt x="446" y="144"/>
                    </a:cubicBezTo>
                    <a:cubicBezTo>
                      <a:pt x="446" y="89"/>
                      <a:pt x="363" y="61"/>
                      <a:pt x="251" y="33"/>
                    </a:cubicBezTo>
                    <a:cubicBezTo>
                      <a:pt x="192" y="9"/>
                      <a:pt x="138" y="1"/>
                      <a:pt x="9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1" name="Google Shape;2841;p16"/>
              <p:cNvSpPr/>
              <p:nvPr/>
            </p:nvSpPr>
            <p:spPr>
              <a:xfrm>
                <a:off x="5254450" y="3528525"/>
                <a:ext cx="13275" cy="4625"/>
              </a:xfrm>
              <a:custGeom>
                <a:rect b="b" l="l" r="r" t="t"/>
                <a:pathLst>
                  <a:path extrusionOk="0" h="185" w="531">
                    <a:moveTo>
                      <a:pt x="373" y="1"/>
                    </a:moveTo>
                    <a:cubicBezTo>
                      <a:pt x="338" y="1"/>
                      <a:pt x="297" y="4"/>
                      <a:pt x="252" y="12"/>
                    </a:cubicBezTo>
                    <a:cubicBezTo>
                      <a:pt x="84" y="40"/>
                      <a:pt x="1" y="151"/>
                      <a:pt x="29" y="179"/>
                    </a:cubicBezTo>
                    <a:cubicBezTo>
                      <a:pt x="29" y="183"/>
                      <a:pt x="31" y="185"/>
                      <a:pt x="35" y="185"/>
                    </a:cubicBezTo>
                    <a:cubicBezTo>
                      <a:pt x="61" y="185"/>
                      <a:pt x="160" y="123"/>
                      <a:pt x="280" y="123"/>
                    </a:cubicBezTo>
                    <a:cubicBezTo>
                      <a:pt x="419" y="96"/>
                      <a:pt x="531" y="123"/>
                      <a:pt x="531" y="68"/>
                    </a:cubicBezTo>
                    <a:cubicBezTo>
                      <a:pt x="531" y="27"/>
                      <a:pt x="471" y="1"/>
                      <a:pt x="37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2" name="Google Shape;2842;p16"/>
              <p:cNvSpPr/>
              <p:nvPr/>
            </p:nvSpPr>
            <p:spPr>
              <a:xfrm>
                <a:off x="5238425" y="3535500"/>
                <a:ext cx="7000" cy="2700"/>
              </a:xfrm>
              <a:custGeom>
                <a:rect b="b" l="l" r="r" t="t"/>
                <a:pathLst>
                  <a:path extrusionOk="0" h="108" w="280">
                    <a:moveTo>
                      <a:pt x="205" y="0"/>
                    </a:moveTo>
                    <a:cubicBezTo>
                      <a:pt x="186" y="0"/>
                      <a:pt x="164" y="4"/>
                      <a:pt x="140" y="12"/>
                    </a:cubicBezTo>
                    <a:cubicBezTo>
                      <a:pt x="56" y="12"/>
                      <a:pt x="0" y="40"/>
                      <a:pt x="0" y="68"/>
                    </a:cubicBezTo>
                    <a:cubicBezTo>
                      <a:pt x="0" y="87"/>
                      <a:pt x="28" y="107"/>
                      <a:pt x="74" y="107"/>
                    </a:cubicBezTo>
                    <a:cubicBezTo>
                      <a:pt x="93" y="107"/>
                      <a:pt x="115" y="104"/>
                      <a:pt x="140" y="96"/>
                    </a:cubicBezTo>
                    <a:cubicBezTo>
                      <a:pt x="223" y="96"/>
                      <a:pt x="279" y="68"/>
                      <a:pt x="279" y="40"/>
                    </a:cubicBezTo>
                    <a:cubicBezTo>
                      <a:pt x="279" y="20"/>
                      <a:pt x="251" y="0"/>
                      <a:pt x="2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3" name="Google Shape;2843;p16"/>
              <p:cNvSpPr/>
              <p:nvPr/>
            </p:nvSpPr>
            <p:spPr>
              <a:xfrm>
                <a:off x="3867875" y="2519550"/>
                <a:ext cx="1507975" cy="914425"/>
              </a:xfrm>
              <a:custGeom>
                <a:rect b="b" l="l" r="r" t="t"/>
                <a:pathLst>
                  <a:path extrusionOk="0" h="36577" w="60319">
                    <a:moveTo>
                      <a:pt x="36660" y="1"/>
                    </a:moveTo>
                    <a:cubicBezTo>
                      <a:pt x="34037" y="1"/>
                      <a:pt x="31526" y="1061"/>
                      <a:pt x="29685" y="2930"/>
                    </a:cubicBezTo>
                    <a:lnTo>
                      <a:pt x="1" y="30941"/>
                    </a:lnTo>
                    <a:lnTo>
                      <a:pt x="21399" y="31220"/>
                    </a:lnTo>
                    <a:lnTo>
                      <a:pt x="36046" y="17968"/>
                    </a:lnTo>
                    <a:lnTo>
                      <a:pt x="50693" y="36577"/>
                    </a:lnTo>
                    <a:lnTo>
                      <a:pt x="60318" y="31025"/>
                    </a:lnTo>
                    <a:lnTo>
                      <a:pt x="45141" y="4911"/>
                    </a:lnTo>
                    <a:cubicBezTo>
                      <a:pt x="43383" y="1870"/>
                      <a:pt x="40147" y="1"/>
                      <a:pt x="3666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4" name="Google Shape;2844;p16"/>
              <p:cNvSpPr/>
              <p:nvPr/>
            </p:nvSpPr>
            <p:spPr>
              <a:xfrm>
                <a:off x="3623750" y="3183550"/>
                <a:ext cx="1375450" cy="392700"/>
              </a:xfrm>
              <a:custGeom>
                <a:rect b="b" l="l" r="r" t="t"/>
                <a:pathLst>
                  <a:path extrusionOk="0" h="15708" w="55018">
                    <a:moveTo>
                      <a:pt x="15206" y="1"/>
                    </a:moveTo>
                    <a:cubicBezTo>
                      <a:pt x="14062" y="1"/>
                      <a:pt x="12946" y="252"/>
                      <a:pt x="11914" y="726"/>
                    </a:cubicBezTo>
                    <a:lnTo>
                      <a:pt x="1033" y="5776"/>
                    </a:lnTo>
                    <a:cubicBezTo>
                      <a:pt x="894" y="6167"/>
                      <a:pt x="1" y="15708"/>
                      <a:pt x="12862" y="15708"/>
                    </a:cubicBezTo>
                    <a:lnTo>
                      <a:pt x="47150" y="15708"/>
                    </a:lnTo>
                    <a:cubicBezTo>
                      <a:pt x="51502" y="15708"/>
                      <a:pt x="55018" y="12193"/>
                      <a:pt x="55018" y="7868"/>
                    </a:cubicBezTo>
                    <a:cubicBezTo>
                      <a:pt x="55018" y="3516"/>
                      <a:pt x="51502" y="1"/>
                      <a:pt x="4715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5" name="Google Shape;2845;p16"/>
              <p:cNvSpPr/>
              <p:nvPr/>
            </p:nvSpPr>
            <p:spPr>
              <a:xfrm>
                <a:off x="4087575" y="3180075"/>
                <a:ext cx="790975" cy="7000"/>
              </a:xfrm>
              <a:custGeom>
                <a:rect b="b" l="l" r="r" t="t"/>
                <a:pathLst>
                  <a:path extrusionOk="0" h="280" w="31639">
                    <a:moveTo>
                      <a:pt x="15820" y="0"/>
                    </a:moveTo>
                    <a:cubicBezTo>
                      <a:pt x="7087" y="0"/>
                      <a:pt x="1" y="56"/>
                      <a:pt x="1" y="140"/>
                    </a:cubicBezTo>
                    <a:cubicBezTo>
                      <a:pt x="1" y="224"/>
                      <a:pt x="7087" y="279"/>
                      <a:pt x="15820" y="279"/>
                    </a:cubicBezTo>
                    <a:cubicBezTo>
                      <a:pt x="24552" y="279"/>
                      <a:pt x="31638" y="224"/>
                      <a:pt x="31638" y="140"/>
                    </a:cubicBezTo>
                    <a:cubicBezTo>
                      <a:pt x="31638" y="56"/>
                      <a:pt x="24552" y="0"/>
                      <a:pt x="15820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6" name="Google Shape;2846;p16"/>
              <p:cNvSpPr/>
              <p:nvPr/>
            </p:nvSpPr>
            <p:spPr>
              <a:xfrm>
                <a:off x="4741175" y="2805525"/>
                <a:ext cx="30650" cy="163250"/>
              </a:xfrm>
              <a:custGeom>
                <a:rect b="b" l="l" r="r" t="t"/>
                <a:pathLst>
                  <a:path extrusionOk="0" h="6530" w="1226">
                    <a:moveTo>
                      <a:pt x="191" y="0"/>
                    </a:moveTo>
                    <a:cubicBezTo>
                      <a:pt x="108" y="0"/>
                      <a:pt x="1" y="1496"/>
                      <a:pt x="277" y="3321"/>
                    </a:cubicBezTo>
                    <a:cubicBezTo>
                      <a:pt x="526" y="5116"/>
                      <a:pt x="1048" y="6529"/>
                      <a:pt x="1139" y="6529"/>
                    </a:cubicBezTo>
                    <a:cubicBezTo>
                      <a:pt x="1140" y="6529"/>
                      <a:pt x="1141" y="6529"/>
                      <a:pt x="1142" y="6529"/>
                    </a:cubicBezTo>
                    <a:cubicBezTo>
                      <a:pt x="1226" y="6501"/>
                      <a:pt x="807" y="5078"/>
                      <a:pt x="528" y="3265"/>
                    </a:cubicBezTo>
                    <a:cubicBezTo>
                      <a:pt x="277" y="1479"/>
                      <a:pt x="277" y="1"/>
                      <a:pt x="193" y="1"/>
                    </a:cubicBezTo>
                    <a:cubicBezTo>
                      <a:pt x="193" y="0"/>
                      <a:pt x="192" y="0"/>
                      <a:pt x="191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7" name="Google Shape;2847;p16"/>
              <p:cNvSpPr/>
              <p:nvPr/>
            </p:nvSpPr>
            <p:spPr>
              <a:xfrm>
                <a:off x="4766925" y="2799950"/>
                <a:ext cx="19550" cy="167425"/>
              </a:xfrm>
              <a:custGeom>
                <a:rect b="b" l="l" r="r" t="t"/>
                <a:pathLst>
                  <a:path extrusionOk="0" h="6697" w="782">
                    <a:moveTo>
                      <a:pt x="642" y="0"/>
                    </a:moveTo>
                    <a:cubicBezTo>
                      <a:pt x="530" y="0"/>
                      <a:pt x="503" y="1507"/>
                      <a:pt x="363" y="3348"/>
                    </a:cubicBezTo>
                    <a:cubicBezTo>
                      <a:pt x="196" y="5190"/>
                      <a:pt x="0" y="6696"/>
                      <a:pt x="56" y="6696"/>
                    </a:cubicBezTo>
                    <a:cubicBezTo>
                      <a:pt x="57" y="6696"/>
                      <a:pt x="58" y="6696"/>
                      <a:pt x="59" y="6696"/>
                    </a:cubicBezTo>
                    <a:cubicBezTo>
                      <a:pt x="146" y="6696"/>
                      <a:pt x="476" y="5228"/>
                      <a:pt x="642" y="3376"/>
                    </a:cubicBezTo>
                    <a:cubicBezTo>
                      <a:pt x="782" y="1507"/>
                      <a:pt x="698" y="0"/>
                      <a:pt x="642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8" name="Google Shape;2848;p16"/>
              <p:cNvSpPr/>
              <p:nvPr/>
            </p:nvSpPr>
            <p:spPr>
              <a:xfrm>
                <a:off x="4044350" y="1453075"/>
                <a:ext cx="595175" cy="321900"/>
              </a:xfrm>
              <a:custGeom>
                <a:rect b="b" l="l" r="r" t="t"/>
                <a:pathLst>
                  <a:path extrusionOk="0" h="12876" w="23807">
                    <a:moveTo>
                      <a:pt x="8548" y="0"/>
                    </a:moveTo>
                    <a:cubicBezTo>
                      <a:pt x="7906" y="0"/>
                      <a:pt x="7298" y="165"/>
                      <a:pt x="6863" y="616"/>
                    </a:cubicBezTo>
                    <a:cubicBezTo>
                      <a:pt x="6333" y="1146"/>
                      <a:pt x="6166" y="1955"/>
                      <a:pt x="5552" y="2346"/>
                    </a:cubicBezTo>
                    <a:cubicBezTo>
                      <a:pt x="5245" y="2544"/>
                      <a:pt x="4906" y="2605"/>
                      <a:pt x="4552" y="2605"/>
                    </a:cubicBezTo>
                    <a:cubicBezTo>
                      <a:pt x="3985" y="2605"/>
                      <a:pt x="3378" y="2448"/>
                      <a:pt x="2798" y="2448"/>
                    </a:cubicBezTo>
                    <a:cubicBezTo>
                      <a:pt x="2721" y="2448"/>
                      <a:pt x="2643" y="2451"/>
                      <a:pt x="2567" y="2457"/>
                    </a:cubicBezTo>
                    <a:cubicBezTo>
                      <a:pt x="1562" y="2569"/>
                      <a:pt x="698" y="3238"/>
                      <a:pt x="363" y="4187"/>
                    </a:cubicBezTo>
                    <a:cubicBezTo>
                      <a:pt x="0" y="5136"/>
                      <a:pt x="140" y="6196"/>
                      <a:pt x="698" y="7033"/>
                    </a:cubicBezTo>
                    <a:cubicBezTo>
                      <a:pt x="1004" y="7507"/>
                      <a:pt x="1451" y="7926"/>
                      <a:pt x="1590" y="8456"/>
                    </a:cubicBezTo>
                    <a:cubicBezTo>
                      <a:pt x="1758" y="9209"/>
                      <a:pt x="1339" y="9906"/>
                      <a:pt x="1088" y="10604"/>
                    </a:cubicBezTo>
                    <a:cubicBezTo>
                      <a:pt x="809" y="11301"/>
                      <a:pt x="725" y="12194"/>
                      <a:pt x="1311" y="12668"/>
                    </a:cubicBezTo>
                    <a:cubicBezTo>
                      <a:pt x="1499" y="12811"/>
                      <a:pt x="1710" y="12875"/>
                      <a:pt x="1915" y="12875"/>
                    </a:cubicBezTo>
                    <a:cubicBezTo>
                      <a:pt x="2471" y="12875"/>
                      <a:pt x="2991" y="12407"/>
                      <a:pt x="2929" y="11776"/>
                    </a:cubicBezTo>
                    <a:lnTo>
                      <a:pt x="17549" y="10185"/>
                    </a:lnTo>
                    <a:cubicBezTo>
                      <a:pt x="17780" y="10235"/>
                      <a:pt x="17999" y="10258"/>
                      <a:pt x="18205" y="10258"/>
                    </a:cubicBezTo>
                    <a:cubicBezTo>
                      <a:pt x="19838" y="10258"/>
                      <a:pt x="20698" y="8836"/>
                      <a:pt x="21120" y="8316"/>
                    </a:cubicBezTo>
                    <a:cubicBezTo>
                      <a:pt x="23806" y="4970"/>
                      <a:pt x="21243" y="243"/>
                      <a:pt x="17299" y="243"/>
                    </a:cubicBezTo>
                    <a:cubicBezTo>
                      <a:pt x="16902" y="243"/>
                      <a:pt x="16491" y="291"/>
                      <a:pt x="16070" y="393"/>
                    </a:cubicBezTo>
                    <a:cubicBezTo>
                      <a:pt x="15149" y="616"/>
                      <a:pt x="14284" y="1090"/>
                      <a:pt x="13336" y="1146"/>
                    </a:cubicBezTo>
                    <a:cubicBezTo>
                      <a:pt x="13284" y="1149"/>
                      <a:pt x="13233" y="1150"/>
                      <a:pt x="13182" y="1150"/>
                    </a:cubicBezTo>
                    <a:cubicBezTo>
                      <a:pt x="12097" y="1150"/>
                      <a:pt x="11084" y="600"/>
                      <a:pt x="10072" y="253"/>
                    </a:cubicBezTo>
                    <a:cubicBezTo>
                      <a:pt x="9589" y="105"/>
                      <a:pt x="9058" y="0"/>
                      <a:pt x="8548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9" name="Google Shape;2849;p16"/>
              <p:cNvSpPr/>
              <p:nvPr/>
            </p:nvSpPr>
            <p:spPr>
              <a:xfrm>
                <a:off x="4019925" y="1552150"/>
                <a:ext cx="488250" cy="734800"/>
              </a:xfrm>
              <a:custGeom>
                <a:rect b="b" l="l" r="r" t="t"/>
                <a:pathLst>
                  <a:path extrusionOk="0" h="29392" w="19530">
                    <a:moveTo>
                      <a:pt x="5078" y="1"/>
                    </a:moveTo>
                    <a:lnTo>
                      <a:pt x="4799" y="1480"/>
                    </a:lnTo>
                    <a:lnTo>
                      <a:pt x="503" y="23715"/>
                    </a:lnTo>
                    <a:cubicBezTo>
                      <a:pt x="1" y="26310"/>
                      <a:pt x="1814" y="28793"/>
                      <a:pt x="4576" y="29295"/>
                    </a:cubicBezTo>
                    <a:cubicBezTo>
                      <a:pt x="4920" y="29360"/>
                      <a:pt x="5263" y="29392"/>
                      <a:pt x="5600" y="29392"/>
                    </a:cubicBezTo>
                    <a:cubicBezTo>
                      <a:pt x="8001" y="29392"/>
                      <a:pt x="10141" y="27803"/>
                      <a:pt x="10630" y="25529"/>
                    </a:cubicBezTo>
                    <a:cubicBezTo>
                      <a:pt x="11216" y="22794"/>
                      <a:pt x="11858" y="19949"/>
                      <a:pt x="11858" y="19949"/>
                    </a:cubicBezTo>
                    <a:cubicBezTo>
                      <a:pt x="11858" y="19949"/>
                      <a:pt x="11870" y="19949"/>
                      <a:pt x="11895" y="19949"/>
                    </a:cubicBezTo>
                    <a:cubicBezTo>
                      <a:pt x="12283" y="19949"/>
                      <a:pt x="15611" y="19826"/>
                      <a:pt x="17186" y="15652"/>
                    </a:cubicBezTo>
                    <a:cubicBezTo>
                      <a:pt x="18023" y="13448"/>
                      <a:pt x="18693" y="9682"/>
                      <a:pt x="19139" y="6585"/>
                    </a:cubicBezTo>
                    <a:cubicBezTo>
                      <a:pt x="19530" y="3795"/>
                      <a:pt x="17521" y="1256"/>
                      <a:pt x="14731" y="977"/>
                    </a:cubicBezTo>
                    <a:lnTo>
                      <a:pt x="5078" y="1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0" name="Google Shape;2850;p16"/>
              <p:cNvSpPr/>
              <p:nvPr/>
            </p:nvSpPr>
            <p:spPr>
              <a:xfrm>
                <a:off x="4415400" y="1754900"/>
                <a:ext cx="32100" cy="29050"/>
              </a:xfrm>
              <a:custGeom>
                <a:rect b="b" l="l" r="r" t="t"/>
                <a:pathLst>
                  <a:path extrusionOk="0" h="1162" w="1284">
                    <a:moveTo>
                      <a:pt x="630" y="1"/>
                    </a:moveTo>
                    <a:cubicBezTo>
                      <a:pt x="357" y="1"/>
                      <a:pt x="103" y="209"/>
                      <a:pt x="28" y="484"/>
                    </a:cubicBezTo>
                    <a:cubicBezTo>
                      <a:pt x="0" y="819"/>
                      <a:pt x="223" y="1098"/>
                      <a:pt x="530" y="1153"/>
                    </a:cubicBezTo>
                    <a:cubicBezTo>
                      <a:pt x="565" y="1159"/>
                      <a:pt x="600" y="1162"/>
                      <a:pt x="633" y="1162"/>
                    </a:cubicBezTo>
                    <a:cubicBezTo>
                      <a:pt x="926" y="1162"/>
                      <a:pt x="1178" y="954"/>
                      <a:pt x="1228" y="679"/>
                    </a:cubicBezTo>
                    <a:cubicBezTo>
                      <a:pt x="1284" y="344"/>
                      <a:pt x="1060" y="65"/>
                      <a:pt x="726" y="10"/>
                    </a:cubicBezTo>
                    <a:cubicBezTo>
                      <a:pt x="694" y="4"/>
                      <a:pt x="662" y="1"/>
                      <a:pt x="63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1" name="Google Shape;2851;p16"/>
              <p:cNvSpPr/>
              <p:nvPr/>
            </p:nvSpPr>
            <p:spPr>
              <a:xfrm>
                <a:off x="4409125" y="1738600"/>
                <a:ext cx="60000" cy="22400"/>
              </a:xfrm>
              <a:custGeom>
                <a:rect b="b" l="l" r="r" t="t"/>
                <a:pathLst>
                  <a:path extrusionOk="0" h="896" w="2400">
                    <a:moveTo>
                      <a:pt x="955" y="1"/>
                    </a:moveTo>
                    <a:cubicBezTo>
                      <a:pt x="740" y="1"/>
                      <a:pt x="527" y="44"/>
                      <a:pt x="335" y="131"/>
                    </a:cubicBezTo>
                    <a:cubicBezTo>
                      <a:pt x="112" y="243"/>
                      <a:pt x="0" y="355"/>
                      <a:pt x="28" y="410"/>
                    </a:cubicBezTo>
                    <a:cubicBezTo>
                      <a:pt x="37" y="424"/>
                      <a:pt x="60" y="430"/>
                      <a:pt x="94" y="430"/>
                    </a:cubicBezTo>
                    <a:cubicBezTo>
                      <a:pt x="213" y="430"/>
                      <a:pt x="472" y="363"/>
                      <a:pt x="801" y="363"/>
                    </a:cubicBezTo>
                    <a:cubicBezTo>
                      <a:pt x="942" y="363"/>
                      <a:pt x="1095" y="376"/>
                      <a:pt x="1256" y="410"/>
                    </a:cubicBezTo>
                    <a:cubicBezTo>
                      <a:pt x="1814" y="537"/>
                      <a:pt x="2188" y="896"/>
                      <a:pt x="2314" y="896"/>
                    </a:cubicBezTo>
                    <a:cubicBezTo>
                      <a:pt x="2326" y="896"/>
                      <a:pt x="2336" y="892"/>
                      <a:pt x="2344" y="885"/>
                    </a:cubicBezTo>
                    <a:cubicBezTo>
                      <a:pt x="2400" y="885"/>
                      <a:pt x="2344" y="717"/>
                      <a:pt x="2176" y="522"/>
                    </a:cubicBezTo>
                    <a:cubicBezTo>
                      <a:pt x="1953" y="271"/>
                      <a:pt x="1674" y="104"/>
                      <a:pt x="1339" y="48"/>
                    </a:cubicBezTo>
                    <a:cubicBezTo>
                      <a:pt x="1214" y="16"/>
                      <a:pt x="1084" y="1"/>
                      <a:pt x="95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2" name="Google Shape;2852;p16"/>
              <p:cNvSpPr/>
              <p:nvPr/>
            </p:nvSpPr>
            <p:spPr>
              <a:xfrm>
                <a:off x="4263350" y="1724225"/>
                <a:ext cx="32100" cy="29050"/>
              </a:xfrm>
              <a:custGeom>
                <a:rect b="b" l="l" r="r" t="t"/>
                <a:pathLst>
                  <a:path extrusionOk="0" h="1162" w="1284">
                    <a:moveTo>
                      <a:pt x="651" y="0"/>
                    </a:moveTo>
                    <a:cubicBezTo>
                      <a:pt x="358" y="0"/>
                      <a:pt x="106" y="208"/>
                      <a:pt x="56" y="483"/>
                    </a:cubicBezTo>
                    <a:cubicBezTo>
                      <a:pt x="0" y="818"/>
                      <a:pt x="224" y="1097"/>
                      <a:pt x="558" y="1153"/>
                    </a:cubicBezTo>
                    <a:cubicBezTo>
                      <a:pt x="590" y="1159"/>
                      <a:pt x="622" y="1161"/>
                      <a:pt x="654" y="1161"/>
                    </a:cubicBezTo>
                    <a:cubicBezTo>
                      <a:pt x="926" y="1161"/>
                      <a:pt x="1181" y="954"/>
                      <a:pt x="1256" y="679"/>
                    </a:cubicBezTo>
                    <a:cubicBezTo>
                      <a:pt x="1284" y="344"/>
                      <a:pt x="1060" y="65"/>
                      <a:pt x="754" y="9"/>
                    </a:cubicBezTo>
                    <a:cubicBezTo>
                      <a:pt x="719" y="3"/>
                      <a:pt x="684" y="0"/>
                      <a:pt x="65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3" name="Google Shape;2853;p16"/>
              <p:cNvSpPr/>
              <p:nvPr/>
            </p:nvSpPr>
            <p:spPr>
              <a:xfrm>
                <a:off x="4253575" y="1709300"/>
                <a:ext cx="59325" cy="22400"/>
              </a:xfrm>
              <a:custGeom>
                <a:rect b="b" l="l" r="r" t="t"/>
                <a:pathLst>
                  <a:path extrusionOk="0" h="896" w="2373">
                    <a:moveTo>
                      <a:pt x="937" y="1"/>
                    </a:moveTo>
                    <a:cubicBezTo>
                      <a:pt x="730" y="1"/>
                      <a:pt x="527" y="44"/>
                      <a:pt x="336" y="132"/>
                    </a:cubicBezTo>
                    <a:cubicBezTo>
                      <a:pt x="84" y="243"/>
                      <a:pt x="1" y="355"/>
                      <a:pt x="1" y="411"/>
                    </a:cubicBezTo>
                    <a:cubicBezTo>
                      <a:pt x="10" y="425"/>
                      <a:pt x="33" y="430"/>
                      <a:pt x="66" y="430"/>
                    </a:cubicBezTo>
                    <a:cubicBezTo>
                      <a:pt x="185" y="430"/>
                      <a:pt x="445" y="364"/>
                      <a:pt x="774" y="364"/>
                    </a:cubicBezTo>
                    <a:cubicBezTo>
                      <a:pt x="914" y="364"/>
                      <a:pt x="1068" y="376"/>
                      <a:pt x="1228" y="411"/>
                    </a:cubicBezTo>
                    <a:cubicBezTo>
                      <a:pt x="1812" y="538"/>
                      <a:pt x="2165" y="896"/>
                      <a:pt x="2308" y="896"/>
                    </a:cubicBezTo>
                    <a:cubicBezTo>
                      <a:pt x="2322" y="896"/>
                      <a:pt x="2334" y="892"/>
                      <a:pt x="2344" y="885"/>
                    </a:cubicBezTo>
                    <a:cubicBezTo>
                      <a:pt x="2372" y="857"/>
                      <a:pt x="2344" y="718"/>
                      <a:pt x="2177" y="522"/>
                    </a:cubicBezTo>
                    <a:cubicBezTo>
                      <a:pt x="1954" y="271"/>
                      <a:pt x="1647" y="104"/>
                      <a:pt x="1312" y="48"/>
                    </a:cubicBezTo>
                    <a:cubicBezTo>
                      <a:pt x="1186" y="17"/>
                      <a:pt x="1061" y="1"/>
                      <a:pt x="93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4" name="Google Shape;2854;p16"/>
              <p:cNvSpPr/>
              <p:nvPr/>
            </p:nvSpPr>
            <p:spPr>
              <a:xfrm>
                <a:off x="4344250" y="1727925"/>
                <a:ext cx="43975" cy="138825"/>
              </a:xfrm>
              <a:custGeom>
                <a:rect b="b" l="l" r="r" t="t"/>
                <a:pathLst>
                  <a:path extrusionOk="0" h="5553" w="1759">
                    <a:moveTo>
                      <a:pt x="839" y="0"/>
                    </a:moveTo>
                    <a:cubicBezTo>
                      <a:pt x="839" y="0"/>
                      <a:pt x="838" y="0"/>
                      <a:pt x="838" y="0"/>
                    </a:cubicBezTo>
                    <a:cubicBezTo>
                      <a:pt x="754" y="0"/>
                      <a:pt x="921" y="1535"/>
                      <a:pt x="1228" y="3432"/>
                    </a:cubicBezTo>
                    <a:cubicBezTo>
                      <a:pt x="1312" y="3906"/>
                      <a:pt x="1396" y="4353"/>
                      <a:pt x="1451" y="4771"/>
                    </a:cubicBezTo>
                    <a:cubicBezTo>
                      <a:pt x="1507" y="4911"/>
                      <a:pt x="1507" y="5106"/>
                      <a:pt x="1451" y="5273"/>
                    </a:cubicBezTo>
                    <a:cubicBezTo>
                      <a:pt x="1396" y="5357"/>
                      <a:pt x="1256" y="5357"/>
                      <a:pt x="1089" y="5357"/>
                    </a:cubicBezTo>
                    <a:cubicBezTo>
                      <a:pt x="876" y="5324"/>
                      <a:pt x="664" y="5311"/>
                      <a:pt x="451" y="5311"/>
                    </a:cubicBezTo>
                    <a:cubicBezTo>
                      <a:pt x="301" y="5311"/>
                      <a:pt x="151" y="5318"/>
                      <a:pt x="1" y="5329"/>
                    </a:cubicBezTo>
                    <a:cubicBezTo>
                      <a:pt x="363" y="5441"/>
                      <a:pt x="698" y="5524"/>
                      <a:pt x="1061" y="5552"/>
                    </a:cubicBezTo>
                    <a:lnTo>
                      <a:pt x="1340" y="5552"/>
                    </a:lnTo>
                    <a:cubicBezTo>
                      <a:pt x="1479" y="5552"/>
                      <a:pt x="1591" y="5469"/>
                      <a:pt x="1647" y="5385"/>
                    </a:cubicBezTo>
                    <a:cubicBezTo>
                      <a:pt x="1758" y="5162"/>
                      <a:pt x="1758" y="4939"/>
                      <a:pt x="1702" y="4715"/>
                    </a:cubicBezTo>
                    <a:cubicBezTo>
                      <a:pt x="1647" y="4297"/>
                      <a:pt x="1563" y="3851"/>
                      <a:pt x="1507" y="3404"/>
                    </a:cubicBezTo>
                    <a:cubicBezTo>
                      <a:pt x="1203" y="1524"/>
                      <a:pt x="899" y="0"/>
                      <a:pt x="83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5" name="Google Shape;2855;p16"/>
              <p:cNvSpPr/>
              <p:nvPr/>
            </p:nvSpPr>
            <p:spPr>
              <a:xfrm>
                <a:off x="4171275" y="1977625"/>
                <a:ext cx="145100" cy="99750"/>
              </a:xfrm>
              <a:custGeom>
                <a:rect b="b" l="l" r="r" t="t"/>
                <a:pathLst>
                  <a:path extrusionOk="0" h="3990" w="5804">
                    <a:moveTo>
                      <a:pt x="1" y="0"/>
                    </a:moveTo>
                    <a:cubicBezTo>
                      <a:pt x="1" y="1"/>
                      <a:pt x="838" y="3460"/>
                      <a:pt x="5525" y="3990"/>
                    </a:cubicBezTo>
                    <a:lnTo>
                      <a:pt x="5804" y="2930"/>
                    </a:lnTo>
                    <a:cubicBezTo>
                      <a:pt x="3655" y="2511"/>
                      <a:pt x="1647" y="1507"/>
                      <a:pt x="1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6" name="Google Shape;2856;p16"/>
              <p:cNvSpPr/>
              <p:nvPr/>
            </p:nvSpPr>
            <p:spPr>
              <a:xfrm>
                <a:off x="4289850" y="1862450"/>
                <a:ext cx="48150" cy="53725"/>
              </a:xfrm>
              <a:custGeom>
                <a:rect b="b" l="l" r="r" t="t"/>
                <a:pathLst>
                  <a:path extrusionOk="0" h="2149" w="1926">
                    <a:moveTo>
                      <a:pt x="216" y="1"/>
                    </a:moveTo>
                    <a:cubicBezTo>
                      <a:pt x="180" y="1"/>
                      <a:pt x="82" y="164"/>
                      <a:pt x="56" y="422"/>
                    </a:cubicBezTo>
                    <a:cubicBezTo>
                      <a:pt x="0" y="813"/>
                      <a:pt x="140" y="1204"/>
                      <a:pt x="363" y="1511"/>
                    </a:cubicBezTo>
                    <a:cubicBezTo>
                      <a:pt x="642" y="1845"/>
                      <a:pt x="1005" y="2068"/>
                      <a:pt x="1395" y="2124"/>
                    </a:cubicBezTo>
                    <a:cubicBezTo>
                      <a:pt x="1491" y="2142"/>
                      <a:pt x="1575" y="2148"/>
                      <a:pt x="1646" y="2148"/>
                    </a:cubicBezTo>
                    <a:cubicBezTo>
                      <a:pt x="1805" y="2148"/>
                      <a:pt x="1898" y="2116"/>
                      <a:pt x="1898" y="2096"/>
                    </a:cubicBezTo>
                    <a:cubicBezTo>
                      <a:pt x="1926" y="2013"/>
                      <a:pt x="1172" y="1929"/>
                      <a:pt x="698" y="1315"/>
                    </a:cubicBezTo>
                    <a:cubicBezTo>
                      <a:pt x="196" y="701"/>
                      <a:pt x="335" y="4"/>
                      <a:pt x="224" y="4"/>
                    </a:cubicBezTo>
                    <a:cubicBezTo>
                      <a:pt x="222" y="2"/>
                      <a:pt x="219" y="1"/>
                      <a:pt x="21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7" name="Google Shape;2857;p16"/>
              <p:cNvSpPr/>
              <p:nvPr/>
            </p:nvSpPr>
            <p:spPr>
              <a:xfrm>
                <a:off x="4254275" y="1650625"/>
                <a:ext cx="75350" cy="21350"/>
              </a:xfrm>
              <a:custGeom>
                <a:rect b="b" l="l" r="r" t="t"/>
                <a:pathLst>
                  <a:path extrusionOk="0" h="854" w="3014">
                    <a:moveTo>
                      <a:pt x="1303" y="0"/>
                    </a:moveTo>
                    <a:cubicBezTo>
                      <a:pt x="1003" y="0"/>
                      <a:pt x="702" y="54"/>
                      <a:pt x="419" y="163"/>
                    </a:cubicBezTo>
                    <a:cubicBezTo>
                      <a:pt x="140" y="303"/>
                      <a:pt x="1" y="414"/>
                      <a:pt x="29" y="498"/>
                    </a:cubicBezTo>
                    <a:cubicBezTo>
                      <a:pt x="112" y="665"/>
                      <a:pt x="726" y="609"/>
                      <a:pt x="1507" y="665"/>
                    </a:cubicBezTo>
                    <a:cubicBezTo>
                      <a:pt x="2072" y="728"/>
                      <a:pt x="2559" y="854"/>
                      <a:pt x="2802" y="854"/>
                    </a:cubicBezTo>
                    <a:cubicBezTo>
                      <a:pt x="2883" y="854"/>
                      <a:pt x="2937" y="840"/>
                      <a:pt x="2958" y="805"/>
                    </a:cubicBezTo>
                    <a:cubicBezTo>
                      <a:pt x="3014" y="721"/>
                      <a:pt x="2902" y="554"/>
                      <a:pt x="2651" y="386"/>
                    </a:cubicBezTo>
                    <a:cubicBezTo>
                      <a:pt x="2243" y="131"/>
                      <a:pt x="1773" y="0"/>
                      <a:pt x="1303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8" name="Google Shape;2858;p16"/>
              <p:cNvSpPr/>
              <p:nvPr/>
            </p:nvSpPr>
            <p:spPr>
              <a:xfrm>
                <a:off x="4417475" y="1691125"/>
                <a:ext cx="55825" cy="23625"/>
              </a:xfrm>
              <a:custGeom>
                <a:rect b="b" l="l" r="r" t="t"/>
                <a:pathLst>
                  <a:path extrusionOk="0" h="945" w="2233">
                    <a:moveTo>
                      <a:pt x="893" y="1"/>
                    </a:moveTo>
                    <a:cubicBezTo>
                      <a:pt x="707" y="1"/>
                      <a:pt x="522" y="38"/>
                      <a:pt x="336" y="105"/>
                    </a:cubicBezTo>
                    <a:cubicBezTo>
                      <a:pt x="113" y="189"/>
                      <a:pt x="1" y="329"/>
                      <a:pt x="57" y="412"/>
                    </a:cubicBezTo>
                    <a:cubicBezTo>
                      <a:pt x="113" y="580"/>
                      <a:pt x="559" y="552"/>
                      <a:pt x="1089" y="691"/>
                    </a:cubicBezTo>
                    <a:cubicBezTo>
                      <a:pt x="1518" y="782"/>
                      <a:pt x="1855" y="945"/>
                      <a:pt x="2043" y="945"/>
                    </a:cubicBezTo>
                    <a:cubicBezTo>
                      <a:pt x="2087" y="945"/>
                      <a:pt x="2123" y="936"/>
                      <a:pt x="2149" y="914"/>
                    </a:cubicBezTo>
                    <a:cubicBezTo>
                      <a:pt x="2233" y="859"/>
                      <a:pt x="2205" y="691"/>
                      <a:pt x="2038" y="496"/>
                    </a:cubicBezTo>
                    <a:cubicBezTo>
                      <a:pt x="1842" y="273"/>
                      <a:pt x="1563" y="105"/>
                      <a:pt x="1256" y="50"/>
                    </a:cubicBezTo>
                    <a:cubicBezTo>
                      <a:pt x="1135" y="17"/>
                      <a:pt x="1014" y="1"/>
                      <a:pt x="89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9" name="Google Shape;2859;p16"/>
              <p:cNvSpPr/>
              <p:nvPr/>
            </p:nvSpPr>
            <p:spPr>
              <a:xfrm>
                <a:off x="4084100" y="1531225"/>
                <a:ext cx="441525" cy="210025"/>
              </a:xfrm>
              <a:custGeom>
                <a:rect b="b" l="l" r="r" t="t"/>
                <a:pathLst>
                  <a:path extrusionOk="0" h="8401" w="17661">
                    <a:moveTo>
                      <a:pt x="1897" y="1"/>
                    </a:moveTo>
                    <a:cubicBezTo>
                      <a:pt x="1897" y="1"/>
                      <a:pt x="0" y="7952"/>
                      <a:pt x="1563" y="8371"/>
                    </a:cubicBezTo>
                    <a:cubicBezTo>
                      <a:pt x="1641" y="8391"/>
                      <a:pt x="1717" y="8401"/>
                      <a:pt x="1790" y="8401"/>
                    </a:cubicBezTo>
                    <a:cubicBezTo>
                      <a:pt x="3206" y="8401"/>
                      <a:pt x="3711" y="4744"/>
                      <a:pt x="3711" y="4744"/>
                    </a:cubicBezTo>
                    <a:cubicBezTo>
                      <a:pt x="5859" y="4493"/>
                      <a:pt x="6333" y="2400"/>
                      <a:pt x="6919" y="2065"/>
                    </a:cubicBezTo>
                    <a:cubicBezTo>
                      <a:pt x="6997" y="2025"/>
                      <a:pt x="7106" y="2005"/>
                      <a:pt x="7240" y="2005"/>
                    </a:cubicBezTo>
                    <a:cubicBezTo>
                      <a:pt x="8113" y="2005"/>
                      <a:pt x="10069" y="2837"/>
                      <a:pt x="11690" y="4046"/>
                    </a:cubicBezTo>
                    <a:cubicBezTo>
                      <a:pt x="13370" y="5282"/>
                      <a:pt x="14963" y="5535"/>
                      <a:pt x="15986" y="5535"/>
                    </a:cubicBezTo>
                    <a:cubicBezTo>
                      <a:pt x="16695" y="5535"/>
                      <a:pt x="17130" y="5413"/>
                      <a:pt x="17130" y="5413"/>
                    </a:cubicBezTo>
                    <a:lnTo>
                      <a:pt x="17660" y="3265"/>
                    </a:lnTo>
                    <a:lnTo>
                      <a:pt x="14703" y="1870"/>
                    </a:lnTo>
                    <a:lnTo>
                      <a:pt x="10769" y="615"/>
                    </a:lnTo>
                    <a:lnTo>
                      <a:pt x="6333" y="670"/>
                    </a:lnTo>
                    <a:lnTo>
                      <a:pt x="1897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0" name="Google Shape;2860;p16"/>
              <p:cNvSpPr/>
              <p:nvPr/>
            </p:nvSpPr>
            <p:spPr>
              <a:xfrm>
                <a:off x="4135000" y="1500050"/>
                <a:ext cx="33525" cy="21450"/>
              </a:xfrm>
              <a:custGeom>
                <a:rect b="b" l="l" r="r" t="t"/>
                <a:pathLst>
                  <a:path extrusionOk="0" h="858" w="1341">
                    <a:moveTo>
                      <a:pt x="186" y="1"/>
                    </a:moveTo>
                    <a:cubicBezTo>
                      <a:pt x="72" y="1"/>
                      <a:pt x="1" y="24"/>
                      <a:pt x="1" y="48"/>
                    </a:cubicBezTo>
                    <a:cubicBezTo>
                      <a:pt x="1" y="132"/>
                      <a:pt x="336" y="188"/>
                      <a:pt x="670" y="383"/>
                    </a:cubicBezTo>
                    <a:cubicBezTo>
                      <a:pt x="1005" y="606"/>
                      <a:pt x="1201" y="857"/>
                      <a:pt x="1284" y="857"/>
                    </a:cubicBezTo>
                    <a:cubicBezTo>
                      <a:pt x="1340" y="829"/>
                      <a:pt x="1201" y="439"/>
                      <a:pt x="810" y="188"/>
                    </a:cubicBezTo>
                    <a:cubicBezTo>
                      <a:pt x="570" y="44"/>
                      <a:pt x="339" y="1"/>
                      <a:pt x="18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1" name="Google Shape;2861;p16"/>
              <p:cNvSpPr/>
              <p:nvPr/>
            </p:nvSpPr>
            <p:spPr>
              <a:xfrm>
                <a:off x="4165750" y="1474700"/>
                <a:ext cx="11125" cy="51700"/>
              </a:xfrm>
              <a:custGeom>
                <a:rect b="b" l="l" r="r" t="t"/>
                <a:pathLst>
                  <a:path extrusionOk="0" h="2068" w="445">
                    <a:moveTo>
                      <a:pt x="355" y="1"/>
                    </a:moveTo>
                    <a:cubicBezTo>
                      <a:pt x="291" y="1"/>
                      <a:pt x="81" y="413"/>
                      <a:pt x="54" y="1034"/>
                    </a:cubicBezTo>
                    <a:cubicBezTo>
                      <a:pt x="0" y="1656"/>
                      <a:pt x="260" y="2068"/>
                      <a:pt x="327" y="2068"/>
                    </a:cubicBezTo>
                    <a:cubicBezTo>
                      <a:pt x="330" y="2068"/>
                      <a:pt x="332" y="2067"/>
                      <a:pt x="333" y="2067"/>
                    </a:cubicBezTo>
                    <a:cubicBezTo>
                      <a:pt x="417" y="2039"/>
                      <a:pt x="250" y="1620"/>
                      <a:pt x="277" y="1062"/>
                    </a:cubicBezTo>
                    <a:cubicBezTo>
                      <a:pt x="333" y="476"/>
                      <a:pt x="445" y="30"/>
                      <a:pt x="361" y="2"/>
                    </a:cubicBezTo>
                    <a:cubicBezTo>
                      <a:pt x="359" y="1"/>
                      <a:pt x="357" y="1"/>
                      <a:pt x="35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2" name="Google Shape;2862;p16"/>
              <p:cNvSpPr/>
              <p:nvPr/>
            </p:nvSpPr>
            <p:spPr>
              <a:xfrm>
                <a:off x="4045725" y="1689350"/>
                <a:ext cx="88625" cy="106800"/>
              </a:xfrm>
              <a:custGeom>
                <a:rect b="b" l="l" r="r" t="t"/>
                <a:pathLst>
                  <a:path extrusionOk="0" h="4272" w="3545">
                    <a:moveTo>
                      <a:pt x="2142" y="0"/>
                    </a:moveTo>
                    <a:cubicBezTo>
                      <a:pt x="1484" y="0"/>
                      <a:pt x="784" y="341"/>
                      <a:pt x="503" y="1627"/>
                    </a:cubicBezTo>
                    <a:cubicBezTo>
                      <a:pt x="1" y="3923"/>
                      <a:pt x="1979" y="4271"/>
                      <a:pt x="2572" y="4271"/>
                    </a:cubicBezTo>
                    <a:cubicBezTo>
                      <a:pt x="2671" y="4271"/>
                      <a:pt x="2731" y="4262"/>
                      <a:pt x="2735" y="4250"/>
                    </a:cubicBezTo>
                    <a:cubicBezTo>
                      <a:pt x="2763" y="4166"/>
                      <a:pt x="3544" y="427"/>
                      <a:pt x="3544" y="427"/>
                    </a:cubicBezTo>
                    <a:cubicBezTo>
                      <a:pt x="3515" y="398"/>
                      <a:pt x="2853" y="0"/>
                      <a:pt x="2142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3" name="Google Shape;2863;p16"/>
              <p:cNvSpPr/>
              <p:nvPr/>
            </p:nvSpPr>
            <p:spPr>
              <a:xfrm>
                <a:off x="4072250" y="1710400"/>
                <a:ext cx="32800" cy="58975"/>
              </a:xfrm>
              <a:custGeom>
                <a:rect b="b" l="l" r="r" t="t"/>
                <a:pathLst>
                  <a:path extrusionOk="0" h="2359" w="1312">
                    <a:moveTo>
                      <a:pt x="940" y="0"/>
                    </a:moveTo>
                    <a:cubicBezTo>
                      <a:pt x="716" y="0"/>
                      <a:pt x="521" y="132"/>
                      <a:pt x="418" y="311"/>
                    </a:cubicBezTo>
                    <a:cubicBezTo>
                      <a:pt x="251" y="506"/>
                      <a:pt x="140" y="729"/>
                      <a:pt x="84" y="1008"/>
                    </a:cubicBezTo>
                    <a:cubicBezTo>
                      <a:pt x="0" y="1538"/>
                      <a:pt x="167" y="2096"/>
                      <a:pt x="530" y="2292"/>
                    </a:cubicBezTo>
                    <a:cubicBezTo>
                      <a:pt x="607" y="2338"/>
                      <a:pt x="684" y="2358"/>
                      <a:pt x="765" y="2358"/>
                    </a:cubicBezTo>
                    <a:cubicBezTo>
                      <a:pt x="832" y="2358"/>
                      <a:pt x="901" y="2345"/>
                      <a:pt x="976" y="2320"/>
                    </a:cubicBezTo>
                    <a:cubicBezTo>
                      <a:pt x="1060" y="2292"/>
                      <a:pt x="1088" y="2236"/>
                      <a:pt x="1088" y="2236"/>
                    </a:cubicBezTo>
                    <a:lnTo>
                      <a:pt x="1088" y="2236"/>
                    </a:lnTo>
                    <a:cubicBezTo>
                      <a:pt x="1088" y="2236"/>
                      <a:pt x="1032" y="2236"/>
                      <a:pt x="949" y="2264"/>
                    </a:cubicBezTo>
                    <a:cubicBezTo>
                      <a:pt x="911" y="2271"/>
                      <a:pt x="876" y="2275"/>
                      <a:pt x="842" y="2275"/>
                    </a:cubicBezTo>
                    <a:cubicBezTo>
                      <a:pt x="749" y="2275"/>
                      <a:pt x="668" y="2249"/>
                      <a:pt x="586" y="2208"/>
                    </a:cubicBezTo>
                    <a:cubicBezTo>
                      <a:pt x="335" y="2041"/>
                      <a:pt x="195" y="1538"/>
                      <a:pt x="279" y="1036"/>
                    </a:cubicBezTo>
                    <a:cubicBezTo>
                      <a:pt x="335" y="813"/>
                      <a:pt x="418" y="590"/>
                      <a:pt x="558" y="422"/>
                    </a:cubicBezTo>
                    <a:cubicBezTo>
                      <a:pt x="642" y="255"/>
                      <a:pt x="809" y="143"/>
                      <a:pt x="976" y="116"/>
                    </a:cubicBezTo>
                    <a:cubicBezTo>
                      <a:pt x="1116" y="116"/>
                      <a:pt x="1200" y="199"/>
                      <a:pt x="1228" y="311"/>
                    </a:cubicBezTo>
                    <a:cubicBezTo>
                      <a:pt x="1255" y="395"/>
                      <a:pt x="1228" y="450"/>
                      <a:pt x="1228" y="450"/>
                    </a:cubicBezTo>
                    <a:cubicBezTo>
                      <a:pt x="1228" y="450"/>
                      <a:pt x="1311" y="422"/>
                      <a:pt x="1311" y="311"/>
                    </a:cubicBezTo>
                    <a:cubicBezTo>
                      <a:pt x="1311" y="227"/>
                      <a:pt x="1283" y="171"/>
                      <a:pt x="1228" y="116"/>
                    </a:cubicBezTo>
                    <a:cubicBezTo>
                      <a:pt x="1172" y="32"/>
                      <a:pt x="1088" y="4"/>
                      <a:pt x="1004" y="4"/>
                    </a:cubicBezTo>
                    <a:cubicBezTo>
                      <a:pt x="983" y="2"/>
                      <a:pt x="962" y="0"/>
                      <a:pt x="94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4" name="Google Shape;2864;p16"/>
              <p:cNvSpPr/>
              <p:nvPr/>
            </p:nvSpPr>
            <p:spPr>
              <a:xfrm>
                <a:off x="4209650" y="1665100"/>
                <a:ext cx="146475" cy="147250"/>
              </a:xfrm>
              <a:custGeom>
                <a:rect b="b" l="l" r="r" t="t"/>
                <a:pathLst>
                  <a:path extrusionOk="0" h="5890" w="5859">
                    <a:moveTo>
                      <a:pt x="2971" y="0"/>
                    </a:moveTo>
                    <a:cubicBezTo>
                      <a:pt x="2638" y="0"/>
                      <a:pt x="2303" y="56"/>
                      <a:pt x="1981" y="170"/>
                    </a:cubicBezTo>
                    <a:cubicBezTo>
                      <a:pt x="1423" y="365"/>
                      <a:pt x="949" y="728"/>
                      <a:pt x="586" y="1202"/>
                    </a:cubicBezTo>
                    <a:cubicBezTo>
                      <a:pt x="223" y="1704"/>
                      <a:pt x="0" y="2318"/>
                      <a:pt x="0" y="2932"/>
                    </a:cubicBezTo>
                    <a:cubicBezTo>
                      <a:pt x="0" y="3574"/>
                      <a:pt x="223" y="4187"/>
                      <a:pt x="586" y="4690"/>
                    </a:cubicBezTo>
                    <a:cubicBezTo>
                      <a:pt x="1161" y="5478"/>
                      <a:pt x="2055" y="5889"/>
                      <a:pt x="2960" y="5889"/>
                    </a:cubicBezTo>
                    <a:cubicBezTo>
                      <a:pt x="3593" y="5889"/>
                      <a:pt x="4232" y="5689"/>
                      <a:pt x="4771" y="5275"/>
                    </a:cubicBezTo>
                    <a:cubicBezTo>
                      <a:pt x="5301" y="4857"/>
                      <a:pt x="5664" y="4271"/>
                      <a:pt x="5803" y="3629"/>
                    </a:cubicBezTo>
                    <a:cubicBezTo>
                      <a:pt x="5831" y="3462"/>
                      <a:pt x="5859" y="3295"/>
                      <a:pt x="5859" y="3099"/>
                    </a:cubicBezTo>
                    <a:cubicBezTo>
                      <a:pt x="5859" y="3044"/>
                      <a:pt x="5859" y="2988"/>
                      <a:pt x="5831" y="2932"/>
                    </a:cubicBezTo>
                    <a:cubicBezTo>
                      <a:pt x="5803" y="2932"/>
                      <a:pt x="5803" y="3183"/>
                      <a:pt x="5691" y="3602"/>
                    </a:cubicBezTo>
                    <a:cubicBezTo>
                      <a:pt x="5524" y="4215"/>
                      <a:pt x="5161" y="4745"/>
                      <a:pt x="4631" y="5108"/>
                    </a:cubicBezTo>
                    <a:cubicBezTo>
                      <a:pt x="4131" y="5484"/>
                      <a:pt x="3571" y="5653"/>
                      <a:pt x="3024" y="5653"/>
                    </a:cubicBezTo>
                    <a:cubicBezTo>
                      <a:pt x="1622" y="5653"/>
                      <a:pt x="307" y="4538"/>
                      <a:pt x="307" y="2932"/>
                    </a:cubicBezTo>
                    <a:cubicBezTo>
                      <a:pt x="307" y="1326"/>
                      <a:pt x="1622" y="211"/>
                      <a:pt x="3024" y="211"/>
                    </a:cubicBezTo>
                    <a:cubicBezTo>
                      <a:pt x="3571" y="211"/>
                      <a:pt x="4131" y="380"/>
                      <a:pt x="4631" y="756"/>
                    </a:cubicBezTo>
                    <a:cubicBezTo>
                      <a:pt x="5134" y="1118"/>
                      <a:pt x="5524" y="1649"/>
                      <a:pt x="5691" y="2234"/>
                    </a:cubicBezTo>
                    <a:cubicBezTo>
                      <a:pt x="5803" y="2681"/>
                      <a:pt x="5803" y="2932"/>
                      <a:pt x="5831" y="2932"/>
                    </a:cubicBezTo>
                    <a:cubicBezTo>
                      <a:pt x="5859" y="2876"/>
                      <a:pt x="5859" y="2820"/>
                      <a:pt x="5859" y="2765"/>
                    </a:cubicBezTo>
                    <a:cubicBezTo>
                      <a:pt x="5859" y="2597"/>
                      <a:pt x="5831" y="2430"/>
                      <a:pt x="5803" y="2262"/>
                    </a:cubicBezTo>
                    <a:cubicBezTo>
                      <a:pt x="5664" y="1593"/>
                      <a:pt x="5301" y="1035"/>
                      <a:pt x="4771" y="616"/>
                    </a:cubicBezTo>
                    <a:cubicBezTo>
                      <a:pt x="4255" y="211"/>
                      <a:pt x="3618" y="0"/>
                      <a:pt x="2971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5" name="Google Shape;2865;p16"/>
              <p:cNvSpPr/>
              <p:nvPr/>
            </p:nvSpPr>
            <p:spPr>
              <a:xfrm>
                <a:off x="4375650" y="1695150"/>
                <a:ext cx="151375" cy="147875"/>
              </a:xfrm>
              <a:custGeom>
                <a:rect b="b" l="l" r="r" t="t"/>
                <a:pathLst>
                  <a:path extrusionOk="0" h="5915" w="6055">
                    <a:moveTo>
                      <a:pt x="3214" y="237"/>
                    </a:moveTo>
                    <a:cubicBezTo>
                      <a:pt x="3764" y="237"/>
                      <a:pt x="4326" y="406"/>
                      <a:pt x="4827" y="781"/>
                    </a:cubicBezTo>
                    <a:cubicBezTo>
                      <a:pt x="5329" y="1144"/>
                      <a:pt x="5691" y="1674"/>
                      <a:pt x="5887" y="2288"/>
                    </a:cubicBezTo>
                    <a:cubicBezTo>
                      <a:pt x="5981" y="2664"/>
                      <a:pt x="5996" y="2901"/>
                      <a:pt x="6015" y="2967"/>
                    </a:cubicBezTo>
                    <a:lnTo>
                      <a:pt x="6015" y="2967"/>
                    </a:lnTo>
                    <a:cubicBezTo>
                      <a:pt x="5996" y="3022"/>
                      <a:pt x="5981" y="3275"/>
                      <a:pt x="5887" y="3627"/>
                    </a:cubicBezTo>
                    <a:cubicBezTo>
                      <a:pt x="5691" y="4241"/>
                      <a:pt x="5329" y="4771"/>
                      <a:pt x="4827" y="5134"/>
                    </a:cubicBezTo>
                    <a:cubicBezTo>
                      <a:pt x="4326" y="5509"/>
                      <a:pt x="3764" y="5678"/>
                      <a:pt x="3214" y="5678"/>
                    </a:cubicBezTo>
                    <a:cubicBezTo>
                      <a:pt x="1803" y="5678"/>
                      <a:pt x="474" y="4564"/>
                      <a:pt x="474" y="2957"/>
                    </a:cubicBezTo>
                    <a:cubicBezTo>
                      <a:pt x="474" y="1351"/>
                      <a:pt x="1803" y="237"/>
                      <a:pt x="3214" y="237"/>
                    </a:cubicBezTo>
                    <a:close/>
                    <a:moveTo>
                      <a:pt x="3156" y="0"/>
                    </a:moveTo>
                    <a:cubicBezTo>
                      <a:pt x="2250" y="0"/>
                      <a:pt x="1356" y="411"/>
                      <a:pt x="781" y="1200"/>
                    </a:cubicBezTo>
                    <a:cubicBezTo>
                      <a:pt x="0" y="2232"/>
                      <a:pt x="0" y="3683"/>
                      <a:pt x="781" y="4715"/>
                    </a:cubicBezTo>
                    <a:cubicBezTo>
                      <a:pt x="1356" y="5504"/>
                      <a:pt x="2250" y="5915"/>
                      <a:pt x="3156" y="5915"/>
                    </a:cubicBezTo>
                    <a:cubicBezTo>
                      <a:pt x="3788" y="5915"/>
                      <a:pt x="4427" y="5714"/>
                      <a:pt x="4966" y="5301"/>
                    </a:cubicBezTo>
                    <a:cubicBezTo>
                      <a:pt x="5468" y="4883"/>
                      <a:pt x="5831" y="4325"/>
                      <a:pt x="5970" y="3655"/>
                    </a:cubicBezTo>
                    <a:cubicBezTo>
                      <a:pt x="6026" y="3488"/>
                      <a:pt x="6026" y="3320"/>
                      <a:pt x="6026" y="3153"/>
                    </a:cubicBezTo>
                    <a:cubicBezTo>
                      <a:pt x="6026" y="3013"/>
                      <a:pt x="6054" y="2985"/>
                      <a:pt x="6026" y="2957"/>
                    </a:cubicBezTo>
                    <a:cubicBezTo>
                      <a:pt x="6026" y="2922"/>
                      <a:pt x="6026" y="2854"/>
                      <a:pt x="6026" y="2762"/>
                    </a:cubicBezTo>
                    <a:cubicBezTo>
                      <a:pt x="6026" y="2595"/>
                      <a:pt x="6026" y="2427"/>
                      <a:pt x="5970" y="2260"/>
                    </a:cubicBezTo>
                    <a:cubicBezTo>
                      <a:pt x="5831" y="1618"/>
                      <a:pt x="5468" y="1032"/>
                      <a:pt x="4966" y="614"/>
                    </a:cubicBezTo>
                    <a:cubicBezTo>
                      <a:pt x="4427" y="201"/>
                      <a:pt x="3788" y="0"/>
                      <a:pt x="3156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6" name="Google Shape;2866;p16"/>
              <p:cNvSpPr/>
              <p:nvPr/>
            </p:nvSpPr>
            <p:spPr>
              <a:xfrm>
                <a:off x="4136400" y="1695850"/>
                <a:ext cx="85125" cy="7000"/>
              </a:xfrm>
              <a:custGeom>
                <a:rect b="b" l="l" r="r" t="t"/>
                <a:pathLst>
                  <a:path extrusionOk="0" h="280" w="3405">
                    <a:moveTo>
                      <a:pt x="1703" y="0"/>
                    </a:moveTo>
                    <a:cubicBezTo>
                      <a:pt x="754" y="0"/>
                      <a:pt x="1" y="84"/>
                      <a:pt x="1" y="167"/>
                    </a:cubicBezTo>
                    <a:cubicBezTo>
                      <a:pt x="1" y="223"/>
                      <a:pt x="754" y="279"/>
                      <a:pt x="1703" y="279"/>
                    </a:cubicBezTo>
                    <a:cubicBezTo>
                      <a:pt x="2651" y="279"/>
                      <a:pt x="3404" y="223"/>
                      <a:pt x="3404" y="140"/>
                    </a:cubicBezTo>
                    <a:cubicBezTo>
                      <a:pt x="3404" y="56"/>
                      <a:pt x="2651" y="0"/>
                      <a:pt x="1703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7" name="Google Shape;2867;p16"/>
              <p:cNvSpPr/>
              <p:nvPr/>
            </p:nvSpPr>
            <p:spPr>
              <a:xfrm>
                <a:off x="4353325" y="1740675"/>
                <a:ext cx="31400" cy="15225"/>
              </a:xfrm>
              <a:custGeom>
                <a:rect b="b" l="l" r="r" t="t"/>
                <a:pathLst>
                  <a:path extrusionOk="0" h="609" w="1256">
                    <a:moveTo>
                      <a:pt x="541" y="0"/>
                    </a:moveTo>
                    <a:cubicBezTo>
                      <a:pt x="424" y="0"/>
                      <a:pt x="306" y="25"/>
                      <a:pt x="196" y="76"/>
                    </a:cubicBezTo>
                    <a:cubicBezTo>
                      <a:pt x="84" y="160"/>
                      <a:pt x="0" y="216"/>
                      <a:pt x="56" y="272"/>
                    </a:cubicBezTo>
                    <a:cubicBezTo>
                      <a:pt x="62" y="284"/>
                      <a:pt x="80" y="288"/>
                      <a:pt x="108" y="288"/>
                    </a:cubicBezTo>
                    <a:cubicBezTo>
                      <a:pt x="170" y="288"/>
                      <a:pt x="279" y="267"/>
                      <a:pt x="411" y="267"/>
                    </a:cubicBezTo>
                    <a:cubicBezTo>
                      <a:pt x="491" y="267"/>
                      <a:pt x="579" y="275"/>
                      <a:pt x="670" y="300"/>
                    </a:cubicBezTo>
                    <a:cubicBezTo>
                      <a:pt x="987" y="379"/>
                      <a:pt x="1154" y="609"/>
                      <a:pt x="1218" y="609"/>
                    </a:cubicBezTo>
                    <a:cubicBezTo>
                      <a:pt x="1222" y="609"/>
                      <a:pt x="1225" y="608"/>
                      <a:pt x="1228" y="606"/>
                    </a:cubicBezTo>
                    <a:cubicBezTo>
                      <a:pt x="1256" y="606"/>
                      <a:pt x="1256" y="495"/>
                      <a:pt x="1200" y="383"/>
                    </a:cubicBezTo>
                    <a:cubicBezTo>
                      <a:pt x="1064" y="131"/>
                      <a:pt x="807" y="0"/>
                      <a:pt x="541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8" name="Google Shape;2868;p16"/>
              <p:cNvSpPr/>
              <p:nvPr/>
            </p:nvSpPr>
            <p:spPr>
              <a:xfrm>
                <a:off x="4227075" y="2569775"/>
                <a:ext cx="1021125" cy="613800"/>
              </a:xfrm>
              <a:custGeom>
                <a:rect b="b" l="l" r="r" t="t"/>
                <a:pathLst>
                  <a:path extrusionOk="0" h="24552" w="40845">
                    <a:moveTo>
                      <a:pt x="39506" y="1"/>
                    </a:moveTo>
                    <a:lnTo>
                      <a:pt x="25082" y="23073"/>
                    </a:lnTo>
                    <a:lnTo>
                      <a:pt x="1" y="22571"/>
                    </a:lnTo>
                    <a:lnTo>
                      <a:pt x="1" y="24329"/>
                    </a:lnTo>
                    <a:lnTo>
                      <a:pt x="26058" y="24552"/>
                    </a:lnTo>
                    <a:lnTo>
                      <a:pt x="40845" y="949"/>
                    </a:lnTo>
                    <a:lnTo>
                      <a:pt x="39506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9" name="Google Shape;2869;p16"/>
              <p:cNvSpPr/>
              <p:nvPr/>
            </p:nvSpPr>
            <p:spPr>
              <a:xfrm>
                <a:off x="4482350" y="2956875"/>
                <a:ext cx="209975" cy="172475"/>
              </a:xfrm>
              <a:custGeom>
                <a:rect b="b" l="l" r="r" t="t"/>
                <a:pathLst>
                  <a:path extrusionOk="0" h="6899" w="8399">
                    <a:moveTo>
                      <a:pt x="1898" y="1"/>
                    </a:moveTo>
                    <a:lnTo>
                      <a:pt x="1" y="5441"/>
                    </a:lnTo>
                    <a:lnTo>
                      <a:pt x="4660" y="6613"/>
                    </a:lnTo>
                    <a:cubicBezTo>
                      <a:pt x="4770" y="6640"/>
                      <a:pt x="4880" y="6653"/>
                      <a:pt x="4988" y="6653"/>
                    </a:cubicBezTo>
                    <a:cubicBezTo>
                      <a:pt x="5538" y="6653"/>
                      <a:pt x="6040" y="6312"/>
                      <a:pt x="6250" y="5776"/>
                    </a:cubicBezTo>
                    <a:lnTo>
                      <a:pt x="6864" y="4185"/>
                    </a:lnTo>
                    <a:cubicBezTo>
                      <a:pt x="7003" y="4967"/>
                      <a:pt x="7226" y="5748"/>
                      <a:pt x="7478" y="6501"/>
                    </a:cubicBezTo>
                    <a:cubicBezTo>
                      <a:pt x="7632" y="6743"/>
                      <a:pt x="7890" y="6898"/>
                      <a:pt x="8170" y="6898"/>
                    </a:cubicBezTo>
                    <a:cubicBezTo>
                      <a:pt x="8245" y="6898"/>
                      <a:pt x="8322" y="6887"/>
                      <a:pt x="8398" y="6864"/>
                    </a:cubicBezTo>
                    <a:lnTo>
                      <a:pt x="8398" y="3014"/>
                    </a:lnTo>
                    <a:lnTo>
                      <a:pt x="7143" y="1144"/>
                    </a:lnTo>
                    <a:lnTo>
                      <a:pt x="1898" y="1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0" name="Google Shape;2870;p16"/>
              <p:cNvSpPr/>
              <p:nvPr/>
            </p:nvSpPr>
            <p:spPr>
              <a:xfrm>
                <a:off x="3519150" y="2055050"/>
                <a:ext cx="816750" cy="1303600"/>
              </a:xfrm>
              <a:custGeom>
                <a:rect b="b" l="l" r="r" t="t"/>
                <a:pathLst>
                  <a:path extrusionOk="0" h="52144" w="32670">
                    <a:moveTo>
                      <a:pt x="19976" y="0"/>
                    </a:moveTo>
                    <a:cubicBezTo>
                      <a:pt x="19976" y="0"/>
                      <a:pt x="13057" y="1758"/>
                      <a:pt x="10964" y="4855"/>
                    </a:cubicBezTo>
                    <a:cubicBezTo>
                      <a:pt x="8872" y="7979"/>
                      <a:pt x="6501" y="13168"/>
                      <a:pt x="3962" y="23212"/>
                    </a:cubicBezTo>
                    <a:cubicBezTo>
                      <a:pt x="1730" y="32000"/>
                      <a:pt x="0" y="46006"/>
                      <a:pt x="2427" y="49298"/>
                    </a:cubicBezTo>
                    <a:cubicBezTo>
                      <a:pt x="4073" y="51558"/>
                      <a:pt x="5134" y="52143"/>
                      <a:pt x="5134" y="52143"/>
                    </a:cubicBezTo>
                    <a:lnTo>
                      <a:pt x="10490" y="50218"/>
                    </a:lnTo>
                    <a:cubicBezTo>
                      <a:pt x="15651" y="48377"/>
                      <a:pt x="20394" y="45504"/>
                      <a:pt x="24440" y="41821"/>
                    </a:cubicBezTo>
                    <a:lnTo>
                      <a:pt x="32670" y="34316"/>
                    </a:lnTo>
                    <a:lnTo>
                      <a:pt x="28318" y="30912"/>
                    </a:lnTo>
                    <a:cubicBezTo>
                      <a:pt x="28318" y="30912"/>
                      <a:pt x="31638" y="13029"/>
                      <a:pt x="30745" y="6780"/>
                    </a:cubicBezTo>
                    <a:cubicBezTo>
                      <a:pt x="29964" y="1311"/>
                      <a:pt x="19976" y="0"/>
                      <a:pt x="1997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1" name="Google Shape;2871;p16"/>
              <p:cNvSpPr/>
              <p:nvPr/>
            </p:nvSpPr>
            <p:spPr>
              <a:xfrm>
                <a:off x="3722100" y="1912500"/>
                <a:ext cx="609625" cy="330800"/>
              </a:xfrm>
              <a:custGeom>
                <a:rect b="b" l="l" r="r" t="t"/>
                <a:pathLst>
                  <a:path extrusionOk="0" h="13232" w="24385">
                    <a:moveTo>
                      <a:pt x="10889" y="0"/>
                    </a:moveTo>
                    <a:cubicBezTo>
                      <a:pt x="10270" y="0"/>
                      <a:pt x="9661" y="132"/>
                      <a:pt x="9124" y="429"/>
                    </a:cubicBezTo>
                    <a:cubicBezTo>
                      <a:pt x="8036" y="1015"/>
                      <a:pt x="7366" y="2382"/>
                      <a:pt x="7812" y="3498"/>
                    </a:cubicBezTo>
                    <a:cubicBezTo>
                      <a:pt x="7683" y="3487"/>
                      <a:pt x="7554" y="3482"/>
                      <a:pt x="7426" y="3482"/>
                    </a:cubicBezTo>
                    <a:cubicBezTo>
                      <a:pt x="5265" y="3482"/>
                      <a:pt x="3329" y="4999"/>
                      <a:pt x="2065" y="6790"/>
                    </a:cubicBezTo>
                    <a:cubicBezTo>
                      <a:pt x="810" y="8548"/>
                      <a:pt x="1" y="11198"/>
                      <a:pt x="2316" y="12621"/>
                    </a:cubicBezTo>
                    <a:cubicBezTo>
                      <a:pt x="2955" y="12976"/>
                      <a:pt x="3654" y="13170"/>
                      <a:pt x="4378" y="13170"/>
                    </a:cubicBezTo>
                    <a:cubicBezTo>
                      <a:pt x="4509" y="13170"/>
                      <a:pt x="4640" y="13164"/>
                      <a:pt x="4771" y="13151"/>
                    </a:cubicBezTo>
                    <a:cubicBezTo>
                      <a:pt x="8426" y="12844"/>
                      <a:pt x="10993" y="11756"/>
                      <a:pt x="13671" y="11087"/>
                    </a:cubicBezTo>
                    <a:cubicBezTo>
                      <a:pt x="14363" y="10919"/>
                      <a:pt x="15060" y="10838"/>
                      <a:pt x="15754" y="10838"/>
                    </a:cubicBezTo>
                    <a:cubicBezTo>
                      <a:pt x="17944" y="10838"/>
                      <a:pt x="20094" y="11641"/>
                      <a:pt x="21874" y="13040"/>
                    </a:cubicBezTo>
                    <a:lnTo>
                      <a:pt x="21957" y="13095"/>
                    </a:lnTo>
                    <a:cubicBezTo>
                      <a:pt x="22125" y="13198"/>
                      <a:pt x="22357" y="13232"/>
                      <a:pt x="22593" y="13232"/>
                    </a:cubicBezTo>
                    <a:cubicBezTo>
                      <a:pt x="23064" y="13232"/>
                      <a:pt x="23547" y="13095"/>
                      <a:pt x="23547" y="13095"/>
                    </a:cubicBezTo>
                    <a:cubicBezTo>
                      <a:pt x="24384" y="12370"/>
                      <a:pt x="22487" y="8520"/>
                      <a:pt x="21985" y="7543"/>
                    </a:cubicBezTo>
                    <a:cubicBezTo>
                      <a:pt x="21483" y="6567"/>
                      <a:pt x="20562" y="5870"/>
                      <a:pt x="19697" y="5228"/>
                    </a:cubicBezTo>
                    <a:lnTo>
                      <a:pt x="15764" y="2243"/>
                    </a:lnTo>
                    <a:cubicBezTo>
                      <a:pt x="14843" y="1461"/>
                      <a:pt x="13783" y="820"/>
                      <a:pt x="12667" y="345"/>
                    </a:cubicBezTo>
                    <a:cubicBezTo>
                      <a:pt x="12103" y="125"/>
                      <a:pt x="11491" y="0"/>
                      <a:pt x="10889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2" name="Google Shape;2872;p16"/>
              <p:cNvSpPr/>
              <p:nvPr/>
            </p:nvSpPr>
            <p:spPr>
              <a:xfrm>
                <a:off x="3830225" y="2271250"/>
                <a:ext cx="703075" cy="852350"/>
              </a:xfrm>
              <a:custGeom>
                <a:rect b="b" l="l" r="r" t="t"/>
                <a:pathLst>
                  <a:path extrusionOk="0" h="34094" w="28123">
                    <a:moveTo>
                      <a:pt x="5385" y="1"/>
                    </a:moveTo>
                    <a:lnTo>
                      <a:pt x="809" y="21455"/>
                    </a:lnTo>
                    <a:cubicBezTo>
                      <a:pt x="0" y="25194"/>
                      <a:pt x="2092" y="28960"/>
                      <a:pt x="5691" y="30271"/>
                    </a:cubicBezTo>
                    <a:lnTo>
                      <a:pt x="25639" y="34094"/>
                    </a:lnTo>
                    <a:lnTo>
                      <a:pt x="28122" y="26672"/>
                    </a:lnTo>
                    <a:lnTo>
                      <a:pt x="11941" y="21623"/>
                    </a:lnTo>
                    <a:lnTo>
                      <a:pt x="16684" y="894"/>
                    </a:lnTo>
                    <a:lnTo>
                      <a:pt x="5385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3" name="Google Shape;2873;p16"/>
              <p:cNvSpPr/>
              <p:nvPr/>
            </p:nvSpPr>
            <p:spPr>
              <a:xfrm>
                <a:off x="3846250" y="2144300"/>
                <a:ext cx="691225" cy="982775"/>
              </a:xfrm>
              <a:custGeom>
                <a:rect b="b" l="l" r="r" t="t"/>
                <a:pathLst>
                  <a:path extrusionOk="0" h="39311" w="27649">
                    <a:moveTo>
                      <a:pt x="10334" y="0"/>
                    </a:moveTo>
                    <a:cubicBezTo>
                      <a:pt x="10303" y="0"/>
                      <a:pt x="10271" y="1"/>
                      <a:pt x="10240" y="1"/>
                    </a:cubicBezTo>
                    <a:cubicBezTo>
                      <a:pt x="8649" y="113"/>
                      <a:pt x="7171" y="866"/>
                      <a:pt x="6166" y="2094"/>
                    </a:cubicBezTo>
                    <a:cubicBezTo>
                      <a:pt x="5218" y="3210"/>
                      <a:pt x="4520" y="4521"/>
                      <a:pt x="4102" y="5916"/>
                    </a:cubicBezTo>
                    <a:cubicBezTo>
                      <a:pt x="3711" y="7199"/>
                      <a:pt x="3432" y="8483"/>
                      <a:pt x="3209" y="9794"/>
                    </a:cubicBezTo>
                    <a:cubicBezTo>
                      <a:pt x="2261" y="14788"/>
                      <a:pt x="1479" y="18833"/>
                      <a:pt x="949" y="21623"/>
                    </a:cubicBezTo>
                    <a:cubicBezTo>
                      <a:pt x="698" y="22990"/>
                      <a:pt x="503" y="24078"/>
                      <a:pt x="363" y="24831"/>
                    </a:cubicBezTo>
                    <a:lnTo>
                      <a:pt x="224" y="25668"/>
                    </a:lnTo>
                    <a:cubicBezTo>
                      <a:pt x="168" y="25864"/>
                      <a:pt x="168" y="25947"/>
                      <a:pt x="168" y="25947"/>
                    </a:cubicBezTo>
                    <a:cubicBezTo>
                      <a:pt x="168" y="25947"/>
                      <a:pt x="196" y="25864"/>
                      <a:pt x="252" y="25668"/>
                    </a:cubicBezTo>
                    <a:cubicBezTo>
                      <a:pt x="280" y="25473"/>
                      <a:pt x="336" y="25194"/>
                      <a:pt x="419" y="24831"/>
                    </a:cubicBezTo>
                    <a:lnTo>
                      <a:pt x="1061" y="21651"/>
                    </a:lnTo>
                    <a:cubicBezTo>
                      <a:pt x="1619" y="18833"/>
                      <a:pt x="2400" y="14816"/>
                      <a:pt x="3377" y="9850"/>
                    </a:cubicBezTo>
                    <a:cubicBezTo>
                      <a:pt x="3628" y="8538"/>
                      <a:pt x="3935" y="7255"/>
                      <a:pt x="4297" y="5972"/>
                    </a:cubicBezTo>
                    <a:cubicBezTo>
                      <a:pt x="4716" y="4605"/>
                      <a:pt x="5413" y="3349"/>
                      <a:pt x="6334" y="2261"/>
                    </a:cubicBezTo>
                    <a:cubicBezTo>
                      <a:pt x="7310" y="1089"/>
                      <a:pt x="8733" y="364"/>
                      <a:pt x="10268" y="280"/>
                    </a:cubicBezTo>
                    <a:cubicBezTo>
                      <a:pt x="10328" y="278"/>
                      <a:pt x="10388" y="277"/>
                      <a:pt x="10448" y="277"/>
                    </a:cubicBezTo>
                    <a:cubicBezTo>
                      <a:pt x="11999" y="277"/>
                      <a:pt x="13460" y="968"/>
                      <a:pt x="14480" y="2149"/>
                    </a:cubicBezTo>
                    <a:cubicBezTo>
                      <a:pt x="15010" y="2791"/>
                      <a:pt x="15401" y="3544"/>
                      <a:pt x="15596" y="4353"/>
                    </a:cubicBezTo>
                    <a:cubicBezTo>
                      <a:pt x="15680" y="4772"/>
                      <a:pt x="15736" y="5190"/>
                      <a:pt x="15736" y="5609"/>
                    </a:cubicBezTo>
                    <a:cubicBezTo>
                      <a:pt x="15680" y="6027"/>
                      <a:pt x="15708" y="6474"/>
                      <a:pt x="15624" y="6892"/>
                    </a:cubicBezTo>
                    <a:cubicBezTo>
                      <a:pt x="15373" y="8622"/>
                      <a:pt x="15010" y="10380"/>
                      <a:pt x="14648" y="12165"/>
                    </a:cubicBezTo>
                    <a:cubicBezTo>
                      <a:pt x="13867" y="15736"/>
                      <a:pt x="13002" y="19419"/>
                      <a:pt x="12053" y="23157"/>
                    </a:cubicBezTo>
                    <a:cubicBezTo>
                      <a:pt x="11746" y="24357"/>
                      <a:pt x="11439" y="25557"/>
                      <a:pt x="11160" y="26645"/>
                    </a:cubicBezTo>
                    <a:lnTo>
                      <a:pt x="11132" y="26784"/>
                    </a:lnTo>
                    <a:lnTo>
                      <a:pt x="11272" y="26812"/>
                    </a:lnTo>
                    <a:lnTo>
                      <a:pt x="27325" y="31822"/>
                    </a:lnTo>
                    <a:lnTo>
                      <a:pt x="27325" y="31822"/>
                    </a:lnTo>
                    <a:cubicBezTo>
                      <a:pt x="26434" y="34333"/>
                      <a:pt x="25596" y="36739"/>
                      <a:pt x="24810" y="39041"/>
                    </a:cubicBezTo>
                    <a:lnTo>
                      <a:pt x="24810" y="39041"/>
                    </a:lnTo>
                    <a:lnTo>
                      <a:pt x="5162" y="35433"/>
                    </a:lnTo>
                    <a:cubicBezTo>
                      <a:pt x="4130" y="35182"/>
                      <a:pt x="3125" y="34763"/>
                      <a:pt x="2233" y="34178"/>
                    </a:cubicBezTo>
                    <a:cubicBezTo>
                      <a:pt x="1591" y="33731"/>
                      <a:pt x="1033" y="33145"/>
                      <a:pt x="615" y="32476"/>
                    </a:cubicBezTo>
                    <a:lnTo>
                      <a:pt x="419" y="32057"/>
                    </a:lnTo>
                    <a:lnTo>
                      <a:pt x="280" y="31695"/>
                    </a:lnTo>
                    <a:lnTo>
                      <a:pt x="168" y="31388"/>
                    </a:lnTo>
                    <a:lnTo>
                      <a:pt x="112" y="31109"/>
                    </a:lnTo>
                    <a:cubicBezTo>
                      <a:pt x="57" y="30941"/>
                      <a:pt x="57" y="30830"/>
                      <a:pt x="29" y="30718"/>
                    </a:cubicBezTo>
                    <a:cubicBezTo>
                      <a:pt x="29" y="30690"/>
                      <a:pt x="1" y="30634"/>
                      <a:pt x="1" y="30606"/>
                    </a:cubicBezTo>
                    <a:cubicBezTo>
                      <a:pt x="1" y="30606"/>
                      <a:pt x="1" y="30662"/>
                      <a:pt x="1" y="30774"/>
                    </a:cubicBezTo>
                    <a:cubicBezTo>
                      <a:pt x="29" y="30858"/>
                      <a:pt x="29" y="30997"/>
                      <a:pt x="57" y="31137"/>
                    </a:cubicBezTo>
                    <a:lnTo>
                      <a:pt x="112" y="31416"/>
                    </a:lnTo>
                    <a:cubicBezTo>
                      <a:pt x="140" y="31527"/>
                      <a:pt x="168" y="31639"/>
                      <a:pt x="224" y="31750"/>
                    </a:cubicBezTo>
                    <a:cubicBezTo>
                      <a:pt x="252" y="31862"/>
                      <a:pt x="308" y="32001"/>
                      <a:pt x="336" y="32141"/>
                    </a:cubicBezTo>
                    <a:lnTo>
                      <a:pt x="559" y="32532"/>
                    </a:lnTo>
                    <a:cubicBezTo>
                      <a:pt x="977" y="33229"/>
                      <a:pt x="1507" y="33843"/>
                      <a:pt x="2177" y="34289"/>
                    </a:cubicBezTo>
                    <a:cubicBezTo>
                      <a:pt x="3070" y="34903"/>
                      <a:pt x="4074" y="35349"/>
                      <a:pt x="5134" y="35600"/>
                    </a:cubicBezTo>
                    <a:cubicBezTo>
                      <a:pt x="9905" y="36521"/>
                      <a:pt x="16684" y="37804"/>
                      <a:pt x="24859" y="39311"/>
                    </a:cubicBezTo>
                    <a:lnTo>
                      <a:pt x="24942" y="39311"/>
                    </a:lnTo>
                    <a:lnTo>
                      <a:pt x="24970" y="39227"/>
                    </a:lnTo>
                    <a:lnTo>
                      <a:pt x="27593" y="31806"/>
                    </a:lnTo>
                    <a:lnTo>
                      <a:pt x="27649" y="31667"/>
                    </a:lnTo>
                    <a:lnTo>
                      <a:pt x="27509" y="31639"/>
                    </a:lnTo>
                    <a:lnTo>
                      <a:pt x="11448" y="26599"/>
                    </a:lnTo>
                    <a:lnTo>
                      <a:pt x="11448" y="26599"/>
                    </a:lnTo>
                    <a:cubicBezTo>
                      <a:pt x="11740" y="25545"/>
                      <a:pt x="12009" y="24393"/>
                      <a:pt x="12304" y="23241"/>
                    </a:cubicBezTo>
                    <a:cubicBezTo>
                      <a:pt x="13253" y="19503"/>
                      <a:pt x="14146" y="15820"/>
                      <a:pt x="14899" y="12249"/>
                    </a:cubicBezTo>
                    <a:cubicBezTo>
                      <a:pt x="15289" y="10463"/>
                      <a:pt x="15624" y="8678"/>
                      <a:pt x="15875" y="6948"/>
                    </a:cubicBezTo>
                    <a:cubicBezTo>
                      <a:pt x="15959" y="6502"/>
                      <a:pt x="15959" y="6055"/>
                      <a:pt x="15987" y="5637"/>
                    </a:cubicBezTo>
                    <a:cubicBezTo>
                      <a:pt x="15987" y="5190"/>
                      <a:pt x="15931" y="4744"/>
                      <a:pt x="15847" y="4326"/>
                    </a:cubicBezTo>
                    <a:cubicBezTo>
                      <a:pt x="15652" y="3461"/>
                      <a:pt x="15234" y="2652"/>
                      <a:pt x="14676" y="1982"/>
                    </a:cubicBezTo>
                    <a:cubicBezTo>
                      <a:pt x="13580" y="722"/>
                      <a:pt x="12001" y="0"/>
                      <a:pt x="1033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4" name="Google Shape;2874;p16"/>
              <p:cNvSpPr/>
              <p:nvPr/>
            </p:nvSpPr>
            <p:spPr>
              <a:xfrm>
                <a:off x="4057600" y="2812100"/>
                <a:ext cx="72550" cy="69475"/>
              </a:xfrm>
              <a:custGeom>
                <a:rect b="b" l="l" r="r" t="t"/>
                <a:pathLst>
                  <a:path extrusionOk="0" h="2779" w="2902">
                    <a:moveTo>
                      <a:pt x="2649" y="0"/>
                    </a:moveTo>
                    <a:cubicBezTo>
                      <a:pt x="2545" y="0"/>
                      <a:pt x="2413" y="12"/>
                      <a:pt x="2260" y="44"/>
                    </a:cubicBezTo>
                    <a:cubicBezTo>
                      <a:pt x="1228" y="323"/>
                      <a:pt x="391" y="1105"/>
                      <a:pt x="112" y="2137"/>
                    </a:cubicBezTo>
                    <a:cubicBezTo>
                      <a:pt x="0" y="2527"/>
                      <a:pt x="28" y="2779"/>
                      <a:pt x="56" y="2779"/>
                    </a:cubicBezTo>
                    <a:cubicBezTo>
                      <a:pt x="112" y="2779"/>
                      <a:pt x="140" y="2555"/>
                      <a:pt x="279" y="2221"/>
                    </a:cubicBezTo>
                    <a:cubicBezTo>
                      <a:pt x="642" y="1300"/>
                      <a:pt x="1395" y="574"/>
                      <a:pt x="2316" y="268"/>
                    </a:cubicBezTo>
                    <a:cubicBezTo>
                      <a:pt x="2678" y="128"/>
                      <a:pt x="2902" y="100"/>
                      <a:pt x="2902" y="44"/>
                    </a:cubicBezTo>
                    <a:cubicBezTo>
                      <a:pt x="2902" y="27"/>
                      <a:pt x="2809" y="0"/>
                      <a:pt x="264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5" name="Google Shape;2875;p16"/>
              <p:cNvSpPr/>
              <p:nvPr/>
            </p:nvSpPr>
            <p:spPr>
              <a:xfrm>
                <a:off x="3799525" y="2264275"/>
                <a:ext cx="366900" cy="842100"/>
              </a:xfrm>
              <a:custGeom>
                <a:rect b="b" l="l" r="r" t="t"/>
                <a:pathLst>
                  <a:path extrusionOk="0" h="33684" w="14676">
                    <a:moveTo>
                      <a:pt x="6166" y="1"/>
                    </a:moveTo>
                    <a:cubicBezTo>
                      <a:pt x="3767" y="7422"/>
                      <a:pt x="2316" y="15150"/>
                      <a:pt x="1340" y="22906"/>
                    </a:cubicBezTo>
                    <a:cubicBezTo>
                      <a:pt x="1144" y="24692"/>
                      <a:pt x="949" y="26505"/>
                      <a:pt x="1256" y="28291"/>
                    </a:cubicBezTo>
                    <a:cubicBezTo>
                      <a:pt x="1563" y="30076"/>
                      <a:pt x="2428" y="31806"/>
                      <a:pt x="3934" y="32810"/>
                    </a:cubicBezTo>
                    <a:cubicBezTo>
                      <a:pt x="4915" y="33426"/>
                      <a:pt x="6082" y="33683"/>
                      <a:pt x="7251" y="33683"/>
                    </a:cubicBezTo>
                    <a:cubicBezTo>
                      <a:pt x="7778" y="33683"/>
                      <a:pt x="8305" y="33631"/>
                      <a:pt x="8817" y="33536"/>
                    </a:cubicBezTo>
                    <a:cubicBezTo>
                      <a:pt x="10491" y="33229"/>
                      <a:pt x="13141" y="32866"/>
                      <a:pt x="14675" y="32141"/>
                    </a:cubicBezTo>
                    <a:lnTo>
                      <a:pt x="5748" y="30299"/>
                    </a:lnTo>
                    <a:cubicBezTo>
                      <a:pt x="5748" y="30299"/>
                      <a:pt x="1" y="29964"/>
                      <a:pt x="2484" y="18944"/>
                    </a:cubicBezTo>
                    <a:cubicBezTo>
                      <a:pt x="4938" y="7925"/>
                      <a:pt x="6166" y="2"/>
                      <a:pt x="616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6" name="Google Shape;2876;p16"/>
              <p:cNvSpPr/>
              <p:nvPr/>
            </p:nvSpPr>
            <p:spPr>
              <a:xfrm>
                <a:off x="3762550" y="2098275"/>
                <a:ext cx="308325" cy="181150"/>
              </a:xfrm>
              <a:custGeom>
                <a:rect b="b" l="l" r="r" t="t"/>
                <a:pathLst>
                  <a:path extrusionOk="0" h="7246" w="12333">
                    <a:moveTo>
                      <a:pt x="12332" y="1"/>
                    </a:moveTo>
                    <a:lnTo>
                      <a:pt x="12332" y="1"/>
                    </a:lnTo>
                    <a:cubicBezTo>
                      <a:pt x="7813" y="308"/>
                      <a:pt x="3488" y="2037"/>
                      <a:pt x="29" y="4967"/>
                    </a:cubicBezTo>
                    <a:lnTo>
                      <a:pt x="29" y="4799"/>
                    </a:lnTo>
                    <a:lnTo>
                      <a:pt x="29" y="4799"/>
                    </a:lnTo>
                    <a:cubicBezTo>
                      <a:pt x="1" y="5692"/>
                      <a:pt x="85" y="6780"/>
                      <a:pt x="866" y="7143"/>
                    </a:cubicBezTo>
                    <a:cubicBezTo>
                      <a:pt x="1024" y="7214"/>
                      <a:pt x="1187" y="7246"/>
                      <a:pt x="1351" y="7246"/>
                    </a:cubicBezTo>
                    <a:cubicBezTo>
                      <a:pt x="2026" y="7246"/>
                      <a:pt x="2727" y="6716"/>
                      <a:pt x="3265" y="6222"/>
                    </a:cubicBezTo>
                    <a:cubicBezTo>
                      <a:pt x="5971" y="3711"/>
                      <a:pt x="9012" y="1619"/>
                      <a:pt x="1233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7" name="Google Shape;2877;p16"/>
              <p:cNvSpPr/>
              <p:nvPr/>
            </p:nvSpPr>
            <p:spPr>
              <a:xfrm>
                <a:off x="3758375" y="2093850"/>
                <a:ext cx="442225" cy="119550"/>
              </a:xfrm>
              <a:custGeom>
                <a:rect b="b" l="l" r="r" t="t"/>
                <a:pathLst>
                  <a:path extrusionOk="0" h="4782" w="17689">
                    <a:moveTo>
                      <a:pt x="11453" y="1"/>
                    </a:moveTo>
                    <a:cubicBezTo>
                      <a:pt x="10475" y="1"/>
                      <a:pt x="9495" y="148"/>
                      <a:pt x="8565" y="429"/>
                    </a:cubicBezTo>
                    <a:cubicBezTo>
                      <a:pt x="7366" y="820"/>
                      <a:pt x="6222" y="1322"/>
                      <a:pt x="5134" y="1963"/>
                    </a:cubicBezTo>
                    <a:lnTo>
                      <a:pt x="2483" y="3470"/>
                    </a:lnTo>
                    <a:cubicBezTo>
                      <a:pt x="1730" y="3916"/>
                      <a:pt x="1116" y="4223"/>
                      <a:pt x="670" y="4446"/>
                    </a:cubicBezTo>
                    <a:cubicBezTo>
                      <a:pt x="447" y="4530"/>
                      <a:pt x="224" y="4642"/>
                      <a:pt x="0" y="4781"/>
                    </a:cubicBezTo>
                    <a:cubicBezTo>
                      <a:pt x="252" y="4725"/>
                      <a:pt x="503" y="4642"/>
                      <a:pt x="726" y="4530"/>
                    </a:cubicBezTo>
                    <a:cubicBezTo>
                      <a:pt x="1368" y="4279"/>
                      <a:pt x="1981" y="3972"/>
                      <a:pt x="2595" y="3665"/>
                    </a:cubicBezTo>
                    <a:cubicBezTo>
                      <a:pt x="3348" y="3247"/>
                      <a:pt x="4241" y="2745"/>
                      <a:pt x="5245" y="2187"/>
                    </a:cubicBezTo>
                    <a:cubicBezTo>
                      <a:pt x="6334" y="1573"/>
                      <a:pt x="7477" y="1099"/>
                      <a:pt x="8649" y="708"/>
                    </a:cubicBezTo>
                    <a:cubicBezTo>
                      <a:pt x="9557" y="427"/>
                      <a:pt x="10499" y="280"/>
                      <a:pt x="11448" y="280"/>
                    </a:cubicBezTo>
                    <a:cubicBezTo>
                      <a:pt x="11724" y="280"/>
                      <a:pt x="12000" y="292"/>
                      <a:pt x="12276" y="317"/>
                    </a:cubicBezTo>
                    <a:cubicBezTo>
                      <a:pt x="13280" y="401"/>
                      <a:pt x="14257" y="624"/>
                      <a:pt x="15205" y="987"/>
                    </a:cubicBezTo>
                    <a:cubicBezTo>
                      <a:pt x="16767" y="1579"/>
                      <a:pt x="17575" y="2301"/>
                      <a:pt x="17655" y="2301"/>
                    </a:cubicBezTo>
                    <a:cubicBezTo>
                      <a:pt x="17658" y="2301"/>
                      <a:pt x="17660" y="2300"/>
                      <a:pt x="17661" y="2298"/>
                    </a:cubicBezTo>
                    <a:cubicBezTo>
                      <a:pt x="17688" y="2270"/>
                      <a:pt x="17633" y="2242"/>
                      <a:pt x="17521" y="2131"/>
                    </a:cubicBezTo>
                    <a:cubicBezTo>
                      <a:pt x="17382" y="2019"/>
                      <a:pt x="17242" y="1908"/>
                      <a:pt x="17075" y="1796"/>
                    </a:cubicBezTo>
                    <a:cubicBezTo>
                      <a:pt x="16517" y="1378"/>
                      <a:pt x="15931" y="1043"/>
                      <a:pt x="15289" y="792"/>
                    </a:cubicBezTo>
                    <a:cubicBezTo>
                      <a:pt x="14341" y="401"/>
                      <a:pt x="13336" y="150"/>
                      <a:pt x="12304" y="38"/>
                    </a:cubicBezTo>
                    <a:cubicBezTo>
                      <a:pt x="12021" y="13"/>
                      <a:pt x="11737" y="1"/>
                      <a:pt x="1145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8" name="Google Shape;2878;p16"/>
              <p:cNvSpPr/>
              <p:nvPr/>
            </p:nvSpPr>
            <p:spPr>
              <a:xfrm>
                <a:off x="3920200" y="2004825"/>
                <a:ext cx="349450" cy="174425"/>
              </a:xfrm>
              <a:custGeom>
                <a:rect b="b" l="l" r="r" t="t"/>
                <a:pathLst>
                  <a:path extrusionOk="0" h="6977" w="13978">
                    <a:moveTo>
                      <a:pt x="28" y="0"/>
                    </a:moveTo>
                    <a:cubicBezTo>
                      <a:pt x="0" y="56"/>
                      <a:pt x="893" y="168"/>
                      <a:pt x="2288" y="530"/>
                    </a:cubicBezTo>
                    <a:cubicBezTo>
                      <a:pt x="5915" y="1423"/>
                      <a:pt x="9290" y="3125"/>
                      <a:pt x="12220" y="5469"/>
                    </a:cubicBezTo>
                    <a:cubicBezTo>
                      <a:pt x="13285" y="6343"/>
                      <a:pt x="13922" y="6976"/>
                      <a:pt x="13975" y="6976"/>
                    </a:cubicBezTo>
                    <a:cubicBezTo>
                      <a:pt x="13976" y="6976"/>
                      <a:pt x="13977" y="6976"/>
                      <a:pt x="13977" y="6975"/>
                    </a:cubicBezTo>
                    <a:cubicBezTo>
                      <a:pt x="13866" y="6780"/>
                      <a:pt x="13726" y="6640"/>
                      <a:pt x="13587" y="6501"/>
                    </a:cubicBezTo>
                    <a:cubicBezTo>
                      <a:pt x="13168" y="6082"/>
                      <a:pt x="12750" y="5692"/>
                      <a:pt x="12331" y="5329"/>
                    </a:cubicBezTo>
                    <a:cubicBezTo>
                      <a:pt x="9458" y="2846"/>
                      <a:pt x="6026" y="1144"/>
                      <a:pt x="2316" y="335"/>
                    </a:cubicBezTo>
                    <a:cubicBezTo>
                      <a:pt x="1758" y="196"/>
                      <a:pt x="1200" y="112"/>
                      <a:pt x="642" y="56"/>
                    </a:cubicBezTo>
                    <a:cubicBezTo>
                      <a:pt x="419" y="0"/>
                      <a:pt x="223" y="0"/>
                      <a:pt x="28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9" name="Google Shape;2879;p16"/>
              <p:cNvSpPr/>
              <p:nvPr/>
            </p:nvSpPr>
            <p:spPr>
              <a:xfrm>
                <a:off x="4294025" y="2230800"/>
                <a:ext cx="47450" cy="382250"/>
              </a:xfrm>
              <a:custGeom>
                <a:rect b="b" l="l" r="r" t="t"/>
                <a:pathLst>
                  <a:path extrusionOk="0" h="15290" w="1898">
                    <a:moveTo>
                      <a:pt x="1154" y="10932"/>
                    </a:moveTo>
                    <a:cubicBezTo>
                      <a:pt x="1298" y="10932"/>
                      <a:pt x="1435" y="11011"/>
                      <a:pt x="1507" y="11132"/>
                    </a:cubicBezTo>
                    <a:cubicBezTo>
                      <a:pt x="1612" y="11237"/>
                      <a:pt x="1619" y="11414"/>
                      <a:pt x="1528" y="11528"/>
                    </a:cubicBezTo>
                    <a:lnTo>
                      <a:pt x="1528" y="11528"/>
                    </a:lnTo>
                    <a:cubicBezTo>
                      <a:pt x="1521" y="11528"/>
                      <a:pt x="1514" y="11528"/>
                      <a:pt x="1507" y="11528"/>
                    </a:cubicBezTo>
                    <a:cubicBezTo>
                      <a:pt x="1325" y="11528"/>
                      <a:pt x="1183" y="11449"/>
                      <a:pt x="1061" y="11328"/>
                    </a:cubicBezTo>
                    <a:cubicBezTo>
                      <a:pt x="988" y="11225"/>
                      <a:pt x="922" y="11122"/>
                      <a:pt x="872" y="11015"/>
                    </a:cubicBezTo>
                    <a:lnTo>
                      <a:pt x="872" y="11015"/>
                    </a:lnTo>
                    <a:cubicBezTo>
                      <a:pt x="940" y="10981"/>
                      <a:pt x="1012" y="10955"/>
                      <a:pt x="1089" y="10937"/>
                    </a:cubicBezTo>
                    <a:cubicBezTo>
                      <a:pt x="1111" y="10934"/>
                      <a:pt x="1132" y="10932"/>
                      <a:pt x="1154" y="10932"/>
                    </a:cubicBezTo>
                    <a:close/>
                    <a:moveTo>
                      <a:pt x="85" y="1"/>
                    </a:moveTo>
                    <a:cubicBezTo>
                      <a:pt x="57" y="252"/>
                      <a:pt x="57" y="475"/>
                      <a:pt x="85" y="726"/>
                    </a:cubicBezTo>
                    <a:cubicBezTo>
                      <a:pt x="85" y="1256"/>
                      <a:pt x="112" y="1898"/>
                      <a:pt x="140" y="2679"/>
                    </a:cubicBezTo>
                    <a:cubicBezTo>
                      <a:pt x="196" y="4353"/>
                      <a:pt x="308" y="6641"/>
                      <a:pt x="419" y="9179"/>
                    </a:cubicBezTo>
                    <a:cubicBezTo>
                      <a:pt x="475" y="9710"/>
                      <a:pt x="475" y="10212"/>
                      <a:pt x="531" y="10742"/>
                    </a:cubicBezTo>
                    <a:cubicBezTo>
                      <a:pt x="538" y="10810"/>
                      <a:pt x="549" y="10876"/>
                      <a:pt x="566" y="10941"/>
                    </a:cubicBezTo>
                    <a:lnTo>
                      <a:pt x="566" y="10941"/>
                    </a:lnTo>
                    <a:cubicBezTo>
                      <a:pt x="366" y="11106"/>
                      <a:pt x="218" y="11341"/>
                      <a:pt x="168" y="11607"/>
                    </a:cubicBezTo>
                    <a:cubicBezTo>
                      <a:pt x="57" y="12248"/>
                      <a:pt x="1" y="12918"/>
                      <a:pt x="85" y="13560"/>
                    </a:cubicBezTo>
                    <a:cubicBezTo>
                      <a:pt x="140" y="14118"/>
                      <a:pt x="196" y="14536"/>
                      <a:pt x="252" y="14843"/>
                    </a:cubicBezTo>
                    <a:cubicBezTo>
                      <a:pt x="280" y="14982"/>
                      <a:pt x="308" y="15122"/>
                      <a:pt x="364" y="15289"/>
                    </a:cubicBezTo>
                    <a:cubicBezTo>
                      <a:pt x="391" y="15289"/>
                      <a:pt x="308" y="14648"/>
                      <a:pt x="252" y="13532"/>
                    </a:cubicBezTo>
                    <a:cubicBezTo>
                      <a:pt x="196" y="12918"/>
                      <a:pt x="252" y="12276"/>
                      <a:pt x="391" y="11635"/>
                    </a:cubicBezTo>
                    <a:cubicBezTo>
                      <a:pt x="421" y="11456"/>
                      <a:pt x="514" y="11294"/>
                      <a:pt x="649" y="11169"/>
                    </a:cubicBezTo>
                    <a:lnTo>
                      <a:pt x="649" y="11169"/>
                    </a:lnTo>
                    <a:cubicBezTo>
                      <a:pt x="703" y="11283"/>
                      <a:pt x="776" y="11392"/>
                      <a:pt x="866" y="11495"/>
                    </a:cubicBezTo>
                    <a:cubicBezTo>
                      <a:pt x="1004" y="11680"/>
                      <a:pt x="1220" y="11788"/>
                      <a:pt x="1464" y="11788"/>
                    </a:cubicBezTo>
                    <a:cubicBezTo>
                      <a:pt x="1515" y="11788"/>
                      <a:pt x="1566" y="11784"/>
                      <a:pt x="1619" y="11774"/>
                    </a:cubicBezTo>
                    <a:lnTo>
                      <a:pt x="1675" y="11774"/>
                    </a:lnTo>
                    <a:cubicBezTo>
                      <a:pt x="1870" y="11551"/>
                      <a:pt x="1898" y="11216"/>
                      <a:pt x="1731" y="10993"/>
                    </a:cubicBezTo>
                    <a:cubicBezTo>
                      <a:pt x="1592" y="10808"/>
                      <a:pt x="1396" y="10700"/>
                      <a:pt x="1174" y="10700"/>
                    </a:cubicBezTo>
                    <a:cubicBezTo>
                      <a:pt x="1128" y="10700"/>
                      <a:pt x="1081" y="10704"/>
                      <a:pt x="1033" y="10714"/>
                    </a:cubicBezTo>
                    <a:cubicBezTo>
                      <a:pt x="951" y="10730"/>
                      <a:pt x="872" y="10757"/>
                      <a:pt x="796" y="10794"/>
                    </a:cubicBezTo>
                    <a:lnTo>
                      <a:pt x="796" y="10794"/>
                    </a:lnTo>
                    <a:cubicBezTo>
                      <a:pt x="790" y="10767"/>
                      <a:pt x="785" y="10741"/>
                      <a:pt x="782" y="10714"/>
                    </a:cubicBezTo>
                    <a:cubicBezTo>
                      <a:pt x="726" y="10240"/>
                      <a:pt x="726" y="9682"/>
                      <a:pt x="698" y="9152"/>
                    </a:cubicBezTo>
                    <a:cubicBezTo>
                      <a:pt x="559" y="6641"/>
                      <a:pt x="419" y="4325"/>
                      <a:pt x="308" y="2679"/>
                    </a:cubicBezTo>
                    <a:cubicBezTo>
                      <a:pt x="252" y="1898"/>
                      <a:pt x="196" y="1228"/>
                      <a:pt x="168" y="726"/>
                    </a:cubicBezTo>
                    <a:cubicBezTo>
                      <a:pt x="168" y="475"/>
                      <a:pt x="140" y="224"/>
                      <a:pt x="85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0" name="Google Shape;2880;p16"/>
              <p:cNvSpPr/>
              <p:nvPr/>
            </p:nvSpPr>
            <p:spPr>
              <a:xfrm>
                <a:off x="3603525" y="3048950"/>
                <a:ext cx="482675" cy="282500"/>
              </a:xfrm>
              <a:custGeom>
                <a:rect b="b" l="l" r="r" t="t"/>
                <a:pathLst>
                  <a:path extrusionOk="0" h="11300" w="19307">
                    <a:moveTo>
                      <a:pt x="19307" y="0"/>
                    </a:moveTo>
                    <a:lnTo>
                      <a:pt x="19307" y="0"/>
                    </a:lnTo>
                    <a:cubicBezTo>
                      <a:pt x="19056" y="168"/>
                      <a:pt x="18833" y="363"/>
                      <a:pt x="18610" y="558"/>
                    </a:cubicBezTo>
                    <a:cubicBezTo>
                      <a:pt x="18163" y="893"/>
                      <a:pt x="17494" y="1395"/>
                      <a:pt x="16684" y="2009"/>
                    </a:cubicBezTo>
                    <a:cubicBezTo>
                      <a:pt x="14592" y="3599"/>
                      <a:pt x="12388" y="5078"/>
                      <a:pt x="10100" y="6417"/>
                    </a:cubicBezTo>
                    <a:cubicBezTo>
                      <a:pt x="7813" y="7756"/>
                      <a:pt x="5469" y="8956"/>
                      <a:pt x="3042" y="10016"/>
                    </a:cubicBezTo>
                    <a:cubicBezTo>
                      <a:pt x="2093" y="10435"/>
                      <a:pt x="1340" y="10741"/>
                      <a:pt x="810" y="10965"/>
                    </a:cubicBezTo>
                    <a:cubicBezTo>
                      <a:pt x="531" y="11048"/>
                      <a:pt x="252" y="11160"/>
                      <a:pt x="1" y="11299"/>
                    </a:cubicBezTo>
                    <a:cubicBezTo>
                      <a:pt x="280" y="11244"/>
                      <a:pt x="587" y="11160"/>
                      <a:pt x="838" y="11048"/>
                    </a:cubicBezTo>
                    <a:cubicBezTo>
                      <a:pt x="1396" y="10853"/>
                      <a:pt x="2177" y="10574"/>
                      <a:pt x="3098" y="10183"/>
                    </a:cubicBezTo>
                    <a:cubicBezTo>
                      <a:pt x="5581" y="9179"/>
                      <a:pt x="7952" y="8007"/>
                      <a:pt x="10240" y="6668"/>
                    </a:cubicBezTo>
                    <a:cubicBezTo>
                      <a:pt x="12528" y="5301"/>
                      <a:pt x="14732" y="3795"/>
                      <a:pt x="16824" y="2176"/>
                    </a:cubicBezTo>
                    <a:cubicBezTo>
                      <a:pt x="17633" y="1535"/>
                      <a:pt x="18247" y="1005"/>
                      <a:pt x="18665" y="614"/>
                    </a:cubicBezTo>
                    <a:cubicBezTo>
                      <a:pt x="18916" y="447"/>
                      <a:pt x="19112" y="223"/>
                      <a:pt x="1930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1" name="Google Shape;2881;p16"/>
              <p:cNvSpPr/>
              <p:nvPr/>
            </p:nvSpPr>
            <p:spPr>
              <a:xfrm>
                <a:off x="3653050" y="3309750"/>
                <a:ext cx="32800" cy="39875"/>
              </a:xfrm>
              <a:custGeom>
                <a:rect b="b" l="l" r="r" t="t"/>
                <a:pathLst>
                  <a:path extrusionOk="0" h="1595" w="1312">
                    <a:moveTo>
                      <a:pt x="65" y="1"/>
                    </a:moveTo>
                    <a:cubicBezTo>
                      <a:pt x="62" y="1"/>
                      <a:pt x="59" y="1"/>
                      <a:pt x="57" y="3"/>
                    </a:cubicBezTo>
                    <a:cubicBezTo>
                      <a:pt x="1" y="58"/>
                      <a:pt x="224" y="449"/>
                      <a:pt x="559" y="895"/>
                    </a:cubicBezTo>
                    <a:cubicBezTo>
                      <a:pt x="853" y="1296"/>
                      <a:pt x="1147" y="1595"/>
                      <a:pt x="1244" y="1595"/>
                    </a:cubicBezTo>
                    <a:cubicBezTo>
                      <a:pt x="1249" y="1595"/>
                      <a:pt x="1253" y="1594"/>
                      <a:pt x="1256" y="1593"/>
                    </a:cubicBezTo>
                    <a:cubicBezTo>
                      <a:pt x="1312" y="1537"/>
                      <a:pt x="1089" y="1146"/>
                      <a:pt x="754" y="700"/>
                    </a:cubicBezTo>
                    <a:cubicBezTo>
                      <a:pt x="460" y="299"/>
                      <a:pt x="141" y="1"/>
                      <a:pt x="6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2" name="Google Shape;2882;p16"/>
              <p:cNvSpPr/>
              <p:nvPr/>
            </p:nvSpPr>
            <p:spPr>
              <a:xfrm>
                <a:off x="3726300" y="3276275"/>
                <a:ext cx="39075" cy="40025"/>
              </a:xfrm>
              <a:custGeom>
                <a:rect b="b" l="l" r="r" t="t"/>
                <a:pathLst>
                  <a:path extrusionOk="0" h="1601" w="1563">
                    <a:moveTo>
                      <a:pt x="91" y="1"/>
                    </a:moveTo>
                    <a:cubicBezTo>
                      <a:pt x="88" y="1"/>
                      <a:pt x="86" y="1"/>
                      <a:pt x="84" y="2"/>
                    </a:cubicBezTo>
                    <a:cubicBezTo>
                      <a:pt x="0" y="30"/>
                      <a:pt x="223" y="477"/>
                      <a:pt x="614" y="951"/>
                    </a:cubicBezTo>
                    <a:cubicBezTo>
                      <a:pt x="994" y="1356"/>
                      <a:pt x="1396" y="1600"/>
                      <a:pt x="1489" y="1600"/>
                    </a:cubicBezTo>
                    <a:cubicBezTo>
                      <a:pt x="1498" y="1600"/>
                      <a:pt x="1504" y="1598"/>
                      <a:pt x="1507" y="1593"/>
                    </a:cubicBezTo>
                    <a:cubicBezTo>
                      <a:pt x="1562" y="1509"/>
                      <a:pt x="1228" y="1174"/>
                      <a:pt x="837" y="756"/>
                    </a:cubicBezTo>
                    <a:cubicBezTo>
                      <a:pt x="434" y="352"/>
                      <a:pt x="160" y="1"/>
                      <a:pt x="9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3" name="Google Shape;2883;p16"/>
              <p:cNvSpPr/>
              <p:nvPr/>
            </p:nvSpPr>
            <p:spPr>
              <a:xfrm>
                <a:off x="3818350" y="3232250"/>
                <a:ext cx="47450" cy="50500"/>
              </a:xfrm>
              <a:custGeom>
                <a:rect b="b" l="l" r="r" t="t"/>
                <a:pathLst>
                  <a:path extrusionOk="0" h="2020" w="1898">
                    <a:moveTo>
                      <a:pt x="71" y="1"/>
                    </a:moveTo>
                    <a:cubicBezTo>
                      <a:pt x="65" y="1"/>
                      <a:pt x="60" y="2"/>
                      <a:pt x="57" y="6"/>
                    </a:cubicBezTo>
                    <a:cubicBezTo>
                      <a:pt x="1" y="62"/>
                      <a:pt x="363" y="536"/>
                      <a:pt x="838" y="1094"/>
                    </a:cubicBezTo>
                    <a:cubicBezTo>
                      <a:pt x="1308" y="1642"/>
                      <a:pt x="1729" y="2020"/>
                      <a:pt x="1827" y="2020"/>
                    </a:cubicBezTo>
                    <a:cubicBezTo>
                      <a:pt x="1833" y="2020"/>
                      <a:pt x="1839" y="2018"/>
                      <a:pt x="1842" y="2014"/>
                    </a:cubicBezTo>
                    <a:cubicBezTo>
                      <a:pt x="1898" y="1959"/>
                      <a:pt x="1535" y="1484"/>
                      <a:pt x="1061" y="926"/>
                    </a:cubicBezTo>
                    <a:cubicBezTo>
                      <a:pt x="589" y="402"/>
                      <a:pt x="166" y="1"/>
                      <a:pt x="7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4" name="Google Shape;2884;p16"/>
              <p:cNvSpPr/>
              <p:nvPr/>
            </p:nvSpPr>
            <p:spPr>
              <a:xfrm>
                <a:off x="3922975" y="3168800"/>
                <a:ext cx="50250" cy="56750"/>
              </a:xfrm>
              <a:custGeom>
                <a:rect b="b" l="l" r="r" t="t"/>
                <a:pathLst>
                  <a:path extrusionOk="0" h="2270" w="2010">
                    <a:moveTo>
                      <a:pt x="69" y="0"/>
                    </a:moveTo>
                    <a:cubicBezTo>
                      <a:pt x="64" y="0"/>
                      <a:pt x="59" y="2"/>
                      <a:pt x="56" y="5"/>
                    </a:cubicBezTo>
                    <a:cubicBezTo>
                      <a:pt x="1" y="33"/>
                      <a:pt x="391" y="619"/>
                      <a:pt x="921" y="1233"/>
                    </a:cubicBezTo>
                    <a:cubicBezTo>
                      <a:pt x="1397" y="1813"/>
                      <a:pt x="1847" y="2269"/>
                      <a:pt x="1941" y="2269"/>
                    </a:cubicBezTo>
                    <a:cubicBezTo>
                      <a:pt x="1946" y="2269"/>
                      <a:pt x="1951" y="2268"/>
                      <a:pt x="1954" y="2265"/>
                    </a:cubicBezTo>
                    <a:cubicBezTo>
                      <a:pt x="2009" y="2237"/>
                      <a:pt x="1619" y="1651"/>
                      <a:pt x="1117" y="1037"/>
                    </a:cubicBezTo>
                    <a:cubicBezTo>
                      <a:pt x="615" y="456"/>
                      <a:pt x="163" y="0"/>
                      <a:pt x="6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5" name="Google Shape;2885;p16"/>
              <p:cNvSpPr/>
              <p:nvPr/>
            </p:nvSpPr>
            <p:spPr>
              <a:xfrm>
                <a:off x="4018525" y="3103900"/>
                <a:ext cx="54425" cy="47050"/>
              </a:xfrm>
              <a:custGeom>
                <a:rect b="b" l="l" r="r" t="t"/>
                <a:pathLst>
                  <a:path extrusionOk="0" h="1882" w="2177">
                    <a:moveTo>
                      <a:pt x="69" y="1"/>
                    </a:moveTo>
                    <a:cubicBezTo>
                      <a:pt x="63" y="1"/>
                      <a:pt x="58" y="3"/>
                      <a:pt x="57" y="6"/>
                    </a:cubicBezTo>
                    <a:cubicBezTo>
                      <a:pt x="1" y="62"/>
                      <a:pt x="419" y="536"/>
                      <a:pt x="977" y="1039"/>
                    </a:cubicBezTo>
                    <a:cubicBezTo>
                      <a:pt x="1523" y="1533"/>
                      <a:pt x="1997" y="1881"/>
                      <a:pt x="2104" y="1881"/>
                    </a:cubicBezTo>
                    <a:cubicBezTo>
                      <a:pt x="2111" y="1881"/>
                      <a:pt x="2117" y="1879"/>
                      <a:pt x="2121" y="1876"/>
                    </a:cubicBezTo>
                    <a:cubicBezTo>
                      <a:pt x="2177" y="1820"/>
                      <a:pt x="1731" y="1345"/>
                      <a:pt x="1173" y="843"/>
                    </a:cubicBezTo>
                    <a:cubicBezTo>
                      <a:pt x="627" y="349"/>
                      <a:pt x="153" y="1"/>
                      <a:pt x="6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6" name="Google Shape;2886;p16"/>
              <p:cNvSpPr/>
              <p:nvPr/>
            </p:nvSpPr>
            <p:spPr>
              <a:xfrm>
                <a:off x="4964300" y="2049225"/>
                <a:ext cx="67675" cy="61175"/>
              </a:xfrm>
              <a:custGeom>
                <a:rect b="b" l="l" r="r" t="t"/>
                <a:pathLst>
                  <a:path extrusionOk="0" h="2447" w="2707">
                    <a:moveTo>
                      <a:pt x="1348" y="1"/>
                    </a:moveTo>
                    <a:cubicBezTo>
                      <a:pt x="789" y="1"/>
                      <a:pt x="287" y="385"/>
                      <a:pt x="168" y="931"/>
                    </a:cubicBezTo>
                    <a:cubicBezTo>
                      <a:pt x="1" y="1600"/>
                      <a:pt x="419" y="2270"/>
                      <a:pt x="1061" y="2409"/>
                    </a:cubicBezTo>
                    <a:cubicBezTo>
                      <a:pt x="1161" y="2434"/>
                      <a:pt x="1262" y="2446"/>
                      <a:pt x="1360" y="2446"/>
                    </a:cubicBezTo>
                    <a:cubicBezTo>
                      <a:pt x="1919" y="2446"/>
                      <a:pt x="2421" y="2062"/>
                      <a:pt x="2540" y="1516"/>
                    </a:cubicBezTo>
                    <a:cubicBezTo>
                      <a:pt x="2707" y="847"/>
                      <a:pt x="2288" y="177"/>
                      <a:pt x="1647" y="38"/>
                    </a:cubicBezTo>
                    <a:cubicBezTo>
                      <a:pt x="1547" y="13"/>
                      <a:pt x="1446" y="1"/>
                      <a:pt x="1348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7" name="Google Shape;2887;p16"/>
              <p:cNvSpPr/>
              <p:nvPr/>
            </p:nvSpPr>
            <p:spPr>
              <a:xfrm>
                <a:off x="4900875" y="1978925"/>
                <a:ext cx="195825" cy="66725"/>
              </a:xfrm>
              <a:custGeom>
                <a:rect b="b" l="l" r="r" t="t"/>
                <a:pathLst>
                  <a:path extrusionOk="0" h="2669" w="7833">
                    <a:moveTo>
                      <a:pt x="3935" y="0"/>
                    </a:moveTo>
                    <a:cubicBezTo>
                      <a:pt x="2676" y="0"/>
                      <a:pt x="1418" y="496"/>
                      <a:pt x="473" y="1483"/>
                    </a:cubicBezTo>
                    <a:cubicBezTo>
                      <a:pt x="1" y="1977"/>
                      <a:pt x="454" y="2669"/>
                      <a:pt x="980" y="2669"/>
                    </a:cubicBezTo>
                    <a:cubicBezTo>
                      <a:pt x="1138" y="2669"/>
                      <a:pt x="1302" y="2607"/>
                      <a:pt x="1450" y="2459"/>
                    </a:cubicBezTo>
                    <a:cubicBezTo>
                      <a:pt x="2115" y="1737"/>
                      <a:pt x="3017" y="1374"/>
                      <a:pt x="3924" y="1374"/>
                    </a:cubicBezTo>
                    <a:cubicBezTo>
                      <a:pt x="4803" y="1374"/>
                      <a:pt x="5687" y="1716"/>
                      <a:pt x="6360" y="2403"/>
                    </a:cubicBezTo>
                    <a:cubicBezTo>
                      <a:pt x="6499" y="2549"/>
                      <a:pt x="6658" y="2610"/>
                      <a:pt x="6814" y="2610"/>
                    </a:cubicBezTo>
                    <a:cubicBezTo>
                      <a:pt x="7345" y="2610"/>
                      <a:pt x="7833" y="1902"/>
                      <a:pt x="7336" y="1427"/>
                    </a:cubicBezTo>
                    <a:cubicBezTo>
                      <a:pt x="6398" y="475"/>
                      <a:pt x="5166" y="0"/>
                      <a:pt x="3935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8" name="Google Shape;2888;p16"/>
              <p:cNvSpPr/>
              <p:nvPr/>
            </p:nvSpPr>
            <p:spPr>
              <a:xfrm>
                <a:off x="4795600" y="1797650"/>
                <a:ext cx="406525" cy="104925"/>
              </a:xfrm>
              <a:custGeom>
                <a:rect b="b" l="l" r="r" t="t"/>
                <a:pathLst>
                  <a:path extrusionOk="0" h="4197" w="16261">
                    <a:moveTo>
                      <a:pt x="8195" y="1"/>
                    </a:moveTo>
                    <a:cubicBezTo>
                      <a:pt x="8159" y="1"/>
                      <a:pt x="8124" y="1"/>
                      <a:pt x="8088" y="1"/>
                    </a:cubicBezTo>
                    <a:cubicBezTo>
                      <a:pt x="5214" y="1"/>
                      <a:pt x="2676" y="1173"/>
                      <a:pt x="527" y="3042"/>
                    </a:cubicBezTo>
                    <a:cubicBezTo>
                      <a:pt x="1" y="3481"/>
                      <a:pt x="492" y="4196"/>
                      <a:pt x="1052" y="4196"/>
                    </a:cubicBezTo>
                    <a:cubicBezTo>
                      <a:pt x="1204" y="4196"/>
                      <a:pt x="1361" y="4144"/>
                      <a:pt x="1504" y="4019"/>
                    </a:cubicBezTo>
                    <a:cubicBezTo>
                      <a:pt x="3345" y="2401"/>
                      <a:pt x="5577" y="1396"/>
                      <a:pt x="8060" y="1368"/>
                    </a:cubicBezTo>
                    <a:cubicBezTo>
                      <a:pt x="8097" y="1368"/>
                      <a:pt x="8133" y="1368"/>
                      <a:pt x="8170" y="1368"/>
                    </a:cubicBezTo>
                    <a:cubicBezTo>
                      <a:pt x="10614" y="1368"/>
                      <a:pt x="12969" y="2286"/>
                      <a:pt x="14784" y="3963"/>
                    </a:cubicBezTo>
                    <a:cubicBezTo>
                      <a:pt x="14925" y="4092"/>
                      <a:pt x="15083" y="4147"/>
                      <a:pt x="15236" y="4147"/>
                    </a:cubicBezTo>
                    <a:cubicBezTo>
                      <a:pt x="15777" y="4147"/>
                      <a:pt x="16260" y="3465"/>
                      <a:pt x="15760" y="2987"/>
                    </a:cubicBezTo>
                    <a:cubicBezTo>
                      <a:pt x="13694" y="1086"/>
                      <a:pt x="11002" y="1"/>
                      <a:pt x="8195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9" name="Google Shape;2889;p16"/>
              <p:cNvSpPr/>
              <p:nvPr/>
            </p:nvSpPr>
            <p:spPr>
              <a:xfrm>
                <a:off x="4838150" y="1886400"/>
                <a:ext cx="320025" cy="96075"/>
              </a:xfrm>
              <a:custGeom>
                <a:rect b="b" l="l" r="r" t="t"/>
                <a:pathLst>
                  <a:path extrusionOk="0" h="3843" w="12801">
                    <a:moveTo>
                      <a:pt x="6463" y="1"/>
                    </a:moveTo>
                    <a:cubicBezTo>
                      <a:pt x="4266" y="1"/>
                      <a:pt x="2073" y="887"/>
                      <a:pt x="471" y="2645"/>
                    </a:cubicBezTo>
                    <a:cubicBezTo>
                      <a:pt x="1" y="3137"/>
                      <a:pt x="465" y="3843"/>
                      <a:pt x="984" y="3843"/>
                    </a:cubicBezTo>
                    <a:cubicBezTo>
                      <a:pt x="1142" y="3843"/>
                      <a:pt x="1305" y="3777"/>
                      <a:pt x="1448" y="3621"/>
                    </a:cubicBezTo>
                    <a:cubicBezTo>
                      <a:pt x="2781" y="2132"/>
                      <a:pt x="4620" y="1385"/>
                      <a:pt x="6460" y="1385"/>
                    </a:cubicBezTo>
                    <a:cubicBezTo>
                      <a:pt x="8240" y="1385"/>
                      <a:pt x="10022" y="2083"/>
                      <a:pt x="11352" y="3482"/>
                    </a:cubicBezTo>
                    <a:cubicBezTo>
                      <a:pt x="11493" y="3630"/>
                      <a:pt x="11654" y="3692"/>
                      <a:pt x="11810" y="3692"/>
                    </a:cubicBezTo>
                    <a:cubicBezTo>
                      <a:pt x="12331" y="3692"/>
                      <a:pt x="12801" y="2999"/>
                      <a:pt x="12328" y="2505"/>
                    </a:cubicBezTo>
                    <a:cubicBezTo>
                      <a:pt x="10723" y="831"/>
                      <a:pt x="8591" y="1"/>
                      <a:pt x="6463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890" name="Google Shape;2890;p16"/>
          <p:cNvSpPr txBox="1"/>
          <p:nvPr>
            <p:ph type="title"/>
          </p:nvPr>
        </p:nvSpPr>
        <p:spPr>
          <a:xfrm>
            <a:off x="3739450" y="295000"/>
            <a:ext cx="47742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BIBLIOGRAPHICAL REFERENCES </a:t>
            </a:r>
            <a:endParaRPr/>
          </a:p>
        </p:txBody>
      </p:sp>
      <p:sp>
        <p:nvSpPr>
          <p:cNvPr id="2891" name="Google Shape;2891;p16"/>
          <p:cNvSpPr txBox="1"/>
          <p:nvPr>
            <p:ph idx="1" type="body"/>
          </p:nvPr>
        </p:nvSpPr>
        <p:spPr>
          <a:xfrm>
            <a:off x="683825" y="1805723"/>
            <a:ext cx="5482800" cy="22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ic"/>
              <a:buChar char="●"/>
            </a:pPr>
            <a:r>
              <a:rPr lang="es-ES"/>
              <a:t>https://www.inegi.org.mx/contenidos/saladeprensa/boletines/2019/EstSegPub/envipe2019_09.pdf</a:t>
            </a:r>
            <a:r>
              <a:rPr lang="es-ES">
                <a:solidFill>
                  <a:schemeClr val="lt1"/>
                </a:solidFill>
              </a:rPr>
              <a:t>AUTHOR (YEAR). </a:t>
            </a:r>
            <a:r>
              <a:rPr i="1" lang="es-ES">
                <a:solidFill>
                  <a:schemeClr val="lt1"/>
                </a:solidFill>
              </a:rPr>
              <a:t>Title of the publication</a:t>
            </a:r>
            <a:r>
              <a:rPr lang="es-ES">
                <a:solidFill>
                  <a:schemeClr val="lt1"/>
                </a:solidFill>
              </a:rPr>
              <a:t>. Publisher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ic"/>
              <a:buChar char="●"/>
            </a:pPr>
            <a:r>
              <a:rPr lang="es-ES"/>
              <a:t>Microempresas viven acechadas por la inseguridad. (2019, 13 Agosto). Recuperado 23 de enero de 2021, de https://www.reporteindigo.com/indigonomics/microempresas-viven-acechadas-por-la-inseguridad-violencia-medidas-cierres-perdidas/</a:t>
            </a:r>
            <a:endParaRPr/>
          </a:p>
        </p:txBody>
      </p:sp>
      <p:grpSp>
        <p:nvGrpSpPr>
          <p:cNvPr id="2892" name="Google Shape;2892;p16"/>
          <p:cNvGrpSpPr/>
          <p:nvPr/>
        </p:nvGrpSpPr>
        <p:grpSpPr>
          <a:xfrm>
            <a:off x="1177850" y="765550"/>
            <a:ext cx="895440" cy="807540"/>
            <a:chOff x="1177850" y="765550"/>
            <a:chExt cx="895440" cy="807540"/>
          </a:xfrm>
        </p:grpSpPr>
        <p:sp>
          <p:nvSpPr>
            <p:cNvPr id="2893" name="Google Shape;2893;p16"/>
            <p:cNvSpPr/>
            <p:nvPr/>
          </p:nvSpPr>
          <p:spPr>
            <a:xfrm>
              <a:off x="1589807" y="1168909"/>
              <a:ext cx="4348" cy="404181"/>
            </a:xfrm>
            <a:custGeom>
              <a:rect b="b" l="l" r="r" t="t"/>
              <a:pathLst>
                <a:path extrusionOk="0" h="26030" w="280">
                  <a:moveTo>
                    <a:pt x="140" y="0"/>
                  </a:moveTo>
                  <a:cubicBezTo>
                    <a:pt x="84" y="0"/>
                    <a:pt x="1" y="5831"/>
                    <a:pt x="1" y="13029"/>
                  </a:cubicBezTo>
                  <a:cubicBezTo>
                    <a:pt x="1" y="20199"/>
                    <a:pt x="84" y="26030"/>
                    <a:pt x="140" y="26030"/>
                  </a:cubicBezTo>
                  <a:cubicBezTo>
                    <a:pt x="224" y="26030"/>
                    <a:pt x="280" y="20199"/>
                    <a:pt x="280" y="13029"/>
                  </a:cubicBezTo>
                  <a:cubicBezTo>
                    <a:pt x="280" y="5831"/>
                    <a:pt x="224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94" name="Google Shape;2894;p16"/>
            <p:cNvGrpSpPr/>
            <p:nvPr/>
          </p:nvGrpSpPr>
          <p:grpSpPr>
            <a:xfrm>
              <a:off x="1177850" y="765550"/>
              <a:ext cx="895440" cy="453201"/>
              <a:chOff x="1177850" y="765550"/>
              <a:chExt cx="895440" cy="453201"/>
            </a:xfrm>
          </p:grpSpPr>
          <p:sp>
            <p:nvSpPr>
              <p:cNvPr id="2895" name="Google Shape;2895;p16"/>
              <p:cNvSpPr/>
              <p:nvPr/>
            </p:nvSpPr>
            <p:spPr>
              <a:xfrm>
                <a:off x="1177850" y="765550"/>
                <a:ext cx="895440" cy="453201"/>
              </a:xfrm>
              <a:custGeom>
                <a:rect b="b" l="l" r="r" t="t"/>
                <a:pathLst>
                  <a:path extrusionOk="0" h="29187" w="57668">
                    <a:moveTo>
                      <a:pt x="25742" y="0"/>
                    </a:moveTo>
                    <a:cubicBezTo>
                      <a:pt x="23058" y="0"/>
                      <a:pt x="20387" y="724"/>
                      <a:pt x="18023" y="2152"/>
                    </a:cubicBezTo>
                    <a:cubicBezTo>
                      <a:pt x="13894" y="4747"/>
                      <a:pt x="11300" y="9155"/>
                      <a:pt x="11049" y="14009"/>
                    </a:cubicBezTo>
                    <a:cubicBezTo>
                      <a:pt x="4102" y="15153"/>
                      <a:pt x="1" y="22435"/>
                      <a:pt x="2623" y="28963"/>
                    </a:cubicBezTo>
                    <a:lnTo>
                      <a:pt x="55771" y="29186"/>
                    </a:lnTo>
                    <a:cubicBezTo>
                      <a:pt x="57668" y="24723"/>
                      <a:pt x="56524" y="20063"/>
                      <a:pt x="53371" y="16381"/>
                    </a:cubicBezTo>
                    <a:cubicBezTo>
                      <a:pt x="50789" y="13401"/>
                      <a:pt x="47070" y="11765"/>
                      <a:pt x="43240" y="11765"/>
                    </a:cubicBezTo>
                    <a:cubicBezTo>
                      <a:pt x="42229" y="11765"/>
                      <a:pt x="41211" y="11879"/>
                      <a:pt x="40203" y="12112"/>
                    </a:cubicBezTo>
                    <a:cubicBezTo>
                      <a:pt x="39310" y="7341"/>
                      <a:pt x="36158" y="3296"/>
                      <a:pt x="31750" y="1259"/>
                    </a:cubicBezTo>
                    <a:cubicBezTo>
                      <a:pt x="29824" y="417"/>
                      <a:pt x="27779" y="0"/>
                      <a:pt x="25742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6" name="Google Shape;2896;p16"/>
              <p:cNvSpPr/>
              <p:nvPr/>
            </p:nvSpPr>
            <p:spPr>
              <a:xfrm>
                <a:off x="1507500" y="976561"/>
                <a:ext cx="175461" cy="240009"/>
              </a:xfrm>
              <a:custGeom>
                <a:rect b="b" l="l" r="r" t="t"/>
                <a:pathLst>
                  <a:path extrusionOk="0" h="15457" w="11300">
                    <a:moveTo>
                      <a:pt x="5664" y="1"/>
                    </a:moveTo>
                    <a:lnTo>
                      <a:pt x="1" y="7980"/>
                    </a:lnTo>
                    <a:lnTo>
                      <a:pt x="3767" y="7980"/>
                    </a:lnTo>
                    <a:lnTo>
                      <a:pt x="3767" y="15457"/>
                    </a:lnTo>
                    <a:lnTo>
                      <a:pt x="7617" y="15457"/>
                    </a:lnTo>
                    <a:lnTo>
                      <a:pt x="7617" y="7924"/>
                    </a:lnTo>
                    <a:lnTo>
                      <a:pt x="11300" y="7924"/>
                    </a:lnTo>
                    <a:lnTo>
                      <a:pt x="56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"/>
          <p:cNvSpPr txBox="1"/>
          <p:nvPr>
            <p:ph idx="1" type="body"/>
          </p:nvPr>
        </p:nvSpPr>
        <p:spPr>
          <a:xfrm>
            <a:off x="631600" y="1792312"/>
            <a:ext cx="7882200" cy="23432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En la realización y ejecución de este proyecto participaron alumnos quienes directamente aportaron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sus conocimientos, los padres de familia que en determinado momento apoyaron la iniciativa,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a los vecinos y comerciantes del lugar que dieron sus problemáticas y trabajaron en equipo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con nosotros para poder iniciar este proyecto, a todos ellos un especial reconocimiento y agradecimiento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de parte de todo el equipo.</a:t>
            </a:r>
            <a:endParaRPr sz="1100"/>
          </a:p>
        </p:txBody>
      </p:sp>
      <p:sp>
        <p:nvSpPr>
          <p:cNvPr id="366" name="Google Shape;366;p2"/>
          <p:cNvSpPr txBox="1"/>
          <p:nvPr>
            <p:ph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AGRADECIMIENTOS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0" name="Shape 2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1" name="Google Shape;2901;p17"/>
          <p:cNvGrpSpPr/>
          <p:nvPr/>
        </p:nvGrpSpPr>
        <p:grpSpPr>
          <a:xfrm>
            <a:off x="6388922" y="1763938"/>
            <a:ext cx="2119129" cy="2785685"/>
            <a:chOff x="6388922" y="1763938"/>
            <a:chExt cx="2119129" cy="2785685"/>
          </a:xfrm>
        </p:grpSpPr>
        <p:sp>
          <p:nvSpPr>
            <p:cNvPr id="2902" name="Google Shape;2902;p17"/>
            <p:cNvSpPr/>
            <p:nvPr/>
          </p:nvSpPr>
          <p:spPr>
            <a:xfrm rot="5400000">
              <a:off x="6557211" y="2543488"/>
              <a:ext cx="7475" cy="344052"/>
            </a:xfrm>
            <a:custGeom>
              <a:rect b="b" l="l" r="r" t="t"/>
              <a:pathLst>
                <a:path extrusionOk="0" h="26030" w="280">
                  <a:moveTo>
                    <a:pt x="140" y="0"/>
                  </a:moveTo>
                  <a:cubicBezTo>
                    <a:pt x="84" y="0"/>
                    <a:pt x="1" y="5831"/>
                    <a:pt x="1" y="13029"/>
                  </a:cubicBezTo>
                  <a:cubicBezTo>
                    <a:pt x="1" y="20199"/>
                    <a:pt x="84" y="26030"/>
                    <a:pt x="140" y="26030"/>
                  </a:cubicBezTo>
                  <a:cubicBezTo>
                    <a:pt x="224" y="26030"/>
                    <a:pt x="280" y="20199"/>
                    <a:pt x="280" y="13029"/>
                  </a:cubicBezTo>
                  <a:cubicBezTo>
                    <a:pt x="280" y="5831"/>
                    <a:pt x="224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03" name="Google Shape;2903;p17"/>
            <p:cNvGrpSpPr/>
            <p:nvPr/>
          </p:nvGrpSpPr>
          <p:grpSpPr>
            <a:xfrm>
              <a:off x="6563581" y="1763938"/>
              <a:ext cx="1944470" cy="2785685"/>
              <a:chOff x="3519150" y="1453075"/>
              <a:chExt cx="2803850" cy="4016850"/>
            </a:xfrm>
          </p:grpSpPr>
          <p:sp>
            <p:nvSpPr>
              <p:cNvPr id="2904" name="Google Shape;2904;p17"/>
              <p:cNvSpPr/>
              <p:nvPr/>
            </p:nvSpPr>
            <p:spPr>
              <a:xfrm>
                <a:off x="5301875" y="3814175"/>
                <a:ext cx="1021125" cy="1459050"/>
              </a:xfrm>
              <a:custGeom>
                <a:rect b="b" l="l" r="r" t="t"/>
                <a:pathLst>
                  <a:path extrusionOk="0" h="58362" w="40845">
                    <a:moveTo>
                      <a:pt x="36334" y="1"/>
                    </a:moveTo>
                    <a:cubicBezTo>
                      <a:pt x="35149" y="1"/>
                      <a:pt x="33054" y="829"/>
                      <a:pt x="30690" y="5521"/>
                    </a:cubicBezTo>
                    <a:cubicBezTo>
                      <a:pt x="27063" y="12774"/>
                      <a:pt x="25696" y="16987"/>
                      <a:pt x="25696" y="16987"/>
                    </a:cubicBezTo>
                    <a:cubicBezTo>
                      <a:pt x="25696" y="16987"/>
                      <a:pt x="25155" y="17846"/>
                      <a:pt x="24433" y="17846"/>
                    </a:cubicBezTo>
                    <a:cubicBezTo>
                      <a:pt x="24199" y="17846"/>
                      <a:pt x="23947" y="17756"/>
                      <a:pt x="23687" y="17517"/>
                    </a:cubicBezTo>
                    <a:cubicBezTo>
                      <a:pt x="22713" y="16620"/>
                      <a:pt x="21410" y="14193"/>
                      <a:pt x="19842" y="14193"/>
                    </a:cubicBezTo>
                    <a:cubicBezTo>
                      <a:pt x="19703" y="14193"/>
                      <a:pt x="19562" y="14212"/>
                      <a:pt x="19419" y="14253"/>
                    </a:cubicBezTo>
                    <a:cubicBezTo>
                      <a:pt x="17577" y="14811"/>
                      <a:pt x="16991" y="16848"/>
                      <a:pt x="17382" y="19861"/>
                    </a:cubicBezTo>
                    <a:cubicBezTo>
                      <a:pt x="17745" y="22874"/>
                      <a:pt x="18330" y="29486"/>
                      <a:pt x="18386" y="30100"/>
                    </a:cubicBezTo>
                    <a:cubicBezTo>
                      <a:pt x="18429" y="30553"/>
                      <a:pt x="18239" y="31172"/>
                      <a:pt x="17764" y="31172"/>
                    </a:cubicBezTo>
                    <a:cubicBezTo>
                      <a:pt x="17624" y="31172"/>
                      <a:pt x="17460" y="31119"/>
                      <a:pt x="17270" y="30992"/>
                    </a:cubicBezTo>
                    <a:cubicBezTo>
                      <a:pt x="16612" y="30538"/>
                      <a:pt x="13328" y="27015"/>
                      <a:pt x="10880" y="27015"/>
                    </a:cubicBezTo>
                    <a:cubicBezTo>
                      <a:pt x="10321" y="27015"/>
                      <a:pt x="9805" y="27199"/>
                      <a:pt x="9375" y="27645"/>
                    </a:cubicBezTo>
                    <a:cubicBezTo>
                      <a:pt x="7031" y="30044"/>
                      <a:pt x="9459" y="38246"/>
                      <a:pt x="9710" y="39139"/>
                    </a:cubicBezTo>
                    <a:cubicBezTo>
                      <a:pt x="9989" y="40060"/>
                      <a:pt x="9793" y="40450"/>
                      <a:pt x="9375" y="40673"/>
                    </a:cubicBezTo>
                    <a:cubicBezTo>
                      <a:pt x="9352" y="40686"/>
                      <a:pt x="9326" y="40691"/>
                      <a:pt x="9298" y="40691"/>
                    </a:cubicBezTo>
                    <a:cubicBezTo>
                      <a:pt x="8799" y="40691"/>
                      <a:pt x="7430" y="38922"/>
                      <a:pt x="6111" y="37577"/>
                    </a:cubicBezTo>
                    <a:cubicBezTo>
                      <a:pt x="5118" y="36584"/>
                      <a:pt x="3909" y="35606"/>
                      <a:pt x="2842" y="35606"/>
                    </a:cubicBezTo>
                    <a:cubicBezTo>
                      <a:pt x="2379" y="35606"/>
                      <a:pt x="1943" y="35790"/>
                      <a:pt x="1563" y="36238"/>
                    </a:cubicBezTo>
                    <a:cubicBezTo>
                      <a:pt x="336" y="37744"/>
                      <a:pt x="1" y="43910"/>
                      <a:pt x="5943" y="53898"/>
                    </a:cubicBezTo>
                    <a:lnTo>
                      <a:pt x="9012" y="58361"/>
                    </a:lnTo>
                    <a:lnTo>
                      <a:pt x="14425" y="57999"/>
                    </a:lnTo>
                    <a:cubicBezTo>
                      <a:pt x="25975" y="56548"/>
                      <a:pt x="30634" y="52475"/>
                      <a:pt x="31052" y="50578"/>
                    </a:cubicBezTo>
                    <a:cubicBezTo>
                      <a:pt x="31471" y="48708"/>
                      <a:pt x="29211" y="48067"/>
                      <a:pt x="27202" y="47844"/>
                    </a:cubicBezTo>
                    <a:cubicBezTo>
                      <a:pt x="25222" y="47620"/>
                      <a:pt x="22850" y="47648"/>
                      <a:pt x="22766" y="47174"/>
                    </a:cubicBezTo>
                    <a:cubicBezTo>
                      <a:pt x="22683" y="46700"/>
                      <a:pt x="22878" y="46309"/>
                      <a:pt x="23743" y="45946"/>
                    </a:cubicBezTo>
                    <a:cubicBezTo>
                      <a:pt x="24608" y="45584"/>
                      <a:pt x="32559" y="42459"/>
                      <a:pt x="33033" y="39139"/>
                    </a:cubicBezTo>
                    <a:cubicBezTo>
                      <a:pt x="33480" y="35791"/>
                      <a:pt x="26449" y="35261"/>
                      <a:pt x="25501" y="34954"/>
                    </a:cubicBezTo>
                    <a:cubicBezTo>
                      <a:pt x="24580" y="34619"/>
                      <a:pt x="25054" y="33838"/>
                      <a:pt x="25556" y="33531"/>
                    </a:cubicBezTo>
                    <a:cubicBezTo>
                      <a:pt x="26031" y="33197"/>
                      <a:pt x="31638" y="29570"/>
                      <a:pt x="34233" y="28007"/>
                    </a:cubicBezTo>
                    <a:cubicBezTo>
                      <a:pt x="36827" y="26473"/>
                      <a:pt x="38083" y="24743"/>
                      <a:pt x="37385" y="22958"/>
                    </a:cubicBezTo>
                    <a:cubicBezTo>
                      <a:pt x="36716" y="21256"/>
                      <a:pt x="33619" y="21814"/>
                      <a:pt x="32196" y="21590"/>
                    </a:cubicBezTo>
                    <a:cubicBezTo>
                      <a:pt x="30773" y="21367"/>
                      <a:pt x="31387" y="19693"/>
                      <a:pt x="31387" y="19693"/>
                    </a:cubicBezTo>
                    <a:cubicBezTo>
                      <a:pt x="31387" y="19693"/>
                      <a:pt x="33842" y="16039"/>
                      <a:pt x="37330" y="8701"/>
                    </a:cubicBezTo>
                    <a:cubicBezTo>
                      <a:pt x="40845" y="1364"/>
                      <a:pt x="37302" y="164"/>
                      <a:pt x="37302" y="164"/>
                    </a:cubicBezTo>
                    <a:lnTo>
                      <a:pt x="37302" y="164"/>
                    </a:lnTo>
                    <a:lnTo>
                      <a:pt x="37358" y="248"/>
                    </a:lnTo>
                    <a:cubicBezTo>
                      <a:pt x="37358" y="248"/>
                      <a:pt x="36982" y="1"/>
                      <a:pt x="36334" y="1"/>
                    </a:cubicBezTo>
                    <a:close/>
                  </a:path>
                </a:pathLst>
              </a:custGeom>
              <a:solidFill>
                <a:srgbClr val="6797FF">
                  <a:alpha val="6078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5" name="Google Shape;2905;p17"/>
              <p:cNvSpPr/>
              <p:nvPr/>
            </p:nvSpPr>
            <p:spPr>
              <a:xfrm>
                <a:off x="5432300" y="3982875"/>
                <a:ext cx="721925" cy="1477975"/>
              </a:xfrm>
              <a:custGeom>
                <a:rect b="b" l="l" r="r" t="t"/>
                <a:pathLst>
                  <a:path extrusionOk="0" h="59119" w="28877">
                    <a:moveTo>
                      <a:pt x="28876" y="0"/>
                    </a:moveTo>
                    <a:lnTo>
                      <a:pt x="28793" y="140"/>
                    </a:lnTo>
                    <a:lnTo>
                      <a:pt x="28570" y="586"/>
                    </a:lnTo>
                    <a:lnTo>
                      <a:pt x="27733" y="2344"/>
                    </a:lnTo>
                    <a:cubicBezTo>
                      <a:pt x="27007" y="3850"/>
                      <a:pt x="25947" y="5998"/>
                      <a:pt x="24636" y="8677"/>
                    </a:cubicBezTo>
                    <a:cubicBezTo>
                      <a:pt x="22013" y="14061"/>
                      <a:pt x="18386" y="21455"/>
                      <a:pt x="14341" y="29601"/>
                    </a:cubicBezTo>
                    <a:cubicBezTo>
                      <a:pt x="10268" y="37748"/>
                      <a:pt x="6641" y="45169"/>
                      <a:pt x="4046" y="50525"/>
                    </a:cubicBezTo>
                    <a:cubicBezTo>
                      <a:pt x="2763" y="53232"/>
                      <a:pt x="1703" y="55408"/>
                      <a:pt x="1005" y="56914"/>
                    </a:cubicBezTo>
                    <a:lnTo>
                      <a:pt x="196" y="58672"/>
                    </a:lnTo>
                    <a:lnTo>
                      <a:pt x="1" y="59118"/>
                    </a:lnTo>
                    <a:cubicBezTo>
                      <a:pt x="57" y="59035"/>
                      <a:pt x="140" y="58867"/>
                      <a:pt x="224" y="58672"/>
                    </a:cubicBezTo>
                    <a:cubicBezTo>
                      <a:pt x="419" y="58253"/>
                      <a:pt x="726" y="57668"/>
                      <a:pt x="1089" y="56942"/>
                    </a:cubicBezTo>
                    <a:cubicBezTo>
                      <a:pt x="1814" y="55436"/>
                      <a:pt x="2875" y="53260"/>
                      <a:pt x="4158" y="50581"/>
                    </a:cubicBezTo>
                    <a:cubicBezTo>
                      <a:pt x="6780" y="45197"/>
                      <a:pt x="10435" y="37803"/>
                      <a:pt x="14481" y="29657"/>
                    </a:cubicBezTo>
                    <a:cubicBezTo>
                      <a:pt x="18526" y="21510"/>
                      <a:pt x="22181" y="14117"/>
                      <a:pt x="24775" y="8733"/>
                    </a:cubicBezTo>
                    <a:cubicBezTo>
                      <a:pt x="26059" y="6054"/>
                      <a:pt x="27119" y="3878"/>
                      <a:pt x="27816" y="2344"/>
                    </a:cubicBezTo>
                    <a:cubicBezTo>
                      <a:pt x="28151" y="1590"/>
                      <a:pt x="28430" y="1005"/>
                      <a:pt x="28625" y="614"/>
                    </a:cubicBezTo>
                    <a:cubicBezTo>
                      <a:pt x="28709" y="419"/>
                      <a:pt x="28793" y="251"/>
                      <a:pt x="28821" y="168"/>
                    </a:cubicBezTo>
                    <a:cubicBezTo>
                      <a:pt x="28876" y="56"/>
                      <a:pt x="28876" y="0"/>
                      <a:pt x="2887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6" name="Google Shape;2906;p17"/>
              <p:cNvSpPr/>
              <p:nvPr/>
            </p:nvSpPr>
            <p:spPr>
              <a:xfrm>
                <a:off x="5834050" y="4270925"/>
                <a:ext cx="62800" cy="239950"/>
              </a:xfrm>
              <a:custGeom>
                <a:rect b="b" l="l" r="r" t="t"/>
                <a:pathLst>
                  <a:path extrusionOk="0" h="9598" w="2512">
                    <a:moveTo>
                      <a:pt x="1" y="0"/>
                    </a:moveTo>
                    <a:cubicBezTo>
                      <a:pt x="1" y="140"/>
                      <a:pt x="29" y="252"/>
                      <a:pt x="84" y="391"/>
                    </a:cubicBezTo>
                    <a:cubicBezTo>
                      <a:pt x="140" y="670"/>
                      <a:pt x="224" y="1033"/>
                      <a:pt x="336" y="1423"/>
                    </a:cubicBezTo>
                    <a:cubicBezTo>
                      <a:pt x="559" y="2344"/>
                      <a:pt x="866" y="3488"/>
                      <a:pt x="1173" y="4827"/>
                    </a:cubicBezTo>
                    <a:cubicBezTo>
                      <a:pt x="1507" y="6166"/>
                      <a:pt x="1814" y="7366"/>
                      <a:pt x="2065" y="8231"/>
                    </a:cubicBezTo>
                    <a:cubicBezTo>
                      <a:pt x="2177" y="8649"/>
                      <a:pt x="2288" y="8984"/>
                      <a:pt x="2372" y="9235"/>
                    </a:cubicBezTo>
                    <a:cubicBezTo>
                      <a:pt x="2400" y="9347"/>
                      <a:pt x="2456" y="9486"/>
                      <a:pt x="2512" y="9598"/>
                    </a:cubicBezTo>
                    <a:cubicBezTo>
                      <a:pt x="2512" y="9458"/>
                      <a:pt x="2484" y="9319"/>
                      <a:pt x="2428" y="9207"/>
                    </a:cubicBezTo>
                    <a:cubicBezTo>
                      <a:pt x="2372" y="8928"/>
                      <a:pt x="2288" y="8566"/>
                      <a:pt x="2177" y="8175"/>
                    </a:cubicBezTo>
                    <a:lnTo>
                      <a:pt x="1368" y="4771"/>
                    </a:lnTo>
                    <a:cubicBezTo>
                      <a:pt x="1033" y="3432"/>
                      <a:pt x="726" y="2232"/>
                      <a:pt x="447" y="1368"/>
                    </a:cubicBezTo>
                    <a:cubicBezTo>
                      <a:pt x="336" y="949"/>
                      <a:pt x="224" y="614"/>
                      <a:pt x="140" y="363"/>
                    </a:cubicBezTo>
                    <a:cubicBezTo>
                      <a:pt x="112" y="224"/>
                      <a:pt x="57" y="112"/>
                      <a:pt x="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7" name="Google Shape;2907;p17"/>
              <p:cNvSpPr/>
              <p:nvPr/>
            </p:nvSpPr>
            <p:spPr>
              <a:xfrm>
                <a:off x="5909375" y="4431325"/>
                <a:ext cx="274150" cy="81725"/>
              </a:xfrm>
              <a:custGeom>
                <a:rect b="b" l="l" r="r" t="t"/>
                <a:pathLst>
                  <a:path extrusionOk="0" h="3269" w="10966">
                    <a:moveTo>
                      <a:pt x="10934" y="0"/>
                    </a:moveTo>
                    <a:cubicBezTo>
                      <a:pt x="10837" y="0"/>
                      <a:pt x="8394" y="661"/>
                      <a:pt x="5441" y="1536"/>
                    </a:cubicBezTo>
                    <a:cubicBezTo>
                      <a:pt x="2428" y="2456"/>
                      <a:pt x="1" y="3210"/>
                      <a:pt x="1" y="3265"/>
                    </a:cubicBezTo>
                    <a:cubicBezTo>
                      <a:pt x="1" y="3268"/>
                      <a:pt x="4" y="3269"/>
                      <a:pt x="11" y="3269"/>
                    </a:cubicBezTo>
                    <a:cubicBezTo>
                      <a:pt x="188" y="3269"/>
                      <a:pt x="2597" y="2590"/>
                      <a:pt x="5497" y="1731"/>
                    </a:cubicBezTo>
                    <a:cubicBezTo>
                      <a:pt x="8510" y="838"/>
                      <a:pt x="10965" y="57"/>
                      <a:pt x="10937" y="1"/>
                    </a:cubicBezTo>
                    <a:cubicBezTo>
                      <a:pt x="10937" y="1"/>
                      <a:pt x="10936" y="0"/>
                      <a:pt x="1093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8" name="Google Shape;2908;p17"/>
              <p:cNvSpPr/>
              <p:nvPr/>
            </p:nvSpPr>
            <p:spPr>
              <a:xfrm>
                <a:off x="5739900" y="4807450"/>
                <a:ext cx="252500" cy="14975"/>
              </a:xfrm>
              <a:custGeom>
                <a:rect b="b" l="l" r="r" t="t"/>
                <a:pathLst>
                  <a:path extrusionOk="0" h="599" w="10100">
                    <a:moveTo>
                      <a:pt x="9891" y="1"/>
                    </a:moveTo>
                    <a:cubicBezTo>
                      <a:pt x="9821" y="1"/>
                      <a:pt x="9751" y="8"/>
                      <a:pt x="9681" y="22"/>
                    </a:cubicBezTo>
                    <a:lnTo>
                      <a:pt x="8621" y="105"/>
                    </a:lnTo>
                    <a:cubicBezTo>
                      <a:pt x="7701" y="189"/>
                      <a:pt x="6445" y="273"/>
                      <a:pt x="5050" y="357"/>
                    </a:cubicBezTo>
                    <a:cubicBezTo>
                      <a:pt x="3655" y="412"/>
                      <a:pt x="2400" y="440"/>
                      <a:pt x="1479" y="440"/>
                    </a:cubicBezTo>
                    <a:lnTo>
                      <a:pt x="391" y="440"/>
                    </a:lnTo>
                    <a:cubicBezTo>
                      <a:pt x="252" y="440"/>
                      <a:pt x="112" y="440"/>
                      <a:pt x="0" y="468"/>
                    </a:cubicBezTo>
                    <a:cubicBezTo>
                      <a:pt x="112" y="496"/>
                      <a:pt x="252" y="524"/>
                      <a:pt x="391" y="524"/>
                    </a:cubicBezTo>
                    <a:cubicBezTo>
                      <a:pt x="642" y="552"/>
                      <a:pt x="1005" y="580"/>
                      <a:pt x="1479" y="580"/>
                    </a:cubicBezTo>
                    <a:cubicBezTo>
                      <a:pt x="1860" y="591"/>
                      <a:pt x="2299" y="598"/>
                      <a:pt x="2782" y="598"/>
                    </a:cubicBezTo>
                    <a:cubicBezTo>
                      <a:pt x="3464" y="598"/>
                      <a:pt x="4233" y="585"/>
                      <a:pt x="5050" y="552"/>
                    </a:cubicBezTo>
                    <a:cubicBezTo>
                      <a:pt x="6445" y="496"/>
                      <a:pt x="7701" y="357"/>
                      <a:pt x="8621" y="245"/>
                    </a:cubicBezTo>
                    <a:cubicBezTo>
                      <a:pt x="9068" y="189"/>
                      <a:pt x="9458" y="133"/>
                      <a:pt x="9709" y="105"/>
                    </a:cubicBezTo>
                    <a:cubicBezTo>
                      <a:pt x="9821" y="78"/>
                      <a:pt x="9960" y="50"/>
                      <a:pt x="10100" y="22"/>
                    </a:cubicBezTo>
                    <a:cubicBezTo>
                      <a:pt x="10030" y="8"/>
                      <a:pt x="9960" y="1"/>
                      <a:pt x="989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9" name="Google Shape;2909;p17"/>
              <p:cNvSpPr/>
              <p:nvPr/>
            </p:nvSpPr>
            <p:spPr>
              <a:xfrm>
                <a:off x="5623425" y="4614775"/>
                <a:ext cx="118600" cy="202300"/>
              </a:xfrm>
              <a:custGeom>
                <a:rect b="b" l="l" r="r" t="t"/>
                <a:pathLst>
                  <a:path extrusionOk="0" h="8092" w="4744">
                    <a:moveTo>
                      <a:pt x="0" y="1"/>
                    </a:moveTo>
                    <a:cubicBezTo>
                      <a:pt x="56" y="112"/>
                      <a:pt x="112" y="252"/>
                      <a:pt x="168" y="363"/>
                    </a:cubicBezTo>
                    <a:cubicBezTo>
                      <a:pt x="279" y="559"/>
                      <a:pt x="447" y="866"/>
                      <a:pt x="642" y="1228"/>
                    </a:cubicBezTo>
                    <a:cubicBezTo>
                      <a:pt x="1060" y="1982"/>
                      <a:pt x="1646" y="2986"/>
                      <a:pt x="2288" y="4102"/>
                    </a:cubicBezTo>
                    <a:cubicBezTo>
                      <a:pt x="2958" y="5218"/>
                      <a:pt x="3543" y="6222"/>
                      <a:pt x="3990" y="6920"/>
                    </a:cubicBezTo>
                    <a:cubicBezTo>
                      <a:pt x="4213" y="7282"/>
                      <a:pt x="4408" y="7589"/>
                      <a:pt x="4520" y="7785"/>
                    </a:cubicBezTo>
                    <a:cubicBezTo>
                      <a:pt x="4576" y="7896"/>
                      <a:pt x="4659" y="7980"/>
                      <a:pt x="4743" y="8091"/>
                    </a:cubicBezTo>
                    <a:cubicBezTo>
                      <a:pt x="4715" y="7952"/>
                      <a:pt x="4659" y="7840"/>
                      <a:pt x="4576" y="7729"/>
                    </a:cubicBezTo>
                    <a:cubicBezTo>
                      <a:pt x="4464" y="7533"/>
                      <a:pt x="4297" y="7227"/>
                      <a:pt x="4101" y="6864"/>
                    </a:cubicBezTo>
                    <a:cubicBezTo>
                      <a:pt x="3683" y="6111"/>
                      <a:pt x="3097" y="5106"/>
                      <a:pt x="2455" y="3990"/>
                    </a:cubicBezTo>
                    <a:cubicBezTo>
                      <a:pt x="1814" y="2874"/>
                      <a:pt x="1200" y="1870"/>
                      <a:pt x="754" y="1145"/>
                    </a:cubicBezTo>
                    <a:cubicBezTo>
                      <a:pt x="530" y="782"/>
                      <a:pt x="363" y="503"/>
                      <a:pt x="223" y="308"/>
                    </a:cubicBezTo>
                    <a:cubicBezTo>
                      <a:pt x="168" y="196"/>
                      <a:pt x="84" y="84"/>
                      <a:pt x="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0" name="Google Shape;2910;p17"/>
              <p:cNvSpPr/>
              <p:nvPr/>
            </p:nvSpPr>
            <p:spPr>
              <a:xfrm>
                <a:off x="5439975" y="4866575"/>
                <a:ext cx="154175" cy="256700"/>
              </a:xfrm>
              <a:custGeom>
                <a:rect b="b" l="l" r="r" t="t"/>
                <a:pathLst>
                  <a:path extrusionOk="0" h="10268" w="6167">
                    <a:moveTo>
                      <a:pt x="1" y="0"/>
                    </a:moveTo>
                    <a:lnTo>
                      <a:pt x="1" y="0"/>
                    </a:lnTo>
                    <a:cubicBezTo>
                      <a:pt x="57" y="140"/>
                      <a:pt x="112" y="279"/>
                      <a:pt x="196" y="419"/>
                    </a:cubicBezTo>
                    <a:lnTo>
                      <a:pt x="838" y="1535"/>
                    </a:lnTo>
                    <a:cubicBezTo>
                      <a:pt x="1396" y="2483"/>
                      <a:pt x="2149" y="3767"/>
                      <a:pt x="2986" y="5190"/>
                    </a:cubicBezTo>
                    <a:cubicBezTo>
                      <a:pt x="3851" y="6612"/>
                      <a:pt x="4632" y="7868"/>
                      <a:pt x="5190" y="8789"/>
                    </a:cubicBezTo>
                    <a:lnTo>
                      <a:pt x="5888" y="9877"/>
                    </a:lnTo>
                    <a:cubicBezTo>
                      <a:pt x="5971" y="10016"/>
                      <a:pt x="6055" y="10156"/>
                      <a:pt x="6167" y="10267"/>
                    </a:cubicBezTo>
                    <a:cubicBezTo>
                      <a:pt x="6111" y="10128"/>
                      <a:pt x="6027" y="9988"/>
                      <a:pt x="5943" y="9849"/>
                    </a:cubicBezTo>
                    <a:lnTo>
                      <a:pt x="5302" y="8733"/>
                    </a:lnTo>
                    <a:cubicBezTo>
                      <a:pt x="4772" y="7784"/>
                      <a:pt x="4018" y="6501"/>
                      <a:pt x="3153" y="5078"/>
                    </a:cubicBezTo>
                    <a:cubicBezTo>
                      <a:pt x="2316" y="3683"/>
                      <a:pt x="1535" y="2400"/>
                      <a:pt x="949" y="1479"/>
                    </a:cubicBezTo>
                    <a:lnTo>
                      <a:pt x="252" y="391"/>
                    </a:lnTo>
                    <a:cubicBezTo>
                      <a:pt x="196" y="251"/>
                      <a:pt x="85" y="112"/>
                      <a:pt x="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1" name="Google Shape;2911;p17"/>
              <p:cNvSpPr/>
              <p:nvPr/>
            </p:nvSpPr>
            <p:spPr>
              <a:xfrm>
                <a:off x="5592025" y="5092550"/>
                <a:ext cx="319475" cy="24450"/>
              </a:xfrm>
              <a:custGeom>
                <a:rect b="b" l="l" r="r" t="t"/>
                <a:pathLst>
                  <a:path extrusionOk="0" h="978" w="12779">
                    <a:moveTo>
                      <a:pt x="12779" y="1"/>
                    </a:moveTo>
                    <a:cubicBezTo>
                      <a:pt x="12611" y="1"/>
                      <a:pt x="12444" y="1"/>
                      <a:pt x="12276" y="29"/>
                    </a:cubicBezTo>
                    <a:lnTo>
                      <a:pt x="10909" y="196"/>
                    </a:lnTo>
                    <a:cubicBezTo>
                      <a:pt x="9765" y="308"/>
                      <a:pt x="8175" y="475"/>
                      <a:pt x="6390" y="586"/>
                    </a:cubicBezTo>
                    <a:cubicBezTo>
                      <a:pt x="4632" y="726"/>
                      <a:pt x="3014" y="782"/>
                      <a:pt x="1870" y="838"/>
                    </a:cubicBezTo>
                    <a:lnTo>
                      <a:pt x="503" y="893"/>
                    </a:lnTo>
                    <a:cubicBezTo>
                      <a:pt x="336" y="893"/>
                      <a:pt x="168" y="921"/>
                      <a:pt x="1" y="949"/>
                    </a:cubicBezTo>
                    <a:cubicBezTo>
                      <a:pt x="140" y="977"/>
                      <a:pt x="308" y="977"/>
                      <a:pt x="475" y="977"/>
                    </a:cubicBezTo>
                    <a:lnTo>
                      <a:pt x="1870" y="977"/>
                    </a:lnTo>
                    <a:cubicBezTo>
                      <a:pt x="3014" y="949"/>
                      <a:pt x="4604" y="893"/>
                      <a:pt x="6390" y="782"/>
                    </a:cubicBezTo>
                    <a:cubicBezTo>
                      <a:pt x="8175" y="642"/>
                      <a:pt x="9793" y="475"/>
                      <a:pt x="10937" y="308"/>
                    </a:cubicBezTo>
                    <a:cubicBezTo>
                      <a:pt x="11495" y="224"/>
                      <a:pt x="11969" y="168"/>
                      <a:pt x="12304" y="112"/>
                    </a:cubicBezTo>
                    <a:cubicBezTo>
                      <a:pt x="12472" y="84"/>
                      <a:pt x="12611" y="56"/>
                      <a:pt x="1277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2" name="Google Shape;2912;p17"/>
              <p:cNvSpPr/>
              <p:nvPr/>
            </p:nvSpPr>
            <p:spPr>
              <a:xfrm>
                <a:off x="3812775" y="3743625"/>
                <a:ext cx="1487750" cy="1632125"/>
              </a:xfrm>
              <a:custGeom>
                <a:rect b="b" l="l" r="r" t="t"/>
                <a:pathLst>
                  <a:path extrusionOk="0" h="65285" w="59510">
                    <a:moveTo>
                      <a:pt x="1" y="1"/>
                    </a:moveTo>
                    <a:lnTo>
                      <a:pt x="1" y="65285"/>
                    </a:lnTo>
                    <a:lnTo>
                      <a:pt x="59509" y="65285"/>
                    </a:lnTo>
                    <a:lnTo>
                      <a:pt x="59509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3" name="Google Shape;2913;p17"/>
              <p:cNvSpPr/>
              <p:nvPr/>
            </p:nvSpPr>
            <p:spPr>
              <a:xfrm>
                <a:off x="3595875" y="4070050"/>
                <a:ext cx="1625825" cy="403875"/>
              </a:xfrm>
              <a:custGeom>
                <a:rect b="b" l="l" r="r" t="t"/>
                <a:pathLst>
                  <a:path extrusionOk="0" h="16155" w="65033">
                    <a:moveTo>
                      <a:pt x="0" y="1"/>
                    </a:moveTo>
                    <a:lnTo>
                      <a:pt x="0" y="16154"/>
                    </a:lnTo>
                    <a:lnTo>
                      <a:pt x="65032" y="16154"/>
                    </a:lnTo>
                    <a:lnTo>
                      <a:pt x="65032" y="1"/>
                    </a:lnTo>
                    <a:close/>
                  </a:path>
                </a:pathLst>
              </a:custGeom>
              <a:solidFill>
                <a:srgbClr val="A4C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4" name="Google Shape;2914;p17"/>
              <p:cNvSpPr/>
              <p:nvPr/>
            </p:nvSpPr>
            <p:spPr>
              <a:xfrm>
                <a:off x="3667700" y="4153750"/>
                <a:ext cx="320175" cy="48850"/>
              </a:xfrm>
              <a:custGeom>
                <a:rect b="b" l="l" r="r" t="t"/>
                <a:pathLst>
                  <a:path extrusionOk="0" h="1954" w="12807">
                    <a:moveTo>
                      <a:pt x="1" y="0"/>
                    </a:moveTo>
                    <a:lnTo>
                      <a:pt x="1" y="1953"/>
                    </a:lnTo>
                    <a:lnTo>
                      <a:pt x="12806" y="1953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5" name="Google Shape;2915;p17"/>
              <p:cNvSpPr/>
              <p:nvPr/>
            </p:nvSpPr>
            <p:spPr>
              <a:xfrm>
                <a:off x="3667700" y="4238150"/>
                <a:ext cx="320175" cy="49550"/>
              </a:xfrm>
              <a:custGeom>
                <a:rect b="b" l="l" r="r" t="t"/>
                <a:pathLst>
                  <a:path extrusionOk="0" h="1982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6" y="1981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6" name="Google Shape;2916;p17"/>
              <p:cNvSpPr/>
              <p:nvPr/>
            </p:nvSpPr>
            <p:spPr>
              <a:xfrm>
                <a:off x="3667700" y="4326025"/>
                <a:ext cx="320175" cy="48850"/>
              </a:xfrm>
              <a:custGeom>
                <a:rect b="b" l="l" r="r" t="t"/>
                <a:pathLst>
                  <a:path extrusionOk="0" h="1954" w="12807">
                    <a:moveTo>
                      <a:pt x="1" y="1"/>
                    </a:moveTo>
                    <a:lnTo>
                      <a:pt x="1" y="1953"/>
                    </a:lnTo>
                    <a:lnTo>
                      <a:pt x="12806" y="1953"/>
                    </a:lnTo>
                    <a:lnTo>
                      <a:pt x="12806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7" name="Google Shape;2917;p17"/>
              <p:cNvSpPr/>
              <p:nvPr/>
            </p:nvSpPr>
            <p:spPr>
              <a:xfrm>
                <a:off x="4071550" y="41649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1004" y="1"/>
                    </a:moveTo>
                    <a:cubicBezTo>
                      <a:pt x="335" y="1"/>
                      <a:pt x="0" y="782"/>
                      <a:pt x="474" y="1256"/>
                    </a:cubicBezTo>
                    <a:cubicBezTo>
                      <a:pt x="628" y="1410"/>
                      <a:pt x="814" y="1479"/>
                      <a:pt x="995" y="1479"/>
                    </a:cubicBezTo>
                    <a:cubicBezTo>
                      <a:pt x="1373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100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8" name="Google Shape;2918;p17"/>
              <p:cNvSpPr/>
              <p:nvPr/>
            </p:nvSpPr>
            <p:spPr>
              <a:xfrm>
                <a:off x="4152450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1"/>
                    </a:moveTo>
                    <a:cubicBezTo>
                      <a:pt x="335" y="1"/>
                      <a:pt x="0" y="782"/>
                      <a:pt x="475" y="1256"/>
                    </a:cubicBezTo>
                    <a:cubicBezTo>
                      <a:pt x="628" y="1410"/>
                      <a:pt x="814" y="1479"/>
                      <a:pt x="995" y="1479"/>
                    </a:cubicBezTo>
                    <a:cubicBezTo>
                      <a:pt x="1373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100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9" name="Google Shape;2919;p17"/>
              <p:cNvSpPr/>
              <p:nvPr/>
            </p:nvSpPr>
            <p:spPr>
              <a:xfrm>
                <a:off x="4234050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1"/>
                    </a:moveTo>
                    <a:cubicBezTo>
                      <a:pt x="335" y="1"/>
                      <a:pt x="1" y="782"/>
                      <a:pt x="475" y="1256"/>
                    </a:cubicBezTo>
                    <a:cubicBezTo>
                      <a:pt x="619" y="1410"/>
                      <a:pt x="802" y="1479"/>
                      <a:pt x="983" y="1479"/>
                    </a:cubicBezTo>
                    <a:cubicBezTo>
                      <a:pt x="1360" y="1479"/>
                      <a:pt x="1730" y="1179"/>
                      <a:pt x="1730" y="726"/>
                    </a:cubicBezTo>
                    <a:cubicBezTo>
                      <a:pt x="1702" y="336"/>
                      <a:pt x="1396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0" name="Google Shape;2920;p17"/>
              <p:cNvSpPr/>
              <p:nvPr/>
            </p:nvSpPr>
            <p:spPr>
              <a:xfrm>
                <a:off x="4314950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1"/>
                    </a:moveTo>
                    <a:cubicBezTo>
                      <a:pt x="336" y="1"/>
                      <a:pt x="1" y="782"/>
                      <a:pt x="475" y="1256"/>
                    </a:cubicBezTo>
                    <a:cubicBezTo>
                      <a:pt x="620" y="1410"/>
                      <a:pt x="802" y="1479"/>
                      <a:pt x="983" y="1479"/>
                    </a:cubicBezTo>
                    <a:cubicBezTo>
                      <a:pt x="1361" y="1479"/>
                      <a:pt x="1731" y="1179"/>
                      <a:pt x="1731" y="726"/>
                    </a:cubicBezTo>
                    <a:cubicBezTo>
                      <a:pt x="1731" y="336"/>
                      <a:pt x="1396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1" name="Google Shape;2921;p17"/>
              <p:cNvSpPr/>
              <p:nvPr/>
            </p:nvSpPr>
            <p:spPr>
              <a:xfrm>
                <a:off x="4942675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1"/>
                    </a:moveTo>
                    <a:cubicBezTo>
                      <a:pt x="336" y="1"/>
                      <a:pt x="1" y="782"/>
                      <a:pt x="475" y="1256"/>
                    </a:cubicBezTo>
                    <a:cubicBezTo>
                      <a:pt x="629" y="1410"/>
                      <a:pt x="815" y="1479"/>
                      <a:pt x="996" y="1479"/>
                    </a:cubicBezTo>
                    <a:cubicBezTo>
                      <a:pt x="1374" y="1479"/>
                      <a:pt x="1731" y="1179"/>
                      <a:pt x="1731" y="726"/>
                    </a:cubicBezTo>
                    <a:cubicBezTo>
                      <a:pt x="1731" y="336"/>
                      <a:pt x="1396" y="1"/>
                      <a:pt x="100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2" name="Google Shape;2922;p17"/>
              <p:cNvSpPr/>
              <p:nvPr/>
            </p:nvSpPr>
            <p:spPr>
              <a:xfrm>
                <a:off x="5025675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1"/>
                    </a:moveTo>
                    <a:cubicBezTo>
                      <a:pt x="336" y="1"/>
                      <a:pt x="1" y="782"/>
                      <a:pt x="475" y="1256"/>
                    </a:cubicBezTo>
                    <a:cubicBezTo>
                      <a:pt x="620" y="1410"/>
                      <a:pt x="802" y="1479"/>
                      <a:pt x="983" y="1479"/>
                    </a:cubicBezTo>
                    <a:cubicBezTo>
                      <a:pt x="1361" y="1479"/>
                      <a:pt x="1731" y="1179"/>
                      <a:pt x="1731" y="726"/>
                    </a:cubicBezTo>
                    <a:cubicBezTo>
                      <a:pt x="1731" y="336"/>
                      <a:pt x="1396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3" name="Google Shape;2923;p17"/>
              <p:cNvSpPr/>
              <p:nvPr/>
            </p:nvSpPr>
            <p:spPr>
              <a:xfrm>
                <a:off x="4395875" y="41649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1"/>
                    </a:moveTo>
                    <a:cubicBezTo>
                      <a:pt x="335" y="1"/>
                      <a:pt x="0" y="782"/>
                      <a:pt x="474" y="1256"/>
                    </a:cubicBezTo>
                    <a:cubicBezTo>
                      <a:pt x="619" y="1410"/>
                      <a:pt x="802" y="1479"/>
                      <a:pt x="982" y="1479"/>
                    </a:cubicBezTo>
                    <a:cubicBezTo>
                      <a:pt x="1360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4" name="Google Shape;2924;p17"/>
              <p:cNvSpPr/>
              <p:nvPr/>
            </p:nvSpPr>
            <p:spPr>
              <a:xfrm>
                <a:off x="4794125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1"/>
                    </a:moveTo>
                    <a:cubicBezTo>
                      <a:pt x="335" y="1"/>
                      <a:pt x="0" y="782"/>
                      <a:pt x="475" y="1256"/>
                    </a:cubicBezTo>
                    <a:cubicBezTo>
                      <a:pt x="619" y="1410"/>
                      <a:pt x="802" y="1479"/>
                      <a:pt x="983" y="1479"/>
                    </a:cubicBezTo>
                    <a:cubicBezTo>
                      <a:pt x="1360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5" name="Google Shape;2925;p17"/>
              <p:cNvSpPr/>
              <p:nvPr/>
            </p:nvSpPr>
            <p:spPr>
              <a:xfrm>
                <a:off x="4476775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1"/>
                    </a:moveTo>
                    <a:cubicBezTo>
                      <a:pt x="335" y="1"/>
                      <a:pt x="0" y="782"/>
                      <a:pt x="475" y="1256"/>
                    </a:cubicBezTo>
                    <a:cubicBezTo>
                      <a:pt x="628" y="1410"/>
                      <a:pt x="814" y="1479"/>
                      <a:pt x="995" y="1479"/>
                    </a:cubicBezTo>
                    <a:cubicBezTo>
                      <a:pt x="1373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100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6" name="Google Shape;2926;p17"/>
              <p:cNvSpPr/>
              <p:nvPr/>
            </p:nvSpPr>
            <p:spPr>
              <a:xfrm>
                <a:off x="4558375" y="4164900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1"/>
                    </a:moveTo>
                    <a:cubicBezTo>
                      <a:pt x="307" y="1"/>
                      <a:pt x="1" y="782"/>
                      <a:pt x="447" y="1256"/>
                    </a:cubicBezTo>
                    <a:cubicBezTo>
                      <a:pt x="601" y="1410"/>
                      <a:pt x="786" y="1479"/>
                      <a:pt x="967" y="1479"/>
                    </a:cubicBezTo>
                    <a:cubicBezTo>
                      <a:pt x="1345" y="1479"/>
                      <a:pt x="1702" y="1179"/>
                      <a:pt x="1702" y="726"/>
                    </a:cubicBezTo>
                    <a:cubicBezTo>
                      <a:pt x="1702" y="336"/>
                      <a:pt x="1368" y="1"/>
                      <a:pt x="97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7" name="Google Shape;2927;p17"/>
              <p:cNvSpPr/>
              <p:nvPr/>
            </p:nvSpPr>
            <p:spPr>
              <a:xfrm>
                <a:off x="4722275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1"/>
                    </a:moveTo>
                    <a:cubicBezTo>
                      <a:pt x="336" y="1"/>
                      <a:pt x="1" y="782"/>
                      <a:pt x="475" y="1256"/>
                    </a:cubicBezTo>
                    <a:cubicBezTo>
                      <a:pt x="620" y="1410"/>
                      <a:pt x="802" y="1479"/>
                      <a:pt x="983" y="1479"/>
                    </a:cubicBezTo>
                    <a:cubicBezTo>
                      <a:pt x="1361" y="1479"/>
                      <a:pt x="1731" y="1179"/>
                      <a:pt x="1731" y="726"/>
                    </a:cubicBezTo>
                    <a:cubicBezTo>
                      <a:pt x="1731" y="336"/>
                      <a:pt x="1396" y="1"/>
                      <a:pt x="97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8" name="Google Shape;2928;p17"/>
              <p:cNvSpPr/>
              <p:nvPr/>
            </p:nvSpPr>
            <p:spPr>
              <a:xfrm>
                <a:off x="5092650" y="41649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1005" y="1"/>
                    </a:moveTo>
                    <a:cubicBezTo>
                      <a:pt x="335" y="1"/>
                      <a:pt x="0" y="782"/>
                      <a:pt x="474" y="1256"/>
                    </a:cubicBezTo>
                    <a:cubicBezTo>
                      <a:pt x="628" y="1410"/>
                      <a:pt x="814" y="1479"/>
                      <a:pt x="995" y="1479"/>
                    </a:cubicBezTo>
                    <a:cubicBezTo>
                      <a:pt x="1373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100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9" name="Google Shape;2929;p17"/>
              <p:cNvSpPr/>
              <p:nvPr/>
            </p:nvSpPr>
            <p:spPr>
              <a:xfrm>
                <a:off x="4639275" y="4164900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1"/>
                    </a:moveTo>
                    <a:cubicBezTo>
                      <a:pt x="336" y="1"/>
                      <a:pt x="1" y="782"/>
                      <a:pt x="447" y="1256"/>
                    </a:cubicBezTo>
                    <a:cubicBezTo>
                      <a:pt x="601" y="1410"/>
                      <a:pt x="787" y="1479"/>
                      <a:pt x="968" y="1479"/>
                    </a:cubicBezTo>
                    <a:cubicBezTo>
                      <a:pt x="1346" y="1479"/>
                      <a:pt x="1703" y="1179"/>
                      <a:pt x="1703" y="726"/>
                    </a:cubicBezTo>
                    <a:cubicBezTo>
                      <a:pt x="1703" y="336"/>
                      <a:pt x="1396" y="1"/>
                      <a:pt x="977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0" name="Google Shape;2930;p17"/>
              <p:cNvSpPr/>
              <p:nvPr/>
            </p:nvSpPr>
            <p:spPr>
              <a:xfrm>
                <a:off x="4870850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1"/>
                    </a:moveTo>
                    <a:cubicBezTo>
                      <a:pt x="335" y="1"/>
                      <a:pt x="0" y="782"/>
                      <a:pt x="475" y="1256"/>
                    </a:cubicBezTo>
                    <a:cubicBezTo>
                      <a:pt x="628" y="1410"/>
                      <a:pt x="814" y="1479"/>
                      <a:pt x="995" y="1479"/>
                    </a:cubicBezTo>
                    <a:cubicBezTo>
                      <a:pt x="1373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1005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1" name="Google Shape;2931;p17"/>
              <p:cNvSpPr/>
              <p:nvPr/>
            </p:nvSpPr>
            <p:spPr>
              <a:xfrm>
                <a:off x="5098925" y="4253475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44" y="1"/>
                    </a:moveTo>
                    <a:cubicBezTo>
                      <a:pt x="368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54" y="1480"/>
                    </a:cubicBezTo>
                    <a:cubicBezTo>
                      <a:pt x="1395" y="1480"/>
                      <a:pt x="1730" y="671"/>
                      <a:pt x="1256" y="224"/>
                    </a:cubicBezTo>
                    <a:cubicBezTo>
                      <a:pt x="1110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2" name="Google Shape;2932;p17"/>
              <p:cNvSpPr/>
              <p:nvPr/>
            </p:nvSpPr>
            <p:spPr>
              <a:xfrm>
                <a:off x="5018000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32" y="1"/>
                    </a:moveTo>
                    <a:cubicBezTo>
                      <a:pt x="356" y="1"/>
                      <a:pt x="1" y="294"/>
                      <a:pt x="1" y="726"/>
                    </a:cubicBezTo>
                    <a:cubicBezTo>
                      <a:pt x="1" y="1145"/>
                      <a:pt x="336" y="1480"/>
                      <a:pt x="726" y="1480"/>
                    </a:cubicBezTo>
                    <a:cubicBezTo>
                      <a:pt x="1396" y="1480"/>
                      <a:pt x="1731" y="671"/>
                      <a:pt x="1256" y="224"/>
                    </a:cubicBezTo>
                    <a:cubicBezTo>
                      <a:pt x="1102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3" name="Google Shape;2933;p17"/>
              <p:cNvSpPr/>
              <p:nvPr/>
            </p:nvSpPr>
            <p:spPr>
              <a:xfrm>
                <a:off x="4937100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32" y="1"/>
                    </a:moveTo>
                    <a:cubicBezTo>
                      <a:pt x="355" y="1"/>
                      <a:pt x="1" y="294"/>
                      <a:pt x="1" y="726"/>
                    </a:cubicBezTo>
                    <a:cubicBezTo>
                      <a:pt x="1" y="1145"/>
                      <a:pt x="336" y="1480"/>
                      <a:pt x="726" y="1480"/>
                    </a:cubicBezTo>
                    <a:cubicBezTo>
                      <a:pt x="1396" y="1480"/>
                      <a:pt x="1730" y="671"/>
                      <a:pt x="1256" y="224"/>
                    </a:cubicBezTo>
                    <a:cubicBezTo>
                      <a:pt x="1102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4" name="Google Shape;2934;p17"/>
              <p:cNvSpPr/>
              <p:nvPr/>
            </p:nvSpPr>
            <p:spPr>
              <a:xfrm>
                <a:off x="4856200" y="4253475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732" y="1"/>
                    </a:moveTo>
                    <a:cubicBezTo>
                      <a:pt x="355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26" y="1480"/>
                    </a:cubicBezTo>
                    <a:cubicBezTo>
                      <a:pt x="1395" y="1480"/>
                      <a:pt x="1702" y="671"/>
                      <a:pt x="1256" y="224"/>
                    </a:cubicBezTo>
                    <a:cubicBezTo>
                      <a:pt x="1101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5" name="Google Shape;2935;p17"/>
              <p:cNvSpPr/>
              <p:nvPr/>
            </p:nvSpPr>
            <p:spPr>
              <a:xfrm>
                <a:off x="4227775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1"/>
                    </a:moveTo>
                    <a:cubicBezTo>
                      <a:pt x="368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54" y="1480"/>
                    </a:cubicBezTo>
                    <a:cubicBezTo>
                      <a:pt x="1395" y="1480"/>
                      <a:pt x="1730" y="671"/>
                      <a:pt x="1256" y="224"/>
                    </a:cubicBezTo>
                    <a:cubicBezTo>
                      <a:pt x="1110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6" name="Google Shape;2936;p17"/>
              <p:cNvSpPr/>
              <p:nvPr/>
            </p:nvSpPr>
            <p:spPr>
              <a:xfrm>
                <a:off x="4145475" y="4253475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732" y="1"/>
                    </a:moveTo>
                    <a:cubicBezTo>
                      <a:pt x="355" y="1"/>
                      <a:pt x="0" y="294"/>
                      <a:pt x="0" y="726"/>
                    </a:cubicBezTo>
                    <a:cubicBezTo>
                      <a:pt x="0" y="1145"/>
                      <a:pt x="307" y="1480"/>
                      <a:pt x="726" y="1480"/>
                    </a:cubicBezTo>
                    <a:cubicBezTo>
                      <a:pt x="1367" y="1480"/>
                      <a:pt x="1702" y="671"/>
                      <a:pt x="1256" y="224"/>
                    </a:cubicBezTo>
                    <a:cubicBezTo>
                      <a:pt x="1101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7" name="Google Shape;2937;p17"/>
              <p:cNvSpPr/>
              <p:nvPr/>
            </p:nvSpPr>
            <p:spPr>
              <a:xfrm>
                <a:off x="4775300" y="4253475"/>
                <a:ext cx="42550" cy="37000"/>
              </a:xfrm>
              <a:custGeom>
                <a:rect b="b" l="l" r="r" t="t"/>
                <a:pathLst>
                  <a:path extrusionOk="0" h="1480" w="1702">
                    <a:moveTo>
                      <a:pt x="731" y="1"/>
                    </a:moveTo>
                    <a:cubicBezTo>
                      <a:pt x="355" y="1"/>
                      <a:pt x="0" y="294"/>
                      <a:pt x="0" y="726"/>
                    </a:cubicBezTo>
                    <a:cubicBezTo>
                      <a:pt x="0" y="1145"/>
                      <a:pt x="307" y="1480"/>
                      <a:pt x="726" y="1480"/>
                    </a:cubicBezTo>
                    <a:cubicBezTo>
                      <a:pt x="1367" y="1480"/>
                      <a:pt x="1702" y="671"/>
                      <a:pt x="1256" y="224"/>
                    </a:cubicBezTo>
                    <a:cubicBezTo>
                      <a:pt x="1101" y="70"/>
                      <a:pt x="914" y="1"/>
                      <a:pt x="73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8" name="Google Shape;2938;p17"/>
              <p:cNvSpPr/>
              <p:nvPr/>
            </p:nvSpPr>
            <p:spPr>
              <a:xfrm>
                <a:off x="4377025" y="4253475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732" y="1"/>
                    </a:moveTo>
                    <a:cubicBezTo>
                      <a:pt x="356" y="1"/>
                      <a:pt x="1" y="294"/>
                      <a:pt x="1" y="726"/>
                    </a:cubicBezTo>
                    <a:cubicBezTo>
                      <a:pt x="1" y="1145"/>
                      <a:pt x="336" y="1480"/>
                      <a:pt x="726" y="1480"/>
                    </a:cubicBezTo>
                    <a:cubicBezTo>
                      <a:pt x="1396" y="1480"/>
                      <a:pt x="1703" y="671"/>
                      <a:pt x="1256" y="224"/>
                    </a:cubicBezTo>
                    <a:cubicBezTo>
                      <a:pt x="1102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9" name="Google Shape;2939;p17"/>
              <p:cNvSpPr/>
              <p:nvPr/>
            </p:nvSpPr>
            <p:spPr>
              <a:xfrm>
                <a:off x="4693675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5" y="1"/>
                    </a:moveTo>
                    <a:cubicBezTo>
                      <a:pt x="368" y="1"/>
                      <a:pt x="1" y="294"/>
                      <a:pt x="1" y="726"/>
                    </a:cubicBezTo>
                    <a:cubicBezTo>
                      <a:pt x="1" y="1145"/>
                      <a:pt x="336" y="1480"/>
                      <a:pt x="754" y="1480"/>
                    </a:cubicBezTo>
                    <a:cubicBezTo>
                      <a:pt x="1396" y="1480"/>
                      <a:pt x="1731" y="671"/>
                      <a:pt x="1256" y="224"/>
                    </a:cubicBezTo>
                    <a:cubicBezTo>
                      <a:pt x="1111" y="70"/>
                      <a:pt x="927" y="1"/>
                      <a:pt x="74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0" name="Google Shape;2940;p17"/>
              <p:cNvSpPr/>
              <p:nvPr/>
            </p:nvSpPr>
            <p:spPr>
              <a:xfrm>
                <a:off x="4612775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1"/>
                    </a:moveTo>
                    <a:cubicBezTo>
                      <a:pt x="368" y="1"/>
                      <a:pt x="1" y="294"/>
                      <a:pt x="1" y="726"/>
                    </a:cubicBezTo>
                    <a:cubicBezTo>
                      <a:pt x="1" y="1145"/>
                      <a:pt x="335" y="1480"/>
                      <a:pt x="754" y="1480"/>
                    </a:cubicBezTo>
                    <a:cubicBezTo>
                      <a:pt x="1396" y="1480"/>
                      <a:pt x="1730" y="671"/>
                      <a:pt x="1256" y="224"/>
                    </a:cubicBezTo>
                    <a:cubicBezTo>
                      <a:pt x="1111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1" name="Google Shape;2941;p17"/>
              <p:cNvSpPr/>
              <p:nvPr/>
            </p:nvSpPr>
            <p:spPr>
              <a:xfrm>
                <a:off x="4448175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1"/>
                    </a:moveTo>
                    <a:cubicBezTo>
                      <a:pt x="368" y="1"/>
                      <a:pt x="1" y="294"/>
                      <a:pt x="1" y="726"/>
                    </a:cubicBezTo>
                    <a:cubicBezTo>
                      <a:pt x="1" y="1145"/>
                      <a:pt x="335" y="1480"/>
                      <a:pt x="754" y="1480"/>
                    </a:cubicBezTo>
                    <a:cubicBezTo>
                      <a:pt x="1396" y="1480"/>
                      <a:pt x="1730" y="671"/>
                      <a:pt x="1256" y="224"/>
                    </a:cubicBezTo>
                    <a:cubicBezTo>
                      <a:pt x="1110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2" name="Google Shape;2942;p17"/>
              <p:cNvSpPr/>
              <p:nvPr/>
            </p:nvSpPr>
            <p:spPr>
              <a:xfrm>
                <a:off x="4077825" y="4253475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44" y="1"/>
                    </a:moveTo>
                    <a:cubicBezTo>
                      <a:pt x="368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53" y="1480"/>
                    </a:cubicBezTo>
                    <a:cubicBezTo>
                      <a:pt x="1395" y="1480"/>
                      <a:pt x="1730" y="671"/>
                      <a:pt x="1256" y="224"/>
                    </a:cubicBezTo>
                    <a:cubicBezTo>
                      <a:pt x="1110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3" name="Google Shape;2943;p17"/>
              <p:cNvSpPr/>
              <p:nvPr/>
            </p:nvSpPr>
            <p:spPr>
              <a:xfrm>
                <a:off x="4531875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32" y="1"/>
                    </a:moveTo>
                    <a:cubicBezTo>
                      <a:pt x="355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26" y="1480"/>
                    </a:cubicBezTo>
                    <a:cubicBezTo>
                      <a:pt x="1395" y="1480"/>
                      <a:pt x="1730" y="671"/>
                      <a:pt x="1256" y="224"/>
                    </a:cubicBezTo>
                    <a:cubicBezTo>
                      <a:pt x="1101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4" name="Google Shape;2944;p17"/>
              <p:cNvSpPr/>
              <p:nvPr/>
            </p:nvSpPr>
            <p:spPr>
              <a:xfrm>
                <a:off x="4299625" y="4253475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44" y="1"/>
                    </a:moveTo>
                    <a:cubicBezTo>
                      <a:pt x="367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53" y="1480"/>
                    </a:cubicBezTo>
                    <a:cubicBezTo>
                      <a:pt x="1395" y="1480"/>
                      <a:pt x="1730" y="671"/>
                      <a:pt x="1256" y="224"/>
                    </a:cubicBezTo>
                    <a:cubicBezTo>
                      <a:pt x="1110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5" name="Google Shape;2945;p17"/>
              <p:cNvSpPr/>
              <p:nvPr/>
            </p:nvSpPr>
            <p:spPr>
              <a:xfrm>
                <a:off x="4077825" y="4332300"/>
                <a:ext cx="36975" cy="37000"/>
              </a:xfrm>
              <a:custGeom>
                <a:rect b="b" l="l" r="r" t="t"/>
                <a:pathLst>
                  <a:path extrusionOk="0" h="1480" w="1479">
                    <a:moveTo>
                      <a:pt x="753" y="1"/>
                    </a:moveTo>
                    <a:cubicBezTo>
                      <a:pt x="335" y="1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6" name="Google Shape;2946;p17"/>
              <p:cNvSpPr/>
              <p:nvPr/>
            </p:nvSpPr>
            <p:spPr>
              <a:xfrm>
                <a:off x="4158725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54" y="1"/>
                    </a:moveTo>
                    <a:cubicBezTo>
                      <a:pt x="335" y="1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4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7" name="Google Shape;2947;p17"/>
              <p:cNvSpPr/>
              <p:nvPr/>
            </p:nvSpPr>
            <p:spPr>
              <a:xfrm>
                <a:off x="4240325" y="4332300"/>
                <a:ext cx="36300" cy="37000"/>
              </a:xfrm>
              <a:custGeom>
                <a:rect b="b" l="l" r="r" t="t"/>
                <a:pathLst>
                  <a:path extrusionOk="0" h="1480" w="1452">
                    <a:moveTo>
                      <a:pt x="726" y="1"/>
                    </a:moveTo>
                    <a:cubicBezTo>
                      <a:pt x="308" y="1"/>
                      <a:pt x="1" y="335"/>
                      <a:pt x="1" y="726"/>
                    </a:cubicBezTo>
                    <a:cubicBezTo>
                      <a:pt x="1" y="1144"/>
                      <a:pt x="308" y="1479"/>
                      <a:pt x="726" y="1479"/>
                    </a:cubicBezTo>
                    <a:cubicBezTo>
                      <a:pt x="1145" y="1479"/>
                      <a:pt x="1451" y="1144"/>
                      <a:pt x="1451" y="726"/>
                    </a:cubicBezTo>
                    <a:cubicBezTo>
                      <a:pt x="1451" y="335"/>
                      <a:pt x="1145" y="1"/>
                      <a:pt x="72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8" name="Google Shape;2948;p17"/>
              <p:cNvSpPr/>
              <p:nvPr/>
            </p:nvSpPr>
            <p:spPr>
              <a:xfrm>
                <a:off x="4321225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26" y="1"/>
                    </a:moveTo>
                    <a:cubicBezTo>
                      <a:pt x="336" y="1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26" y="1479"/>
                    </a:cubicBezTo>
                    <a:cubicBezTo>
                      <a:pt x="1145" y="1479"/>
                      <a:pt x="1480" y="1144"/>
                      <a:pt x="1480" y="726"/>
                    </a:cubicBezTo>
                    <a:cubicBezTo>
                      <a:pt x="1480" y="335"/>
                      <a:pt x="1145" y="1"/>
                      <a:pt x="72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9" name="Google Shape;2949;p17"/>
              <p:cNvSpPr/>
              <p:nvPr/>
            </p:nvSpPr>
            <p:spPr>
              <a:xfrm>
                <a:off x="4948975" y="4332300"/>
                <a:ext cx="36975" cy="37000"/>
              </a:xfrm>
              <a:custGeom>
                <a:rect b="b" l="l" r="r" t="t"/>
                <a:pathLst>
                  <a:path extrusionOk="0" h="1480" w="1479">
                    <a:moveTo>
                      <a:pt x="753" y="1"/>
                    </a:moveTo>
                    <a:cubicBezTo>
                      <a:pt x="335" y="1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0" name="Google Shape;2950;p17"/>
              <p:cNvSpPr/>
              <p:nvPr/>
            </p:nvSpPr>
            <p:spPr>
              <a:xfrm>
                <a:off x="5031950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26" y="1"/>
                    </a:moveTo>
                    <a:cubicBezTo>
                      <a:pt x="336" y="1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26" y="1479"/>
                    </a:cubicBezTo>
                    <a:cubicBezTo>
                      <a:pt x="1145" y="1479"/>
                      <a:pt x="1480" y="1144"/>
                      <a:pt x="1480" y="726"/>
                    </a:cubicBezTo>
                    <a:cubicBezTo>
                      <a:pt x="1480" y="335"/>
                      <a:pt x="1145" y="1"/>
                      <a:pt x="72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1" name="Google Shape;2951;p17"/>
              <p:cNvSpPr/>
              <p:nvPr/>
            </p:nvSpPr>
            <p:spPr>
              <a:xfrm>
                <a:off x="4402150" y="4332300"/>
                <a:ext cx="36975" cy="37000"/>
              </a:xfrm>
              <a:custGeom>
                <a:rect b="b" l="l" r="r" t="t"/>
                <a:pathLst>
                  <a:path extrusionOk="0" h="1480" w="1479">
                    <a:moveTo>
                      <a:pt x="753" y="1"/>
                    </a:moveTo>
                    <a:cubicBezTo>
                      <a:pt x="335" y="1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2" name="Google Shape;2952;p17"/>
              <p:cNvSpPr/>
              <p:nvPr/>
            </p:nvSpPr>
            <p:spPr>
              <a:xfrm>
                <a:off x="4794125" y="4332300"/>
                <a:ext cx="43275" cy="36675"/>
              </a:xfrm>
              <a:custGeom>
                <a:rect b="b" l="l" r="r" t="t"/>
                <a:pathLst>
                  <a:path extrusionOk="0" h="1467" w="1731">
                    <a:moveTo>
                      <a:pt x="977" y="1"/>
                    </a:moveTo>
                    <a:cubicBezTo>
                      <a:pt x="335" y="1"/>
                      <a:pt x="0" y="782"/>
                      <a:pt x="447" y="1256"/>
                    </a:cubicBezTo>
                    <a:cubicBezTo>
                      <a:pt x="600" y="1400"/>
                      <a:pt x="789" y="1466"/>
                      <a:pt x="973" y="1466"/>
                    </a:cubicBezTo>
                    <a:cubicBezTo>
                      <a:pt x="1360" y="1466"/>
                      <a:pt x="1730" y="1179"/>
                      <a:pt x="1730" y="726"/>
                    </a:cubicBezTo>
                    <a:cubicBezTo>
                      <a:pt x="1730" y="335"/>
                      <a:pt x="1395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3" name="Google Shape;2953;p17"/>
              <p:cNvSpPr/>
              <p:nvPr/>
            </p:nvSpPr>
            <p:spPr>
              <a:xfrm>
                <a:off x="4483050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54" y="1"/>
                    </a:moveTo>
                    <a:cubicBezTo>
                      <a:pt x="335" y="1"/>
                      <a:pt x="1" y="335"/>
                      <a:pt x="1" y="726"/>
                    </a:cubicBezTo>
                    <a:cubicBezTo>
                      <a:pt x="1" y="1144"/>
                      <a:pt x="335" y="1479"/>
                      <a:pt x="754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4" name="Google Shape;2954;p17"/>
              <p:cNvSpPr/>
              <p:nvPr/>
            </p:nvSpPr>
            <p:spPr>
              <a:xfrm>
                <a:off x="4558375" y="4332300"/>
                <a:ext cx="42575" cy="36675"/>
              </a:xfrm>
              <a:custGeom>
                <a:rect b="b" l="l" r="r" t="t"/>
                <a:pathLst>
                  <a:path extrusionOk="0" h="1467" w="1703">
                    <a:moveTo>
                      <a:pt x="977" y="1"/>
                    </a:moveTo>
                    <a:cubicBezTo>
                      <a:pt x="307" y="1"/>
                      <a:pt x="1" y="782"/>
                      <a:pt x="447" y="1256"/>
                    </a:cubicBezTo>
                    <a:cubicBezTo>
                      <a:pt x="600" y="1400"/>
                      <a:pt x="786" y="1466"/>
                      <a:pt x="967" y="1466"/>
                    </a:cubicBezTo>
                    <a:cubicBezTo>
                      <a:pt x="1345" y="1466"/>
                      <a:pt x="1702" y="1179"/>
                      <a:pt x="1702" y="726"/>
                    </a:cubicBezTo>
                    <a:cubicBezTo>
                      <a:pt x="1702" y="335"/>
                      <a:pt x="1368" y="1"/>
                      <a:pt x="97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5" name="Google Shape;2955;p17"/>
              <p:cNvSpPr/>
              <p:nvPr/>
            </p:nvSpPr>
            <p:spPr>
              <a:xfrm>
                <a:off x="4728550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54" y="1"/>
                    </a:moveTo>
                    <a:cubicBezTo>
                      <a:pt x="336" y="1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54" y="1479"/>
                    </a:cubicBezTo>
                    <a:cubicBezTo>
                      <a:pt x="1145" y="1479"/>
                      <a:pt x="1480" y="1144"/>
                      <a:pt x="1480" y="726"/>
                    </a:cubicBezTo>
                    <a:cubicBezTo>
                      <a:pt x="1480" y="335"/>
                      <a:pt x="1145" y="1"/>
                      <a:pt x="75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6" name="Google Shape;2956;p17"/>
              <p:cNvSpPr/>
              <p:nvPr/>
            </p:nvSpPr>
            <p:spPr>
              <a:xfrm>
                <a:off x="5092650" y="4332300"/>
                <a:ext cx="43250" cy="36675"/>
              </a:xfrm>
              <a:custGeom>
                <a:rect b="b" l="l" r="r" t="t"/>
                <a:pathLst>
                  <a:path extrusionOk="0" h="1467" w="1730">
                    <a:moveTo>
                      <a:pt x="1005" y="1"/>
                    </a:moveTo>
                    <a:cubicBezTo>
                      <a:pt x="335" y="1"/>
                      <a:pt x="0" y="782"/>
                      <a:pt x="474" y="1256"/>
                    </a:cubicBezTo>
                    <a:cubicBezTo>
                      <a:pt x="628" y="1400"/>
                      <a:pt x="813" y="1466"/>
                      <a:pt x="994" y="1466"/>
                    </a:cubicBezTo>
                    <a:cubicBezTo>
                      <a:pt x="1372" y="1466"/>
                      <a:pt x="1730" y="1179"/>
                      <a:pt x="1730" y="726"/>
                    </a:cubicBezTo>
                    <a:cubicBezTo>
                      <a:pt x="1730" y="335"/>
                      <a:pt x="1395" y="1"/>
                      <a:pt x="100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7" name="Google Shape;2957;p17"/>
              <p:cNvSpPr/>
              <p:nvPr/>
            </p:nvSpPr>
            <p:spPr>
              <a:xfrm>
                <a:off x="4645550" y="4332300"/>
                <a:ext cx="36300" cy="37000"/>
              </a:xfrm>
              <a:custGeom>
                <a:rect b="b" l="l" r="r" t="t"/>
                <a:pathLst>
                  <a:path extrusionOk="0" h="1480" w="1452">
                    <a:moveTo>
                      <a:pt x="726" y="1"/>
                    </a:moveTo>
                    <a:cubicBezTo>
                      <a:pt x="336" y="1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26" y="1479"/>
                    </a:cubicBezTo>
                    <a:cubicBezTo>
                      <a:pt x="1145" y="1479"/>
                      <a:pt x="1452" y="1144"/>
                      <a:pt x="1452" y="726"/>
                    </a:cubicBezTo>
                    <a:cubicBezTo>
                      <a:pt x="1452" y="335"/>
                      <a:pt x="1145" y="1"/>
                      <a:pt x="726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8" name="Google Shape;2958;p17"/>
              <p:cNvSpPr/>
              <p:nvPr/>
            </p:nvSpPr>
            <p:spPr>
              <a:xfrm>
                <a:off x="4877125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54" y="1"/>
                    </a:moveTo>
                    <a:cubicBezTo>
                      <a:pt x="335" y="1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4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4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9" name="Google Shape;2959;p17"/>
              <p:cNvSpPr/>
              <p:nvPr/>
            </p:nvSpPr>
            <p:spPr>
              <a:xfrm>
                <a:off x="3595875" y="4568050"/>
                <a:ext cx="1625825" cy="403875"/>
              </a:xfrm>
              <a:custGeom>
                <a:rect b="b" l="l" r="r" t="t"/>
                <a:pathLst>
                  <a:path extrusionOk="0" h="16155" w="65033">
                    <a:moveTo>
                      <a:pt x="0" y="1"/>
                    </a:moveTo>
                    <a:lnTo>
                      <a:pt x="0" y="16154"/>
                    </a:lnTo>
                    <a:lnTo>
                      <a:pt x="65032" y="16154"/>
                    </a:lnTo>
                    <a:lnTo>
                      <a:pt x="65032" y="1"/>
                    </a:lnTo>
                    <a:close/>
                  </a:path>
                </a:pathLst>
              </a:custGeom>
              <a:solidFill>
                <a:srgbClr val="A4C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0" name="Google Shape;2960;p17"/>
              <p:cNvSpPr/>
              <p:nvPr/>
            </p:nvSpPr>
            <p:spPr>
              <a:xfrm>
                <a:off x="4067350" y="4658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6" y="0"/>
                      <a:pt x="1" y="782"/>
                      <a:pt x="475" y="1256"/>
                    </a:cubicBezTo>
                    <a:cubicBezTo>
                      <a:pt x="629" y="1409"/>
                      <a:pt x="814" y="1478"/>
                      <a:pt x="995" y="1478"/>
                    </a:cubicBezTo>
                    <a:cubicBezTo>
                      <a:pt x="1373" y="1478"/>
                      <a:pt x="1730" y="1179"/>
                      <a:pt x="1730" y="726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1" name="Google Shape;2961;p17"/>
              <p:cNvSpPr/>
              <p:nvPr/>
            </p:nvSpPr>
            <p:spPr>
              <a:xfrm>
                <a:off x="4148950" y="4658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6" y="0"/>
                      <a:pt x="1" y="782"/>
                      <a:pt x="447" y="1256"/>
                    </a:cubicBezTo>
                    <a:cubicBezTo>
                      <a:pt x="601" y="1409"/>
                      <a:pt x="787" y="1478"/>
                      <a:pt x="968" y="1478"/>
                    </a:cubicBezTo>
                    <a:cubicBezTo>
                      <a:pt x="1346" y="1478"/>
                      <a:pt x="1703" y="1179"/>
                      <a:pt x="1703" y="726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2" name="Google Shape;2962;p17"/>
              <p:cNvSpPr/>
              <p:nvPr/>
            </p:nvSpPr>
            <p:spPr>
              <a:xfrm>
                <a:off x="4229875" y="4658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782"/>
                      <a:pt x="474" y="1256"/>
                    </a:cubicBezTo>
                    <a:cubicBezTo>
                      <a:pt x="619" y="1409"/>
                      <a:pt x="802" y="1478"/>
                      <a:pt x="982" y="1478"/>
                    </a:cubicBezTo>
                    <a:cubicBezTo>
                      <a:pt x="1360" y="1478"/>
                      <a:pt x="1730" y="1179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3" name="Google Shape;2963;p17"/>
              <p:cNvSpPr/>
              <p:nvPr/>
            </p:nvSpPr>
            <p:spPr>
              <a:xfrm>
                <a:off x="4310775" y="4658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0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9"/>
                      <a:pt x="1730" y="726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4" name="Google Shape;2964;p17"/>
              <p:cNvSpPr/>
              <p:nvPr/>
            </p:nvSpPr>
            <p:spPr>
              <a:xfrm>
                <a:off x="4939200" y="4658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5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7" y="1478"/>
                    </a:cubicBezTo>
                    <a:cubicBezTo>
                      <a:pt x="1345" y="1478"/>
                      <a:pt x="1702" y="1179"/>
                      <a:pt x="1702" y="726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5" name="Google Shape;2965;p17"/>
              <p:cNvSpPr/>
              <p:nvPr/>
            </p:nvSpPr>
            <p:spPr>
              <a:xfrm>
                <a:off x="5021500" y="4658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0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9"/>
                      <a:pt x="1730" y="726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6" name="Google Shape;2966;p17"/>
              <p:cNvSpPr/>
              <p:nvPr/>
            </p:nvSpPr>
            <p:spPr>
              <a:xfrm>
                <a:off x="4391675" y="4658675"/>
                <a:ext cx="43275" cy="36500"/>
              </a:xfrm>
              <a:custGeom>
                <a:rect b="b" l="l" r="r" t="t"/>
                <a:pathLst>
                  <a:path extrusionOk="0" h="1460" w="1731">
                    <a:moveTo>
                      <a:pt x="1047" y="1"/>
                    </a:moveTo>
                    <a:cubicBezTo>
                      <a:pt x="1033" y="1"/>
                      <a:pt x="1019" y="1"/>
                      <a:pt x="1005" y="2"/>
                    </a:cubicBezTo>
                    <a:cubicBezTo>
                      <a:pt x="336" y="2"/>
                      <a:pt x="1" y="784"/>
                      <a:pt x="475" y="1230"/>
                    </a:cubicBezTo>
                    <a:cubicBezTo>
                      <a:pt x="624" y="1388"/>
                      <a:pt x="813" y="1459"/>
                      <a:pt x="999" y="1459"/>
                    </a:cubicBezTo>
                    <a:cubicBezTo>
                      <a:pt x="1371" y="1459"/>
                      <a:pt x="1730" y="1174"/>
                      <a:pt x="1730" y="728"/>
                    </a:cubicBezTo>
                    <a:cubicBezTo>
                      <a:pt x="1730" y="351"/>
                      <a:pt x="1420" y="1"/>
                      <a:pt x="104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7" name="Google Shape;2967;p17"/>
              <p:cNvSpPr/>
              <p:nvPr/>
            </p:nvSpPr>
            <p:spPr>
              <a:xfrm>
                <a:off x="4789950" y="4658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782"/>
                      <a:pt x="474" y="1256"/>
                    </a:cubicBezTo>
                    <a:cubicBezTo>
                      <a:pt x="619" y="1409"/>
                      <a:pt x="801" y="1478"/>
                      <a:pt x="982" y="1478"/>
                    </a:cubicBezTo>
                    <a:cubicBezTo>
                      <a:pt x="1360" y="1478"/>
                      <a:pt x="1730" y="1179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8" name="Google Shape;2968;p17"/>
              <p:cNvSpPr/>
              <p:nvPr/>
            </p:nvSpPr>
            <p:spPr>
              <a:xfrm>
                <a:off x="4473275" y="4658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08" y="0"/>
                      <a:pt x="1" y="782"/>
                      <a:pt x="447" y="1256"/>
                    </a:cubicBezTo>
                    <a:cubicBezTo>
                      <a:pt x="601" y="1409"/>
                      <a:pt x="787" y="1478"/>
                      <a:pt x="968" y="1478"/>
                    </a:cubicBezTo>
                    <a:cubicBezTo>
                      <a:pt x="1346" y="1478"/>
                      <a:pt x="1703" y="1179"/>
                      <a:pt x="1703" y="726"/>
                    </a:cubicBezTo>
                    <a:cubicBezTo>
                      <a:pt x="1703" y="335"/>
                      <a:pt x="1368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9" name="Google Shape;2969;p17"/>
              <p:cNvSpPr/>
              <p:nvPr/>
            </p:nvSpPr>
            <p:spPr>
              <a:xfrm>
                <a:off x="4554200" y="4658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782"/>
                      <a:pt x="447" y="1256"/>
                    </a:cubicBezTo>
                    <a:cubicBezTo>
                      <a:pt x="600" y="1409"/>
                      <a:pt x="789" y="1478"/>
                      <a:pt x="974" y="1478"/>
                    </a:cubicBezTo>
                    <a:cubicBezTo>
                      <a:pt x="1360" y="1478"/>
                      <a:pt x="1730" y="1179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0" name="Google Shape;2970;p17"/>
              <p:cNvSpPr/>
              <p:nvPr/>
            </p:nvSpPr>
            <p:spPr>
              <a:xfrm>
                <a:off x="4718800" y="4658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07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7" y="1478"/>
                    </a:cubicBezTo>
                    <a:cubicBezTo>
                      <a:pt x="1345" y="1478"/>
                      <a:pt x="1702" y="1179"/>
                      <a:pt x="1702" y="726"/>
                    </a:cubicBezTo>
                    <a:cubicBezTo>
                      <a:pt x="1702" y="335"/>
                      <a:pt x="1367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1" name="Google Shape;2971;p17"/>
              <p:cNvSpPr/>
              <p:nvPr/>
            </p:nvSpPr>
            <p:spPr>
              <a:xfrm>
                <a:off x="5089350" y="4658700"/>
                <a:ext cx="43075" cy="36475"/>
              </a:xfrm>
              <a:custGeom>
                <a:rect b="b" l="l" r="r" t="t"/>
                <a:pathLst>
                  <a:path extrusionOk="0" h="1459" w="1723">
                    <a:moveTo>
                      <a:pt x="962" y="1"/>
                    </a:moveTo>
                    <a:cubicBezTo>
                      <a:pt x="316" y="1"/>
                      <a:pt x="0" y="763"/>
                      <a:pt x="439" y="1229"/>
                    </a:cubicBezTo>
                    <a:cubicBezTo>
                      <a:pt x="588" y="1387"/>
                      <a:pt x="777" y="1458"/>
                      <a:pt x="963" y="1458"/>
                    </a:cubicBezTo>
                    <a:cubicBezTo>
                      <a:pt x="1335" y="1458"/>
                      <a:pt x="1695" y="1173"/>
                      <a:pt x="1695" y="727"/>
                    </a:cubicBezTo>
                    <a:cubicBezTo>
                      <a:pt x="1722" y="336"/>
                      <a:pt x="1388" y="1"/>
                      <a:pt x="997" y="1"/>
                    </a:cubicBezTo>
                    <a:cubicBezTo>
                      <a:pt x="985" y="1"/>
                      <a:pt x="974" y="1"/>
                      <a:pt x="962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2" name="Google Shape;2972;p17"/>
              <p:cNvSpPr/>
              <p:nvPr/>
            </p:nvSpPr>
            <p:spPr>
              <a:xfrm>
                <a:off x="4635100" y="4658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8" y="1478"/>
                    </a:cubicBezTo>
                    <a:cubicBezTo>
                      <a:pt x="1348" y="1478"/>
                      <a:pt x="1711" y="1179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3" name="Google Shape;2973;p17"/>
              <p:cNvSpPr/>
              <p:nvPr/>
            </p:nvSpPr>
            <p:spPr>
              <a:xfrm>
                <a:off x="4867350" y="4658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6" y="0"/>
                      <a:pt x="1" y="782"/>
                      <a:pt x="447" y="1256"/>
                    </a:cubicBezTo>
                    <a:cubicBezTo>
                      <a:pt x="601" y="1409"/>
                      <a:pt x="787" y="1478"/>
                      <a:pt x="968" y="1478"/>
                    </a:cubicBezTo>
                    <a:cubicBezTo>
                      <a:pt x="1346" y="1478"/>
                      <a:pt x="1703" y="1179"/>
                      <a:pt x="1703" y="726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4" name="Google Shape;2974;p17"/>
              <p:cNvSpPr/>
              <p:nvPr/>
            </p:nvSpPr>
            <p:spPr>
              <a:xfrm>
                <a:off x="5095425" y="4747300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732" y="0"/>
                    </a:moveTo>
                    <a:cubicBezTo>
                      <a:pt x="356" y="0"/>
                      <a:pt x="1" y="294"/>
                      <a:pt x="1" y="726"/>
                    </a:cubicBezTo>
                    <a:cubicBezTo>
                      <a:pt x="1" y="1144"/>
                      <a:pt x="308" y="1479"/>
                      <a:pt x="726" y="1479"/>
                    </a:cubicBezTo>
                    <a:cubicBezTo>
                      <a:pt x="1396" y="1479"/>
                      <a:pt x="1703" y="670"/>
                      <a:pt x="1256" y="224"/>
                    </a:cubicBezTo>
                    <a:cubicBezTo>
                      <a:pt x="1102" y="69"/>
                      <a:pt x="914" y="0"/>
                      <a:pt x="732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5" name="Google Shape;2975;p17"/>
              <p:cNvSpPr/>
              <p:nvPr/>
            </p:nvSpPr>
            <p:spPr>
              <a:xfrm>
                <a:off x="5013825" y="47473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0"/>
                    </a:moveTo>
                    <a:cubicBezTo>
                      <a:pt x="368" y="0"/>
                      <a:pt x="1" y="294"/>
                      <a:pt x="1" y="726"/>
                    </a:cubicBezTo>
                    <a:cubicBezTo>
                      <a:pt x="1" y="1144"/>
                      <a:pt x="335" y="1479"/>
                      <a:pt x="754" y="1479"/>
                    </a:cubicBezTo>
                    <a:cubicBezTo>
                      <a:pt x="1396" y="1479"/>
                      <a:pt x="1730" y="670"/>
                      <a:pt x="1256" y="224"/>
                    </a:cubicBezTo>
                    <a:cubicBezTo>
                      <a:pt x="1110" y="69"/>
                      <a:pt x="926" y="0"/>
                      <a:pt x="74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6" name="Google Shape;2976;p17"/>
              <p:cNvSpPr/>
              <p:nvPr/>
            </p:nvSpPr>
            <p:spPr>
              <a:xfrm>
                <a:off x="4932925" y="47473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0"/>
                    </a:moveTo>
                    <a:cubicBezTo>
                      <a:pt x="368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54" y="1479"/>
                    </a:cubicBezTo>
                    <a:cubicBezTo>
                      <a:pt x="1395" y="1479"/>
                      <a:pt x="1730" y="670"/>
                      <a:pt x="1256" y="224"/>
                    </a:cubicBezTo>
                    <a:cubicBezTo>
                      <a:pt x="1110" y="69"/>
                      <a:pt x="926" y="0"/>
                      <a:pt x="74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7" name="Google Shape;2977;p17"/>
              <p:cNvSpPr/>
              <p:nvPr/>
            </p:nvSpPr>
            <p:spPr>
              <a:xfrm>
                <a:off x="4852025" y="47473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45" y="0"/>
                    </a:moveTo>
                    <a:cubicBezTo>
                      <a:pt x="370" y="0"/>
                      <a:pt x="9" y="294"/>
                      <a:pt x="28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395" y="1479"/>
                      <a:pt x="1730" y="670"/>
                      <a:pt x="1256" y="224"/>
                    </a:cubicBezTo>
                    <a:cubicBezTo>
                      <a:pt x="1110" y="69"/>
                      <a:pt x="926" y="0"/>
                      <a:pt x="74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8" name="Google Shape;2978;p17"/>
              <p:cNvSpPr/>
              <p:nvPr/>
            </p:nvSpPr>
            <p:spPr>
              <a:xfrm>
                <a:off x="4223600" y="47473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44" y="0"/>
                    </a:moveTo>
                    <a:cubicBezTo>
                      <a:pt x="368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395" y="1479"/>
                      <a:pt x="1730" y="670"/>
                      <a:pt x="1256" y="224"/>
                    </a:cubicBezTo>
                    <a:cubicBezTo>
                      <a:pt x="1110" y="69"/>
                      <a:pt x="926" y="0"/>
                      <a:pt x="74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9" name="Google Shape;2979;p17"/>
              <p:cNvSpPr/>
              <p:nvPr/>
            </p:nvSpPr>
            <p:spPr>
              <a:xfrm>
                <a:off x="4141300" y="47473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31" y="0"/>
                    </a:moveTo>
                    <a:cubicBezTo>
                      <a:pt x="355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25" y="1479"/>
                    </a:cubicBezTo>
                    <a:cubicBezTo>
                      <a:pt x="1395" y="1479"/>
                      <a:pt x="1730" y="670"/>
                      <a:pt x="1255" y="224"/>
                    </a:cubicBezTo>
                    <a:cubicBezTo>
                      <a:pt x="1101" y="69"/>
                      <a:pt x="913" y="0"/>
                      <a:pt x="73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0" name="Google Shape;2980;p17"/>
              <p:cNvSpPr/>
              <p:nvPr/>
            </p:nvSpPr>
            <p:spPr>
              <a:xfrm>
                <a:off x="4771100" y="4747300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732" y="0"/>
                    </a:moveTo>
                    <a:cubicBezTo>
                      <a:pt x="356" y="0"/>
                      <a:pt x="1" y="294"/>
                      <a:pt x="1" y="726"/>
                    </a:cubicBezTo>
                    <a:cubicBezTo>
                      <a:pt x="1" y="1144"/>
                      <a:pt x="336" y="1479"/>
                      <a:pt x="726" y="1479"/>
                    </a:cubicBezTo>
                    <a:cubicBezTo>
                      <a:pt x="1396" y="1479"/>
                      <a:pt x="1703" y="670"/>
                      <a:pt x="1256" y="224"/>
                    </a:cubicBezTo>
                    <a:cubicBezTo>
                      <a:pt x="1102" y="69"/>
                      <a:pt x="914" y="0"/>
                      <a:pt x="732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1" name="Google Shape;2981;p17"/>
              <p:cNvSpPr/>
              <p:nvPr/>
            </p:nvSpPr>
            <p:spPr>
              <a:xfrm>
                <a:off x="4372850" y="47473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32" y="0"/>
                    </a:moveTo>
                    <a:cubicBezTo>
                      <a:pt x="355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26" y="1479"/>
                    </a:cubicBezTo>
                    <a:cubicBezTo>
                      <a:pt x="1395" y="1479"/>
                      <a:pt x="1730" y="670"/>
                      <a:pt x="1256" y="224"/>
                    </a:cubicBezTo>
                    <a:cubicBezTo>
                      <a:pt x="1101" y="69"/>
                      <a:pt x="914" y="0"/>
                      <a:pt x="732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2" name="Google Shape;2982;p17"/>
              <p:cNvSpPr/>
              <p:nvPr/>
            </p:nvSpPr>
            <p:spPr>
              <a:xfrm>
                <a:off x="4689725" y="4747300"/>
                <a:ext cx="43050" cy="37000"/>
              </a:xfrm>
              <a:custGeom>
                <a:rect b="b" l="l" r="r" t="t"/>
                <a:pathLst>
                  <a:path extrusionOk="0" h="1480" w="1722">
                    <a:moveTo>
                      <a:pt x="736" y="0"/>
                    </a:moveTo>
                    <a:cubicBezTo>
                      <a:pt x="362" y="0"/>
                      <a:pt x="1" y="294"/>
                      <a:pt x="19" y="726"/>
                    </a:cubicBezTo>
                    <a:cubicBezTo>
                      <a:pt x="19" y="1144"/>
                      <a:pt x="326" y="1479"/>
                      <a:pt x="745" y="1479"/>
                    </a:cubicBezTo>
                    <a:cubicBezTo>
                      <a:pt x="1387" y="1479"/>
                      <a:pt x="1721" y="670"/>
                      <a:pt x="1247" y="224"/>
                    </a:cubicBezTo>
                    <a:cubicBezTo>
                      <a:pt x="1101" y="69"/>
                      <a:pt x="917" y="0"/>
                      <a:pt x="73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3" name="Google Shape;2983;p17"/>
              <p:cNvSpPr/>
              <p:nvPr/>
            </p:nvSpPr>
            <p:spPr>
              <a:xfrm>
                <a:off x="4608600" y="47473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0"/>
                    </a:moveTo>
                    <a:cubicBezTo>
                      <a:pt x="368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54" y="1479"/>
                    </a:cubicBezTo>
                    <a:cubicBezTo>
                      <a:pt x="1395" y="1479"/>
                      <a:pt x="1730" y="670"/>
                      <a:pt x="1256" y="224"/>
                    </a:cubicBezTo>
                    <a:cubicBezTo>
                      <a:pt x="1110" y="69"/>
                      <a:pt x="926" y="0"/>
                      <a:pt x="74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4" name="Google Shape;2984;p17"/>
              <p:cNvSpPr/>
              <p:nvPr/>
            </p:nvSpPr>
            <p:spPr>
              <a:xfrm>
                <a:off x="4444225" y="4747300"/>
                <a:ext cx="43025" cy="37000"/>
              </a:xfrm>
              <a:custGeom>
                <a:rect b="b" l="l" r="r" t="t"/>
                <a:pathLst>
                  <a:path extrusionOk="0" h="1480" w="1721">
                    <a:moveTo>
                      <a:pt x="736" y="0"/>
                    </a:moveTo>
                    <a:cubicBezTo>
                      <a:pt x="362" y="0"/>
                      <a:pt x="0" y="294"/>
                      <a:pt x="19" y="726"/>
                    </a:cubicBezTo>
                    <a:cubicBezTo>
                      <a:pt x="19" y="1144"/>
                      <a:pt x="326" y="1479"/>
                      <a:pt x="744" y="1479"/>
                    </a:cubicBezTo>
                    <a:cubicBezTo>
                      <a:pt x="1386" y="1479"/>
                      <a:pt x="1721" y="670"/>
                      <a:pt x="1247" y="224"/>
                    </a:cubicBezTo>
                    <a:cubicBezTo>
                      <a:pt x="1101" y="69"/>
                      <a:pt x="917" y="0"/>
                      <a:pt x="73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5" name="Google Shape;2985;p17"/>
              <p:cNvSpPr/>
              <p:nvPr/>
            </p:nvSpPr>
            <p:spPr>
              <a:xfrm>
                <a:off x="4073850" y="4747300"/>
                <a:ext cx="43050" cy="37000"/>
              </a:xfrm>
              <a:custGeom>
                <a:rect b="b" l="l" r="r" t="t"/>
                <a:pathLst>
                  <a:path extrusionOk="0" h="1480" w="1722">
                    <a:moveTo>
                      <a:pt x="745" y="0"/>
                    </a:moveTo>
                    <a:cubicBezTo>
                      <a:pt x="362" y="0"/>
                      <a:pt x="1" y="294"/>
                      <a:pt x="20" y="726"/>
                    </a:cubicBezTo>
                    <a:cubicBezTo>
                      <a:pt x="20" y="1144"/>
                      <a:pt x="327" y="1479"/>
                      <a:pt x="745" y="1479"/>
                    </a:cubicBezTo>
                    <a:cubicBezTo>
                      <a:pt x="1387" y="1479"/>
                      <a:pt x="1722" y="670"/>
                      <a:pt x="1275" y="224"/>
                    </a:cubicBezTo>
                    <a:cubicBezTo>
                      <a:pt x="1120" y="69"/>
                      <a:pt x="930" y="0"/>
                      <a:pt x="74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6" name="Google Shape;2986;p17"/>
              <p:cNvSpPr/>
              <p:nvPr/>
            </p:nvSpPr>
            <p:spPr>
              <a:xfrm>
                <a:off x="4527700" y="47473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31" y="0"/>
                    </a:moveTo>
                    <a:cubicBezTo>
                      <a:pt x="355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395" y="1479"/>
                      <a:pt x="1730" y="670"/>
                      <a:pt x="1255" y="224"/>
                    </a:cubicBezTo>
                    <a:cubicBezTo>
                      <a:pt x="1101" y="69"/>
                      <a:pt x="914" y="0"/>
                      <a:pt x="731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7" name="Google Shape;2987;p17"/>
              <p:cNvSpPr/>
              <p:nvPr/>
            </p:nvSpPr>
            <p:spPr>
              <a:xfrm>
                <a:off x="4295425" y="47473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0"/>
                    </a:moveTo>
                    <a:cubicBezTo>
                      <a:pt x="368" y="0"/>
                      <a:pt x="1" y="294"/>
                      <a:pt x="1" y="726"/>
                    </a:cubicBezTo>
                    <a:cubicBezTo>
                      <a:pt x="1" y="1144"/>
                      <a:pt x="335" y="1479"/>
                      <a:pt x="754" y="1479"/>
                    </a:cubicBezTo>
                    <a:cubicBezTo>
                      <a:pt x="1396" y="1479"/>
                      <a:pt x="1730" y="670"/>
                      <a:pt x="1256" y="224"/>
                    </a:cubicBezTo>
                    <a:cubicBezTo>
                      <a:pt x="1111" y="69"/>
                      <a:pt x="926" y="0"/>
                      <a:pt x="744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8" name="Google Shape;2988;p17"/>
              <p:cNvSpPr/>
              <p:nvPr/>
            </p:nvSpPr>
            <p:spPr>
              <a:xfrm>
                <a:off x="4073625" y="4826125"/>
                <a:ext cx="37000" cy="36975"/>
              </a:xfrm>
              <a:custGeom>
                <a:rect b="b" l="l" r="r" t="t"/>
                <a:pathLst>
                  <a:path extrusionOk="0" h="1479" w="1480">
                    <a:moveTo>
                      <a:pt x="754" y="0"/>
                    </a:moveTo>
                    <a:cubicBezTo>
                      <a:pt x="336" y="0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54" y="1479"/>
                    </a:cubicBezTo>
                    <a:cubicBezTo>
                      <a:pt x="1145" y="1479"/>
                      <a:pt x="1479" y="1144"/>
                      <a:pt x="1479" y="726"/>
                    </a:cubicBezTo>
                    <a:cubicBezTo>
                      <a:pt x="1479" y="335"/>
                      <a:pt x="1145" y="0"/>
                      <a:pt x="75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9" name="Google Shape;2989;p17"/>
              <p:cNvSpPr/>
              <p:nvPr/>
            </p:nvSpPr>
            <p:spPr>
              <a:xfrm>
                <a:off x="4155225" y="4826125"/>
                <a:ext cx="36300" cy="36975"/>
              </a:xfrm>
              <a:custGeom>
                <a:rect b="b" l="l" r="r" t="t"/>
                <a:pathLst>
                  <a:path extrusionOk="0" h="1479" w="1452">
                    <a:moveTo>
                      <a:pt x="726" y="0"/>
                    </a:moveTo>
                    <a:cubicBezTo>
                      <a:pt x="308" y="0"/>
                      <a:pt x="1" y="335"/>
                      <a:pt x="1" y="726"/>
                    </a:cubicBezTo>
                    <a:cubicBezTo>
                      <a:pt x="1" y="1144"/>
                      <a:pt x="308" y="1479"/>
                      <a:pt x="726" y="1479"/>
                    </a:cubicBezTo>
                    <a:cubicBezTo>
                      <a:pt x="1145" y="1479"/>
                      <a:pt x="1452" y="1144"/>
                      <a:pt x="1452" y="726"/>
                    </a:cubicBezTo>
                    <a:cubicBezTo>
                      <a:pt x="1452" y="335"/>
                      <a:pt x="1145" y="0"/>
                      <a:pt x="72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0" name="Google Shape;2990;p17"/>
              <p:cNvSpPr/>
              <p:nvPr/>
            </p:nvSpPr>
            <p:spPr>
              <a:xfrm>
                <a:off x="4236150" y="4826125"/>
                <a:ext cx="36975" cy="36975"/>
              </a:xfrm>
              <a:custGeom>
                <a:rect b="b" l="l" r="r" t="t"/>
                <a:pathLst>
                  <a:path extrusionOk="0" h="1479" w="1479">
                    <a:moveTo>
                      <a:pt x="726" y="0"/>
                    </a:moveTo>
                    <a:cubicBezTo>
                      <a:pt x="335" y="0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26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1" name="Google Shape;2991;p17"/>
              <p:cNvSpPr/>
              <p:nvPr/>
            </p:nvSpPr>
            <p:spPr>
              <a:xfrm>
                <a:off x="4317050" y="4826125"/>
                <a:ext cx="37000" cy="36975"/>
              </a:xfrm>
              <a:custGeom>
                <a:rect b="b" l="l" r="r" t="t"/>
                <a:pathLst>
                  <a:path extrusionOk="0" h="1479" w="1480">
                    <a:moveTo>
                      <a:pt x="754" y="0"/>
                    </a:moveTo>
                    <a:cubicBezTo>
                      <a:pt x="335" y="0"/>
                      <a:pt x="1" y="335"/>
                      <a:pt x="1" y="726"/>
                    </a:cubicBezTo>
                    <a:cubicBezTo>
                      <a:pt x="1" y="1144"/>
                      <a:pt x="335" y="1479"/>
                      <a:pt x="754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5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2" name="Google Shape;2992;p17"/>
              <p:cNvSpPr/>
              <p:nvPr/>
            </p:nvSpPr>
            <p:spPr>
              <a:xfrm>
                <a:off x="4945475" y="4826125"/>
                <a:ext cx="36300" cy="36975"/>
              </a:xfrm>
              <a:custGeom>
                <a:rect b="b" l="l" r="r" t="t"/>
                <a:pathLst>
                  <a:path extrusionOk="0" h="1479" w="1452">
                    <a:moveTo>
                      <a:pt x="726" y="0"/>
                    </a:moveTo>
                    <a:cubicBezTo>
                      <a:pt x="307" y="0"/>
                      <a:pt x="1" y="335"/>
                      <a:pt x="1" y="726"/>
                    </a:cubicBezTo>
                    <a:cubicBezTo>
                      <a:pt x="1" y="1144"/>
                      <a:pt x="307" y="1479"/>
                      <a:pt x="726" y="1479"/>
                    </a:cubicBezTo>
                    <a:cubicBezTo>
                      <a:pt x="1144" y="1479"/>
                      <a:pt x="1451" y="1144"/>
                      <a:pt x="1451" y="726"/>
                    </a:cubicBezTo>
                    <a:cubicBezTo>
                      <a:pt x="1451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3" name="Google Shape;2993;p17"/>
              <p:cNvSpPr/>
              <p:nvPr/>
            </p:nvSpPr>
            <p:spPr>
              <a:xfrm>
                <a:off x="5027775" y="4826125"/>
                <a:ext cx="37000" cy="36975"/>
              </a:xfrm>
              <a:custGeom>
                <a:rect b="b" l="l" r="r" t="t"/>
                <a:pathLst>
                  <a:path extrusionOk="0" h="1479" w="1480">
                    <a:moveTo>
                      <a:pt x="726" y="0"/>
                    </a:moveTo>
                    <a:cubicBezTo>
                      <a:pt x="335" y="0"/>
                      <a:pt x="1" y="335"/>
                      <a:pt x="1" y="726"/>
                    </a:cubicBezTo>
                    <a:cubicBezTo>
                      <a:pt x="1" y="1144"/>
                      <a:pt x="335" y="1479"/>
                      <a:pt x="726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4" name="Google Shape;2994;p17"/>
              <p:cNvSpPr/>
              <p:nvPr/>
            </p:nvSpPr>
            <p:spPr>
              <a:xfrm>
                <a:off x="4397950" y="4826125"/>
                <a:ext cx="37000" cy="36975"/>
              </a:xfrm>
              <a:custGeom>
                <a:rect b="b" l="l" r="r" t="t"/>
                <a:pathLst>
                  <a:path extrusionOk="0" h="1479" w="1480">
                    <a:moveTo>
                      <a:pt x="754" y="0"/>
                    </a:moveTo>
                    <a:cubicBezTo>
                      <a:pt x="336" y="0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54" y="1479"/>
                    </a:cubicBezTo>
                    <a:cubicBezTo>
                      <a:pt x="1145" y="1479"/>
                      <a:pt x="1479" y="1144"/>
                      <a:pt x="1479" y="726"/>
                    </a:cubicBezTo>
                    <a:cubicBezTo>
                      <a:pt x="1479" y="335"/>
                      <a:pt x="1145" y="0"/>
                      <a:pt x="75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5" name="Google Shape;2995;p17"/>
              <p:cNvSpPr/>
              <p:nvPr/>
            </p:nvSpPr>
            <p:spPr>
              <a:xfrm>
                <a:off x="4796225" y="4826125"/>
                <a:ext cx="36975" cy="36975"/>
              </a:xfrm>
              <a:custGeom>
                <a:rect b="b" l="l" r="r" t="t"/>
                <a:pathLst>
                  <a:path extrusionOk="0" h="1479" w="1479">
                    <a:moveTo>
                      <a:pt x="726" y="0"/>
                    </a:moveTo>
                    <a:cubicBezTo>
                      <a:pt x="335" y="0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26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6" name="Google Shape;2996;p17"/>
              <p:cNvSpPr/>
              <p:nvPr/>
            </p:nvSpPr>
            <p:spPr>
              <a:xfrm>
                <a:off x="4478875" y="4826125"/>
                <a:ext cx="36975" cy="36975"/>
              </a:xfrm>
              <a:custGeom>
                <a:rect b="b" l="l" r="r" t="t"/>
                <a:pathLst>
                  <a:path extrusionOk="0" h="1479" w="1479">
                    <a:moveTo>
                      <a:pt x="753" y="0"/>
                    </a:moveTo>
                    <a:cubicBezTo>
                      <a:pt x="335" y="0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53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7" name="Google Shape;2997;p17"/>
              <p:cNvSpPr/>
              <p:nvPr/>
            </p:nvSpPr>
            <p:spPr>
              <a:xfrm>
                <a:off x="4560475" y="4826125"/>
                <a:ext cx="36300" cy="36975"/>
              </a:xfrm>
              <a:custGeom>
                <a:rect b="b" l="l" r="r" t="t"/>
                <a:pathLst>
                  <a:path extrusionOk="0" h="1479" w="1452">
                    <a:moveTo>
                      <a:pt x="726" y="0"/>
                    </a:moveTo>
                    <a:cubicBezTo>
                      <a:pt x="335" y="0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26" y="1479"/>
                    </a:cubicBezTo>
                    <a:cubicBezTo>
                      <a:pt x="1144" y="1479"/>
                      <a:pt x="1451" y="1144"/>
                      <a:pt x="1451" y="726"/>
                    </a:cubicBezTo>
                    <a:cubicBezTo>
                      <a:pt x="1451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8" name="Google Shape;2998;p17"/>
              <p:cNvSpPr/>
              <p:nvPr/>
            </p:nvSpPr>
            <p:spPr>
              <a:xfrm>
                <a:off x="4725075" y="4826125"/>
                <a:ext cx="36300" cy="36975"/>
              </a:xfrm>
              <a:custGeom>
                <a:rect b="b" l="l" r="r" t="t"/>
                <a:pathLst>
                  <a:path extrusionOk="0" h="1479" w="1452">
                    <a:moveTo>
                      <a:pt x="726" y="0"/>
                    </a:moveTo>
                    <a:cubicBezTo>
                      <a:pt x="307" y="0"/>
                      <a:pt x="0" y="335"/>
                      <a:pt x="0" y="726"/>
                    </a:cubicBezTo>
                    <a:cubicBezTo>
                      <a:pt x="0" y="1144"/>
                      <a:pt x="307" y="1479"/>
                      <a:pt x="726" y="1479"/>
                    </a:cubicBezTo>
                    <a:cubicBezTo>
                      <a:pt x="1116" y="1479"/>
                      <a:pt x="1451" y="1144"/>
                      <a:pt x="1451" y="726"/>
                    </a:cubicBezTo>
                    <a:cubicBezTo>
                      <a:pt x="1451" y="335"/>
                      <a:pt x="1116" y="0"/>
                      <a:pt x="72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9" name="Google Shape;2999;p17"/>
              <p:cNvSpPr/>
              <p:nvPr/>
            </p:nvSpPr>
            <p:spPr>
              <a:xfrm>
                <a:off x="5089150" y="4826125"/>
                <a:ext cx="42575" cy="36950"/>
              </a:xfrm>
              <a:custGeom>
                <a:rect b="b" l="l" r="r" t="t"/>
                <a:pathLst>
                  <a:path extrusionOk="0" h="1478" w="1703">
                    <a:moveTo>
                      <a:pt x="977" y="0"/>
                    </a:moveTo>
                    <a:cubicBezTo>
                      <a:pt x="308" y="0"/>
                      <a:pt x="1" y="781"/>
                      <a:pt x="447" y="1256"/>
                    </a:cubicBezTo>
                    <a:cubicBezTo>
                      <a:pt x="601" y="1409"/>
                      <a:pt x="786" y="1478"/>
                      <a:pt x="967" y="1478"/>
                    </a:cubicBezTo>
                    <a:cubicBezTo>
                      <a:pt x="1345" y="1478"/>
                      <a:pt x="1703" y="1178"/>
                      <a:pt x="1703" y="726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0" name="Google Shape;3000;p17"/>
              <p:cNvSpPr/>
              <p:nvPr/>
            </p:nvSpPr>
            <p:spPr>
              <a:xfrm>
                <a:off x="4641375" y="4826125"/>
                <a:ext cx="37000" cy="36975"/>
              </a:xfrm>
              <a:custGeom>
                <a:rect b="b" l="l" r="r" t="t"/>
                <a:pathLst>
                  <a:path extrusionOk="0" h="1479" w="1480">
                    <a:moveTo>
                      <a:pt x="726" y="0"/>
                    </a:moveTo>
                    <a:cubicBezTo>
                      <a:pt x="335" y="0"/>
                      <a:pt x="1" y="335"/>
                      <a:pt x="1" y="726"/>
                    </a:cubicBezTo>
                    <a:cubicBezTo>
                      <a:pt x="1" y="1144"/>
                      <a:pt x="335" y="1479"/>
                      <a:pt x="726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1" name="Google Shape;3001;p17"/>
              <p:cNvSpPr/>
              <p:nvPr/>
            </p:nvSpPr>
            <p:spPr>
              <a:xfrm>
                <a:off x="4873625" y="4826125"/>
                <a:ext cx="36300" cy="36975"/>
              </a:xfrm>
              <a:custGeom>
                <a:rect b="b" l="l" r="r" t="t"/>
                <a:pathLst>
                  <a:path extrusionOk="0" h="1479" w="1452">
                    <a:moveTo>
                      <a:pt x="726" y="0"/>
                    </a:moveTo>
                    <a:cubicBezTo>
                      <a:pt x="336" y="0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26" y="1479"/>
                    </a:cubicBezTo>
                    <a:cubicBezTo>
                      <a:pt x="1145" y="1479"/>
                      <a:pt x="1452" y="1144"/>
                      <a:pt x="1452" y="726"/>
                    </a:cubicBezTo>
                    <a:cubicBezTo>
                      <a:pt x="1452" y="335"/>
                      <a:pt x="1145" y="0"/>
                      <a:pt x="72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2" name="Google Shape;3002;p17"/>
              <p:cNvSpPr/>
              <p:nvPr/>
            </p:nvSpPr>
            <p:spPr>
              <a:xfrm>
                <a:off x="3667700" y="4651750"/>
                <a:ext cx="320175" cy="48850"/>
              </a:xfrm>
              <a:custGeom>
                <a:rect b="b" l="l" r="r" t="t"/>
                <a:pathLst>
                  <a:path extrusionOk="0" h="1954" w="12807">
                    <a:moveTo>
                      <a:pt x="1" y="0"/>
                    </a:moveTo>
                    <a:lnTo>
                      <a:pt x="1" y="1953"/>
                    </a:lnTo>
                    <a:lnTo>
                      <a:pt x="12806" y="1953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3" name="Google Shape;3003;p17"/>
              <p:cNvSpPr/>
              <p:nvPr/>
            </p:nvSpPr>
            <p:spPr>
              <a:xfrm>
                <a:off x="3667700" y="4736150"/>
                <a:ext cx="320175" cy="49550"/>
              </a:xfrm>
              <a:custGeom>
                <a:rect b="b" l="l" r="r" t="t"/>
                <a:pathLst>
                  <a:path extrusionOk="0" h="1982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6" y="1981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4" name="Google Shape;3004;p17"/>
              <p:cNvSpPr/>
              <p:nvPr/>
            </p:nvSpPr>
            <p:spPr>
              <a:xfrm>
                <a:off x="3667700" y="4824025"/>
                <a:ext cx="320175" cy="48850"/>
              </a:xfrm>
              <a:custGeom>
                <a:rect b="b" l="l" r="r" t="t"/>
                <a:pathLst>
                  <a:path extrusionOk="0" h="1954" w="12807">
                    <a:moveTo>
                      <a:pt x="1" y="0"/>
                    </a:moveTo>
                    <a:lnTo>
                      <a:pt x="1" y="1953"/>
                    </a:lnTo>
                    <a:lnTo>
                      <a:pt x="12806" y="1953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5" name="Google Shape;3005;p17"/>
              <p:cNvSpPr/>
              <p:nvPr/>
            </p:nvSpPr>
            <p:spPr>
              <a:xfrm>
                <a:off x="3595875" y="5066050"/>
                <a:ext cx="1625825" cy="403875"/>
              </a:xfrm>
              <a:custGeom>
                <a:rect b="b" l="l" r="r" t="t"/>
                <a:pathLst>
                  <a:path extrusionOk="0" h="16155" w="65033">
                    <a:moveTo>
                      <a:pt x="0" y="0"/>
                    </a:moveTo>
                    <a:lnTo>
                      <a:pt x="0" y="16154"/>
                    </a:lnTo>
                    <a:lnTo>
                      <a:pt x="65032" y="16154"/>
                    </a:lnTo>
                    <a:lnTo>
                      <a:pt x="65032" y="0"/>
                    </a:lnTo>
                    <a:close/>
                  </a:path>
                </a:pathLst>
              </a:custGeom>
              <a:solidFill>
                <a:srgbClr val="A4C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6" name="Google Shape;3006;p17"/>
              <p:cNvSpPr/>
              <p:nvPr/>
            </p:nvSpPr>
            <p:spPr>
              <a:xfrm>
                <a:off x="3667700" y="5149050"/>
                <a:ext cx="320175" cy="49550"/>
              </a:xfrm>
              <a:custGeom>
                <a:rect b="b" l="l" r="r" t="t"/>
                <a:pathLst>
                  <a:path extrusionOk="0" h="1982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6" y="1981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7" name="Google Shape;3007;p17"/>
              <p:cNvSpPr/>
              <p:nvPr/>
            </p:nvSpPr>
            <p:spPr>
              <a:xfrm>
                <a:off x="3667700" y="5234150"/>
                <a:ext cx="320175" cy="49525"/>
              </a:xfrm>
              <a:custGeom>
                <a:rect b="b" l="l" r="r" t="t"/>
                <a:pathLst>
                  <a:path extrusionOk="0" h="1981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6" y="1981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8" name="Google Shape;3008;p17"/>
              <p:cNvSpPr/>
              <p:nvPr/>
            </p:nvSpPr>
            <p:spPr>
              <a:xfrm>
                <a:off x="3667700" y="5322025"/>
                <a:ext cx="320175" cy="48850"/>
              </a:xfrm>
              <a:custGeom>
                <a:rect b="b" l="l" r="r" t="t"/>
                <a:pathLst>
                  <a:path extrusionOk="0" h="1954" w="12807">
                    <a:moveTo>
                      <a:pt x="1" y="0"/>
                    </a:moveTo>
                    <a:lnTo>
                      <a:pt x="1" y="1953"/>
                    </a:lnTo>
                    <a:lnTo>
                      <a:pt x="12806" y="1953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9" name="Google Shape;3009;p17"/>
              <p:cNvSpPr/>
              <p:nvPr/>
            </p:nvSpPr>
            <p:spPr>
              <a:xfrm>
                <a:off x="4061775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1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8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0" name="Google Shape;3010;p17"/>
              <p:cNvSpPr/>
              <p:nvPr/>
            </p:nvSpPr>
            <p:spPr>
              <a:xfrm>
                <a:off x="4142675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6" y="0"/>
                      <a:pt x="1" y="782"/>
                      <a:pt x="475" y="1256"/>
                    </a:cubicBezTo>
                    <a:cubicBezTo>
                      <a:pt x="620" y="1409"/>
                      <a:pt x="802" y="1478"/>
                      <a:pt x="983" y="1478"/>
                    </a:cubicBezTo>
                    <a:cubicBezTo>
                      <a:pt x="1361" y="1478"/>
                      <a:pt x="1731" y="1178"/>
                      <a:pt x="1731" y="726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1" name="Google Shape;3011;p17"/>
              <p:cNvSpPr/>
              <p:nvPr/>
            </p:nvSpPr>
            <p:spPr>
              <a:xfrm>
                <a:off x="4223600" y="5156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1004" y="0"/>
                    </a:moveTo>
                    <a:cubicBezTo>
                      <a:pt x="335" y="0"/>
                      <a:pt x="0" y="782"/>
                      <a:pt x="474" y="1256"/>
                    </a:cubicBezTo>
                    <a:cubicBezTo>
                      <a:pt x="628" y="1409"/>
                      <a:pt x="814" y="1478"/>
                      <a:pt x="995" y="1478"/>
                    </a:cubicBezTo>
                    <a:cubicBezTo>
                      <a:pt x="1373" y="1478"/>
                      <a:pt x="1730" y="1178"/>
                      <a:pt x="1730" y="726"/>
                    </a:cubicBezTo>
                    <a:cubicBezTo>
                      <a:pt x="1730" y="335"/>
                      <a:pt x="1395" y="0"/>
                      <a:pt x="100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2" name="Google Shape;3012;p17"/>
              <p:cNvSpPr/>
              <p:nvPr/>
            </p:nvSpPr>
            <p:spPr>
              <a:xfrm>
                <a:off x="4305200" y="5156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5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7" y="1478"/>
                    </a:cubicBezTo>
                    <a:cubicBezTo>
                      <a:pt x="1345" y="1478"/>
                      <a:pt x="1702" y="1178"/>
                      <a:pt x="1702" y="726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3" name="Google Shape;3013;p17"/>
              <p:cNvSpPr/>
              <p:nvPr/>
            </p:nvSpPr>
            <p:spPr>
              <a:xfrm>
                <a:off x="4932925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0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8"/>
                      <a:pt x="1730" y="726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4" name="Google Shape;3014;p17"/>
              <p:cNvSpPr/>
              <p:nvPr/>
            </p:nvSpPr>
            <p:spPr>
              <a:xfrm>
                <a:off x="5015925" y="5156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5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7" y="1478"/>
                    </a:cubicBezTo>
                    <a:cubicBezTo>
                      <a:pt x="1345" y="1478"/>
                      <a:pt x="1702" y="1178"/>
                      <a:pt x="1702" y="726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5" name="Google Shape;3015;p17"/>
              <p:cNvSpPr/>
              <p:nvPr/>
            </p:nvSpPr>
            <p:spPr>
              <a:xfrm>
                <a:off x="4386100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1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8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6" name="Google Shape;3016;p17"/>
              <p:cNvSpPr/>
              <p:nvPr/>
            </p:nvSpPr>
            <p:spPr>
              <a:xfrm>
                <a:off x="4784350" y="5156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08" y="0"/>
                      <a:pt x="1" y="782"/>
                      <a:pt x="447" y="1256"/>
                    </a:cubicBezTo>
                    <a:cubicBezTo>
                      <a:pt x="601" y="1409"/>
                      <a:pt x="787" y="1478"/>
                      <a:pt x="968" y="1478"/>
                    </a:cubicBezTo>
                    <a:cubicBezTo>
                      <a:pt x="1346" y="1478"/>
                      <a:pt x="1703" y="1178"/>
                      <a:pt x="1703" y="726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7" name="Google Shape;3017;p17"/>
              <p:cNvSpPr/>
              <p:nvPr/>
            </p:nvSpPr>
            <p:spPr>
              <a:xfrm>
                <a:off x="4467000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6" y="0"/>
                      <a:pt x="1" y="782"/>
                      <a:pt x="475" y="1256"/>
                    </a:cubicBezTo>
                    <a:cubicBezTo>
                      <a:pt x="620" y="1409"/>
                      <a:pt x="802" y="1478"/>
                      <a:pt x="983" y="1478"/>
                    </a:cubicBezTo>
                    <a:cubicBezTo>
                      <a:pt x="1361" y="1478"/>
                      <a:pt x="1731" y="1178"/>
                      <a:pt x="1731" y="726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8" name="Google Shape;3018;p17"/>
              <p:cNvSpPr/>
              <p:nvPr/>
            </p:nvSpPr>
            <p:spPr>
              <a:xfrm>
                <a:off x="4547925" y="5156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782"/>
                      <a:pt x="446" y="1256"/>
                    </a:cubicBezTo>
                    <a:cubicBezTo>
                      <a:pt x="600" y="1409"/>
                      <a:pt x="786" y="1478"/>
                      <a:pt x="968" y="1478"/>
                    </a:cubicBezTo>
                    <a:cubicBezTo>
                      <a:pt x="1348" y="1478"/>
                      <a:pt x="1711" y="1178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9" name="Google Shape;3019;p17"/>
              <p:cNvSpPr/>
              <p:nvPr/>
            </p:nvSpPr>
            <p:spPr>
              <a:xfrm>
                <a:off x="4712525" y="5156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8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0" name="Google Shape;3020;p17"/>
              <p:cNvSpPr/>
              <p:nvPr/>
            </p:nvSpPr>
            <p:spPr>
              <a:xfrm>
                <a:off x="5082875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1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8"/>
                      <a:pt x="1730" y="726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1" name="Google Shape;3021;p17"/>
              <p:cNvSpPr/>
              <p:nvPr/>
            </p:nvSpPr>
            <p:spPr>
              <a:xfrm>
                <a:off x="4629525" y="5156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07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7" y="1478"/>
                    </a:cubicBezTo>
                    <a:cubicBezTo>
                      <a:pt x="1345" y="1478"/>
                      <a:pt x="1702" y="1178"/>
                      <a:pt x="1702" y="726"/>
                    </a:cubicBezTo>
                    <a:cubicBezTo>
                      <a:pt x="1702" y="335"/>
                      <a:pt x="1367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2" name="Google Shape;3022;p17"/>
              <p:cNvSpPr/>
              <p:nvPr/>
            </p:nvSpPr>
            <p:spPr>
              <a:xfrm>
                <a:off x="4861775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1" y="782"/>
                      <a:pt x="447" y="1256"/>
                    </a:cubicBezTo>
                    <a:cubicBezTo>
                      <a:pt x="601" y="1409"/>
                      <a:pt x="786" y="1478"/>
                      <a:pt x="968" y="1478"/>
                    </a:cubicBezTo>
                    <a:cubicBezTo>
                      <a:pt x="1348" y="1478"/>
                      <a:pt x="1712" y="1178"/>
                      <a:pt x="1730" y="726"/>
                    </a:cubicBezTo>
                    <a:cubicBezTo>
                      <a:pt x="1702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3" name="Google Shape;3023;p17"/>
              <p:cNvSpPr/>
              <p:nvPr/>
            </p:nvSpPr>
            <p:spPr>
              <a:xfrm>
                <a:off x="5089150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35" y="1488"/>
                      <a:pt x="754" y="1488"/>
                    </a:cubicBezTo>
                    <a:cubicBezTo>
                      <a:pt x="1396" y="1460"/>
                      <a:pt x="1730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4" name="Google Shape;3024;p17"/>
              <p:cNvSpPr/>
              <p:nvPr/>
            </p:nvSpPr>
            <p:spPr>
              <a:xfrm>
                <a:off x="5008250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35" y="1488"/>
                      <a:pt x="726" y="1488"/>
                    </a:cubicBezTo>
                    <a:cubicBezTo>
                      <a:pt x="1395" y="1488"/>
                      <a:pt x="1730" y="679"/>
                      <a:pt x="1256" y="205"/>
                    </a:cubicBezTo>
                    <a:cubicBezTo>
                      <a:pt x="1106" y="64"/>
                      <a:pt x="925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5" name="Google Shape;3025;p17"/>
              <p:cNvSpPr/>
              <p:nvPr/>
            </p:nvSpPr>
            <p:spPr>
              <a:xfrm>
                <a:off x="4927350" y="5245075"/>
                <a:ext cx="42550" cy="37225"/>
              </a:xfrm>
              <a:custGeom>
                <a:rect b="b" l="l" r="r" t="t"/>
                <a:pathLst>
                  <a:path extrusionOk="0" h="1489" w="1702">
                    <a:moveTo>
                      <a:pt x="748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35" y="1488"/>
                      <a:pt x="726" y="1488"/>
                    </a:cubicBezTo>
                    <a:cubicBezTo>
                      <a:pt x="1395" y="1460"/>
                      <a:pt x="1702" y="679"/>
                      <a:pt x="1256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6" name="Google Shape;3026;p17"/>
              <p:cNvSpPr/>
              <p:nvPr/>
            </p:nvSpPr>
            <p:spPr>
              <a:xfrm>
                <a:off x="4845950" y="5245075"/>
                <a:ext cx="43050" cy="37225"/>
              </a:xfrm>
              <a:custGeom>
                <a:rect b="b" l="l" r="r" t="t"/>
                <a:pathLst>
                  <a:path extrusionOk="0" h="1489" w="1722">
                    <a:moveTo>
                      <a:pt x="753" y="1"/>
                    </a:moveTo>
                    <a:cubicBezTo>
                      <a:pt x="373" y="1"/>
                      <a:pt x="1" y="296"/>
                      <a:pt x="20" y="735"/>
                    </a:cubicBezTo>
                    <a:cubicBezTo>
                      <a:pt x="20" y="1153"/>
                      <a:pt x="327" y="1488"/>
                      <a:pt x="745" y="1488"/>
                    </a:cubicBezTo>
                    <a:cubicBezTo>
                      <a:pt x="1387" y="1460"/>
                      <a:pt x="1722" y="679"/>
                      <a:pt x="1247" y="205"/>
                    </a:cubicBezTo>
                    <a:cubicBezTo>
                      <a:pt x="1106" y="64"/>
                      <a:pt x="929" y="1"/>
                      <a:pt x="75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7" name="Google Shape;3027;p17"/>
              <p:cNvSpPr/>
              <p:nvPr/>
            </p:nvSpPr>
            <p:spPr>
              <a:xfrm>
                <a:off x="4218000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36" y="1488"/>
                      <a:pt x="726" y="1488"/>
                    </a:cubicBezTo>
                    <a:cubicBezTo>
                      <a:pt x="1396" y="1488"/>
                      <a:pt x="1731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8" name="Google Shape;3028;p17"/>
              <p:cNvSpPr/>
              <p:nvPr/>
            </p:nvSpPr>
            <p:spPr>
              <a:xfrm>
                <a:off x="4135225" y="5245075"/>
                <a:ext cx="43050" cy="37225"/>
              </a:xfrm>
              <a:custGeom>
                <a:rect b="b" l="l" r="r" t="t"/>
                <a:pathLst>
                  <a:path extrusionOk="0" h="1489" w="1722">
                    <a:moveTo>
                      <a:pt x="762" y="1"/>
                    </a:moveTo>
                    <a:cubicBezTo>
                      <a:pt x="373" y="1"/>
                      <a:pt x="1" y="296"/>
                      <a:pt x="20" y="735"/>
                    </a:cubicBezTo>
                    <a:cubicBezTo>
                      <a:pt x="20" y="1153"/>
                      <a:pt x="327" y="1488"/>
                      <a:pt x="745" y="1488"/>
                    </a:cubicBezTo>
                    <a:cubicBezTo>
                      <a:pt x="1387" y="1488"/>
                      <a:pt x="1722" y="679"/>
                      <a:pt x="1275" y="205"/>
                    </a:cubicBezTo>
                    <a:cubicBezTo>
                      <a:pt x="1125" y="64"/>
                      <a:pt x="942" y="1"/>
                      <a:pt x="76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9" name="Google Shape;3029;p17"/>
              <p:cNvSpPr/>
              <p:nvPr/>
            </p:nvSpPr>
            <p:spPr>
              <a:xfrm>
                <a:off x="4765050" y="5245075"/>
                <a:ext cx="43050" cy="37225"/>
              </a:xfrm>
              <a:custGeom>
                <a:rect b="b" l="l" r="r" t="t"/>
                <a:pathLst>
                  <a:path extrusionOk="0" h="1489" w="1722">
                    <a:moveTo>
                      <a:pt x="762" y="1"/>
                    </a:moveTo>
                    <a:cubicBezTo>
                      <a:pt x="373" y="1"/>
                      <a:pt x="0" y="296"/>
                      <a:pt x="20" y="735"/>
                    </a:cubicBezTo>
                    <a:cubicBezTo>
                      <a:pt x="20" y="1153"/>
                      <a:pt x="326" y="1488"/>
                      <a:pt x="745" y="1488"/>
                    </a:cubicBezTo>
                    <a:cubicBezTo>
                      <a:pt x="1387" y="1488"/>
                      <a:pt x="1721" y="679"/>
                      <a:pt x="1275" y="205"/>
                    </a:cubicBezTo>
                    <a:cubicBezTo>
                      <a:pt x="1125" y="64"/>
                      <a:pt x="942" y="1"/>
                      <a:pt x="76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0" name="Google Shape;3030;p17"/>
              <p:cNvSpPr/>
              <p:nvPr/>
            </p:nvSpPr>
            <p:spPr>
              <a:xfrm>
                <a:off x="4367275" y="5245075"/>
                <a:ext cx="42575" cy="37225"/>
              </a:xfrm>
              <a:custGeom>
                <a:rect b="b" l="l" r="r" t="t"/>
                <a:pathLst>
                  <a:path extrusionOk="0" h="1489" w="1703">
                    <a:moveTo>
                      <a:pt x="748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07" y="1488"/>
                      <a:pt x="726" y="1488"/>
                    </a:cubicBezTo>
                    <a:cubicBezTo>
                      <a:pt x="1367" y="1488"/>
                      <a:pt x="1702" y="679"/>
                      <a:pt x="1256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1" name="Google Shape;3031;p17"/>
              <p:cNvSpPr/>
              <p:nvPr/>
            </p:nvSpPr>
            <p:spPr>
              <a:xfrm>
                <a:off x="4683925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35" y="1488"/>
                      <a:pt x="754" y="1488"/>
                    </a:cubicBezTo>
                    <a:cubicBezTo>
                      <a:pt x="1395" y="1460"/>
                      <a:pt x="1730" y="679"/>
                      <a:pt x="1256" y="205"/>
                    </a:cubicBezTo>
                    <a:cubicBezTo>
                      <a:pt x="1106" y="64"/>
                      <a:pt x="925" y="1"/>
                      <a:pt x="749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2" name="Google Shape;3032;p17"/>
              <p:cNvSpPr/>
              <p:nvPr/>
            </p:nvSpPr>
            <p:spPr>
              <a:xfrm>
                <a:off x="4603025" y="5245075"/>
                <a:ext cx="43250" cy="37225"/>
              </a:xfrm>
              <a:custGeom>
                <a:rect b="b" l="l" r="r" t="t"/>
                <a:pathLst>
                  <a:path extrusionOk="0" h="1489" w="1730">
                    <a:moveTo>
                      <a:pt x="748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35" y="1488"/>
                      <a:pt x="725" y="1488"/>
                    </a:cubicBezTo>
                    <a:cubicBezTo>
                      <a:pt x="1395" y="1460"/>
                      <a:pt x="1730" y="679"/>
                      <a:pt x="1256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3" name="Google Shape;3033;p17"/>
              <p:cNvSpPr/>
              <p:nvPr/>
            </p:nvSpPr>
            <p:spPr>
              <a:xfrm>
                <a:off x="4438400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36" y="1488"/>
                      <a:pt x="726" y="1488"/>
                    </a:cubicBezTo>
                    <a:cubicBezTo>
                      <a:pt x="1396" y="1488"/>
                      <a:pt x="1731" y="679"/>
                      <a:pt x="1256" y="205"/>
                    </a:cubicBezTo>
                    <a:cubicBezTo>
                      <a:pt x="1107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4" name="Google Shape;3034;p17"/>
              <p:cNvSpPr/>
              <p:nvPr/>
            </p:nvSpPr>
            <p:spPr>
              <a:xfrm>
                <a:off x="4067575" y="5245075"/>
                <a:ext cx="43050" cy="37225"/>
              </a:xfrm>
              <a:custGeom>
                <a:rect b="b" l="l" r="r" t="t"/>
                <a:pathLst>
                  <a:path extrusionOk="0" h="1489" w="1722">
                    <a:moveTo>
                      <a:pt x="753" y="1"/>
                    </a:moveTo>
                    <a:cubicBezTo>
                      <a:pt x="373" y="1"/>
                      <a:pt x="1" y="296"/>
                      <a:pt x="20" y="735"/>
                    </a:cubicBezTo>
                    <a:cubicBezTo>
                      <a:pt x="20" y="1153"/>
                      <a:pt x="327" y="1488"/>
                      <a:pt x="745" y="1488"/>
                    </a:cubicBezTo>
                    <a:cubicBezTo>
                      <a:pt x="1387" y="1460"/>
                      <a:pt x="1721" y="679"/>
                      <a:pt x="1247" y="205"/>
                    </a:cubicBezTo>
                    <a:cubicBezTo>
                      <a:pt x="1106" y="64"/>
                      <a:pt x="929" y="1"/>
                      <a:pt x="753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5" name="Google Shape;3035;p17"/>
              <p:cNvSpPr/>
              <p:nvPr/>
            </p:nvSpPr>
            <p:spPr>
              <a:xfrm>
                <a:off x="4522100" y="5245075"/>
                <a:ext cx="42575" cy="37225"/>
              </a:xfrm>
              <a:custGeom>
                <a:rect b="b" l="l" r="r" t="t"/>
                <a:pathLst>
                  <a:path extrusionOk="0" h="1489" w="1703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08" y="1488"/>
                      <a:pt x="726" y="1488"/>
                    </a:cubicBezTo>
                    <a:cubicBezTo>
                      <a:pt x="1396" y="1460"/>
                      <a:pt x="1703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6" name="Google Shape;3036;p17"/>
              <p:cNvSpPr/>
              <p:nvPr/>
            </p:nvSpPr>
            <p:spPr>
              <a:xfrm>
                <a:off x="4289850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35" y="1488"/>
                      <a:pt x="726" y="1488"/>
                    </a:cubicBezTo>
                    <a:cubicBezTo>
                      <a:pt x="1395" y="1460"/>
                      <a:pt x="1730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7" name="Google Shape;3037;p17"/>
              <p:cNvSpPr/>
              <p:nvPr/>
            </p:nvSpPr>
            <p:spPr>
              <a:xfrm>
                <a:off x="4061775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977" y="0"/>
                    </a:moveTo>
                    <a:cubicBezTo>
                      <a:pt x="335" y="0"/>
                      <a:pt x="1" y="781"/>
                      <a:pt x="475" y="1256"/>
                    </a:cubicBezTo>
                    <a:cubicBezTo>
                      <a:pt x="619" y="1400"/>
                      <a:pt x="801" y="1466"/>
                      <a:pt x="982" y="1466"/>
                    </a:cubicBezTo>
                    <a:cubicBezTo>
                      <a:pt x="1360" y="1466"/>
                      <a:pt x="1730" y="1179"/>
                      <a:pt x="1730" y="725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8" name="Google Shape;3038;p17"/>
              <p:cNvSpPr/>
              <p:nvPr/>
            </p:nvSpPr>
            <p:spPr>
              <a:xfrm>
                <a:off x="4142675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1005" y="0"/>
                    </a:moveTo>
                    <a:cubicBezTo>
                      <a:pt x="336" y="0"/>
                      <a:pt x="1" y="781"/>
                      <a:pt x="475" y="1256"/>
                    </a:cubicBezTo>
                    <a:cubicBezTo>
                      <a:pt x="619" y="1400"/>
                      <a:pt x="802" y="1466"/>
                      <a:pt x="982" y="1466"/>
                    </a:cubicBezTo>
                    <a:cubicBezTo>
                      <a:pt x="1360" y="1466"/>
                      <a:pt x="1731" y="1179"/>
                      <a:pt x="1731" y="725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9" name="Google Shape;3039;p17"/>
              <p:cNvSpPr/>
              <p:nvPr/>
            </p:nvSpPr>
            <p:spPr>
              <a:xfrm>
                <a:off x="4223600" y="5324125"/>
                <a:ext cx="43250" cy="36650"/>
              </a:xfrm>
              <a:custGeom>
                <a:rect b="b" l="l" r="r" t="t"/>
                <a:pathLst>
                  <a:path extrusionOk="0" h="1466" w="1730">
                    <a:moveTo>
                      <a:pt x="1004" y="0"/>
                    </a:moveTo>
                    <a:cubicBezTo>
                      <a:pt x="335" y="0"/>
                      <a:pt x="0" y="781"/>
                      <a:pt x="474" y="1256"/>
                    </a:cubicBezTo>
                    <a:cubicBezTo>
                      <a:pt x="628" y="1400"/>
                      <a:pt x="813" y="1466"/>
                      <a:pt x="994" y="1466"/>
                    </a:cubicBezTo>
                    <a:cubicBezTo>
                      <a:pt x="1372" y="1466"/>
                      <a:pt x="1730" y="1179"/>
                      <a:pt x="1730" y="725"/>
                    </a:cubicBezTo>
                    <a:cubicBezTo>
                      <a:pt x="1730" y="335"/>
                      <a:pt x="1395" y="0"/>
                      <a:pt x="100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0" name="Google Shape;3040;p17"/>
              <p:cNvSpPr/>
              <p:nvPr/>
            </p:nvSpPr>
            <p:spPr>
              <a:xfrm>
                <a:off x="4305200" y="5324125"/>
                <a:ext cx="42575" cy="36650"/>
              </a:xfrm>
              <a:custGeom>
                <a:rect b="b" l="l" r="r" t="t"/>
                <a:pathLst>
                  <a:path extrusionOk="0" h="1466" w="1703">
                    <a:moveTo>
                      <a:pt x="977" y="0"/>
                    </a:moveTo>
                    <a:cubicBezTo>
                      <a:pt x="335" y="0"/>
                      <a:pt x="0" y="781"/>
                      <a:pt x="447" y="1256"/>
                    </a:cubicBezTo>
                    <a:cubicBezTo>
                      <a:pt x="600" y="1400"/>
                      <a:pt x="786" y="1466"/>
                      <a:pt x="966" y="1466"/>
                    </a:cubicBezTo>
                    <a:cubicBezTo>
                      <a:pt x="1345" y="1466"/>
                      <a:pt x="1702" y="1179"/>
                      <a:pt x="1702" y="725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1" name="Google Shape;3041;p17"/>
              <p:cNvSpPr/>
              <p:nvPr/>
            </p:nvSpPr>
            <p:spPr>
              <a:xfrm>
                <a:off x="4932925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1005" y="0"/>
                    </a:moveTo>
                    <a:cubicBezTo>
                      <a:pt x="335" y="0"/>
                      <a:pt x="0" y="781"/>
                      <a:pt x="475" y="1256"/>
                    </a:cubicBezTo>
                    <a:cubicBezTo>
                      <a:pt x="619" y="1400"/>
                      <a:pt x="801" y="1466"/>
                      <a:pt x="982" y="1466"/>
                    </a:cubicBezTo>
                    <a:cubicBezTo>
                      <a:pt x="1360" y="1466"/>
                      <a:pt x="1730" y="1179"/>
                      <a:pt x="1730" y="725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2" name="Google Shape;3042;p17"/>
              <p:cNvSpPr/>
              <p:nvPr/>
            </p:nvSpPr>
            <p:spPr>
              <a:xfrm>
                <a:off x="5015925" y="5324125"/>
                <a:ext cx="42575" cy="36650"/>
              </a:xfrm>
              <a:custGeom>
                <a:rect b="b" l="l" r="r" t="t"/>
                <a:pathLst>
                  <a:path extrusionOk="0" h="1466" w="1703">
                    <a:moveTo>
                      <a:pt x="977" y="0"/>
                    </a:moveTo>
                    <a:cubicBezTo>
                      <a:pt x="335" y="0"/>
                      <a:pt x="0" y="781"/>
                      <a:pt x="447" y="1256"/>
                    </a:cubicBezTo>
                    <a:cubicBezTo>
                      <a:pt x="600" y="1400"/>
                      <a:pt x="786" y="1466"/>
                      <a:pt x="966" y="1466"/>
                    </a:cubicBezTo>
                    <a:cubicBezTo>
                      <a:pt x="1345" y="1466"/>
                      <a:pt x="1702" y="1179"/>
                      <a:pt x="1702" y="725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3" name="Google Shape;3043;p17"/>
              <p:cNvSpPr/>
              <p:nvPr/>
            </p:nvSpPr>
            <p:spPr>
              <a:xfrm>
                <a:off x="4386100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977" y="0"/>
                    </a:moveTo>
                    <a:cubicBezTo>
                      <a:pt x="335" y="0"/>
                      <a:pt x="1" y="781"/>
                      <a:pt x="475" y="1256"/>
                    </a:cubicBezTo>
                    <a:cubicBezTo>
                      <a:pt x="619" y="1400"/>
                      <a:pt x="801" y="1466"/>
                      <a:pt x="982" y="1466"/>
                    </a:cubicBezTo>
                    <a:cubicBezTo>
                      <a:pt x="1360" y="1466"/>
                      <a:pt x="1730" y="1179"/>
                      <a:pt x="1730" y="725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4" name="Google Shape;3044;p17"/>
              <p:cNvSpPr/>
              <p:nvPr/>
            </p:nvSpPr>
            <p:spPr>
              <a:xfrm>
                <a:off x="4784350" y="5324125"/>
                <a:ext cx="42575" cy="36650"/>
              </a:xfrm>
              <a:custGeom>
                <a:rect b="b" l="l" r="r" t="t"/>
                <a:pathLst>
                  <a:path extrusionOk="0" h="1466" w="1703">
                    <a:moveTo>
                      <a:pt x="977" y="0"/>
                    </a:moveTo>
                    <a:cubicBezTo>
                      <a:pt x="308" y="0"/>
                      <a:pt x="1" y="781"/>
                      <a:pt x="447" y="1256"/>
                    </a:cubicBezTo>
                    <a:cubicBezTo>
                      <a:pt x="601" y="1400"/>
                      <a:pt x="786" y="1466"/>
                      <a:pt x="967" y="1466"/>
                    </a:cubicBezTo>
                    <a:cubicBezTo>
                      <a:pt x="1345" y="1466"/>
                      <a:pt x="1703" y="1179"/>
                      <a:pt x="1703" y="725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5" name="Google Shape;3045;p17"/>
              <p:cNvSpPr/>
              <p:nvPr/>
            </p:nvSpPr>
            <p:spPr>
              <a:xfrm>
                <a:off x="4467000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1005" y="0"/>
                    </a:moveTo>
                    <a:cubicBezTo>
                      <a:pt x="336" y="0"/>
                      <a:pt x="1" y="781"/>
                      <a:pt x="475" y="1256"/>
                    </a:cubicBezTo>
                    <a:cubicBezTo>
                      <a:pt x="619" y="1400"/>
                      <a:pt x="802" y="1466"/>
                      <a:pt x="982" y="1466"/>
                    </a:cubicBezTo>
                    <a:cubicBezTo>
                      <a:pt x="1360" y="1466"/>
                      <a:pt x="1731" y="1179"/>
                      <a:pt x="1731" y="725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6" name="Google Shape;3046;p17"/>
              <p:cNvSpPr/>
              <p:nvPr/>
            </p:nvSpPr>
            <p:spPr>
              <a:xfrm>
                <a:off x="4547925" y="5324125"/>
                <a:ext cx="43250" cy="36650"/>
              </a:xfrm>
              <a:custGeom>
                <a:rect b="b" l="l" r="r" t="t"/>
                <a:pathLst>
                  <a:path extrusionOk="0" h="1466" w="1730">
                    <a:moveTo>
                      <a:pt x="977" y="0"/>
                    </a:moveTo>
                    <a:cubicBezTo>
                      <a:pt x="335" y="0"/>
                      <a:pt x="0" y="781"/>
                      <a:pt x="446" y="1256"/>
                    </a:cubicBezTo>
                    <a:cubicBezTo>
                      <a:pt x="600" y="1400"/>
                      <a:pt x="785" y="1466"/>
                      <a:pt x="967" y="1466"/>
                    </a:cubicBezTo>
                    <a:cubicBezTo>
                      <a:pt x="1347" y="1466"/>
                      <a:pt x="1711" y="1179"/>
                      <a:pt x="1730" y="725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7" name="Google Shape;3047;p17"/>
              <p:cNvSpPr/>
              <p:nvPr/>
            </p:nvSpPr>
            <p:spPr>
              <a:xfrm>
                <a:off x="4712525" y="5324125"/>
                <a:ext cx="43250" cy="36650"/>
              </a:xfrm>
              <a:custGeom>
                <a:rect b="b" l="l" r="r" t="t"/>
                <a:pathLst>
                  <a:path extrusionOk="0" h="1466" w="1730">
                    <a:moveTo>
                      <a:pt x="977" y="0"/>
                    </a:moveTo>
                    <a:cubicBezTo>
                      <a:pt x="335" y="0"/>
                      <a:pt x="0" y="781"/>
                      <a:pt x="475" y="1256"/>
                    </a:cubicBezTo>
                    <a:cubicBezTo>
                      <a:pt x="619" y="1400"/>
                      <a:pt x="801" y="1466"/>
                      <a:pt x="982" y="1466"/>
                    </a:cubicBezTo>
                    <a:cubicBezTo>
                      <a:pt x="1360" y="1466"/>
                      <a:pt x="1730" y="1179"/>
                      <a:pt x="1730" y="725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8" name="Google Shape;3048;p17"/>
              <p:cNvSpPr/>
              <p:nvPr/>
            </p:nvSpPr>
            <p:spPr>
              <a:xfrm>
                <a:off x="5082875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1005" y="0"/>
                    </a:moveTo>
                    <a:cubicBezTo>
                      <a:pt x="335" y="0"/>
                      <a:pt x="1" y="781"/>
                      <a:pt x="475" y="1256"/>
                    </a:cubicBezTo>
                    <a:cubicBezTo>
                      <a:pt x="619" y="1400"/>
                      <a:pt x="802" y="1466"/>
                      <a:pt x="982" y="1466"/>
                    </a:cubicBezTo>
                    <a:cubicBezTo>
                      <a:pt x="1360" y="1466"/>
                      <a:pt x="1730" y="1179"/>
                      <a:pt x="1730" y="725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9" name="Google Shape;3049;p17"/>
              <p:cNvSpPr/>
              <p:nvPr/>
            </p:nvSpPr>
            <p:spPr>
              <a:xfrm>
                <a:off x="4629525" y="5324125"/>
                <a:ext cx="42575" cy="36650"/>
              </a:xfrm>
              <a:custGeom>
                <a:rect b="b" l="l" r="r" t="t"/>
                <a:pathLst>
                  <a:path extrusionOk="0" h="1466" w="1703">
                    <a:moveTo>
                      <a:pt x="977" y="0"/>
                    </a:moveTo>
                    <a:cubicBezTo>
                      <a:pt x="307" y="0"/>
                      <a:pt x="0" y="781"/>
                      <a:pt x="447" y="1256"/>
                    </a:cubicBezTo>
                    <a:cubicBezTo>
                      <a:pt x="600" y="1400"/>
                      <a:pt x="786" y="1466"/>
                      <a:pt x="966" y="1466"/>
                    </a:cubicBezTo>
                    <a:cubicBezTo>
                      <a:pt x="1345" y="1466"/>
                      <a:pt x="1702" y="1179"/>
                      <a:pt x="1702" y="725"/>
                    </a:cubicBezTo>
                    <a:cubicBezTo>
                      <a:pt x="1702" y="335"/>
                      <a:pt x="1367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0" name="Google Shape;3050;p17"/>
              <p:cNvSpPr/>
              <p:nvPr/>
            </p:nvSpPr>
            <p:spPr>
              <a:xfrm>
                <a:off x="4861775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977" y="0"/>
                    </a:moveTo>
                    <a:cubicBezTo>
                      <a:pt x="335" y="0"/>
                      <a:pt x="1" y="781"/>
                      <a:pt x="447" y="1256"/>
                    </a:cubicBezTo>
                    <a:cubicBezTo>
                      <a:pt x="600" y="1400"/>
                      <a:pt x="786" y="1466"/>
                      <a:pt x="968" y="1466"/>
                    </a:cubicBezTo>
                    <a:cubicBezTo>
                      <a:pt x="1348" y="1466"/>
                      <a:pt x="1711" y="1179"/>
                      <a:pt x="1730" y="725"/>
                    </a:cubicBezTo>
                    <a:cubicBezTo>
                      <a:pt x="1730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1" name="Google Shape;3051;p17"/>
              <p:cNvSpPr/>
              <p:nvPr/>
            </p:nvSpPr>
            <p:spPr>
              <a:xfrm>
                <a:off x="5221675" y="4070050"/>
                <a:ext cx="244850" cy="403875"/>
              </a:xfrm>
              <a:custGeom>
                <a:rect b="b" l="l" r="r" t="t"/>
                <a:pathLst>
                  <a:path extrusionOk="0" h="16155" w="9794">
                    <a:moveTo>
                      <a:pt x="9793" y="1"/>
                    </a:moveTo>
                    <a:lnTo>
                      <a:pt x="0" y="28"/>
                    </a:lnTo>
                    <a:lnTo>
                      <a:pt x="0" y="16154"/>
                    </a:lnTo>
                    <a:lnTo>
                      <a:pt x="9793" y="16126"/>
                    </a:lnTo>
                    <a:lnTo>
                      <a:pt x="9793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2" name="Google Shape;3052;p17"/>
              <p:cNvSpPr/>
              <p:nvPr/>
            </p:nvSpPr>
            <p:spPr>
              <a:xfrm>
                <a:off x="5221675" y="3579025"/>
                <a:ext cx="244850" cy="404575"/>
              </a:xfrm>
              <a:custGeom>
                <a:rect b="b" l="l" r="r" t="t"/>
                <a:pathLst>
                  <a:path extrusionOk="0" h="16183" w="9794">
                    <a:moveTo>
                      <a:pt x="9793" y="1"/>
                    </a:moveTo>
                    <a:lnTo>
                      <a:pt x="0" y="29"/>
                    </a:lnTo>
                    <a:lnTo>
                      <a:pt x="0" y="16182"/>
                    </a:lnTo>
                    <a:lnTo>
                      <a:pt x="9793" y="16154"/>
                    </a:lnTo>
                    <a:lnTo>
                      <a:pt x="9793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3" name="Google Shape;3053;p17"/>
              <p:cNvSpPr/>
              <p:nvPr/>
            </p:nvSpPr>
            <p:spPr>
              <a:xfrm>
                <a:off x="5221675" y="4564575"/>
                <a:ext cx="244850" cy="403850"/>
              </a:xfrm>
              <a:custGeom>
                <a:rect b="b" l="l" r="r" t="t"/>
                <a:pathLst>
                  <a:path extrusionOk="0" h="16154" w="9794">
                    <a:moveTo>
                      <a:pt x="9793" y="0"/>
                    </a:moveTo>
                    <a:lnTo>
                      <a:pt x="0" y="28"/>
                    </a:lnTo>
                    <a:lnTo>
                      <a:pt x="0" y="16154"/>
                    </a:lnTo>
                    <a:lnTo>
                      <a:pt x="9793" y="16126"/>
                    </a:lnTo>
                    <a:lnTo>
                      <a:pt x="9793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4" name="Google Shape;3054;p17"/>
              <p:cNvSpPr/>
              <p:nvPr/>
            </p:nvSpPr>
            <p:spPr>
              <a:xfrm>
                <a:off x="5221675" y="5065350"/>
                <a:ext cx="244850" cy="404575"/>
              </a:xfrm>
              <a:custGeom>
                <a:rect b="b" l="l" r="r" t="t"/>
                <a:pathLst>
                  <a:path extrusionOk="0" h="16183" w="9794">
                    <a:moveTo>
                      <a:pt x="9793" y="1"/>
                    </a:moveTo>
                    <a:lnTo>
                      <a:pt x="0" y="28"/>
                    </a:lnTo>
                    <a:lnTo>
                      <a:pt x="0" y="16182"/>
                    </a:lnTo>
                    <a:lnTo>
                      <a:pt x="9793" y="16154"/>
                    </a:lnTo>
                    <a:lnTo>
                      <a:pt x="9793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5" name="Google Shape;3055;p17"/>
              <p:cNvSpPr/>
              <p:nvPr/>
            </p:nvSpPr>
            <p:spPr>
              <a:xfrm>
                <a:off x="3607725" y="3576250"/>
                <a:ext cx="1625825" cy="403150"/>
              </a:xfrm>
              <a:custGeom>
                <a:rect b="b" l="l" r="r" t="t"/>
                <a:pathLst>
                  <a:path extrusionOk="0" h="16126" w="65033">
                    <a:moveTo>
                      <a:pt x="0" y="0"/>
                    </a:moveTo>
                    <a:lnTo>
                      <a:pt x="0" y="16126"/>
                    </a:lnTo>
                    <a:lnTo>
                      <a:pt x="65033" y="16126"/>
                    </a:lnTo>
                    <a:lnTo>
                      <a:pt x="65033" y="0"/>
                    </a:lnTo>
                    <a:close/>
                  </a:path>
                </a:pathLst>
              </a:custGeom>
              <a:solidFill>
                <a:srgbClr val="A4C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6" name="Google Shape;3056;p17"/>
              <p:cNvSpPr/>
              <p:nvPr/>
            </p:nvSpPr>
            <p:spPr>
              <a:xfrm>
                <a:off x="3679550" y="3659250"/>
                <a:ext cx="320175" cy="49525"/>
              </a:xfrm>
              <a:custGeom>
                <a:rect b="b" l="l" r="r" t="t"/>
                <a:pathLst>
                  <a:path extrusionOk="0" h="1981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7" y="1981"/>
                    </a:lnTo>
                    <a:lnTo>
                      <a:pt x="12807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7" name="Google Shape;3057;p17"/>
              <p:cNvSpPr/>
              <p:nvPr/>
            </p:nvSpPr>
            <p:spPr>
              <a:xfrm>
                <a:off x="3679550" y="3743625"/>
                <a:ext cx="320175" cy="49550"/>
              </a:xfrm>
              <a:custGeom>
                <a:rect b="b" l="l" r="r" t="t"/>
                <a:pathLst>
                  <a:path extrusionOk="0" h="1982" w="12807">
                    <a:moveTo>
                      <a:pt x="1" y="1"/>
                    </a:moveTo>
                    <a:lnTo>
                      <a:pt x="1" y="1982"/>
                    </a:lnTo>
                    <a:lnTo>
                      <a:pt x="12807" y="1982"/>
                    </a:lnTo>
                    <a:lnTo>
                      <a:pt x="12807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8" name="Google Shape;3058;p17"/>
              <p:cNvSpPr/>
              <p:nvPr/>
            </p:nvSpPr>
            <p:spPr>
              <a:xfrm>
                <a:off x="3679550" y="3831525"/>
                <a:ext cx="320175" cy="49525"/>
              </a:xfrm>
              <a:custGeom>
                <a:rect b="b" l="l" r="r" t="t"/>
                <a:pathLst>
                  <a:path extrusionOk="0" h="1981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7" y="1981"/>
                    </a:lnTo>
                    <a:lnTo>
                      <a:pt x="12807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9" name="Google Shape;3059;p17"/>
              <p:cNvSpPr/>
              <p:nvPr/>
            </p:nvSpPr>
            <p:spPr>
              <a:xfrm>
                <a:off x="4083400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1005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0" y="1411"/>
                      <a:pt x="804" y="1479"/>
                      <a:pt x="986" y="1479"/>
                    </a:cubicBezTo>
                    <a:cubicBezTo>
                      <a:pt x="1363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0" name="Google Shape;3060;p17"/>
              <p:cNvSpPr/>
              <p:nvPr/>
            </p:nvSpPr>
            <p:spPr>
              <a:xfrm>
                <a:off x="4164300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977" y="0"/>
                    </a:moveTo>
                    <a:cubicBezTo>
                      <a:pt x="335" y="0"/>
                      <a:pt x="1" y="809"/>
                      <a:pt x="447" y="1256"/>
                    </a:cubicBezTo>
                    <a:cubicBezTo>
                      <a:pt x="602" y="1411"/>
                      <a:pt x="792" y="1479"/>
                      <a:pt x="978" y="1479"/>
                    </a:cubicBezTo>
                    <a:cubicBezTo>
                      <a:pt x="1363" y="1479"/>
                      <a:pt x="1730" y="1186"/>
                      <a:pt x="1730" y="754"/>
                    </a:cubicBezTo>
                    <a:cubicBezTo>
                      <a:pt x="1730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1" name="Google Shape;3061;p17"/>
              <p:cNvSpPr/>
              <p:nvPr/>
            </p:nvSpPr>
            <p:spPr>
              <a:xfrm>
                <a:off x="4245900" y="3670400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977" y="0"/>
                    </a:moveTo>
                    <a:cubicBezTo>
                      <a:pt x="308" y="0"/>
                      <a:pt x="1" y="809"/>
                      <a:pt x="447" y="1256"/>
                    </a:cubicBezTo>
                    <a:cubicBezTo>
                      <a:pt x="602" y="1411"/>
                      <a:pt x="789" y="1479"/>
                      <a:pt x="971" y="1479"/>
                    </a:cubicBezTo>
                    <a:cubicBezTo>
                      <a:pt x="1348" y="1479"/>
                      <a:pt x="1703" y="1186"/>
                      <a:pt x="1703" y="754"/>
                    </a:cubicBezTo>
                    <a:cubicBezTo>
                      <a:pt x="1703" y="335"/>
                      <a:pt x="1368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2" name="Google Shape;3062;p17"/>
              <p:cNvSpPr/>
              <p:nvPr/>
            </p:nvSpPr>
            <p:spPr>
              <a:xfrm>
                <a:off x="4326825" y="36704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977" y="0"/>
                    </a:moveTo>
                    <a:cubicBezTo>
                      <a:pt x="335" y="0"/>
                      <a:pt x="0" y="809"/>
                      <a:pt x="447" y="1256"/>
                    </a:cubicBezTo>
                    <a:cubicBezTo>
                      <a:pt x="601" y="1411"/>
                      <a:pt x="791" y="1479"/>
                      <a:pt x="978" y="1479"/>
                    </a:cubicBezTo>
                    <a:cubicBezTo>
                      <a:pt x="1362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3" name="Google Shape;3063;p17"/>
              <p:cNvSpPr/>
              <p:nvPr/>
            </p:nvSpPr>
            <p:spPr>
              <a:xfrm>
                <a:off x="4954550" y="36704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1005" y="0"/>
                    </a:moveTo>
                    <a:cubicBezTo>
                      <a:pt x="335" y="0"/>
                      <a:pt x="0" y="809"/>
                      <a:pt x="474" y="1256"/>
                    </a:cubicBezTo>
                    <a:cubicBezTo>
                      <a:pt x="629" y="1411"/>
                      <a:pt x="816" y="1479"/>
                      <a:pt x="999" y="1479"/>
                    </a:cubicBezTo>
                    <a:cubicBezTo>
                      <a:pt x="1375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4" name="Google Shape;3064;p17"/>
              <p:cNvSpPr/>
              <p:nvPr/>
            </p:nvSpPr>
            <p:spPr>
              <a:xfrm>
                <a:off x="5037550" y="36704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977" y="0"/>
                    </a:moveTo>
                    <a:cubicBezTo>
                      <a:pt x="335" y="0"/>
                      <a:pt x="0" y="809"/>
                      <a:pt x="447" y="1256"/>
                    </a:cubicBezTo>
                    <a:cubicBezTo>
                      <a:pt x="601" y="1411"/>
                      <a:pt x="789" y="1479"/>
                      <a:pt x="972" y="1479"/>
                    </a:cubicBezTo>
                    <a:cubicBezTo>
                      <a:pt x="1350" y="1479"/>
                      <a:pt x="1711" y="1186"/>
                      <a:pt x="1730" y="754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5" name="Google Shape;3065;p17"/>
              <p:cNvSpPr/>
              <p:nvPr/>
            </p:nvSpPr>
            <p:spPr>
              <a:xfrm>
                <a:off x="4407725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977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0" y="1411"/>
                      <a:pt x="804" y="1479"/>
                      <a:pt x="986" y="1479"/>
                    </a:cubicBezTo>
                    <a:cubicBezTo>
                      <a:pt x="1363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6" name="Google Shape;3066;p17"/>
              <p:cNvSpPr/>
              <p:nvPr/>
            </p:nvSpPr>
            <p:spPr>
              <a:xfrm>
                <a:off x="4805975" y="3670400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977" y="0"/>
                    </a:moveTo>
                    <a:cubicBezTo>
                      <a:pt x="336" y="0"/>
                      <a:pt x="1" y="809"/>
                      <a:pt x="447" y="1256"/>
                    </a:cubicBezTo>
                    <a:cubicBezTo>
                      <a:pt x="602" y="1411"/>
                      <a:pt x="789" y="1479"/>
                      <a:pt x="971" y="1479"/>
                    </a:cubicBezTo>
                    <a:cubicBezTo>
                      <a:pt x="1348" y="1479"/>
                      <a:pt x="1703" y="1186"/>
                      <a:pt x="1703" y="754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7" name="Google Shape;3067;p17"/>
              <p:cNvSpPr/>
              <p:nvPr/>
            </p:nvSpPr>
            <p:spPr>
              <a:xfrm>
                <a:off x="4488625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1005" y="0"/>
                    </a:moveTo>
                    <a:cubicBezTo>
                      <a:pt x="335" y="0"/>
                      <a:pt x="1" y="809"/>
                      <a:pt x="475" y="1256"/>
                    </a:cubicBezTo>
                    <a:cubicBezTo>
                      <a:pt x="621" y="1411"/>
                      <a:pt x="805" y="1479"/>
                      <a:pt x="987" y="1479"/>
                    </a:cubicBezTo>
                    <a:cubicBezTo>
                      <a:pt x="1363" y="1479"/>
                      <a:pt x="1730" y="1186"/>
                      <a:pt x="1730" y="754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8" name="Google Shape;3068;p17"/>
              <p:cNvSpPr/>
              <p:nvPr/>
            </p:nvSpPr>
            <p:spPr>
              <a:xfrm>
                <a:off x="4569525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1005" y="0"/>
                    </a:moveTo>
                    <a:cubicBezTo>
                      <a:pt x="336" y="0"/>
                      <a:pt x="1" y="809"/>
                      <a:pt x="475" y="1256"/>
                    </a:cubicBezTo>
                    <a:cubicBezTo>
                      <a:pt x="630" y="1411"/>
                      <a:pt x="817" y="1479"/>
                      <a:pt x="999" y="1479"/>
                    </a:cubicBezTo>
                    <a:cubicBezTo>
                      <a:pt x="1376" y="1479"/>
                      <a:pt x="1731" y="1186"/>
                      <a:pt x="1731" y="754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9" name="Google Shape;3069;p17"/>
              <p:cNvSpPr/>
              <p:nvPr/>
            </p:nvSpPr>
            <p:spPr>
              <a:xfrm>
                <a:off x="4734150" y="36704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1004" y="0"/>
                    </a:moveTo>
                    <a:cubicBezTo>
                      <a:pt x="335" y="0"/>
                      <a:pt x="0" y="809"/>
                      <a:pt x="474" y="1256"/>
                    </a:cubicBezTo>
                    <a:cubicBezTo>
                      <a:pt x="620" y="1411"/>
                      <a:pt x="804" y="1479"/>
                      <a:pt x="986" y="1479"/>
                    </a:cubicBezTo>
                    <a:cubicBezTo>
                      <a:pt x="1362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100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0" name="Google Shape;3070;p17"/>
              <p:cNvSpPr/>
              <p:nvPr/>
            </p:nvSpPr>
            <p:spPr>
              <a:xfrm>
                <a:off x="5104500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1005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9" y="1411"/>
                      <a:pt x="817" y="1479"/>
                      <a:pt x="999" y="1479"/>
                    </a:cubicBezTo>
                    <a:cubicBezTo>
                      <a:pt x="1375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1" name="Google Shape;3071;p17"/>
              <p:cNvSpPr/>
              <p:nvPr/>
            </p:nvSpPr>
            <p:spPr>
              <a:xfrm>
                <a:off x="4651150" y="3670400"/>
                <a:ext cx="42550" cy="37000"/>
              </a:xfrm>
              <a:custGeom>
                <a:rect b="b" l="l" r="r" t="t"/>
                <a:pathLst>
                  <a:path extrusionOk="0" h="1480" w="1702">
                    <a:moveTo>
                      <a:pt x="977" y="0"/>
                    </a:moveTo>
                    <a:cubicBezTo>
                      <a:pt x="335" y="0"/>
                      <a:pt x="0" y="809"/>
                      <a:pt x="447" y="1256"/>
                    </a:cubicBezTo>
                    <a:cubicBezTo>
                      <a:pt x="601" y="1411"/>
                      <a:pt x="789" y="1479"/>
                      <a:pt x="971" y="1479"/>
                    </a:cubicBezTo>
                    <a:cubicBezTo>
                      <a:pt x="1347" y="1479"/>
                      <a:pt x="1702" y="1186"/>
                      <a:pt x="1702" y="754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2" name="Google Shape;3072;p17"/>
              <p:cNvSpPr/>
              <p:nvPr/>
            </p:nvSpPr>
            <p:spPr>
              <a:xfrm>
                <a:off x="4882700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1005" y="0"/>
                    </a:moveTo>
                    <a:cubicBezTo>
                      <a:pt x="335" y="0"/>
                      <a:pt x="1" y="809"/>
                      <a:pt x="475" y="1256"/>
                    </a:cubicBezTo>
                    <a:cubicBezTo>
                      <a:pt x="630" y="1411"/>
                      <a:pt x="817" y="1479"/>
                      <a:pt x="999" y="1479"/>
                    </a:cubicBezTo>
                    <a:cubicBezTo>
                      <a:pt x="1376" y="1479"/>
                      <a:pt x="1730" y="1186"/>
                      <a:pt x="1730" y="754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3" name="Google Shape;3073;p17"/>
              <p:cNvSpPr/>
              <p:nvPr/>
            </p:nvSpPr>
            <p:spPr>
              <a:xfrm>
                <a:off x="5110775" y="3759450"/>
                <a:ext cx="43275" cy="36525"/>
              </a:xfrm>
              <a:custGeom>
                <a:rect b="b" l="l" r="r" t="t"/>
                <a:pathLst>
                  <a:path extrusionOk="0" h="1461" w="1731">
                    <a:moveTo>
                      <a:pt x="761" y="1"/>
                    </a:moveTo>
                    <a:cubicBezTo>
                      <a:pt x="379" y="1"/>
                      <a:pt x="1" y="296"/>
                      <a:pt x="1" y="735"/>
                    </a:cubicBezTo>
                    <a:cubicBezTo>
                      <a:pt x="1" y="1153"/>
                      <a:pt x="335" y="1460"/>
                      <a:pt x="754" y="1460"/>
                    </a:cubicBezTo>
                    <a:cubicBezTo>
                      <a:pt x="1396" y="1460"/>
                      <a:pt x="1730" y="679"/>
                      <a:pt x="1256" y="205"/>
                    </a:cubicBezTo>
                    <a:cubicBezTo>
                      <a:pt x="1115" y="64"/>
                      <a:pt x="938" y="1"/>
                      <a:pt x="76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4" name="Google Shape;3074;p17"/>
              <p:cNvSpPr/>
              <p:nvPr/>
            </p:nvSpPr>
            <p:spPr>
              <a:xfrm>
                <a:off x="5029875" y="3759300"/>
                <a:ext cx="43275" cy="36675"/>
              </a:xfrm>
              <a:custGeom>
                <a:rect b="b" l="l" r="r" t="t"/>
                <a:pathLst>
                  <a:path extrusionOk="0" h="1467" w="1731">
                    <a:moveTo>
                      <a:pt x="748" y="1"/>
                    </a:moveTo>
                    <a:cubicBezTo>
                      <a:pt x="371" y="1"/>
                      <a:pt x="0" y="288"/>
                      <a:pt x="0" y="741"/>
                    </a:cubicBezTo>
                    <a:cubicBezTo>
                      <a:pt x="0" y="1159"/>
                      <a:pt x="335" y="1466"/>
                      <a:pt x="726" y="1466"/>
                    </a:cubicBezTo>
                    <a:cubicBezTo>
                      <a:pt x="1395" y="1466"/>
                      <a:pt x="1730" y="685"/>
                      <a:pt x="1256" y="211"/>
                    </a:cubicBezTo>
                    <a:cubicBezTo>
                      <a:pt x="1111" y="66"/>
                      <a:pt x="929" y="1"/>
                      <a:pt x="74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5" name="Google Shape;3075;p17"/>
              <p:cNvSpPr/>
              <p:nvPr/>
            </p:nvSpPr>
            <p:spPr>
              <a:xfrm>
                <a:off x="4948975" y="3759450"/>
                <a:ext cx="43250" cy="36525"/>
              </a:xfrm>
              <a:custGeom>
                <a:rect b="b" l="l" r="r" t="t"/>
                <a:pathLst>
                  <a:path extrusionOk="0" h="1461" w="1730">
                    <a:moveTo>
                      <a:pt x="748" y="1"/>
                    </a:moveTo>
                    <a:cubicBezTo>
                      <a:pt x="365" y="1"/>
                      <a:pt x="0" y="296"/>
                      <a:pt x="0" y="735"/>
                    </a:cubicBezTo>
                    <a:cubicBezTo>
                      <a:pt x="0" y="1153"/>
                      <a:pt x="335" y="1460"/>
                      <a:pt x="725" y="1460"/>
                    </a:cubicBezTo>
                    <a:cubicBezTo>
                      <a:pt x="1395" y="1460"/>
                      <a:pt x="1730" y="679"/>
                      <a:pt x="1255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6" name="Google Shape;3076;p17"/>
              <p:cNvSpPr/>
              <p:nvPr/>
            </p:nvSpPr>
            <p:spPr>
              <a:xfrm>
                <a:off x="4868050" y="3759450"/>
                <a:ext cx="42575" cy="36525"/>
              </a:xfrm>
              <a:custGeom>
                <a:rect b="b" l="l" r="r" t="t"/>
                <a:pathLst>
                  <a:path extrusionOk="0" h="1461" w="1703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08" y="1460"/>
                      <a:pt x="726" y="1460"/>
                    </a:cubicBezTo>
                    <a:cubicBezTo>
                      <a:pt x="1368" y="1460"/>
                      <a:pt x="1703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7" name="Google Shape;3077;p17"/>
              <p:cNvSpPr/>
              <p:nvPr/>
            </p:nvSpPr>
            <p:spPr>
              <a:xfrm>
                <a:off x="4239625" y="3759300"/>
                <a:ext cx="43275" cy="36675"/>
              </a:xfrm>
              <a:custGeom>
                <a:rect b="b" l="l" r="r" t="t"/>
                <a:pathLst>
                  <a:path extrusionOk="0" h="1467" w="1731">
                    <a:moveTo>
                      <a:pt x="749" y="1"/>
                    </a:moveTo>
                    <a:cubicBezTo>
                      <a:pt x="371" y="1"/>
                      <a:pt x="1" y="288"/>
                      <a:pt x="1" y="741"/>
                    </a:cubicBezTo>
                    <a:cubicBezTo>
                      <a:pt x="1" y="1159"/>
                      <a:pt x="336" y="1466"/>
                      <a:pt x="726" y="1466"/>
                    </a:cubicBezTo>
                    <a:cubicBezTo>
                      <a:pt x="1396" y="1466"/>
                      <a:pt x="1730" y="685"/>
                      <a:pt x="1256" y="211"/>
                    </a:cubicBezTo>
                    <a:cubicBezTo>
                      <a:pt x="1112" y="66"/>
                      <a:pt x="930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8" name="Google Shape;3078;p17"/>
              <p:cNvSpPr/>
              <p:nvPr/>
            </p:nvSpPr>
            <p:spPr>
              <a:xfrm>
                <a:off x="4157325" y="3759450"/>
                <a:ext cx="42575" cy="36525"/>
              </a:xfrm>
              <a:custGeom>
                <a:rect b="b" l="l" r="r" t="t"/>
                <a:pathLst>
                  <a:path extrusionOk="0" h="1461" w="1703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08" y="1460"/>
                      <a:pt x="726" y="1460"/>
                    </a:cubicBezTo>
                    <a:cubicBezTo>
                      <a:pt x="1368" y="1460"/>
                      <a:pt x="1703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9" name="Google Shape;3079;p17"/>
              <p:cNvSpPr/>
              <p:nvPr/>
            </p:nvSpPr>
            <p:spPr>
              <a:xfrm>
                <a:off x="4786450" y="3759450"/>
                <a:ext cx="43275" cy="36525"/>
              </a:xfrm>
              <a:custGeom>
                <a:rect b="b" l="l" r="r" t="t"/>
                <a:pathLst>
                  <a:path extrusionOk="0" h="1461" w="1731">
                    <a:moveTo>
                      <a:pt x="761" y="1"/>
                    </a:moveTo>
                    <a:cubicBezTo>
                      <a:pt x="379" y="1"/>
                      <a:pt x="1" y="296"/>
                      <a:pt x="1" y="735"/>
                    </a:cubicBezTo>
                    <a:cubicBezTo>
                      <a:pt x="1" y="1153"/>
                      <a:pt x="335" y="1460"/>
                      <a:pt x="754" y="1460"/>
                    </a:cubicBezTo>
                    <a:cubicBezTo>
                      <a:pt x="1395" y="1460"/>
                      <a:pt x="1730" y="679"/>
                      <a:pt x="1256" y="205"/>
                    </a:cubicBezTo>
                    <a:cubicBezTo>
                      <a:pt x="1115" y="64"/>
                      <a:pt x="938" y="1"/>
                      <a:pt x="76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0" name="Google Shape;3080;p17"/>
              <p:cNvSpPr/>
              <p:nvPr/>
            </p:nvSpPr>
            <p:spPr>
              <a:xfrm>
                <a:off x="4388900" y="3759450"/>
                <a:ext cx="42550" cy="36525"/>
              </a:xfrm>
              <a:custGeom>
                <a:rect b="b" l="l" r="r" t="t"/>
                <a:pathLst>
                  <a:path extrusionOk="0" h="1461" w="1702">
                    <a:moveTo>
                      <a:pt x="748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07" y="1460"/>
                      <a:pt x="726" y="1460"/>
                    </a:cubicBezTo>
                    <a:cubicBezTo>
                      <a:pt x="1367" y="1460"/>
                      <a:pt x="1702" y="679"/>
                      <a:pt x="1256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1" name="Google Shape;3081;p17"/>
              <p:cNvSpPr/>
              <p:nvPr/>
            </p:nvSpPr>
            <p:spPr>
              <a:xfrm>
                <a:off x="4705550" y="3759300"/>
                <a:ext cx="43250" cy="36675"/>
              </a:xfrm>
              <a:custGeom>
                <a:rect b="b" l="l" r="r" t="t"/>
                <a:pathLst>
                  <a:path extrusionOk="0" h="1467" w="1730">
                    <a:moveTo>
                      <a:pt x="748" y="1"/>
                    </a:moveTo>
                    <a:cubicBezTo>
                      <a:pt x="371" y="1"/>
                      <a:pt x="0" y="288"/>
                      <a:pt x="0" y="741"/>
                    </a:cubicBezTo>
                    <a:cubicBezTo>
                      <a:pt x="0" y="1159"/>
                      <a:pt x="335" y="1466"/>
                      <a:pt x="754" y="1466"/>
                    </a:cubicBezTo>
                    <a:cubicBezTo>
                      <a:pt x="1395" y="1466"/>
                      <a:pt x="1730" y="685"/>
                      <a:pt x="1256" y="211"/>
                    </a:cubicBezTo>
                    <a:cubicBezTo>
                      <a:pt x="1111" y="66"/>
                      <a:pt x="929" y="1"/>
                      <a:pt x="748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2" name="Google Shape;3082;p17"/>
              <p:cNvSpPr/>
              <p:nvPr/>
            </p:nvSpPr>
            <p:spPr>
              <a:xfrm>
                <a:off x="4624625" y="3759450"/>
                <a:ext cx="43275" cy="36525"/>
              </a:xfrm>
              <a:custGeom>
                <a:rect b="b" l="l" r="r" t="t"/>
                <a:pathLst>
                  <a:path extrusionOk="0" h="1461" w="1731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36" y="1460"/>
                      <a:pt x="726" y="1460"/>
                    </a:cubicBezTo>
                    <a:cubicBezTo>
                      <a:pt x="1396" y="1460"/>
                      <a:pt x="1731" y="679"/>
                      <a:pt x="1256" y="205"/>
                    </a:cubicBezTo>
                    <a:cubicBezTo>
                      <a:pt x="1107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3" name="Google Shape;3083;p17"/>
              <p:cNvSpPr/>
              <p:nvPr/>
            </p:nvSpPr>
            <p:spPr>
              <a:xfrm>
                <a:off x="4460025" y="3759300"/>
                <a:ext cx="43275" cy="36675"/>
              </a:xfrm>
              <a:custGeom>
                <a:rect b="b" l="l" r="r" t="t"/>
                <a:pathLst>
                  <a:path extrusionOk="0" h="1467" w="1731">
                    <a:moveTo>
                      <a:pt x="737" y="1"/>
                    </a:moveTo>
                    <a:cubicBezTo>
                      <a:pt x="358" y="1"/>
                      <a:pt x="1" y="288"/>
                      <a:pt x="1" y="741"/>
                    </a:cubicBezTo>
                    <a:cubicBezTo>
                      <a:pt x="1" y="1159"/>
                      <a:pt x="336" y="1466"/>
                      <a:pt x="726" y="1466"/>
                    </a:cubicBezTo>
                    <a:cubicBezTo>
                      <a:pt x="1396" y="1466"/>
                      <a:pt x="1731" y="685"/>
                      <a:pt x="1256" y="211"/>
                    </a:cubicBezTo>
                    <a:cubicBezTo>
                      <a:pt x="1103" y="66"/>
                      <a:pt x="917" y="1"/>
                      <a:pt x="73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4" name="Google Shape;3084;p17"/>
              <p:cNvSpPr/>
              <p:nvPr/>
            </p:nvSpPr>
            <p:spPr>
              <a:xfrm>
                <a:off x="4089675" y="3759450"/>
                <a:ext cx="43275" cy="36525"/>
              </a:xfrm>
              <a:custGeom>
                <a:rect b="b" l="l" r="r" t="t"/>
                <a:pathLst>
                  <a:path extrusionOk="0" h="1461" w="1731">
                    <a:moveTo>
                      <a:pt x="761" y="1"/>
                    </a:moveTo>
                    <a:cubicBezTo>
                      <a:pt x="379" y="1"/>
                      <a:pt x="0" y="296"/>
                      <a:pt x="0" y="735"/>
                    </a:cubicBezTo>
                    <a:cubicBezTo>
                      <a:pt x="0" y="1153"/>
                      <a:pt x="335" y="1460"/>
                      <a:pt x="754" y="1460"/>
                    </a:cubicBezTo>
                    <a:cubicBezTo>
                      <a:pt x="1395" y="1460"/>
                      <a:pt x="1730" y="679"/>
                      <a:pt x="1256" y="205"/>
                    </a:cubicBezTo>
                    <a:cubicBezTo>
                      <a:pt x="1115" y="64"/>
                      <a:pt x="938" y="1"/>
                      <a:pt x="761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5" name="Google Shape;3085;p17"/>
              <p:cNvSpPr/>
              <p:nvPr/>
            </p:nvSpPr>
            <p:spPr>
              <a:xfrm>
                <a:off x="4543725" y="3759450"/>
                <a:ext cx="42575" cy="36525"/>
              </a:xfrm>
              <a:custGeom>
                <a:rect b="b" l="l" r="r" t="t"/>
                <a:pathLst>
                  <a:path extrusionOk="0" h="1461" w="1703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35" y="1460"/>
                      <a:pt x="726" y="1460"/>
                    </a:cubicBezTo>
                    <a:cubicBezTo>
                      <a:pt x="1396" y="1460"/>
                      <a:pt x="1703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6" name="Google Shape;3086;p17"/>
              <p:cNvSpPr/>
              <p:nvPr/>
            </p:nvSpPr>
            <p:spPr>
              <a:xfrm>
                <a:off x="4312175" y="3759450"/>
                <a:ext cx="42575" cy="36525"/>
              </a:xfrm>
              <a:custGeom>
                <a:rect b="b" l="l" r="r" t="t"/>
                <a:pathLst>
                  <a:path extrusionOk="0" h="1461" w="1703">
                    <a:moveTo>
                      <a:pt x="748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07" y="1460"/>
                      <a:pt x="726" y="1460"/>
                    </a:cubicBezTo>
                    <a:cubicBezTo>
                      <a:pt x="1367" y="1460"/>
                      <a:pt x="1702" y="679"/>
                      <a:pt x="1256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7" name="Google Shape;3087;p17"/>
              <p:cNvSpPr/>
              <p:nvPr/>
            </p:nvSpPr>
            <p:spPr>
              <a:xfrm>
                <a:off x="4083400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0" y="1410"/>
                      <a:pt x="804" y="1479"/>
                      <a:pt x="986" y="1479"/>
                    </a:cubicBezTo>
                    <a:cubicBezTo>
                      <a:pt x="1363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8" name="Google Shape;3088;p17"/>
              <p:cNvSpPr/>
              <p:nvPr/>
            </p:nvSpPr>
            <p:spPr>
              <a:xfrm>
                <a:off x="4164300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1" y="809"/>
                      <a:pt x="475" y="1256"/>
                    </a:cubicBezTo>
                    <a:cubicBezTo>
                      <a:pt x="621" y="1410"/>
                      <a:pt x="805" y="1479"/>
                      <a:pt x="987" y="1479"/>
                    </a:cubicBezTo>
                    <a:cubicBezTo>
                      <a:pt x="1363" y="1479"/>
                      <a:pt x="1730" y="1186"/>
                      <a:pt x="1730" y="753"/>
                    </a:cubicBezTo>
                    <a:cubicBezTo>
                      <a:pt x="1730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9" name="Google Shape;3089;p17"/>
              <p:cNvSpPr/>
              <p:nvPr/>
            </p:nvSpPr>
            <p:spPr>
              <a:xfrm>
                <a:off x="4245900" y="3837800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08" y="0"/>
                      <a:pt x="1" y="809"/>
                      <a:pt x="447" y="1256"/>
                    </a:cubicBezTo>
                    <a:cubicBezTo>
                      <a:pt x="602" y="1410"/>
                      <a:pt x="789" y="1479"/>
                      <a:pt x="971" y="1479"/>
                    </a:cubicBezTo>
                    <a:cubicBezTo>
                      <a:pt x="1348" y="1479"/>
                      <a:pt x="1703" y="1186"/>
                      <a:pt x="1703" y="753"/>
                    </a:cubicBezTo>
                    <a:cubicBezTo>
                      <a:pt x="1703" y="335"/>
                      <a:pt x="1368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0" name="Google Shape;3090;p17"/>
              <p:cNvSpPr/>
              <p:nvPr/>
            </p:nvSpPr>
            <p:spPr>
              <a:xfrm>
                <a:off x="4326825" y="38378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809"/>
                      <a:pt x="474" y="1256"/>
                    </a:cubicBezTo>
                    <a:cubicBezTo>
                      <a:pt x="620" y="1410"/>
                      <a:pt x="804" y="1479"/>
                      <a:pt x="986" y="1479"/>
                    </a:cubicBezTo>
                    <a:cubicBezTo>
                      <a:pt x="1362" y="1479"/>
                      <a:pt x="1730" y="1186"/>
                      <a:pt x="1730" y="753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1" name="Google Shape;3091;p17"/>
              <p:cNvSpPr/>
              <p:nvPr/>
            </p:nvSpPr>
            <p:spPr>
              <a:xfrm>
                <a:off x="4954550" y="38378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1005" y="0"/>
                    </a:moveTo>
                    <a:cubicBezTo>
                      <a:pt x="335" y="0"/>
                      <a:pt x="0" y="809"/>
                      <a:pt x="474" y="1256"/>
                    </a:cubicBezTo>
                    <a:cubicBezTo>
                      <a:pt x="629" y="1410"/>
                      <a:pt x="816" y="1479"/>
                      <a:pt x="999" y="1479"/>
                    </a:cubicBezTo>
                    <a:cubicBezTo>
                      <a:pt x="1375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2" name="Google Shape;3092;p17"/>
              <p:cNvSpPr/>
              <p:nvPr/>
            </p:nvSpPr>
            <p:spPr>
              <a:xfrm>
                <a:off x="5037550" y="38378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809"/>
                      <a:pt x="447" y="1256"/>
                    </a:cubicBezTo>
                    <a:cubicBezTo>
                      <a:pt x="601" y="1410"/>
                      <a:pt x="791" y="1479"/>
                      <a:pt x="978" y="1479"/>
                    </a:cubicBezTo>
                    <a:cubicBezTo>
                      <a:pt x="1362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3" name="Google Shape;3093;p17"/>
              <p:cNvSpPr/>
              <p:nvPr/>
            </p:nvSpPr>
            <p:spPr>
              <a:xfrm>
                <a:off x="4407725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0" y="1410"/>
                      <a:pt x="804" y="1479"/>
                      <a:pt x="986" y="1479"/>
                    </a:cubicBezTo>
                    <a:cubicBezTo>
                      <a:pt x="1363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4" name="Google Shape;3094;p17"/>
              <p:cNvSpPr/>
              <p:nvPr/>
            </p:nvSpPr>
            <p:spPr>
              <a:xfrm>
                <a:off x="4805975" y="3837800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6" y="0"/>
                      <a:pt x="1" y="809"/>
                      <a:pt x="447" y="1256"/>
                    </a:cubicBezTo>
                    <a:cubicBezTo>
                      <a:pt x="602" y="1410"/>
                      <a:pt x="789" y="1479"/>
                      <a:pt x="971" y="1479"/>
                    </a:cubicBezTo>
                    <a:cubicBezTo>
                      <a:pt x="1348" y="1479"/>
                      <a:pt x="1703" y="1186"/>
                      <a:pt x="1703" y="753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5" name="Google Shape;3095;p17"/>
              <p:cNvSpPr/>
              <p:nvPr/>
            </p:nvSpPr>
            <p:spPr>
              <a:xfrm>
                <a:off x="4488625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1" y="809"/>
                      <a:pt x="475" y="1256"/>
                    </a:cubicBezTo>
                    <a:cubicBezTo>
                      <a:pt x="630" y="1410"/>
                      <a:pt x="817" y="1479"/>
                      <a:pt x="999" y="1479"/>
                    </a:cubicBezTo>
                    <a:cubicBezTo>
                      <a:pt x="1376" y="1479"/>
                      <a:pt x="1730" y="1186"/>
                      <a:pt x="1730" y="753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6" name="Google Shape;3096;p17"/>
              <p:cNvSpPr/>
              <p:nvPr/>
            </p:nvSpPr>
            <p:spPr>
              <a:xfrm>
                <a:off x="4569525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6" y="0"/>
                      <a:pt x="1" y="809"/>
                      <a:pt x="475" y="1256"/>
                    </a:cubicBezTo>
                    <a:cubicBezTo>
                      <a:pt x="630" y="1410"/>
                      <a:pt x="817" y="1479"/>
                      <a:pt x="999" y="1479"/>
                    </a:cubicBezTo>
                    <a:cubicBezTo>
                      <a:pt x="1376" y="1479"/>
                      <a:pt x="1731" y="1186"/>
                      <a:pt x="1731" y="753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7" name="Google Shape;3097;p17"/>
              <p:cNvSpPr/>
              <p:nvPr/>
            </p:nvSpPr>
            <p:spPr>
              <a:xfrm>
                <a:off x="4734150" y="38378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1004" y="0"/>
                    </a:moveTo>
                    <a:cubicBezTo>
                      <a:pt x="335" y="0"/>
                      <a:pt x="0" y="809"/>
                      <a:pt x="474" y="1256"/>
                    </a:cubicBezTo>
                    <a:cubicBezTo>
                      <a:pt x="629" y="1410"/>
                      <a:pt x="816" y="1479"/>
                      <a:pt x="999" y="1479"/>
                    </a:cubicBezTo>
                    <a:cubicBezTo>
                      <a:pt x="1375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100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8" name="Google Shape;3098;p17"/>
              <p:cNvSpPr/>
              <p:nvPr/>
            </p:nvSpPr>
            <p:spPr>
              <a:xfrm>
                <a:off x="5104500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9" y="1410"/>
                      <a:pt x="817" y="1479"/>
                      <a:pt x="999" y="1479"/>
                    </a:cubicBezTo>
                    <a:cubicBezTo>
                      <a:pt x="1375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9" name="Google Shape;3099;p17"/>
              <p:cNvSpPr/>
              <p:nvPr/>
            </p:nvSpPr>
            <p:spPr>
              <a:xfrm>
                <a:off x="4651150" y="3837800"/>
                <a:ext cx="42550" cy="36975"/>
              </a:xfrm>
              <a:custGeom>
                <a:rect b="b" l="l" r="r" t="t"/>
                <a:pathLst>
                  <a:path extrusionOk="0" h="1479" w="1702">
                    <a:moveTo>
                      <a:pt x="977" y="0"/>
                    </a:moveTo>
                    <a:cubicBezTo>
                      <a:pt x="307" y="0"/>
                      <a:pt x="0" y="809"/>
                      <a:pt x="447" y="1256"/>
                    </a:cubicBezTo>
                    <a:cubicBezTo>
                      <a:pt x="601" y="1410"/>
                      <a:pt x="789" y="1479"/>
                      <a:pt x="971" y="1479"/>
                    </a:cubicBezTo>
                    <a:cubicBezTo>
                      <a:pt x="1347" y="1479"/>
                      <a:pt x="1702" y="1186"/>
                      <a:pt x="1702" y="753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0" name="Google Shape;3100;p17"/>
              <p:cNvSpPr/>
              <p:nvPr/>
            </p:nvSpPr>
            <p:spPr>
              <a:xfrm>
                <a:off x="4882700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1" y="809"/>
                      <a:pt x="475" y="1256"/>
                    </a:cubicBezTo>
                    <a:cubicBezTo>
                      <a:pt x="630" y="1410"/>
                      <a:pt x="817" y="1479"/>
                      <a:pt x="999" y="1479"/>
                    </a:cubicBezTo>
                    <a:cubicBezTo>
                      <a:pt x="1376" y="1479"/>
                      <a:pt x="1730" y="1186"/>
                      <a:pt x="1730" y="753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1" name="Google Shape;3101;p17"/>
              <p:cNvSpPr/>
              <p:nvPr/>
            </p:nvSpPr>
            <p:spPr>
              <a:xfrm>
                <a:off x="5107300" y="2816000"/>
                <a:ext cx="679350" cy="1002625"/>
              </a:xfrm>
              <a:custGeom>
                <a:rect b="b" l="l" r="r" t="t"/>
                <a:pathLst>
                  <a:path extrusionOk="0" h="40105" w="27174">
                    <a:moveTo>
                      <a:pt x="0" y="0"/>
                    </a:moveTo>
                    <a:lnTo>
                      <a:pt x="530" y="28"/>
                    </a:lnTo>
                    <a:lnTo>
                      <a:pt x="2678" y="56"/>
                    </a:lnTo>
                    <a:lnTo>
                      <a:pt x="10490" y="167"/>
                    </a:lnTo>
                    <a:lnTo>
                      <a:pt x="15875" y="223"/>
                    </a:lnTo>
                    <a:cubicBezTo>
                      <a:pt x="16184" y="237"/>
                      <a:pt x="16498" y="240"/>
                      <a:pt x="16817" y="240"/>
                    </a:cubicBezTo>
                    <a:cubicBezTo>
                      <a:pt x="17139" y="240"/>
                      <a:pt x="17464" y="237"/>
                      <a:pt x="17793" y="237"/>
                    </a:cubicBezTo>
                    <a:cubicBezTo>
                      <a:pt x="19170" y="237"/>
                      <a:pt x="20595" y="297"/>
                      <a:pt x="21957" y="921"/>
                    </a:cubicBezTo>
                    <a:cubicBezTo>
                      <a:pt x="24021" y="1813"/>
                      <a:pt x="25667" y="3543"/>
                      <a:pt x="26420" y="5691"/>
                    </a:cubicBezTo>
                    <a:cubicBezTo>
                      <a:pt x="26616" y="6249"/>
                      <a:pt x="26755" y="6835"/>
                      <a:pt x="26839" y="7421"/>
                    </a:cubicBezTo>
                    <a:cubicBezTo>
                      <a:pt x="26895" y="8007"/>
                      <a:pt x="26923" y="8621"/>
                      <a:pt x="26895" y="9235"/>
                    </a:cubicBezTo>
                    <a:lnTo>
                      <a:pt x="26895" y="12973"/>
                    </a:lnTo>
                    <a:lnTo>
                      <a:pt x="26895" y="27174"/>
                    </a:lnTo>
                    <a:cubicBezTo>
                      <a:pt x="26867" y="28262"/>
                      <a:pt x="26923" y="29322"/>
                      <a:pt x="26867" y="30354"/>
                    </a:cubicBezTo>
                    <a:cubicBezTo>
                      <a:pt x="26839" y="31331"/>
                      <a:pt x="26644" y="32307"/>
                      <a:pt x="26281" y="33256"/>
                    </a:cubicBezTo>
                    <a:cubicBezTo>
                      <a:pt x="25165" y="36380"/>
                      <a:pt x="22598" y="38752"/>
                      <a:pt x="19390" y="39617"/>
                    </a:cubicBezTo>
                    <a:cubicBezTo>
                      <a:pt x="18393" y="39872"/>
                      <a:pt x="17396" y="40011"/>
                      <a:pt x="16378" y="40011"/>
                    </a:cubicBezTo>
                    <a:cubicBezTo>
                      <a:pt x="16285" y="40011"/>
                      <a:pt x="16191" y="40010"/>
                      <a:pt x="16098" y="40007"/>
                    </a:cubicBezTo>
                    <a:lnTo>
                      <a:pt x="13950" y="40035"/>
                    </a:lnTo>
                    <a:lnTo>
                      <a:pt x="13224" y="40035"/>
                    </a:lnTo>
                    <a:lnTo>
                      <a:pt x="13419" y="40063"/>
                    </a:lnTo>
                    <a:lnTo>
                      <a:pt x="13977" y="40063"/>
                    </a:lnTo>
                    <a:lnTo>
                      <a:pt x="16098" y="40091"/>
                    </a:lnTo>
                    <a:cubicBezTo>
                      <a:pt x="16284" y="40100"/>
                      <a:pt x="16471" y="40105"/>
                      <a:pt x="16658" y="40105"/>
                    </a:cubicBezTo>
                    <a:cubicBezTo>
                      <a:pt x="17593" y="40105"/>
                      <a:pt x="18539" y="39989"/>
                      <a:pt x="19446" y="39756"/>
                    </a:cubicBezTo>
                    <a:cubicBezTo>
                      <a:pt x="22710" y="38891"/>
                      <a:pt x="25360" y="36464"/>
                      <a:pt x="26504" y="33312"/>
                    </a:cubicBezTo>
                    <a:cubicBezTo>
                      <a:pt x="26867" y="32363"/>
                      <a:pt x="27090" y="31359"/>
                      <a:pt x="27118" y="30326"/>
                    </a:cubicBezTo>
                    <a:cubicBezTo>
                      <a:pt x="27174" y="29294"/>
                      <a:pt x="27146" y="28234"/>
                      <a:pt x="27174" y="27146"/>
                    </a:cubicBezTo>
                    <a:lnTo>
                      <a:pt x="27174" y="12945"/>
                    </a:lnTo>
                    <a:lnTo>
                      <a:pt x="27174" y="9235"/>
                    </a:lnTo>
                    <a:cubicBezTo>
                      <a:pt x="27174" y="8593"/>
                      <a:pt x="27146" y="7979"/>
                      <a:pt x="27090" y="7393"/>
                    </a:cubicBezTo>
                    <a:cubicBezTo>
                      <a:pt x="27006" y="6779"/>
                      <a:pt x="26867" y="6194"/>
                      <a:pt x="26671" y="5608"/>
                    </a:cubicBezTo>
                    <a:cubicBezTo>
                      <a:pt x="25862" y="3404"/>
                      <a:pt x="24188" y="1618"/>
                      <a:pt x="22040" y="697"/>
                    </a:cubicBezTo>
                    <a:cubicBezTo>
                      <a:pt x="21036" y="279"/>
                      <a:pt x="19976" y="28"/>
                      <a:pt x="18888" y="28"/>
                    </a:cubicBezTo>
                    <a:lnTo>
                      <a:pt x="158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2" name="Google Shape;3102;p17"/>
              <p:cNvSpPr/>
              <p:nvPr/>
            </p:nvSpPr>
            <p:spPr>
              <a:xfrm>
                <a:off x="5126825" y="3240750"/>
                <a:ext cx="289475" cy="278325"/>
              </a:xfrm>
              <a:custGeom>
                <a:rect b="b" l="l" r="r" t="t"/>
                <a:pathLst>
                  <a:path extrusionOk="0" h="11133" w="11579">
                    <a:moveTo>
                      <a:pt x="6724" y="1"/>
                    </a:moveTo>
                    <a:lnTo>
                      <a:pt x="0" y="5943"/>
                    </a:lnTo>
                    <a:lnTo>
                      <a:pt x="3990" y="11132"/>
                    </a:lnTo>
                    <a:lnTo>
                      <a:pt x="11578" y="7784"/>
                    </a:lnTo>
                    <a:lnTo>
                      <a:pt x="6724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3" name="Google Shape;3103;p17"/>
              <p:cNvSpPr/>
              <p:nvPr/>
            </p:nvSpPr>
            <p:spPr>
              <a:xfrm>
                <a:off x="5186100" y="3404650"/>
                <a:ext cx="65600" cy="93500"/>
              </a:xfrm>
              <a:custGeom>
                <a:rect b="b" l="l" r="r" t="t"/>
                <a:pathLst>
                  <a:path extrusionOk="0" h="3740" w="2624">
                    <a:moveTo>
                      <a:pt x="1" y="1"/>
                    </a:moveTo>
                    <a:lnTo>
                      <a:pt x="112" y="2568"/>
                    </a:lnTo>
                    <a:lnTo>
                      <a:pt x="2623" y="3739"/>
                    </a:lnTo>
                    <a:lnTo>
                      <a:pt x="2484" y="111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4" name="Google Shape;3104;p17"/>
              <p:cNvSpPr/>
              <p:nvPr/>
            </p:nvSpPr>
            <p:spPr>
              <a:xfrm>
                <a:off x="5245400" y="3368400"/>
                <a:ext cx="65575" cy="94175"/>
              </a:xfrm>
              <a:custGeom>
                <a:rect b="b" l="l" r="r" t="t"/>
                <a:pathLst>
                  <a:path extrusionOk="0" h="3767" w="2623">
                    <a:moveTo>
                      <a:pt x="0" y="0"/>
                    </a:moveTo>
                    <a:lnTo>
                      <a:pt x="112" y="2595"/>
                    </a:lnTo>
                    <a:lnTo>
                      <a:pt x="2623" y="3766"/>
                    </a:lnTo>
                    <a:lnTo>
                      <a:pt x="2511" y="11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5" name="Google Shape;3105;p17"/>
              <p:cNvSpPr/>
              <p:nvPr/>
            </p:nvSpPr>
            <p:spPr>
              <a:xfrm>
                <a:off x="5306075" y="3332825"/>
                <a:ext cx="65575" cy="93475"/>
              </a:xfrm>
              <a:custGeom>
                <a:rect b="b" l="l" r="r" t="t"/>
                <a:pathLst>
                  <a:path extrusionOk="0" h="3739" w="2623">
                    <a:moveTo>
                      <a:pt x="0" y="0"/>
                    </a:moveTo>
                    <a:lnTo>
                      <a:pt x="112" y="2567"/>
                    </a:lnTo>
                    <a:lnTo>
                      <a:pt x="2623" y="3739"/>
                    </a:lnTo>
                    <a:lnTo>
                      <a:pt x="2483" y="11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6" name="Google Shape;3106;p17"/>
              <p:cNvSpPr/>
              <p:nvPr/>
            </p:nvSpPr>
            <p:spPr>
              <a:xfrm>
                <a:off x="5216100" y="3398975"/>
                <a:ext cx="364775" cy="191925"/>
              </a:xfrm>
              <a:custGeom>
                <a:rect b="b" l="l" r="r" t="t"/>
                <a:pathLst>
                  <a:path extrusionOk="0" h="7677" w="14591">
                    <a:moveTo>
                      <a:pt x="13999" y="0"/>
                    </a:moveTo>
                    <a:cubicBezTo>
                      <a:pt x="12591" y="0"/>
                      <a:pt x="8314" y="1344"/>
                      <a:pt x="8314" y="1344"/>
                    </a:cubicBezTo>
                    <a:lnTo>
                      <a:pt x="7421" y="33"/>
                    </a:lnTo>
                    <a:lnTo>
                      <a:pt x="0" y="4747"/>
                    </a:lnTo>
                    <a:lnTo>
                      <a:pt x="1730" y="7677"/>
                    </a:lnTo>
                    <a:lnTo>
                      <a:pt x="2232" y="7426"/>
                    </a:lnTo>
                    <a:cubicBezTo>
                      <a:pt x="4380" y="6338"/>
                      <a:pt x="13141" y="1679"/>
                      <a:pt x="14285" y="451"/>
                    </a:cubicBezTo>
                    <a:cubicBezTo>
                      <a:pt x="14591" y="125"/>
                      <a:pt x="14428" y="0"/>
                      <a:pt x="13999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7" name="Google Shape;3107;p17"/>
              <p:cNvSpPr/>
              <p:nvPr/>
            </p:nvSpPr>
            <p:spPr>
              <a:xfrm>
                <a:off x="5226550" y="3519775"/>
                <a:ext cx="101175" cy="68350"/>
              </a:xfrm>
              <a:custGeom>
                <a:rect b="b" l="l" r="r" t="t"/>
                <a:pathLst>
                  <a:path extrusionOk="0" h="2734" w="4047">
                    <a:moveTo>
                      <a:pt x="1647" y="0"/>
                    </a:moveTo>
                    <a:cubicBezTo>
                      <a:pt x="1058" y="0"/>
                      <a:pt x="479" y="222"/>
                      <a:pt x="1" y="613"/>
                    </a:cubicBezTo>
                    <a:lnTo>
                      <a:pt x="1284" y="2733"/>
                    </a:lnTo>
                    <a:lnTo>
                      <a:pt x="4046" y="1171"/>
                    </a:lnTo>
                    <a:cubicBezTo>
                      <a:pt x="3572" y="585"/>
                      <a:pt x="2902" y="194"/>
                      <a:pt x="2149" y="55"/>
                    </a:cubicBezTo>
                    <a:cubicBezTo>
                      <a:pt x="1982" y="18"/>
                      <a:pt x="1814" y="0"/>
                      <a:pt x="16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8" name="Google Shape;3108;p17"/>
              <p:cNvSpPr/>
              <p:nvPr/>
            </p:nvSpPr>
            <p:spPr>
              <a:xfrm>
                <a:off x="5257950" y="3399425"/>
                <a:ext cx="321275" cy="191475"/>
              </a:xfrm>
              <a:custGeom>
                <a:rect b="b" l="l" r="r" t="t"/>
                <a:pathLst>
                  <a:path extrusionOk="0" h="7659" w="12851">
                    <a:moveTo>
                      <a:pt x="12329" y="0"/>
                    </a:moveTo>
                    <a:cubicBezTo>
                      <a:pt x="11580" y="0"/>
                      <a:pt x="10267" y="321"/>
                      <a:pt x="10267" y="321"/>
                    </a:cubicBezTo>
                    <a:cubicBezTo>
                      <a:pt x="9821" y="600"/>
                      <a:pt x="10155" y="1688"/>
                      <a:pt x="10155" y="1688"/>
                    </a:cubicBezTo>
                    <a:lnTo>
                      <a:pt x="0" y="7491"/>
                    </a:lnTo>
                    <a:lnTo>
                      <a:pt x="84" y="7659"/>
                    </a:lnTo>
                    <a:cubicBezTo>
                      <a:pt x="4101" y="5790"/>
                      <a:pt x="12750" y="740"/>
                      <a:pt x="12834" y="210"/>
                    </a:cubicBezTo>
                    <a:cubicBezTo>
                      <a:pt x="12850" y="55"/>
                      <a:pt x="12638" y="0"/>
                      <a:pt x="12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9" name="Google Shape;3109;p17"/>
              <p:cNvSpPr/>
              <p:nvPr/>
            </p:nvSpPr>
            <p:spPr>
              <a:xfrm>
                <a:off x="5254450" y="3401175"/>
                <a:ext cx="322250" cy="186950"/>
              </a:xfrm>
              <a:custGeom>
                <a:rect b="b" l="l" r="r" t="t"/>
                <a:pathLst>
                  <a:path extrusionOk="0" h="7478" w="12890">
                    <a:moveTo>
                      <a:pt x="12890" y="0"/>
                    </a:moveTo>
                    <a:lnTo>
                      <a:pt x="12890" y="0"/>
                    </a:lnTo>
                    <a:cubicBezTo>
                      <a:pt x="12834" y="28"/>
                      <a:pt x="12778" y="56"/>
                      <a:pt x="12751" y="84"/>
                    </a:cubicBezTo>
                    <a:cubicBezTo>
                      <a:pt x="12806" y="56"/>
                      <a:pt x="12834" y="28"/>
                      <a:pt x="12890" y="0"/>
                    </a:cubicBezTo>
                    <a:close/>
                    <a:moveTo>
                      <a:pt x="12751" y="84"/>
                    </a:moveTo>
                    <a:lnTo>
                      <a:pt x="12388" y="307"/>
                    </a:lnTo>
                    <a:lnTo>
                      <a:pt x="11021" y="1116"/>
                    </a:lnTo>
                    <a:cubicBezTo>
                      <a:pt x="9877" y="1814"/>
                      <a:pt x="8287" y="2790"/>
                      <a:pt x="6501" y="3795"/>
                    </a:cubicBezTo>
                    <a:cubicBezTo>
                      <a:pt x="4716" y="4827"/>
                      <a:pt x="3098" y="5748"/>
                      <a:pt x="1898" y="6389"/>
                    </a:cubicBezTo>
                    <a:lnTo>
                      <a:pt x="503" y="7170"/>
                    </a:lnTo>
                    <a:lnTo>
                      <a:pt x="140" y="7394"/>
                    </a:lnTo>
                    <a:cubicBezTo>
                      <a:pt x="84" y="7421"/>
                      <a:pt x="57" y="7449"/>
                      <a:pt x="1" y="7477"/>
                    </a:cubicBezTo>
                    <a:cubicBezTo>
                      <a:pt x="57" y="7449"/>
                      <a:pt x="112" y="7449"/>
                      <a:pt x="140" y="7421"/>
                    </a:cubicBezTo>
                    <a:lnTo>
                      <a:pt x="531" y="7226"/>
                    </a:lnTo>
                    <a:lnTo>
                      <a:pt x="1954" y="6473"/>
                    </a:lnTo>
                    <a:cubicBezTo>
                      <a:pt x="3153" y="5831"/>
                      <a:pt x="4771" y="4938"/>
                      <a:pt x="6557" y="3906"/>
                    </a:cubicBezTo>
                    <a:cubicBezTo>
                      <a:pt x="8343" y="2874"/>
                      <a:pt x="9933" y="1897"/>
                      <a:pt x="11077" y="1200"/>
                    </a:cubicBezTo>
                    <a:lnTo>
                      <a:pt x="12416" y="335"/>
                    </a:lnTo>
                    <a:lnTo>
                      <a:pt x="12751" y="84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0" name="Google Shape;3110;p17"/>
              <p:cNvSpPr/>
              <p:nvPr/>
            </p:nvSpPr>
            <p:spPr>
              <a:xfrm>
                <a:off x="5506950" y="3404650"/>
                <a:ext cx="7700" cy="40475"/>
              </a:xfrm>
              <a:custGeom>
                <a:rect b="b" l="l" r="r" t="t"/>
                <a:pathLst>
                  <a:path extrusionOk="0" h="1619" w="308">
                    <a:moveTo>
                      <a:pt x="307" y="1"/>
                    </a:moveTo>
                    <a:cubicBezTo>
                      <a:pt x="112" y="224"/>
                      <a:pt x="28" y="503"/>
                      <a:pt x="28" y="782"/>
                    </a:cubicBezTo>
                    <a:cubicBezTo>
                      <a:pt x="0" y="1089"/>
                      <a:pt x="84" y="1368"/>
                      <a:pt x="251" y="1619"/>
                    </a:cubicBezTo>
                    <a:cubicBezTo>
                      <a:pt x="195" y="1340"/>
                      <a:pt x="140" y="1061"/>
                      <a:pt x="140" y="810"/>
                    </a:cubicBezTo>
                    <a:cubicBezTo>
                      <a:pt x="168" y="531"/>
                      <a:pt x="223" y="252"/>
                      <a:pt x="30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1" name="Google Shape;3111;p17"/>
              <p:cNvSpPr/>
              <p:nvPr/>
            </p:nvSpPr>
            <p:spPr>
              <a:xfrm>
                <a:off x="5439275" y="3426975"/>
                <a:ext cx="3525" cy="21650"/>
              </a:xfrm>
              <a:custGeom>
                <a:rect b="b" l="l" r="r" t="t"/>
                <a:pathLst>
                  <a:path extrusionOk="0" h="866" w="141">
                    <a:moveTo>
                      <a:pt x="113" y="1"/>
                    </a:moveTo>
                    <a:cubicBezTo>
                      <a:pt x="29" y="280"/>
                      <a:pt x="1" y="586"/>
                      <a:pt x="57" y="865"/>
                    </a:cubicBezTo>
                    <a:cubicBezTo>
                      <a:pt x="85" y="865"/>
                      <a:pt x="140" y="698"/>
                      <a:pt x="140" y="447"/>
                    </a:cubicBezTo>
                    <a:cubicBezTo>
                      <a:pt x="140" y="196"/>
                      <a:pt x="140" y="1"/>
                      <a:pt x="11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2" name="Google Shape;3112;p17"/>
              <p:cNvSpPr/>
              <p:nvPr/>
            </p:nvSpPr>
            <p:spPr>
              <a:xfrm>
                <a:off x="5420450" y="3432550"/>
                <a:ext cx="7000" cy="17475"/>
              </a:xfrm>
              <a:custGeom>
                <a:rect b="b" l="l" r="r" t="t"/>
                <a:pathLst>
                  <a:path extrusionOk="0" h="699" w="280">
                    <a:moveTo>
                      <a:pt x="252" y="1"/>
                    </a:moveTo>
                    <a:cubicBezTo>
                      <a:pt x="224" y="1"/>
                      <a:pt x="140" y="140"/>
                      <a:pt x="84" y="336"/>
                    </a:cubicBezTo>
                    <a:cubicBezTo>
                      <a:pt x="29" y="559"/>
                      <a:pt x="1" y="670"/>
                      <a:pt x="29" y="698"/>
                    </a:cubicBezTo>
                    <a:cubicBezTo>
                      <a:pt x="56" y="698"/>
                      <a:pt x="112" y="559"/>
                      <a:pt x="168" y="336"/>
                    </a:cubicBezTo>
                    <a:cubicBezTo>
                      <a:pt x="252" y="140"/>
                      <a:pt x="280" y="1"/>
                      <a:pt x="25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3" name="Google Shape;3113;p17"/>
              <p:cNvSpPr/>
              <p:nvPr/>
            </p:nvSpPr>
            <p:spPr>
              <a:xfrm>
                <a:off x="5400225" y="3426275"/>
                <a:ext cx="20950" cy="11875"/>
              </a:xfrm>
              <a:custGeom>
                <a:rect b="b" l="l" r="r" t="t"/>
                <a:pathLst>
                  <a:path extrusionOk="0" h="475" w="838">
                    <a:moveTo>
                      <a:pt x="810" y="1"/>
                    </a:moveTo>
                    <a:cubicBezTo>
                      <a:pt x="810" y="1"/>
                      <a:pt x="614" y="57"/>
                      <a:pt x="391" y="196"/>
                    </a:cubicBezTo>
                    <a:cubicBezTo>
                      <a:pt x="168" y="308"/>
                      <a:pt x="1" y="419"/>
                      <a:pt x="29" y="475"/>
                    </a:cubicBezTo>
                    <a:cubicBezTo>
                      <a:pt x="168" y="419"/>
                      <a:pt x="308" y="363"/>
                      <a:pt x="447" y="280"/>
                    </a:cubicBezTo>
                    <a:cubicBezTo>
                      <a:pt x="670" y="168"/>
                      <a:pt x="838" y="29"/>
                      <a:pt x="81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4" name="Google Shape;3114;p17"/>
              <p:cNvSpPr/>
              <p:nvPr/>
            </p:nvSpPr>
            <p:spPr>
              <a:xfrm>
                <a:off x="5389775" y="3415125"/>
                <a:ext cx="23725" cy="11875"/>
              </a:xfrm>
              <a:custGeom>
                <a:rect b="b" l="l" r="r" t="t"/>
                <a:pathLst>
                  <a:path extrusionOk="0" h="475" w="949">
                    <a:moveTo>
                      <a:pt x="949" y="0"/>
                    </a:moveTo>
                    <a:lnTo>
                      <a:pt x="949" y="0"/>
                    </a:lnTo>
                    <a:cubicBezTo>
                      <a:pt x="781" y="56"/>
                      <a:pt x="642" y="140"/>
                      <a:pt x="474" y="251"/>
                    </a:cubicBezTo>
                    <a:cubicBezTo>
                      <a:pt x="307" y="307"/>
                      <a:pt x="168" y="363"/>
                      <a:pt x="0" y="475"/>
                    </a:cubicBezTo>
                    <a:cubicBezTo>
                      <a:pt x="195" y="475"/>
                      <a:pt x="363" y="419"/>
                      <a:pt x="530" y="335"/>
                    </a:cubicBezTo>
                    <a:cubicBezTo>
                      <a:pt x="698" y="279"/>
                      <a:pt x="837" y="168"/>
                      <a:pt x="94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5" name="Google Shape;3115;p17"/>
              <p:cNvSpPr/>
              <p:nvPr/>
            </p:nvSpPr>
            <p:spPr>
              <a:xfrm>
                <a:off x="5437625" y="3394200"/>
                <a:ext cx="30275" cy="36300"/>
              </a:xfrm>
              <a:custGeom>
                <a:rect b="b" l="l" r="r" t="t"/>
                <a:pathLst>
                  <a:path extrusionOk="0" h="1452" w="1211">
                    <a:moveTo>
                      <a:pt x="988" y="112"/>
                    </a:moveTo>
                    <a:cubicBezTo>
                      <a:pt x="1099" y="112"/>
                      <a:pt x="1127" y="224"/>
                      <a:pt x="1071" y="335"/>
                    </a:cubicBezTo>
                    <a:cubicBezTo>
                      <a:pt x="1016" y="419"/>
                      <a:pt x="932" y="530"/>
                      <a:pt x="848" y="614"/>
                    </a:cubicBezTo>
                    <a:cubicBezTo>
                      <a:pt x="737" y="754"/>
                      <a:pt x="597" y="921"/>
                      <a:pt x="458" y="1061"/>
                    </a:cubicBezTo>
                    <a:cubicBezTo>
                      <a:pt x="315" y="1160"/>
                      <a:pt x="194" y="1238"/>
                      <a:pt x="114" y="1290"/>
                    </a:cubicBezTo>
                    <a:lnTo>
                      <a:pt x="114" y="1290"/>
                    </a:lnTo>
                    <a:cubicBezTo>
                      <a:pt x="98" y="1166"/>
                      <a:pt x="103" y="1037"/>
                      <a:pt x="123" y="921"/>
                    </a:cubicBezTo>
                    <a:cubicBezTo>
                      <a:pt x="151" y="726"/>
                      <a:pt x="234" y="558"/>
                      <a:pt x="374" y="391"/>
                    </a:cubicBezTo>
                    <a:cubicBezTo>
                      <a:pt x="541" y="224"/>
                      <a:pt x="764" y="112"/>
                      <a:pt x="988" y="112"/>
                    </a:cubicBezTo>
                    <a:close/>
                    <a:moveTo>
                      <a:pt x="1016" y="0"/>
                    </a:moveTo>
                    <a:cubicBezTo>
                      <a:pt x="513" y="28"/>
                      <a:pt x="123" y="419"/>
                      <a:pt x="39" y="893"/>
                    </a:cubicBezTo>
                    <a:cubicBezTo>
                      <a:pt x="39" y="1033"/>
                      <a:pt x="39" y="1200"/>
                      <a:pt x="67" y="1312"/>
                    </a:cubicBezTo>
                    <a:cubicBezTo>
                      <a:pt x="68" y="1314"/>
                      <a:pt x="69" y="1317"/>
                      <a:pt x="71" y="1319"/>
                    </a:cubicBezTo>
                    <a:lnTo>
                      <a:pt x="71" y="1319"/>
                    </a:lnTo>
                    <a:cubicBezTo>
                      <a:pt x="23" y="1351"/>
                      <a:pt x="0" y="1367"/>
                      <a:pt x="11" y="1367"/>
                    </a:cubicBezTo>
                    <a:cubicBezTo>
                      <a:pt x="34" y="1360"/>
                      <a:pt x="57" y="1351"/>
                      <a:pt x="80" y="1342"/>
                    </a:cubicBezTo>
                    <a:lnTo>
                      <a:pt x="80" y="1342"/>
                    </a:lnTo>
                    <a:cubicBezTo>
                      <a:pt x="97" y="1387"/>
                      <a:pt x="105" y="1428"/>
                      <a:pt x="151" y="1451"/>
                    </a:cubicBezTo>
                    <a:cubicBezTo>
                      <a:pt x="137" y="1410"/>
                      <a:pt x="127" y="1368"/>
                      <a:pt x="119" y="1324"/>
                    </a:cubicBezTo>
                    <a:lnTo>
                      <a:pt x="119" y="1324"/>
                    </a:lnTo>
                    <a:cubicBezTo>
                      <a:pt x="250" y="1263"/>
                      <a:pt x="376" y="1176"/>
                      <a:pt x="485" y="1088"/>
                    </a:cubicBezTo>
                    <a:cubicBezTo>
                      <a:pt x="653" y="977"/>
                      <a:pt x="792" y="837"/>
                      <a:pt x="932" y="670"/>
                    </a:cubicBezTo>
                    <a:cubicBezTo>
                      <a:pt x="1016" y="586"/>
                      <a:pt x="1099" y="475"/>
                      <a:pt x="1155" y="391"/>
                    </a:cubicBezTo>
                    <a:cubicBezTo>
                      <a:pt x="1211" y="307"/>
                      <a:pt x="1211" y="224"/>
                      <a:pt x="1211" y="168"/>
                    </a:cubicBezTo>
                    <a:cubicBezTo>
                      <a:pt x="1183" y="56"/>
                      <a:pt x="1099" y="0"/>
                      <a:pt x="101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6" name="Google Shape;3116;p17"/>
              <p:cNvSpPr/>
              <p:nvPr/>
            </p:nvSpPr>
            <p:spPr>
              <a:xfrm>
                <a:off x="5412775" y="3409375"/>
                <a:ext cx="28625" cy="18775"/>
              </a:xfrm>
              <a:custGeom>
                <a:rect b="b" l="l" r="r" t="t"/>
                <a:pathLst>
                  <a:path extrusionOk="0" h="751" w="1145">
                    <a:moveTo>
                      <a:pt x="377" y="0"/>
                    </a:moveTo>
                    <a:cubicBezTo>
                      <a:pt x="287" y="0"/>
                      <a:pt x="196" y="21"/>
                      <a:pt x="112" y="63"/>
                    </a:cubicBezTo>
                    <a:cubicBezTo>
                      <a:pt x="1" y="147"/>
                      <a:pt x="1" y="286"/>
                      <a:pt x="85" y="370"/>
                    </a:cubicBezTo>
                    <a:cubicBezTo>
                      <a:pt x="140" y="454"/>
                      <a:pt x="196" y="509"/>
                      <a:pt x="280" y="537"/>
                    </a:cubicBezTo>
                    <a:cubicBezTo>
                      <a:pt x="419" y="621"/>
                      <a:pt x="559" y="677"/>
                      <a:pt x="698" y="705"/>
                    </a:cubicBezTo>
                    <a:cubicBezTo>
                      <a:pt x="764" y="737"/>
                      <a:pt x="839" y="751"/>
                      <a:pt x="918" y="751"/>
                    </a:cubicBezTo>
                    <a:cubicBezTo>
                      <a:pt x="973" y="751"/>
                      <a:pt x="1031" y="744"/>
                      <a:pt x="1089" y="733"/>
                    </a:cubicBezTo>
                    <a:cubicBezTo>
                      <a:pt x="1089" y="733"/>
                      <a:pt x="949" y="705"/>
                      <a:pt x="726" y="649"/>
                    </a:cubicBezTo>
                    <a:cubicBezTo>
                      <a:pt x="587" y="593"/>
                      <a:pt x="447" y="537"/>
                      <a:pt x="336" y="454"/>
                    </a:cubicBezTo>
                    <a:cubicBezTo>
                      <a:pt x="224" y="398"/>
                      <a:pt x="57" y="230"/>
                      <a:pt x="168" y="147"/>
                    </a:cubicBezTo>
                    <a:cubicBezTo>
                      <a:pt x="231" y="122"/>
                      <a:pt x="299" y="108"/>
                      <a:pt x="368" y="108"/>
                    </a:cubicBezTo>
                    <a:cubicBezTo>
                      <a:pt x="453" y="108"/>
                      <a:pt x="538" y="128"/>
                      <a:pt x="615" y="175"/>
                    </a:cubicBezTo>
                    <a:cubicBezTo>
                      <a:pt x="726" y="230"/>
                      <a:pt x="838" y="314"/>
                      <a:pt x="921" y="398"/>
                    </a:cubicBezTo>
                    <a:cubicBezTo>
                      <a:pt x="1005" y="509"/>
                      <a:pt x="1089" y="621"/>
                      <a:pt x="1145" y="733"/>
                    </a:cubicBezTo>
                    <a:cubicBezTo>
                      <a:pt x="1145" y="593"/>
                      <a:pt x="1089" y="454"/>
                      <a:pt x="1005" y="342"/>
                    </a:cubicBezTo>
                    <a:cubicBezTo>
                      <a:pt x="894" y="230"/>
                      <a:pt x="782" y="119"/>
                      <a:pt x="642" y="63"/>
                    </a:cubicBezTo>
                    <a:cubicBezTo>
                      <a:pt x="559" y="21"/>
                      <a:pt x="468" y="0"/>
                      <a:pt x="3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7" name="Google Shape;3117;p17"/>
              <p:cNvSpPr/>
              <p:nvPr/>
            </p:nvSpPr>
            <p:spPr>
              <a:xfrm>
                <a:off x="5228650" y="3517975"/>
                <a:ext cx="98375" cy="30400"/>
              </a:xfrm>
              <a:custGeom>
                <a:rect b="b" l="l" r="r" t="t"/>
                <a:pathLst>
                  <a:path extrusionOk="0" h="1216" w="3935">
                    <a:moveTo>
                      <a:pt x="1705" y="1"/>
                    </a:moveTo>
                    <a:cubicBezTo>
                      <a:pt x="1309" y="1"/>
                      <a:pt x="908" y="88"/>
                      <a:pt x="531" y="266"/>
                    </a:cubicBezTo>
                    <a:cubicBezTo>
                      <a:pt x="391" y="322"/>
                      <a:pt x="252" y="434"/>
                      <a:pt x="112" y="518"/>
                    </a:cubicBezTo>
                    <a:cubicBezTo>
                      <a:pt x="84" y="545"/>
                      <a:pt x="28" y="573"/>
                      <a:pt x="0" y="629"/>
                    </a:cubicBezTo>
                    <a:cubicBezTo>
                      <a:pt x="0" y="631"/>
                      <a:pt x="2" y="632"/>
                      <a:pt x="4" y="632"/>
                    </a:cubicBezTo>
                    <a:cubicBezTo>
                      <a:pt x="30" y="632"/>
                      <a:pt x="223" y="477"/>
                      <a:pt x="558" y="322"/>
                    </a:cubicBezTo>
                    <a:cubicBezTo>
                      <a:pt x="913" y="170"/>
                      <a:pt x="1290" y="95"/>
                      <a:pt x="1664" y="95"/>
                    </a:cubicBezTo>
                    <a:cubicBezTo>
                      <a:pt x="2318" y="95"/>
                      <a:pt x="2963" y="325"/>
                      <a:pt x="3460" y="769"/>
                    </a:cubicBezTo>
                    <a:cubicBezTo>
                      <a:pt x="3767" y="1020"/>
                      <a:pt x="3906" y="1215"/>
                      <a:pt x="3934" y="1215"/>
                    </a:cubicBezTo>
                    <a:cubicBezTo>
                      <a:pt x="3906" y="1159"/>
                      <a:pt x="3878" y="1103"/>
                      <a:pt x="3851" y="1048"/>
                    </a:cubicBezTo>
                    <a:cubicBezTo>
                      <a:pt x="3739" y="936"/>
                      <a:pt x="3627" y="824"/>
                      <a:pt x="3516" y="713"/>
                    </a:cubicBezTo>
                    <a:cubicBezTo>
                      <a:pt x="3011" y="243"/>
                      <a:pt x="2364" y="1"/>
                      <a:pt x="170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8" name="Google Shape;3118;p17"/>
              <p:cNvSpPr/>
              <p:nvPr/>
            </p:nvSpPr>
            <p:spPr>
              <a:xfrm>
                <a:off x="5340950" y="3485525"/>
                <a:ext cx="55125" cy="31450"/>
              </a:xfrm>
              <a:custGeom>
                <a:rect b="b" l="l" r="r" t="t"/>
                <a:pathLst>
                  <a:path extrusionOk="0" h="1258" w="2205">
                    <a:moveTo>
                      <a:pt x="2198" y="0"/>
                    </a:moveTo>
                    <a:cubicBezTo>
                      <a:pt x="2136" y="0"/>
                      <a:pt x="1676" y="297"/>
                      <a:pt x="1088" y="644"/>
                    </a:cubicBezTo>
                    <a:cubicBezTo>
                      <a:pt x="474" y="979"/>
                      <a:pt x="0" y="1230"/>
                      <a:pt x="0" y="1258"/>
                    </a:cubicBezTo>
                    <a:cubicBezTo>
                      <a:pt x="391" y="1118"/>
                      <a:pt x="781" y="951"/>
                      <a:pt x="1172" y="728"/>
                    </a:cubicBezTo>
                    <a:cubicBezTo>
                      <a:pt x="1535" y="532"/>
                      <a:pt x="1897" y="281"/>
                      <a:pt x="2204" y="2"/>
                    </a:cubicBezTo>
                    <a:cubicBezTo>
                      <a:pt x="2203" y="1"/>
                      <a:pt x="2201" y="0"/>
                      <a:pt x="2198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9" name="Google Shape;3119;p17"/>
              <p:cNvSpPr/>
              <p:nvPr/>
            </p:nvSpPr>
            <p:spPr>
              <a:xfrm>
                <a:off x="5303975" y="3538175"/>
                <a:ext cx="11875" cy="8225"/>
              </a:xfrm>
              <a:custGeom>
                <a:rect b="b" l="l" r="r" t="t"/>
                <a:pathLst>
                  <a:path extrusionOk="0" h="329" w="475">
                    <a:moveTo>
                      <a:pt x="42" y="1"/>
                    </a:moveTo>
                    <a:cubicBezTo>
                      <a:pt x="16" y="1"/>
                      <a:pt x="1" y="7"/>
                      <a:pt x="1" y="16"/>
                    </a:cubicBezTo>
                    <a:cubicBezTo>
                      <a:pt x="1" y="44"/>
                      <a:pt x="84" y="100"/>
                      <a:pt x="196" y="184"/>
                    </a:cubicBezTo>
                    <a:cubicBezTo>
                      <a:pt x="317" y="256"/>
                      <a:pt x="396" y="329"/>
                      <a:pt x="433" y="329"/>
                    </a:cubicBezTo>
                    <a:cubicBezTo>
                      <a:pt x="438" y="329"/>
                      <a:pt x="443" y="327"/>
                      <a:pt x="447" y="323"/>
                    </a:cubicBezTo>
                    <a:cubicBezTo>
                      <a:pt x="475" y="323"/>
                      <a:pt x="419" y="184"/>
                      <a:pt x="280" y="100"/>
                    </a:cubicBezTo>
                    <a:cubicBezTo>
                      <a:pt x="187" y="26"/>
                      <a:pt x="94" y="1"/>
                      <a:pt x="4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0" name="Google Shape;3120;p17"/>
              <p:cNvSpPr/>
              <p:nvPr/>
            </p:nvSpPr>
            <p:spPr>
              <a:xfrm>
                <a:off x="5279575" y="3528700"/>
                <a:ext cx="11175" cy="4150"/>
              </a:xfrm>
              <a:custGeom>
                <a:rect b="b" l="l" r="r" t="t"/>
                <a:pathLst>
                  <a:path extrusionOk="0" h="166" w="447">
                    <a:moveTo>
                      <a:pt x="96" y="1"/>
                    </a:moveTo>
                    <a:cubicBezTo>
                      <a:pt x="37" y="1"/>
                      <a:pt x="0" y="17"/>
                      <a:pt x="0" y="33"/>
                    </a:cubicBezTo>
                    <a:cubicBezTo>
                      <a:pt x="0" y="61"/>
                      <a:pt x="84" y="89"/>
                      <a:pt x="223" y="144"/>
                    </a:cubicBezTo>
                    <a:cubicBezTo>
                      <a:pt x="279" y="158"/>
                      <a:pt x="335" y="165"/>
                      <a:pt x="377" y="165"/>
                    </a:cubicBezTo>
                    <a:cubicBezTo>
                      <a:pt x="419" y="165"/>
                      <a:pt x="446" y="158"/>
                      <a:pt x="446" y="144"/>
                    </a:cubicBezTo>
                    <a:cubicBezTo>
                      <a:pt x="446" y="89"/>
                      <a:pt x="363" y="61"/>
                      <a:pt x="251" y="33"/>
                    </a:cubicBezTo>
                    <a:cubicBezTo>
                      <a:pt x="192" y="9"/>
                      <a:pt x="138" y="1"/>
                      <a:pt x="9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1" name="Google Shape;3121;p17"/>
              <p:cNvSpPr/>
              <p:nvPr/>
            </p:nvSpPr>
            <p:spPr>
              <a:xfrm>
                <a:off x="5254450" y="3528525"/>
                <a:ext cx="13275" cy="4625"/>
              </a:xfrm>
              <a:custGeom>
                <a:rect b="b" l="l" r="r" t="t"/>
                <a:pathLst>
                  <a:path extrusionOk="0" h="185" w="531">
                    <a:moveTo>
                      <a:pt x="373" y="1"/>
                    </a:moveTo>
                    <a:cubicBezTo>
                      <a:pt x="338" y="1"/>
                      <a:pt x="297" y="4"/>
                      <a:pt x="252" y="12"/>
                    </a:cubicBezTo>
                    <a:cubicBezTo>
                      <a:pt x="84" y="40"/>
                      <a:pt x="1" y="151"/>
                      <a:pt x="29" y="179"/>
                    </a:cubicBezTo>
                    <a:cubicBezTo>
                      <a:pt x="29" y="183"/>
                      <a:pt x="31" y="185"/>
                      <a:pt x="35" y="185"/>
                    </a:cubicBezTo>
                    <a:cubicBezTo>
                      <a:pt x="61" y="185"/>
                      <a:pt x="160" y="123"/>
                      <a:pt x="280" y="123"/>
                    </a:cubicBezTo>
                    <a:cubicBezTo>
                      <a:pt x="419" y="96"/>
                      <a:pt x="531" y="123"/>
                      <a:pt x="531" y="68"/>
                    </a:cubicBezTo>
                    <a:cubicBezTo>
                      <a:pt x="531" y="27"/>
                      <a:pt x="471" y="1"/>
                      <a:pt x="37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2" name="Google Shape;3122;p17"/>
              <p:cNvSpPr/>
              <p:nvPr/>
            </p:nvSpPr>
            <p:spPr>
              <a:xfrm>
                <a:off x="5238425" y="3535500"/>
                <a:ext cx="7000" cy="2700"/>
              </a:xfrm>
              <a:custGeom>
                <a:rect b="b" l="l" r="r" t="t"/>
                <a:pathLst>
                  <a:path extrusionOk="0" h="108" w="280">
                    <a:moveTo>
                      <a:pt x="205" y="0"/>
                    </a:moveTo>
                    <a:cubicBezTo>
                      <a:pt x="186" y="0"/>
                      <a:pt x="164" y="4"/>
                      <a:pt x="140" y="12"/>
                    </a:cubicBezTo>
                    <a:cubicBezTo>
                      <a:pt x="56" y="12"/>
                      <a:pt x="0" y="40"/>
                      <a:pt x="0" y="68"/>
                    </a:cubicBezTo>
                    <a:cubicBezTo>
                      <a:pt x="0" y="87"/>
                      <a:pt x="28" y="107"/>
                      <a:pt x="74" y="107"/>
                    </a:cubicBezTo>
                    <a:cubicBezTo>
                      <a:pt x="93" y="107"/>
                      <a:pt x="115" y="104"/>
                      <a:pt x="140" y="96"/>
                    </a:cubicBezTo>
                    <a:cubicBezTo>
                      <a:pt x="223" y="96"/>
                      <a:pt x="279" y="68"/>
                      <a:pt x="279" y="40"/>
                    </a:cubicBezTo>
                    <a:cubicBezTo>
                      <a:pt x="279" y="20"/>
                      <a:pt x="251" y="0"/>
                      <a:pt x="2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3" name="Google Shape;3123;p17"/>
              <p:cNvSpPr/>
              <p:nvPr/>
            </p:nvSpPr>
            <p:spPr>
              <a:xfrm>
                <a:off x="3867875" y="2519550"/>
                <a:ext cx="1507975" cy="914425"/>
              </a:xfrm>
              <a:custGeom>
                <a:rect b="b" l="l" r="r" t="t"/>
                <a:pathLst>
                  <a:path extrusionOk="0" h="36577" w="60319">
                    <a:moveTo>
                      <a:pt x="36660" y="1"/>
                    </a:moveTo>
                    <a:cubicBezTo>
                      <a:pt x="34037" y="1"/>
                      <a:pt x="31526" y="1061"/>
                      <a:pt x="29685" y="2930"/>
                    </a:cubicBezTo>
                    <a:lnTo>
                      <a:pt x="1" y="30941"/>
                    </a:lnTo>
                    <a:lnTo>
                      <a:pt x="21399" y="31220"/>
                    </a:lnTo>
                    <a:lnTo>
                      <a:pt x="36046" y="17968"/>
                    </a:lnTo>
                    <a:lnTo>
                      <a:pt x="50693" y="36577"/>
                    </a:lnTo>
                    <a:lnTo>
                      <a:pt x="60318" y="31025"/>
                    </a:lnTo>
                    <a:lnTo>
                      <a:pt x="45141" y="4911"/>
                    </a:lnTo>
                    <a:cubicBezTo>
                      <a:pt x="43383" y="1870"/>
                      <a:pt x="40147" y="1"/>
                      <a:pt x="3666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4" name="Google Shape;3124;p17"/>
              <p:cNvSpPr/>
              <p:nvPr/>
            </p:nvSpPr>
            <p:spPr>
              <a:xfrm>
                <a:off x="3623750" y="3183550"/>
                <a:ext cx="1375450" cy="392700"/>
              </a:xfrm>
              <a:custGeom>
                <a:rect b="b" l="l" r="r" t="t"/>
                <a:pathLst>
                  <a:path extrusionOk="0" h="15708" w="55018">
                    <a:moveTo>
                      <a:pt x="15206" y="1"/>
                    </a:moveTo>
                    <a:cubicBezTo>
                      <a:pt x="14062" y="1"/>
                      <a:pt x="12946" y="252"/>
                      <a:pt x="11914" y="726"/>
                    </a:cubicBezTo>
                    <a:lnTo>
                      <a:pt x="1033" y="5776"/>
                    </a:lnTo>
                    <a:cubicBezTo>
                      <a:pt x="894" y="6167"/>
                      <a:pt x="1" y="15708"/>
                      <a:pt x="12862" y="15708"/>
                    </a:cubicBezTo>
                    <a:lnTo>
                      <a:pt x="47150" y="15708"/>
                    </a:lnTo>
                    <a:cubicBezTo>
                      <a:pt x="51502" y="15708"/>
                      <a:pt x="55018" y="12193"/>
                      <a:pt x="55018" y="7868"/>
                    </a:cubicBezTo>
                    <a:cubicBezTo>
                      <a:pt x="55018" y="3516"/>
                      <a:pt x="51502" y="1"/>
                      <a:pt x="4715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5" name="Google Shape;3125;p17"/>
              <p:cNvSpPr/>
              <p:nvPr/>
            </p:nvSpPr>
            <p:spPr>
              <a:xfrm>
                <a:off x="4087575" y="3180075"/>
                <a:ext cx="790975" cy="7000"/>
              </a:xfrm>
              <a:custGeom>
                <a:rect b="b" l="l" r="r" t="t"/>
                <a:pathLst>
                  <a:path extrusionOk="0" h="280" w="31639">
                    <a:moveTo>
                      <a:pt x="15820" y="0"/>
                    </a:moveTo>
                    <a:cubicBezTo>
                      <a:pt x="7087" y="0"/>
                      <a:pt x="1" y="56"/>
                      <a:pt x="1" y="140"/>
                    </a:cubicBezTo>
                    <a:cubicBezTo>
                      <a:pt x="1" y="224"/>
                      <a:pt x="7087" y="279"/>
                      <a:pt x="15820" y="279"/>
                    </a:cubicBezTo>
                    <a:cubicBezTo>
                      <a:pt x="24552" y="279"/>
                      <a:pt x="31638" y="224"/>
                      <a:pt x="31638" y="140"/>
                    </a:cubicBezTo>
                    <a:cubicBezTo>
                      <a:pt x="31638" y="56"/>
                      <a:pt x="24552" y="0"/>
                      <a:pt x="15820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6" name="Google Shape;3126;p17"/>
              <p:cNvSpPr/>
              <p:nvPr/>
            </p:nvSpPr>
            <p:spPr>
              <a:xfrm>
                <a:off x="4741175" y="2805525"/>
                <a:ext cx="30650" cy="163250"/>
              </a:xfrm>
              <a:custGeom>
                <a:rect b="b" l="l" r="r" t="t"/>
                <a:pathLst>
                  <a:path extrusionOk="0" h="6530" w="1226">
                    <a:moveTo>
                      <a:pt x="191" y="0"/>
                    </a:moveTo>
                    <a:cubicBezTo>
                      <a:pt x="108" y="0"/>
                      <a:pt x="1" y="1496"/>
                      <a:pt x="277" y="3321"/>
                    </a:cubicBezTo>
                    <a:cubicBezTo>
                      <a:pt x="526" y="5116"/>
                      <a:pt x="1048" y="6529"/>
                      <a:pt x="1139" y="6529"/>
                    </a:cubicBezTo>
                    <a:cubicBezTo>
                      <a:pt x="1140" y="6529"/>
                      <a:pt x="1141" y="6529"/>
                      <a:pt x="1142" y="6529"/>
                    </a:cubicBezTo>
                    <a:cubicBezTo>
                      <a:pt x="1226" y="6501"/>
                      <a:pt x="807" y="5078"/>
                      <a:pt x="528" y="3265"/>
                    </a:cubicBezTo>
                    <a:cubicBezTo>
                      <a:pt x="277" y="1479"/>
                      <a:pt x="277" y="1"/>
                      <a:pt x="193" y="1"/>
                    </a:cubicBezTo>
                    <a:cubicBezTo>
                      <a:pt x="193" y="0"/>
                      <a:pt x="192" y="0"/>
                      <a:pt x="191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7" name="Google Shape;3127;p17"/>
              <p:cNvSpPr/>
              <p:nvPr/>
            </p:nvSpPr>
            <p:spPr>
              <a:xfrm>
                <a:off x="4766925" y="2799950"/>
                <a:ext cx="19550" cy="167425"/>
              </a:xfrm>
              <a:custGeom>
                <a:rect b="b" l="l" r="r" t="t"/>
                <a:pathLst>
                  <a:path extrusionOk="0" h="6697" w="782">
                    <a:moveTo>
                      <a:pt x="642" y="0"/>
                    </a:moveTo>
                    <a:cubicBezTo>
                      <a:pt x="530" y="0"/>
                      <a:pt x="503" y="1507"/>
                      <a:pt x="363" y="3348"/>
                    </a:cubicBezTo>
                    <a:cubicBezTo>
                      <a:pt x="196" y="5190"/>
                      <a:pt x="0" y="6696"/>
                      <a:pt x="56" y="6696"/>
                    </a:cubicBezTo>
                    <a:cubicBezTo>
                      <a:pt x="57" y="6696"/>
                      <a:pt x="58" y="6696"/>
                      <a:pt x="59" y="6696"/>
                    </a:cubicBezTo>
                    <a:cubicBezTo>
                      <a:pt x="146" y="6696"/>
                      <a:pt x="476" y="5228"/>
                      <a:pt x="642" y="3376"/>
                    </a:cubicBezTo>
                    <a:cubicBezTo>
                      <a:pt x="782" y="1507"/>
                      <a:pt x="698" y="0"/>
                      <a:pt x="642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8" name="Google Shape;3128;p17"/>
              <p:cNvSpPr/>
              <p:nvPr/>
            </p:nvSpPr>
            <p:spPr>
              <a:xfrm>
                <a:off x="4044350" y="1453075"/>
                <a:ext cx="595175" cy="321900"/>
              </a:xfrm>
              <a:custGeom>
                <a:rect b="b" l="l" r="r" t="t"/>
                <a:pathLst>
                  <a:path extrusionOk="0" h="12876" w="23807">
                    <a:moveTo>
                      <a:pt x="8548" y="0"/>
                    </a:moveTo>
                    <a:cubicBezTo>
                      <a:pt x="7906" y="0"/>
                      <a:pt x="7298" y="165"/>
                      <a:pt x="6863" y="616"/>
                    </a:cubicBezTo>
                    <a:cubicBezTo>
                      <a:pt x="6333" y="1146"/>
                      <a:pt x="6166" y="1955"/>
                      <a:pt x="5552" y="2346"/>
                    </a:cubicBezTo>
                    <a:cubicBezTo>
                      <a:pt x="5245" y="2544"/>
                      <a:pt x="4906" y="2605"/>
                      <a:pt x="4552" y="2605"/>
                    </a:cubicBezTo>
                    <a:cubicBezTo>
                      <a:pt x="3985" y="2605"/>
                      <a:pt x="3378" y="2448"/>
                      <a:pt x="2798" y="2448"/>
                    </a:cubicBezTo>
                    <a:cubicBezTo>
                      <a:pt x="2721" y="2448"/>
                      <a:pt x="2643" y="2451"/>
                      <a:pt x="2567" y="2457"/>
                    </a:cubicBezTo>
                    <a:cubicBezTo>
                      <a:pt x="1562" y="2569"/>
                      <a:pt x="698" y="3238"/>
                      <a:pt x="363" y="4187"/>
                    </a:cubicBezTo>
                    <a:cubicBezTo>
                      <a:pt x="0" y="5136"/>
                      <a:pt x="140" y="6196"/>
                      <a:pt x="698" y="7033"/>
                    </a:cubicBezTo>
                    <a:cubicBezTo>
                      <a:pt x="1004" y="7507"/>
                      <a:pt x="1451" y="7926"/>
                      <a:pt x="1590" y="8456"/>
                    </a:cubicBezTo>
                    <a:cubicBezTo>
                      <a:pt x="1758" y="9209"/>
                      <a:pt x="1339" y="9906"/>
                      <a:pt x="1088" y="10604"/>
                    </a:cubicBezTo>
                    <a:cubicBezTo>
                      <a:pt x="809" y="11301"/>
                      <a:pt x="725" y="12194"/>
                      <a:pt x="1311" y="12668"/>
                    </a:cubicBezTo>
                    <a:cubicBezTo>
                      <a:pt x="1499" y="12811"/>
                      <a:pt x="1710" y="12875"/>
                      <a:pt x="1915" y="12875"/>
                    </a:cubicBezTo>
                    <a:cubicBezTo>
                      <a:pt x="2471" y="12875"/>
                      <a:pt x="2991" y="12407"/>
                      <a:pt x="2929" y="11776"/>
                    </a:cubicBezTo>
                    <a:lnTo>
                      <a:pt x="17549" y="10185"/>
                    </a:lnTo>
                    <a:cubicBezTo>
                      <a:pt x="17780" y="10235"/>
                      <a:pt x="17999" y="10258"/>
                      <a:pt x="18205" y="10258"/>
                    </a:cubicBezTo>
                    <a:cubicBezTo>
                      <a:pt x="19838" y="10258"/>
                      <a:pt x="20698" y="8836"/>
                      <a:pt x="21120" y="8316"/>
                    </a:cubicBezTo>
                    <a:cubicBezTo>
                      <a:pt x="23806" y="4970"/>
                      <a:pt x="21243" y="243"/>
                      <a:pt x="17299" y="243"/>
                    </a:cubicBezTo>
                    <a:cubicBezTo>
                      <a:pt x="16902" y="243"/>
                      <a:pt x="16491" y="291"/>
                      <a:pt x="16070" y="393"/>
                    </a:cubicBezTo>
                    <a:cubicBezTo>
                      <a:pt x="15149" y="616"/>
                      <a:pt x="14284" y="1090"/>
                      <a:pt x="13336" y="1146"/>
                    </a:cubicBezTo>
                    <a:cubicBezTo>
                      <a:pt x="13284" y="1149"/>
                      <a:pt x="13233" y="1150"/>
                      <a:pt x="13182" y="1150"/>
                    </a:cubicBezTo>
                    <a:cubicBezTo>
                      <a:pt x="12097" y="1150"/>
                      <a:pt x="11084" y="600"/>
                      <a:pt x="10072" y="253"/>
                    </a:cubicBezTo>
                    <a:cubicBezTo>
                      <a:pt x="9589" y="105"/>
                      <a:pt x="9058" y="0"/>
                      <a:pt x="8548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9" name="Google Shape;3129;p17"/>
              <p:cNvSpPr/>
              <p:nvPr/>
            </p:nvSpPr>
            <p:spPr>
              <a:xfrm>
                <a:off x="4019925" y="1552150"/>
                <a:ext cx="488250" cy="734800"/>
              </a:xfrm>
              <a:custGeom>
                <a:rect b="b" l="l" r="r" t="t"/>
                <a:pathLst>
                  <a:path extrusionOk="0" h="29392" w="19530">
                    <a:moveTo>
                      <a:pt x="5078" y="1"/>
                    </a:moveTo>
                    <a:lnTo>
                      <a:pt x="4799" y="1480"/>
                    </a:lnTo>
                    <a:lnTo>
                      <a:pt x="503" y="23715"/>
                    </a:lnTo>
                    <a:cubicBezTo>
                      <a:pt x="1" y="26310"/>
                      <a:pt x="1814" y="28793"/>
                      <a:pt x="4576" y="29295"/>
                    </a:cubicBezTo>
                    <a:cubicBezTo>
                      <a:pt x="4920" y="29360"/>
                      <a:pt x="5263" y="29392"/>
                      <a:pt x="5600" y="29392"/>
                    </a:cubicBezTo>
                    <a:cubicBezTo>
                      <a:pt x="8001" y="29392"/>
                      <a:pt x="10141" y="27803"/>
                      <a:pt x="10630" y="25529"/>
                    </a:cubicBezTo>
                    <a:cubicBezTo>
                      <a:pt x="11216" y="22794"/>
                      <a:pt x="11858" y="19949"/>
                      <a:pt x="11858" y="19949"/>
                    </a:cubicBezTo>
                    <a:cubicBezTo>
                      <a:pt x="11858" y="19949"/>
                      <a:pt x="11870" y="19949"/>
                      <a:pt x="11895" y="19949"/>
                    </a:cubicBezTo>
                    <a:cubicBezTo>
                      <a:pt x="12283" y="19949"/>
                      <a:pt x="15611" y="19826"/>
                      <a:pt x="17186" y="15652"/>
                    </a:cubicBezTo>
                    <a:cubicBezTo>
                      <a:pt x="18023" y="13448"/>
                      <a:pt x="18693" y="9682"/>
                      <a:pt x="19139" y="6585"/>
                    </a:cubicBezTo>
                    <a:cubicBezTo>
                      <a:pt x="19530" y="3795"/>
                      <a:pt x="17521" y="1256"/>
                      <a:pt x="14731" y="977"/>
                    </a:cubicBezTo>
                    <a:lnTo>
                      <a:pt x="5078" y="1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0" name="Google Shape;3130;p17"/>
              <p:cNvSpPr/>
              <p:nvPr/>
            </p:nvSpPr>
            <p:spPr>
              <a:xfrm>
                <a:off x="4415400" y="1754900"/>
                <a:ext cx="32100" cy="29050"/>
              </a:xfrm>
              <a:custGeom>
                <a:rect b="b" l="l" r="r" t="t"/>
                <a:pathLst>
                  <a:path extrusionOk="0" h="1162" w="1284">
                    <a:moveTo>
                      <a:pt x="630" y="1"/>
                    </a:moveTo>
                    <a:cubicBezTo>
                      <a:pt x="357" y="1"/>
                      <a:pt x="103" y="209"/>
                      <a:pt x="28" y="484"/>
                    </a:cubicBezTo>
                    <a:cubicBezTo>
                      <a:pt x="0" y="819"/>
                      <a:pt x="223" y="1098"/>
                      <a:pt x="530" y="1153"/>
                    </a:cubicBezTo>
                    <a:cubicBezTo>
                      <a:pt x="565" y="1159"/>
                      <a:pt x="600" y="1162"/>
                      <a:pt x="633" y="1162"/>
                    </a:cubicBezTo>
                    <a:cubicBezTo>
                      <a:pt x="926" y="1162"/>
                      <a:pt x="1178" y="954"/>
                      <a:pt x="1228" y="679"/>
                    </a:cubicBezTo>
                    <a:cubicBezTo>
                      <a:pt x="1284" y="344"/>
                      <a:pt x="1060" y="65"/>
                      <a:pt x="726" y="10"/>
                    </a:cubicBezTo>
                    <a:cubicBezTo>
                      <a:pt x="694" y="4"/>
                      <a:pt x="662" y="1"/>
                      <a:pt x="63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1" name="Google Shape;3131;p17"/>
              <p:cNvSpPr/>
              <p:nvPr/>
            </p:nvSpPr>
            <p:spPr>
              <a:xfrm>
                <a:off x="4409125" y="1738600"/>
                <a:ext cx="60000" cy="22400"/>
              </a:xfrm>
              <a:custGeom>
                <a:rect b="b" l="l" r="r" t="t"/>
                <a:pathLst>
                  <a:path extrusionOk="0" h="896" w="2400">
                    <a:moveTo>
                      <a:pt x="955" y="1"/>
                    </a:moveTo>
                    <a:cubicBezTo>
                      <a:pt x="740" y="1"/>
                      <a:pt x="527" y="44"/>
                      <a:pt x="335" y="131"/>
                    </a:cubicBezTo>
                    <a:cubicBezTo>
                      <a:pt x="112" y="243"/>
                      <a:pt x="0" y="355"/>
                      <a:pt x="28" y="410"/>
                    </a:cubicBezTo>
                    <a:cubicBezTo>
                      <a:pt x="37" y="424"/>
                      <a:pt x="60" y="430"/>
                      <a:pt x="94" y="430"/>
                    </a:cubicBezTo>
                    <a:cubicBezTo>
                      <a:pt x="213" y="430"/>
                      <a:pt x="472" y="363"/>
                      <a:pt x="801" y="363"/>
                    </a:cubicBezTo>
                    <a:cubicBezTo>
                      <a:pt x="942" y="363"/>
                      <a:pt x="1095" y="376"/>
                      <a:pt x="1256" y="410"/>
                    </a:cubicBezTo>
                    <a:cubicBezTo>
                      <a:pt x="1814" y="537"/>
                      <a:pt x="2188" y="896"/>
                      <a:pt x="2314" y="896"/>
                    </a:cubicBezTo>
                    <a:cubicBezTo>
                      <a:pt x="2326" y="896"/>
                      <a:pt x="2336" y="892"/>
                      <a:pt x="2344" y="885"/>
                    </a:cubicBezTo>
                    <a:cubicBezTo>
                      <a:pt x="2400" y="885"/>
                      <a:pt x="2344" y="717"/>
                      <a:pt x="2176" y="522"/>
                    </a:cubicBezTo>
                    <a:cubicBezTo>
                      <a:pt x="1953" y="271"/>
                      <a:pt x="1674" y="104"/>
                      <a:pt x="1339" y="48"/>
                    </a:cubicBezTo>
                    <a:cubicBezTo>
                      <a:pt x="1214" y="16"/>
                      <a:pt x="1084" y="1"/>
                      <a:pt x="95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2" name="Google Shape;3132;p17"/>
              <p:cNvSpPr/>
              <p:nvPr/>
            </p:nvSpPr>
            <p:spPr>
              <a:xfrm>
                <a:off x="4263350" y="1724225"/>
                <a:ext cx="32100" cy="29050"/>
              </a:xfrm>
              <a:custGeom>
                <a:rect b="b" l="l" r="r" t="t"/>
                <a:pathLst>
                  <a:path extrusionOk="0" h="1162" w="1284">
                    <a:moveTo>
                      <a:pt x="651" y="0"/>
                    </a:moveTo>
                    <a:cubicBezTo>
                      <a:pt x="358" y="0"/>
                      <a:pt x="106" y="208"/>
                      <a:pt x="56" y="483"/>
                    </a:cubicBezTo>
                    <a:cubicBezTo>
                      <a:pt x="0" y="818"/>
                      <a:pt x="224" y="1097"/>
                      <a:pt x="558" y="1153"/>
                    </a:cubicBezTo>
                    <a:cubicBezTo>
                      <a:pt x="590" y="1159"/>
                      <a:pt x="622" y="1161"/>
                      <a:pt x="654" y="1161"/>
                    </a:cubicBezTo>
                    <a:cubicBezTo>
                      <a:pt x="926" y="1161"/>
                      <a:pt x="1181" y="954"/>
                      <a:pt x="1256" y="679"/>
                    </a:cubicBezTo>
                    <a:cubicBezTo>
                      <a:pt x="1284" y="344"/>
                      <a:pt x="1060" y="65"/>
                      <a:pt x="754" y="9"/>
                    </a:cubicBezTo>
                    <a:cubicBezTo>
                      <a:pt x="719" y="3"/>
                      <a:pt x="684" y="0"/>
                      <a:pt x="65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3" name="Google Shape;3133;p17"/>
              <p:cNvSpPr/>
              <p:nvPr/>
            </p:nvSpPr>
            <p:spPr>
              <a:xfrm>
                <a:off x="4253575" y="1709300"/>
                <a:ext cx="59325" cy="22400"/>
              </a:xfrm>
              <a:custGeom>
                <a:rect b="b" l="l" r="r" t="t"/>
                <a:pathLst>
                  <a:path extrusionOk="0" h="896" w="2373">
                    <a:moveTo>
                      <a:pt x="937" y="1"/>
                    </a:moveTo>
                    <a:cubicBezTo>
                      <a:pt x="730" y="1"/>
                      <a:pt x="527" y="44"/>
                      <a:pt x="336" y="132"/>
                    </a:cubicBezTo>
                    <a:cubicBezTo>
                      <a:pt x="84" y="243"/>
                      <a:pt x="1" y="355"/>
                      <a:pt x="1" y="411"/>
                    </a:cubicBezTo>
                    <a:cubicBezTo>
                      <a:pt x="10" y="425"/>
                      <a:pt x="33" y="430"/>
                      <a:pt x="66" y="430"/>
                    </a:cubicBezTo>
                    <a:cubicBezTo>
                      <a:pt x="185" y="430"/>
                      <a:pt x="445" y="364"/>
                      <a:pt x="774" y="364"/>
                    </a:cubicBezTo>
                    <a:cubicBezTo>
                      <a:pt x="914" y="364"/>
                      <a:pt x="1068" y="376"/>
                      <a:pt x="1228" y="411"/>
                    </a:cubicBezTo>
                    <a:cubicBezTo>
                      <a:pt x="1812" y="538"/>
                      <a:pt x="2165" y="896"/>
                      <a:pt x="2308" y="896"/>
                    </a:cubicBezTo>
                    <a:cubicBezTo>
                      <a:pt x="2322" y="896"/>
                      <a:pt x="2334" y="892"/>
                      <a:pt x="2344" y="885"/>
                    </a:cubicBezTo>
                    <a:cubicBezTo>
                      <a:pt x="2372" y="857"/>
                      <a:pt x="2344" y="718"/>
                      <a:pt x="2177" y="522"/>
                    </a:cubicBezTo>
                    <a:cubicBezTo>
                      <a:pt x="1954" y="271"/>
                      <a:pt x="1647" y="104"/>
                      <a:pt x="1312" y="48"/>
                    </a:cubicBezTo>
                    <a:cubicBezTo>
                      <a:pt x="1186" y="17"/>
                      <a:pt x="1061" y="1"/>
                      <a:pt x="93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4" name="Google Shape;3134;p17"/>
              <p:cNvSpPr/>
              <p:nvPr/>
            </p:nvSpPr>
            <p:spPr>
              <a:xfrm>
                <a:off x="4344250" y="1727925"/>
                <a:ext cx="43975" cy="138825"/>
              </a:xfrm>
              <a:custGeom>
                <a:rect b="b" l="l" r="r" t="t"/>
                <a:pathLst>
                  <a:path extrusionOk="0" h="5553" w="1759">
                    <a:moveTo>
                      <a:pt x="839" y="0"/>
                    </a:moveTo>
                    <a:cubicBezTo>
                      <a:pt x="839" y="0"/>
                      <a:pt x="838" y="0"/>
                      <a:pt x="838" y="0"/>
                    </a:cubicBezTo>
                    <a:cubicBezTo>
                      <a:pt x="754" y="0"/>
                      <a:pt x="921" y="1535"/>
                      <a:pt x="1228" y="3432"/>
                    </a:cubicBezTo>
                    <a:cubicBezTo>
                      <a:pt x="1312" y="3906"/>
                      <a:pt x="1396" y="4353"/>
                      <a:pt x="1451" y="4771"/>
                    </a:cubicBezTo>
                    <a:cubicBezTo>
                      <a:pt x="1507" y="4911"/>
                      <a:pt x="1507" y="5106"/>
                      <a:pt x="1451" y="5273"/>
                    </a:cubicBezTo>
                    <a:cubicBezTo>
                      <a:pt x="1396" y="5357"/>
                      <a:pt x="1256" y="5357"/>
                      <a:pt x="1089" y="5357"/>
                    </a:cubicBezTo>
                    <a:cubicBezTo>
                      <a:pt x="876" y="5324"/>
                      <a:pt x="664" y="5311"/>
                      <a:pt x="451" y="5311"/>
                    </a:cubicBezTo>
                    <a:cubicBezTo>
                      <a:pt x="301" y="5311"/>
                      <a:pt x="151" y="5318"/>
                      <a:pt x="1" y="5329"/>
                    </a:cubicBezTo>
                    <a:cubicBezTo>
                      <a:pt x="363" y="5441"/>
                      <a:pt x="698" y="5524"/>
                      <a:pt x="1061" y="5552"/>
                    </a:cubicBezTo>
                    <a:lnTo>
                      <a:pt x="1340" y="5552"/>
                    </a:lnTo>
                    <a:cubicBezTo>
                      <a:pt x="1479" y="5552"/>
                      <a:pt x="1591" y="5469"/>
                      <a:pt x="1647" y="5385"/>
                    </a:cubicBezTo>
                    <a:cubicBezTo>
                      <a:pt x="1758" y="5162"/>
                      <a:pt x="1758" y="4939"/>
                      <a:pt x="1702" y="4715"/>
                    </a:cubicBezTo>
                    <a:cubicBezTo>
                      <a:pt x="1647" y="4297"/>
                      <a:pt x="1563" y="3851"/>
                      <a:pt x="1507" y="3404"/>
                    </a:cubicBezTo>
                    <a:cubicBezTo>
                      <a:pt x="1203" y="1524"/>
                      <a:pt x="899" y="0"/>
                      <a:pt x="83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5" name="Google Shape;3135;p17"/>
              <p:cNvSpPr/>
              <p:nvPr/>
            </p:nvSpPr>
            <p:spPr>
              <a:xfrm>
                <a:off x="4171275" y="1977625"/>
                <a:ext cx="145100" cy="99750"/>
              </a:xfrm>
              <a:custGeom>
                <a:rect b="b" l="l" r="r" t="t"/>
                <a:pathLst>
                  <a:path extrusionOk="0" h="3990" w="5804">
                    <a:moveTo>
                      <a:pt x="1" y="0"/>
                    </a:moveTo>
                    <a:cubicBezTo>
                      <a:pt x="1" y="1"/>
                      <a:pt x="838" y="3460"/>
                      <a:pt x="5525" y="3990"/>
                    </a:cubicBezTo>
                    <a:lnTo>
                      <a:pt x="5804" y="2930"/>
                    </a:lnTo>
                    <a:cubicBezTo>
                      <a:pt x="3655" y="2511"/>
                      <a:pt x="1647" y="1507"/>
                      <a:pt x="1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6" name="Google Shape;3136;p17"/>
              <p:cNvSpPr/>
              <p:nvPr/>
            </p:nvSpPr>
            <p:spPr>
              <a:xfrm>
                <a:off x="4289850" y="1862450"/>
                <a:ext cx="48150" cy="53725"/>
              </a:xfrm>
              <a:custGeom>
                <a:rect b="b" l="l" r="r" t="t"/>
                <a:pathLst>
                  <a:path extrusionOk="0" h="2149" w="1926">
                    <a:moveTo>
                      <a:pt x="216" y="1"/>
                    </a:moveTo>
                    <a:cubicBezTo>
                      <a:pt x="180" y="1"/>
                      <a:pt x="82" y="164"/>
                      <a:pt x="56" y="422"/>
                    </a:cubicBezTo>
                    <a:cubicBezTo>
                      <a:pt x="0" y="813"/>
                      <a:pt x="140" y="1204"/>
                      <a:pt x="363" y="1511"/>
                    </a:cubicBezTo>
                    <a:cubicBezTo>
                      <a:pt x="642" y="1845"/>
                      <a:pt x="1005" y="2068"/>
                      <a:pt x="1395" y="2124"/>
                    </a:cubicBezTo>
                    <a:cubicBezTo>
                      <a:pt x="1491" y="2142"/>
                      <a:pt x="1575" y="2148"/>
                      <a:pt x="1646" y="2148"/>
                    </a:cubicBezTo>
                    <a:cubicBezTo>
                      <a:pt x="1805" y="2148"/>
                      <a:pt x="1898" y="2116"/>
                      <a:pt x="1898" y="2096"/>
                    </a:cubicBezTo>
                    <a:cubicBezTo>
                      <a:pt x="1926" y="2013"/>
                      <a:pt x="1172" y="1929"/>
                      <a:pt x="698" y="1315"/>
                    </a:cubicBezTo>
                    <a:cubicBezTo>
                      <a:pt x="196" y="701"/>
                      <a:pt x="335" y="4"/>
                      <a:pt x="224" y="4"/>
                    </a:cubicBezTo>
                    <a:cubicBezTo>
                      <a:pt x="222" y="2"/>
                      <a:pt x="219" y="1"/>
                      <a:pt x="21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7" name="Google Shape;3137;p17"/>
              <p:cNvSpPr/>
              <p:nvPr/>
            </p:nvSpPr>
            <p:spPr>
              <a:xfrm>
                <a:off x="4254275" y="1650625"/>
                <a:ext cx="75350" cy="21350"/>
              </a:xfrm>
              <a:custGeom>
                <a:rect b="b" l="l" r="r" t="t"/>
                <a:pathLst>
                  <a:path extrusionOk="0" h="854" w="3014">
                    <a:moveTo>
                      <a:pt x="1303" y="0"/>
                    </a:moveTo>
                    <a:cubicBezTo>
                      <a:pt x="1003" y="0"/>
                      <a:pt x="702" y="54"/>
                      <a:pt x="419" y="163"/>
                    </a:cubicBezTo>
                    <a:cubicBezTo>
                      <a:pt x="140" y="303"/>
                      <a:pt x="1" y="414"/>
                      <a:pt x="29" y="498"/>
                    </a:cubicBezTo>
                    <a:cubicBezTo>
                      <a:pt x="112" y="665"/>
                      <a:pt x="726" y="609"/>
                      <a:pt x="1507" y="665"/>
                    </a:cubicBezTo>
                    <a:cubicBezTo>
                      <a:pt x="2072" y="728"/>
                      <a:pt x="2559" y="854"/>
                      <a:pt x="2802" y="854"/>
                    </a:cubicBezTo>
                    <a:cubicBezTo>
                      <a:pt x="2883" y="854"/>
                      <a:pt x="2937" y="840"/>
                      <a:pt x="2958" y="805"/>
                    </a:cubicBezTo>
                    <a:cubicBezTo>
                      <a:pt x="3014" y="721"/>
                      <a:pt x="2902" y="554"/>
                      <a:pt x="2651" y="386"/>
                    </a:cubicBezTo>
                    <a:cubicBezTo>
                      <a:pt x="2243" y="131"/>
                      <a:pt x="1773" y="0"/>
                      <a:pt x="1303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8" name="Google Shape;3138;p17"/>
              <p:cNvSpPr/>
              <p:nvPr/>
            </p:nvSpPr>
            <p:spPr>
              <a:xfrm>
                <a:off x="4417475" y="1691125"/>
                <a:ext cx="55825" cy="23625"/>
              </a:xfrm>
              <a:custGeom>
                <a:rect b="b" l="l" r="r" t="t"/>
                <a:pathLst>
                  <a:path extrusionOk="0" h="945" w="2233">
                    <a:moveTo>
                      <a:pt x="893" y="1"/>
                    </a:moveTo>
                    <a:cubicBezTo>
                      <a:pt x="707" y="1"/>
                      <a:pt x="522" y="38"/>
                      <a:pt x="336" y="105"/>
                    </a:cubicBezTo>
                    <a:cubicBezTo>
                      <a:pt x="113" y="189"/>
                      <a:pt x="1" y="329"/>
                      <a:pt x="57" y="412"/>
                    </a:cubicBezTo>
                    <a:cubicBezTo>
                      <a:pt x="113" y="580"/>
                      <a:pt x="559" y="552"/>
                      <a:pt x="1089" y="691"/>
                    </a:cubicBezTo>
                    <a:cubicBezTo>
                      <a:pt x="1518" y="782"/>
                      <a:pt x="1855" y="945"/>
                      <a:pt x="2043" y="945"/>
                    </a:cubicBezTo>
                    <a:cubicBezTo>
                      <a:pt x="2087" y="945"/>
                      <a:pt x="2123" y="936"/>
                      <a:pt x="2149" y="914"/>
                    </a:cubicBezTo>
                    <a:cubicBezTo>
                      <a:pt x="2233" y="859"/>
                      <a:pt x="2205" y="691"/>
                      <a:pt x="2038" y="496"/>
                    </a:cubicBezTo>
                    <a:cubicBezTo>
                      <a:pt x="1842" y="273"/>
                      <a:pt x="1563" y="105"/>
                      <a:pt x="1256" y="50"/>
                    </a:cubicBezTo>
                    <a:cubicBezTo>
                      <a:pt x="1135" y="17"/>
                      <a:pt x="1014" y="1"/>
                      <a:pt x="89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9" name="Google Shape;3139;p17"/>
              <p:cNvSpPr/>
              <p:nvPr/>
            </p:nvSpPr>
            <p:spPr>
              <a:xfrm>
                <a:off x="4084100" y="1531225"/>
                <a:ext cx="441525" cy="210025"/>
              </a:xfrm>
              <a:custGeom>
                <a:rect b="b" l="l" r="r" t="t"/>
                <a:pathLst>
                  <a:path extrusionOk="0" h="8401" w="17661">
                    <a:moveTo>
                      <a:pt x="1897" y="1"/>
                    </a:moveTo>
                    <a:cubicBezTo>
                      <a:pt x="1897" y="1"/>
                      <a:pt x="0" y="7952"/>
                      <a:pt x="1563" y="8371"/>
                    </a:cubicBezTo>
                    <a:cubicBezTo>
                      <a:pt x="1641" y="8391"/>
                      <a:pt x="1717" y="8401"/>
                      <a:pt x="1790" y="8401"/>
                    </a:cubicBezTo>
                    <a:cubicBezTo>
                      <a:pt x="3206" y="8401"/>
                      <a:pt x="3711" y="4744"/>
                      <a:pt x="3711" y="4744"/>
                    </a:cubicBezTo>
                    <a:cubicBezTo>
                      <a:pt x="5859" y="4493"/>
                      <a:pt x="6333" y="2400"/>
                      <a:pt x="6919" y="2065"/>
                    </a:cubicBezTo>
                    <a:cubicBezTo>
                      <a:pt x="6997" y="2025"/>
                      <a:pt x="7106" y="2005"/>
                      <a:pt x="7240" y="2005"/>
                    </a:cubicBezTo>
                    <a:cubicBezTo>
                      <a:pt x="8113" y="2005"/>
                      <a:pt x="10069" y="2837"/>
                      <a:pt x="11690" y="4046"/>
                    </a:cubicBezTo>
                    <a:cubicBezTo>
                      <a:pt x="13370" y="5282"/>
                      <a:pt x="14963" y="5535"/>
                      <a:pt x="15986" y="5535"/>
                    </a:cubicBezTo>
                    <a:cubicBezTo>
                      <a:pt x="16695" y="5535"/>
                      <a:pt x="17130" y="5413"/>
                      <a:pt x="17130" y="5413"/>
                    </a:cubicBezTo>
                    <a:lnTo>
                      <a:pt x="17660" y="3265"/>
                    </a:lnTo>
                    <a:lnTo>
                      <a:pt x="14703" y="1870"/>
                    </a:lnTo>
                    <a:lnTo>
                      <a:pt x="10769" y="615"/>
                    </a:lnTo>
                    <a:lnTo>
                      <a:pt x="6333" y="670"/>
                    </a:lnTo>
                    <a:lnTo>
                      <a:pt x="1897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0" name="Google Shape;3140;p17"/>
              <p:cNvSpPr/>
              <p:nvPr/>
            </p:nvSpPr>
            <p:spPr>
              <a:xfrm>
                <a:off x="4135000" y="1500050"/>
                <a:ext cx="33525" cy="21450"/>
              </a:xfrm>
              <a:custGeom>
                <a:rect b="b" l="l" r="r" t="t"/>
                <a:pathLst>
                  <a:path extrusionOk="0" h="858" w="1341">
                    <a:moveTo>
                      <a:pt x="186" y="1"/>
                    </a:moveTo>
                    <a:cubicBezTo>
                      <a:pt x="72" y="1"/>
                      <a:pt x="1" y="24"/>
                      <a:pt x="1" y="48"/>
                    </a:cubicBezTo>
                    <a:cubicBezTo>
                      <a:pt x="1" y="132"/>
                      <a:pt x="336" y="188"/>
                      <a:pt x="670" y="383"/>
                    </a:cubicBezTo>
                    <a:cubicBezTo>
                      <a:pt x="1005" y="606"/>
                      <a:pt x="1201" y="857"/>
                      <a:pt x="1284" y="857"/>
                    </a:cubicBezTo>
                    <a:cubicBezTo>
                      <a:pt x="1340" y="829"/>
                      <a:pt x="1201" y="439"/>
                      <a:pt x="810" y="188"/>
                    </a:cubicBezTo>
                    <a:cubicBezTo>
                      <a:pt x="570" y="44"/>
                      <a:pt x="339" y="1"/>
                      <a:pt x="18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1" name="Google Shape;3141;p17"/>
              <p:cNvSpPr/>
              <p:nvPr/>
            </p:nvSpPr>
            <p:spPr>
              <a:xfrm>
                <a:off x="4165750" y="1474700"/>
                <a:ext cx="11125" cy="51700"/>
              </a:xfrm>
              <a:custGeom>
                <a:rect b="b" l="l" r="r" t="t"/>
                <a:pathLst>
                  <a:path extrusionOk="0" h="2068" w="445">
                    <a:moveTo>
                      <a:pt x="355" y="1"/>
                    </a:moveTo>
                    <a:cubicBezTo>
                      <a:pt x="291" y="1"/>
                      <a:pt x="81" y="413"/>
                      <a:pt x="54" y="1034"/>
                    </a:cubicBezTo>
                    <a:cubicBezTo>
                      <a:pt x="0" y="1656"/>
                      <a:pt x="260" y="2068"/>
                      <a:pt x="327" y="2068"/>
                    </a:cubicBezTo>
                    <a:cubicBezTo>
                      <a:pt x="330" y="2068"/>
                      <a:pt x="332" y="2067"/>
                      <a:pt x="333" y="2067"/>
                    </a:cubicBezTo>
                    <a:cubicBezTo>
                      <a:pt x="417" y="2039"/>
                      <a:pt x="250" y="1620"/>
                      <a:pt x="277" y="1062"/>
                    </a:cubicBezTo>
                    <a:cubicBezTo>
                      <a:pt x="333" y="476"/>
                      <a:pt x="445" y="30"/>
                      <a:pt x="361" y="2"/>
                    </a:cubicBezTo>
                    <a:cubicBezTo>
                      <a:pt x="359" y="1"/>
                      <a:pt x="357" y="1"/>
                      <a:pt x="35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2" name="Google Shape;3142;p17"/>
              <p:cNvSpPr/>
              <p:nvPr/>
            </p:nvSpPr>
            <p:spPr>
              <a:xfrm>
                <a:off x="4045725" y="1689350"/>
                <a:ext cx="88625" cy="106800"/>
              </a:xfrm>
              <a:custGeom>
                <a:rect b="b" l="l" r="r" t="t"/>
                <a:pathLst>
                  <a:path extrusionOk="0" h="4272" w="3545">
                    <a:moveTo>
                      <a:pt x="2142" y="0"/>
                    </a:moveTo>
                    <a:cubicBezTo>
                      <a:pt x="1484" y="0"/>
                      <a:pt x="784" y="341"/>
                      <a:pt x="503" y="1627"/>
                    </a:cubicBezTo>
                    <a:cubicBezTo>
                      <a:pt x="1" y="3923"/>
                      <a:pt x="1979" y="4271"/>
                      <a:pt x="2572" y="4271"/>
                    </a:cubicBezTo>
                    <a:cubicBezTo>
                      <a:pt x="2671" y="4271"/>
                      <a:pt x="2731" y="4262"/>
                      <a:pt x="2735" y="4250"/>
                    </a:cubicBezTo>
                    <a:cubicBezTo>
                      <a:pt x="2763" y="4166"/>
                      <a:pt x="3544" y="427"/>
                      <a:pt x="3544" y="427"/>
                    </a:cubicBezTo>
                    <a:cubicBezTo>
                      <a:pt x="3515" y="398"/>
                      <a:pt x="2853" y="0"/>
                      <a:pt x="2142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3" name="Google Shape;3143;p17"/>
              <p:cNvSpPr/>
              <p:nvPr/>
            </p:nvSpPr>
            <p:spPr>
              <a:xfrm>
                <a:off x="4072250" y="1710400"/>
                <a:ext cx="32800" cy="58975"/>
              </a:xfrm>
              <a:custGeom>
                <a:rect b="b" l="l" r="r" t="t"/>
                <a:pathLst>
                  <a:path extrusionOk="0" h="2359" w="1312">
                    <a:moveTo>
                      <a:pt x="940" y="0"/>
                    </a:moveTo>
                    <a:cubicBezTo>
                      <a:pt x="716" y="0"/>
                      <a:pt x="521" y="132"/>
                      <a:pt x="418" y="311"/>
                    </a:cubicBezTo>
                    <a:cubicBezTo>
                      <a:pt x="251" y="506"/>
                      <a:pt x="140" y="729"/>
                      <a:pt x="84" y="1008"/>
                    </a:cubicBezTo>
                    <a:cubicBezTo>
                      <a:pt x="0" y="1538"/>
                      <a:pt x="167" y="2096"/>
                      <a:pt x="530" y="2292"/>
                    </a:cubicBezTo>
                    <a:cubicBezTo>
                      <a:pt x="607" y="2338"/>
                      <a:pt x="684" y="2358"/>
                      <a:pt x="765" y="2358"/>
                    </a:cubicBezTo>
                    <a:cubicBezTo>
                      <a:pt x="832" y="2358"/>
                      <a:pt x="901" y="2345"/>
                      <a:pt x="976" y="2320"/>
                    </a:cubicBezTo>
                    <a:cubicBezTo>
                      <a:pt x="1060" y="2292"/>
                      <a:pt x="1088" y="2236"/>
                      <a:pt x="1088" y="2236"/>
                    </a:cubicBezTo>
                    <a:lnTo>
                      <a:pt x="1088" y="2236"/>
                    </a:lnTo>
                    <a:cubicBezTo>
                      <a:pt x="1088" y="2236"/>
                      <a:pt x="1032" y="2236"/>
                      <a:pt x="949" y="2264"/>
                    </a:cubicBezTo>
                    <a:cubicBezTo>
                      <a:pt x="911" y="2271"/>
                      <a:pt x="876" y="2275"/>
                      <a:pt x="842" y="2275"/>
                    </a:cubicBezTo>
                    <a:cubicBezTo>
                      <a:pt x="749" y="2275"/>
                      <a:pt x="668" y="2249"/>
                      <a:pt x="586" y="2208"/>
                    </a:cubicBezTo>
                    <a:cubicBezTo>
                      <a:pt x="335" y="2041"/>
                      <a:pt x="195" y="1538"/>
                      <a:pt x="279" y="1036"/>
                    </a:cubicBezTo>
                    <a:cubicBezTo>
                      <a:pt x="335" y="813"/>
                      <a:pt x="418" y="590"/>
                      <a:pt x="558" y="422"/>
                    </a:cubicBezTo>
                    <a:cubicBezTo>
                      <a:pt x="642" y="255"/>
                      <a:pt x="809" y="143"/>
                      <a:pt x="976" y="116"/>
                    </a:cubicBezTo>
                    <a:cubicBezTo>
                      <a:pt x="1116" y="116"/>
                      <a:pt x="1200" y="199"/>
                      <a:pt x="1228" y="311"/>
                    </a:cubicBezTo>
                    <a:cubicBezTo>
                      <a:pt x="1255" y="395"/>
                      <a:pt x="1228" y="450"/>
                      <a:pt x="1228" y="450"/>
                    </a:cubicBezTo>
                    <a:cubicBezTo>
                      <a:pt x="1228" y="450"/>
                      <a:pt x="1311" y="422"/>
                      <a:pt x="1311" y="311"/>
                    </a:cubicBezTo>
                    <a:cubicBezTo>
                      <a:pt x="1311" y="227"/>
                      <a:pt x="1283" y="171"/>
                      <a:pt x="1228" y="116"/>
                    </a:cubicBezTo>
                    <a:cubicBezTo>
                      <a:pt x="1172" y="32"/>
                      <a:pt x="1088" y="4"/>
                      <a:pt x="1004" y="4"/>
                    </a:cubicBezTo>
                    <a:cubicBezTo>
                      <a:pt x="983" y="2"/>
                      <a:pt x="962" y="0"/>
                      <a:pt x="94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4" name="Google Shape;3144;p17"/>
              <p:cNvSpPr/>
              <p:nvPr/>
            </p:nvSpPr>
            <p:spPr>
              <a:xfrm>
                <a:off x="4209650" y="1665100"/>
                <a:ext cx="146475" cy="147250"/>
              </a:xfrm>
              <a:custGeom>
                <a:rect b="b" l="l" r="r" t="t"/>
                <a:pathLst>
                  <a:path extrusionOk="0" h="5890" w="5859">
                    <a:moveTo>
                      <a:pt x="2971" y="0"/>
                    </a:moveTo>
                    <a:cubicBezTo>
                      <a:pt x="2638" y="0"/>
                      <a:pt x="2303" y="56"/>
                      <a:pt x="1981" y="170"/>
                    </a:cubicBezTo>
                    <a:cubicBezTo>
                      <a:pt x="1423" y="365"/>
                      <a:pt x="949" y="728"/>
                      <a:pt x="586" y="1202"/>
                    </a:cubicBezTo>
                    <a:cubicBezTo>
                      <a:pt x="223" y="1704"/>
                      <a:pt x="0" y="2318"/>
                      <a:pt x="0" y="2932"/>
                    </a:cubicBezTo>
                    <a:cubicBezTo>
                      <a:pt x="0" y="3574"/>
                      <a:pt x="223" y="4187"/>
                      <a:pt x="586" y="4690"/>
                    </a:cubicBezTo>
                    <a:cubicBezTo>
                      <a:pt x="1161" y="5478"/>
                      <a:pt x="2055" y="5889"/>
                      <a:pt x="2960" y="5889"/>
                    </a:cubicBezTo>
                    <a:cubicBezTo>
                      <a:pt x="3593" y="5889"/>
                      <a:pt x="4232" y="5689"/>
                      <a:pt x="4771" y="5275"/>
                    </a:cubicBezTo>
                    <a:cubicBezTo>
                      <a:pt x="5301" y="4857"/>
                      <a:pt x="5664" y="4271"/>
                      <a:pt x="5803" y="3629"/>
                    </a:cubicBezTo>
                    <a:cubicBezTo>
                      <a:pt x="5831" y="3462"/>
                      <a:pt x="5859" y="3295"/>
                      <a:pt x="5859" y="3099"/>
                    </a:cubicBezTo>
                    <a:cubicBezTo>
                      <a:pt x="5859" y="3044"/>
                      <a:pt x="5859" y="2988"/>
                      <a:pt x="5831" y="2932"/>
                    </a:cubicBezTo>
                    <a:cubicBezTo>
                      <a:pt x="5803" y="2932"/>
                      <a:pt x="5803" y="3183"/>
                      <a:pt x="5691" y="3602"/>
                    </a:cubicBezTo>
                    <a:cubicBezTo>
                      <a:pt x="5524" y="4215"/>
                      <a:pt x="5161" y="4745"/>
                      <a:pt x="4631" y="5108"/>
                    </a:cubicBezTo>
                    <a:cubicBezTo>
                      <a:pt x="4131" y="5484"/>
                      <a:pt x="3571" y="5653"/>
                      <a:pt x="3024" y="5653"/>
                    </a:cubicBezTo>
                    <a:cubicBezTo>
                      <a:pt x="1622" y="5653"/>
                      <a:pt x="307" y="4538"/>
                      <a:pt x="307" y="2932"/>
                    </a:cubicBezTo>
                    <a:cubicBezTo>
                      <a:pt x="307" y="1326"/>
                      <a:pt x="1622" y="211"/>
                      <a:pt x="3024" y="211"/>
                    </a:cubicBezTo>
                    <a:cubicBezTo>
                      <a:pt x="3571" y="211"/>
                      <a:pt x="4131" y="380"/>
                      <a:pt x="4631" y="756"/>
                    </a:cubicBezTo>
                    <a:cubicBezTo>
                      <a:pt x="5134" y="1118"/>
                      <a:pt x="5524" y="1649"/>
                      <a:pt x="5691" y="2234"/>
                    </a:cubicBezTo>
                    <a:cubicBezTo>
                      <a:pt x="5803" y="2681"/>
                      <a:pt x="5803" y="2932"/>
                      <a:pt x="5831" y="2932"/>
                    </a:cubicBezTo>
                    <a:cubicBezTo>
                      <a:pt x="5859" y="2876"/>
                      <a:pt x="5859" y="2820"/>
                      <a:pt x="5859" y="2765"/>
                    </a:cubicBezTo>
                    <a:cubicBezTo>
                      <a:pt x="5859" y="2597"/>
                      <a:pt x="5831" y="2430"/>
                      <a:pt x="5803" y="2262"/>
                    </a:cubicBezTo>
                    <a:cubicBezTo>
                      <a:pt x="5664" y="1593"/>
                      <a:pt x="5301" y="1035"/>
                      <a:pt x="4771" y="616"/>
                    </a:cubicBezTo>
                    <a:cubicBezTo>
                      <a:pt x="4255" y="211"/>
                      <a:pt x="3618" y="0"/>
                      <a:pt x="2971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5" name="Google Shape;3145;p17"/>
              <p:cNvSpPr/>
              <p:nvPr/>
            </p:nvSpPr>
            <p:spPr>
              <a:xfrm>
                <a:off x="4375650" y="1695150"/>
                <a:ext cx="151375" cy="147875"/>
              </a:xfrm>
              <a:custGeom>
                <a:rect b="b" l="l" r="r" t="t"/>
                <a:pathLst>
                  <a:path extrusionOk="0" h="5915" w="6055">
                    <a:moveTo>
                      <a:pt x="3214" y="237"/>
                    </a:moveTo>
                    <a:cubicBezTo>
                      <a:pt x="3764" y="237"/>
                      <a:pt x="4326" y="406"/>
                      <a:pt x="4827" y="781"/>
                    </a:cubicBezTo>
                    <a:cubicBezTo>
                      <a:pt x="5329" y="1144"/>
                      <a:pt x="5691" y="1674"/>
                      <a:pt x="5887" y="2288"/>
                    </a:cubicBezTo>
                    <a:cubicBezTo>
                      <a:pt x="5981" y="2664"/>
                      <a:pt x="5996" y="2901"/>
                      <a:pt x="6015" y="2967"/>
                    </a:cubicBezTo>
                    <a:lnTo>
                      <a:pt x="6015" y="2967"/>
                    </a:lnTo>
                    <a:cubicBezTo>
                      <a:pt x="5996" y="3022"/>
                      <a:pt x="5981" y="3275"/>
                      <a:pt x="5887" y="3627"/>
                    </a:cubicBezTo>
                    <a:cubicBezTo>
                      <a:pt x="5691" y="4241"/>
                      <a:pt x="5329" y="4771"/>
                      <a:pt x="4827" y="5134"/>
                    </a:cubicBezTo>
                    <a:cubicBezTo>
                      <a:pt x="4326" y="5509"/>
                      <a:pt x="3764" y="5678"/>
                      <a:pt x="3214" y="5678"/>
                    </a:cubicBezTo>
                    <a:cubicBezTo>
                      <a:pt x="1803" y="5678"/>
                      <a:pt x="474" y="4564"/>
                      <a:pt x="474" y="2957"/>
                    </a:cubicBezTo>
                    <a:cubicBezTo>
                      <a:pt x="474" y="1351"/>
                      <a:pt x="1803" y="237"/>
                      <a:pt x="3214" y="237"/>
                    </a:cubicBezTo>
                    <a:close/>
                    <a:moveTo>
                      <a:pt x="3156" y="0"/>
                    </a:moveTo>
                    <a:cubicBezTo>
                      <a:pt x="2250" y="0"/>
                      <a:pt x="1356" y="411"/>
                      <a:pt x="781" y="1200"/>
                    </a:cubicBezTo>
                    <a:cubicBezTo>
                      <a:pt x="0" y="2232"/>
                      <a:pt x="0" y="3683"/>
                      <a:pt x="781" y="4715"/>
                    </a:cubicBezTo>
                    <a:cubicBezTo>
                      <a:pt x="1356" y="5504"/>
                      <a:pt x="2250" y="5915"/>
                      <a:pt x="3156" y="5915"/>
                    </a:cubicBezTo>
                    <a:cubicBezTo>
                      <a:pt x="3788" y="5915"/>
                      <a:pt x="4427" y="5714"/>
                      <a:pt x="4966" y="5301"/>
                    </a:cubicBezTo>
                    <a:cubicBezTo>
                      <a:pt x="5468" y="4883"/>
                      <a:pt x="5831" y="4325"/>
                      <a:pt x="5970" y="3655"/>
                    </a:cubicBezTo>
                    <a:cubicBezTo>
                      <a:pt x="6026" y="3488"/>
                      <a:pt x="6026" y="3320"/>
                      <a:pt x="6026" y="3153"/>
                    </a:cubicBezTo>
                    <a:cubicBezTo>
                      <a:pt x="6026" y="3013"/>
                      <a:pt x="6054" y="2985"/>
                      <a:pt x="6026" y="2957"/>
                    </a:cubicBezTo>
                    <a:cubicBezTo>
                      <a:pt x="6026" y="2922"/>
                      <a:pt x="6026" y="2854"/>
                      <a:pt x="6026" y="2762"/>
                    </a:cubicBezTo>
                    <a:cubicBezTo>
                      <a:pt x="6026" y="2595"/>
                      <a:pt x="6026" y="2427"/>
                      <a:pt x="5970" y="2260"/>
                    </a:cubicBezTo>
                    <a:cubicBezTo>
                      <a:pt x="5831" y="1618"/>
                      <a:pt x="5468" y="1032"/>
                      <a:pt x="4966" y="614"/>
                    </a:cubicBezTo>
                    <a:cubicBezTo>
                      <a:pt x="4427" y="201"/>
                      <a:pt x="3788" y="0"/>
                      <a:pt x="3156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6" name="Google Shape;3146;p17"/>
              <p:cNvSpPr/>
              <p:nvPr/>
            </p:nvSpPr>
            <p:spPr>
              <a:xfrm>
                <a:off x="4136400" y="1695850"/>
                <a:ext cx="85125" cy="7000"/>
              </a:xfrm>
              <a:custGeom>
                <a:rect b="b" l="l" r="r" t="t"/>
                <a:pathLst>
                  <a:path extrusionOk="0" h="280" w="3405">
                    <a:moveTo>
                      <a:pt x="1703" y="0"/>
                    </a:moveTo>
                    <a:cubicBezTo>
                      <a:pt x="754" y="0"/>
                      <a:pt x="1" y="84"/>
                      <a:pt x="1" y="167"/>
                    </a:cubicBezTo>
                    <a:cubicBezTo>
                      <a:pt x="1" y="223"/>
                      <a:pt x="754" y="279"/>
                      <a:pt x="1703" y="279"/>
                    </a:cubicBezTo>
                    <a:cubicBezTo>
                      <a:pt x="2651" y="279"/>
                      <a:pt x="3404" y="223"/>
                      <a:pt x="3404" y="140"/>
                    </a:cubicBezTo>
                    <a:cubicBezTo>
                      <a:pt x="3404" y="56"/>
                      <a:pt x="2651" y="0"/>
                      <a:pt x="1703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7" name="Google Shape;3147;p17"/>
              <p:cNvSpPr/>
              <p:nvPr/>
            </p:nvSpPr>
            <p:spPr>
              <a:xfrm>
                <a:off x="4353325" y="1740675"/>
                <a:ext cx="31400" cy="15225"/>
              </a:xfrm>
              <a:custGeom>
                <a:rect b="b" l="l" r="r" t="t"/>
                <a:pathLst>
                  <a:path extrusionOk="0" h="609" w="1256">
                    <a:moveTo>
                      <a:pt x="541" y="0"/>
                    </a:moveTo>
                    <a:cubicBezTo>
                      <a:pt x="424" y="0"/>
                      <a:pt x="306" y="25"/>
                      <a:pt x="196" y="76"/>
                    </a:cubicBezTo>
                    <a:cubicBezTo>
                      <a:pt x="84" y="160"/>
                      <a:pt x="0" y="216"/>
                      <a:pt x="56" y="272"/>
                    </a:cubicBezTo>
                    <a:cubicBezTo>
                      <a:pt x="62" y="284"/>
                      <a:pt x="80" y="288"/>
                      <a:pt x="108" y="288"/>
                    </a:cubicBezTo>
                    <a:cubicBezTo>
                      <a:pt x="170" y="288"/>
                      <a:pt x="279" y="267"/>
                      <a:pt x="411" y="267"/>
                    </a:cubicBezTo>
                    <a:cubicBezTo>
                      <a:pt x="491" y="267"/>
                      <a:pt x="579" y="275"/>
                      <a:pt x="670" y="300"/>
                    </a:cubicBezTo>
                    <a:cubicBezTo>
                      <a:pt x="987" y="379"/>
                      <a:pt x="1154" y="609"/>
                      <a:pt x="1218" y="609"/>
                    </a:cubicBezTo>
                    <a:cubicBezTo>
                      <a:pt x="1222" y="609"/>
                      <a:pt x="1225" y="608"/>
                      <a:pt x="1228" y="606"/>
                    </a:cubicBezTo>
                    <a:cubicBezTo>
                      <a:pt x="1256" y="606"/>
                      <a:pt x="1256" y="495"/>
                      <a:pt x="1200" y="383"/>
                    </a:cubicBezTo>
                    <a:cubicBezTo>
                      <a:pt x="1064" y="131"/>
                      <a:pt x="807" y="0"/>
                      <a:pt x="541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8" name="Google Shape;3148;p17"/>
              <p:cNvSpPr/>
              <p:nvPr/>
            </p:nvSpPr>
            <p:spPr>
              <a:xfrm>
                <a:off x="4227075" y="2569775"/>
                <a:ext cx="1021125" cy="613800"/>
              </a:xfrm>
              <a:custGeom>
                <a:rect b="b" l="l" r="r" t="t"/>
                <a:pathLst>
                  <a:path extrusionOk="0" h="24552" w="40845">
                    <a:moveTo>
                      <a:pt x="39506" y="1"/>
                    </a:moveTo>
                    <a:lnTo>
                      <a:pt x="25082" y="23073"/>
                    </a:lnTo>
                    <a:lnTo>
                      <a:pt x="1" y="22571"/>
                    </a:lnTo>
                    <a:lnTo>
                      <a:pt x="1" y="24329"/>
                    </a:lnTo>
                    <a:lnTo>
                      <a:pt x="26058" y="24552"/>
                    </a:lnTo>
                    <a:lnTo>
                      <a:pt x="40845" y="949"/>
                    </a:lnTo>
                    <a:lnTo>
                      <a:pt x="39506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9" name="Google Shape;3149;p17"/>
              <p:cNvSpPr/>
              <p:nvPr/>
            </p:nvSpPr>
            <p:spPr>
              <a:xfrm>
                <a:off x="4482350" y="2956875"/>
                <a:ext cx="209975" cy="172475"/>
              </a:xfrm>
              <a:custGeom>
                <a:rect b="b" l="l" r="r" t="t"/>
                <a:pathLst>
                  <a:path extrusionOk="0" h="6899" w="8399">
                    <a:moveTo>
                      <a:pt x="1898" y="1"/>
                    </a:moveTo>
                    <a:lnTo>
                      <a:pt x="1" y="5441"/>
                    </a:lnTo>
                    <a:lnTo>
                      <a:pt x="4660" y="6613"/>
                    </a:lnTo>
                    <a:cubicBezTo>
                      <a:pt x="4770" y="6640"/>
                      <a:pt x="4880" y="6653"/>
                      <a:pt x="4988" y="6653"/>
                    </a:cubicBezTo>
                    <a:cubicBezTo>
                      <a:pt x="5538" y="6653"/>
                      <a:pt x="6040" y="6312"/>
                      <a:pt x="6250" y="5776"/>
                    </a:cubicBezTo>
                    <a:lnTo>
                      <a:pt x="6864" y="4185"/>
                    </a:lnTo>
                    <a:cubicBezTo>
                      <a:pt x="7003" y="4967"/>
                      <a:pt x="7226" y="5748"/>
                      <a:pt x="7478" y="6501"/>
                    </a:cubicBezTo>
                    <a:cubicBezTo>
                      <a:pt x="7632" y="6743"/>
                      <a:pt x="7890" y="6898"/>
                      <a:pt x="8170" y="6898"/>
                    </a:cubicBezTo>
                    <a:cubicBezTo>
                      <a:pt x="8245" y="6898"/>
                      <a:pt x="8322" y="6887"/>
                      <a:pt x="8398" y="6864"/>
                    </a:cubicBezTo>
                    <a:lnTo>
                      <a:pt x="8398" y="3014"/>
                    </a:lnTo>
                    <a:lnTo>
                      <a:pt x="7143" y="1144"/>
                    </a:lnTo>
                    <a:lnTo>
                      <a:pt x="1898" y="1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0" name="Google Shape;3150;p17"/>
              <p:cNvSpPr/>
              <p:nvPr/>
            </p:nvSpPr>
            <p:spPr>
              <a:xfrm>
                <a:off x="3519150" y="2055050"/>
                <a:ext cx="816750" cy="1303600"/>
              </a:xfrm>
              <a:custGeom>
                <a:rect b="b" l="l" r="r" t="t"/>
                <a:pathLst>
                  <a:path extrusionOk="0" h="52144" w="32670">
                    <a:moveTo>
                      <a:pt x="19976" y="0"/>
                    </a:moveTo>
                    <a:cubicBezTo>
                      <a:pt x="19976" y="0"/>
                      <a:pt x="13057" y="1758"/>
                      <a:pt x="10964" y="4855"/>
                    </a:cubicBezTo>
                    <a:cubicBezTo>
                      <a:pt x="8872" y="7979"/>
                      <a:pt x="6501" y="13168"/>
                      <a:pt x="3962" y="23212"/>
                    </a:cubicBezTo>
                    <a:cubicBezTo>
                      <a:pt x="1730" y="32000"/>
                      <a:pt x="0" y="46006"/>
                      <a:pt x="2427" y="49298"/>
                    </a:cubicBezTo>
                    <a:cubicBezTo>
                      <a:pt x="4073" y="51558"/>
                      <a:pt x="5134" y="52143"/>
                      <a:pt x="5134" y="52143"/>
                    </a:cubicBezTo>
                    <a:lnTo>
                      <a:pt x="10490" y="50218"/>
                    </a:lnTo>
                    <a:cubicBezTo>
                      <a:pt x="15651" y="48377"/>
                      <a:pt x="20394" y="45504"/>
                      <a:pt x="24440" y="41821"/>
                    </a:cubicBezTo>
                    <a:lnTo>
                      <a:pt x="32670" y="34316"/>
                    </a:lnTo>
                    <a:lnTo>
                      <a:pt x="28318" y="30912"/>
                    </a:lnTo>
                    <a:cubicBezTo>
                      <a:pt x="28318" y="30912"/>
                      <a:pt x="31638" y="13029"/>
                      <a:pt x="30745" y="6780"/>
                    </a:cubicBezTo>
                    <a:cubicBezTo>
                      <a:pt x="29964" y="1311"/>
                      <a:pt x="19976" y="0"/>
                      <a:pt x="1997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1" name="Google Shape;3151;p17"/>
              <p:cNvSpPr/>
              <p:nvPr/>
            </p:nvSpPr>
            <p:spPr>
              <a:xfrm>
                <a:off x="3722100" y="1912500"/>
                <a:ext cx="609625" cy="330800"/>
              </a:xfrm>
              <a:custGeom>
                <a:rect b="b" l="l" r="r" t="t"/>
                <a:pathLst>
                  <a:path extrusionOk="0" h="13232" w="24385">
                    <a:moveTo>
                      <a:pt x="10889" y="0"/>
                    </a:moveTo>
                    <a:cubicBezTo>
                      <a:pt x="10270" y="0"/>
                      <a:pt x="9661" y="132"/>
                      <a:pt x="9124" y="429"/>
                    </a:cubicBezTo>
                    <a:cubicBezTo>
                      <a:pt x="8036" y="1015"/>
                      <a:pt x="7366" y="2382"/>
                      <a:pt x="7812" y="3498"/>
                    </a:cubicBezTo>
                    <a:cubicBezTo>
                      <a:pt x="7683" y="3487"/>
                      <a:pt x="7554" y="3482"/>
                      <a:pt x="7426" y="3482"/>
                    </a:cubicBezTo>
                    <a:cubicBezTo>
                      <a:pt x="5265" y="3482"/>
                      <a:pt x="3329" y="4999"/>
                      <a:pt x="2065" y="6790"/>
                    </a:cubicBezTo>
                    <a:cubicBezTo>
                      <a:pt x="810" y="8548"/>
                      <a:pt x="1" y="11198"/>
                      <a:pt x="2316" y="12621"/>
                    </a:cubicBezTo>
                    <a:cubicBezTo>
                      <a:pt x="2955" y="12976"/>
                      <a:pt x="3654" y="13170"/>
                      <a:pt x="4378" y="13170"/>
                    </a:cubicBezTo>
                    <a:cubicBezTo>
                      <a:pt x="4509" y="13170"/>
                      <a:pt x="4640" y="13164"/>
                      <a:pt x="4771" y="13151"/>
                    </a:cubicBezTo>
                    <a:cubicBezTo>
                      <a:pt x="8426" y="12844"/>
                      <a:pt x="10993" y="11756"/>
                      <a:pt x="13671" y="11087"/>
                    </a:cubicBezTo>
                    <a:cubicBezTo>
                      <a:pt x="14363" y="10919"/>
                      <a:pt x="15060" y="10838"/>
                      <a:pt x="15754" y="10838"/>
                    </a:cubicBezTo>
                    <a:cubicBezTo>
                      <a:pt x="17944" y="10838"/>
                      <a:pt x="20094" y="11641"/>
                      <a:pt x="21874" y="13040"/>
                    </a:cubicBezTo>
                    <a:lnTo>
                      <a:pt x="21957" y="13095"/>
                    </a:lnTo>
                    <a:cubicBezTo>
                      <a:pt x="22125" y="13198"/>
                      <a:pt x="22357" y="13232"/>
                      <a:pt x="22593" y="13232"/>
                    </a:cubicBezTo>
                    <a:cubicBezTo>
                      <a:pt x="23064" y="13232"/>
                      <a:pt x="23547" y="13095"/>
                      <a:pt x="23547" y="13095"/>
                    </a:cubicBezTo>
                    <a:cubicBezTo>
                      <a:pt x="24384" y="12370"/>
                      <a:pt x="22487" y="8520"/>
                      <a:pt x="21985" y="7543"/>
                    </a:cubicBezTo>
                    <a:cubicBezTo>
                      <a:pt x="21483" y="6567"/>
                      <a:pt x="20562" y="5870"/>
                      <a:pt x="19697" y="5228"/>
                    </a:cubicBezTo>
                    <a:lnTo>
                      <a:pt x="15764" y="2243"/>
                    </a:lnTo>
                    <a:cubicBezTo>
                      <a:pt x="14843" y="1461"/>
                      <a:pt x="13783" y="820"/>
                      <a:pt x="12667" y="345"/>
                    </a:cubicBezTo>
                    <a:cubicBezTo>
                      <a:pt x="12103" y="125"/>
                      <a:pt x="11491" y="0"/>
                      <a:pt x="10889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2" name="Google Shape;3152;p17"/>
              <p:cNvSpPr/>
              <p:nvPr/>
            </p:nvSpPr>
            <p:spPr>
              <a:xfrm>
                <a:off x="3830225" y="2271250"/>
                <a:ext cx="703075" cy="852350"/>
              </a:xfrm>
              <a:custGeom>
                <a:rect b="b" l="l" r="r" t="t"/>
                <a:pathLst>
                  <a:path extrusionOk="0" h="34094" w="28123">
                    <a:moveTo>
                      <a:pt x="5385" y="1"/>
                    </a:moveTo>
                    <a:lnTo>
                      <a:pt x="809" y="21455"/>
                    </a:lnTo>
                    <a:cubicBezTo>
                      <a:pt x="0" y="25194"/>
                      <a:pt x="2092" y="28960"/>
                      <a:pt x="5691" y="30271"/>
                    </a:cubicBezTo>
                    <a:lnTo>
                      <a:pt x="25639" y="34094"/>
                    </a:lnTo>
                    <a:lnTo>
                      <a:pt x="28122" y="26672"/>
                    </a:lnTo>
                    <a:lnTo>
                      <a:pt x="11941" y="21623"/>
                    </a:lnTo>
                    <a:lnTo>
                      <a:pt x="16684" y="894"/>
                    </a:lnTo>
                    <a:lnTo>
                      <a:pt x="5385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3" name="Google Shape;3153;p17"/>
              <p:cNvSpPr/>
              <p:nvPr/>
            </p:nvSpPr>
            <p:spPr>
              <a:xfrm>
                <a:off x="3846250" y="2144300"/>
                <a:ext cx="691225" cy="982775"/>
              </a:xfrm>
              <a:custGeom>
                <a:rect b="b" l="l" r="r" t="t"/>
                <a:pathLst>
                  <a:path extrusionOk="0" h="39311" w="27649">
                    <a:moveTo>
                      <a:pt x="10334" y="0"/>
                    </a:moveTo>
                    <a:cubicBezTo>
                      <a:pt x="10303" y="0"/>
                      <a:pt x="10271" y="1"/>
                      <a:pt x="10240" y="1"/>
                    </a:cubicBezTo>
                    <a:cubicBezTo>
                      <a:pt x="8649" y="113"/>
                      <a:pt x="7171" y="866"/>
                      <a:pt x="6166" y="2094"/>
                    </a:cubicBezTo>
                    <a:cubicBezTo>
                      <a:pt x="5218" y="3210"/>
                      <a:pt x="4520" y="4521"/>
                      <a:pt x="4102" y="5916"/>
                    </a:cubicBezTo>
                    <a:cubicBezTo>
                      <a:pt x="3711" y="7199"/>
                      <a:pt x="3432" y="8483"/>
                      <a:pt x="3209" y="9794"/>
                    </a:cubicBezTo>
                    <a:cubicBezTo>
                      <a:pt x="2261" y="14788"/>
                      <a:pt x="1479" y="18833"/>
                      <a:pt x="949" y="21623"/>
                    </a:cubicBezTo>
                    <a:cubicBezTo>
                      <a:pt x="698" y="22990"/>
                      <a:pt x="503" y="24078"/>
                      <a:pt x="363" y="24831"/>
                    </a:cubicBezTo>
                    <a:lnTo>
                      <a:pt x="224" y="25668"/>
                    </a:lnTo>
                    <a:cubicBezTo>
                      <a:pt x="168" y="25864"/>
                      <a:pt x="168" y="25947"/>
                      <a:pt x="168" y="25947"/>
                    </a:cubicBezTo>
                    <a:cubicBezTo>
                      <a:pt x="168" y="25947"/>
                      <a:pt x="196" y="25864"/>
                      <a:pt x="252" y="25668"/>
                    </a:cubicBezTo>
                    <a:cubicBezTo>
                      <a:pt x="280" y="25473"/>
                      <a:pt x="336" y="25194"/>
                      <a:pt x="419" y="24831"/>
                    </a:cubicBezTo>
                    <a:lnTo>
                      <a:pt x="1061" y="21651"/>
                    </a:lnTo>
                    <a:cubicBezTo>
                      <a:pt x="1619" y="18833"/>
                      <a:pt x="2400" y="14816"/>
                      <a:pt x="3377" y="9850"/>
                    </a:cubicBezTo>
                    <a:cubicBezTo>
                      <a:pt x="3628" y="8538"/>
                      <a:pt x="3935" y="7255"/>
                      <a:pt x="4297" y="5972"/>
                    </a:cubicBezTo>
                    <a:cubicBezTo>
                      <a:pt x="4716" y="4605"/>
                      <a:pt x="5413" y="3349"/>
                      <a:pt x="6334" y="2261"/>
                    </a:cubicBezTo>
                    <a:cubicBezTo>
                      <a:pt x="7310" y="1089"/>
                      <a:pt x="8733" y="364"/>
                      <a:pt x="10268" y="280"/>
                    </a:cubicBezTo>
                    <a:cubicBezTo>
                      <a:pt x="10328" y="278"/>
                      <a:pt x="10388" y="277"/>
                      <a:pt x="10448" y="277"/>
                    </a:cubicBezTo>
                    <a:cubicBezTo>
                      <a:pt x="11999" y="277"/>
                      <a:pt x="13460" y="968"/>
                      <a:pt x="14480" y="2149"/>
                    </a:cubicBezTo>
                    <a:cubicBezTo>
                      <a:pt x="15010" y="2791"/>
                      <a:pt x="15401" y="3544"/>
                      <a:pt x="15596" y="4353"/>
                    </a:cubicBezTo>
                    <a:cubicBezTo>
                      <a:pt x="15680" y="4772"/>
                      <a:pt x="15736" y="5190"/>
                      <a:pt x="15736" y="5609"/>
                    </a:cubicBezTo>
                    <a:cubicBezTo>
                      <a:pt x="15680" y="6027"/>
                      <a:pt x="15708" y="6474"/>
                      <a:pt x="15624" y="6892"/>
                    </a:cubicBezTo>
                    <a:cubicBezTo>
                      <a:pt x="15373" y="8622"/>
                      <a:pt x="15010" y="10380"/>
                      <a:pt x="14648" y="12165"/>
                    </a:cubicBezTo>
                    <a:cubicBezTo>
                      <a:pt x="13867" y="15736"/>
                      <a:pt x="13002" y="19419"/>
                      <a:pt x="12053" y="23157"/>
                    </a:cubicBezTo>
                    <a:cubicBezTo>
                      <a:pt x="11746" y="24357"/>
                      <a:pt x="11439" y="25557"/>
                      <a:pt x="11160" y="26645"/>
                    </a:cubicBezTo>
                    <a:lnTo>
                      <a:pt x="11132" y="26784"/>
                    </a:lnTo>
                    <a:lnTo>
                      <a:pt x="11272" y="26812"/>
                    </a:lnTo>
                    <a:lnTo>
                      <a:pt x="27325" y="31822"/>
                    </a:lnTo>
                    <a:lnTo>
                      <a:pt x="27325" y="31822"/>
                    </a:lnTo>
                    <a:cubicBezTo>
                      <a:pt x="26434" y="34333"/>
                      <a:pt x="25596" y="36739"/>
                      <a:pt x="24810" y="39041"/>
                    </a:cubicBezTo>
                    <a:lnTo>
                      <a:pt x="24810" y="39041"/>
                    </a:lnTo>
                    <a:lnTo>
                      <a:pt x="5162" y="35433"/>
                    </a:lnTo>
                    <a:cubicBezTo>
                      <a:pt x="4130" y="35182"/>
                      <a:pt x="3125" y="34763"/>
                      <a:pt x="2233" y="34178"/>
                    </a:cubicBezTo>
                    <a:cubicBezTo>
                      <a:pt x="1591" y="33731"/>
                      <a:pt x="1033" y="33145"/>
                      <a:pt x="615" y="32476"/>
                    </a:cubicBezTo>
                    <a:lnTo>
                      <a:pt x="419" y="32057"/>
                    </a:lnTo>
                    <a:lnTo>
                      <a:pt x="280" y="31695"/>
                    </a:lnTo>
                    <a:lnTo>
                      <a:pt x="168" y="31388"/>
                    </a:lnTo>
                    <a:lnTo>
                      <a:pt x="112" y="31109"/>
                    </a:lnTo>
                    <a:cubicBezTo>
                      <a:pt x="57" y="30941"/>
                      <a:pt x="57" y="30830"/>
                      <a:pt x="29" y="30718"/>
                    </a:cubicBezTo>
                    <a:cubicBezTo>
                      <a:pt x="29" y="30690"/>
                      <a:pt x="1" y="30634"/>
                      <a:pt x="1" y="30606"/>
                    </a:cubicBezTo>
                    <a:cubicBezTo>
                      <a:pt x="1" y="30606"/>
                      <a:pt x="1" y="30662"/>
                      <a:pt x="1" y="30774"/>
                    </a:cubicBezTo>
                    <a:cubicBezTo>
                      <a:pt x="29" y="30858"/>
                      <a:pt x="29" y="30997"/>
                      <a:pt x="57" y="31137"/>
                    </a:cubicBezTo>
                    <a:lnTo>
                      <a:pt x="112" y="31416"/>
                    </a:lnTo>
                    <a:cubicBezTo>
                      <a:pt x="140" y="31527"/>
                      <a:pt x="168" y="31639"/>
                      <a:pt x="224" y="31750"/>
                    </a:cubicBezTo>
                    <a:cubicBezTo>
                      <a:pt x="252" y="31862"/>
                      <a:pt x="308" y="32001"/>
                      <a:pt x="336" y="32141"/>
                    </a:cubicBezTo>
                    <a:lnTo>
                      <a:pt x="559" y="32532"/>
                    </a:lnTo>
                    <a:cubicBezTo>
                      <a:pt x="977" y="33229"/>
                      <a:pt x="1507" y="33843"/>
                      <a:pt x="2177" y="34289"/>
                    </a:cubicBezTo>
                    <a:cubicBezTo>
                      <a:pt x="3070" y="34903"/>
                      <a:pt x="4074" y="35349"/>
                      <a:pt x="5134" y="35600"/>
                    </a:cubicBezTo>
                    <a:cubicBezTo>
                      <a:pt x="9905" y="36521"/>
                      <a:pt x="16684" y="37804"/>
                      <a:pt x="24859" y="39311"/>
                    </a:cubicBezTo>
                    <a:lnTo>
                      <a:pt x="24942" y="39311"/>
                    </a:lnTo>
                    <a:lnTo>
                      <a:pt x="24970" y="39227"/>
                    </a:lnTo>
                    <a:lnTo>
                      <a:pt x="27593" y="31806"/>
                    </a:lnTo>
                    <a:lnTo>
                      <a:pt x="27649" y="31667"/>
                    </a:lnTo>
                    <a:lnTo>
                      <a:pt x="27509" y="31639"/>
                    </a:lnTo>
                    <a:lnTo>
                      <a:pt x="11448" y="26599"/>
                    </a:lnTo>
                    <a:lnTo>
                      <a:pt x="11448" y="26599"/>
                    </a:lnTo>
                    <a:cubicBezTo>
                      <a:pt x="11740" y="25545"/>
                      <a:pt x="12009" y="24393"/>
                      <a:pt x="12304" y="23241"/>
                    </a:cubicBezTo>
                    <a:cubicBezTo>
                      <a:pt x="13253" y="19503"/>
                      <a:pt x="14146" y="15820"/>
                      <a:pt x="14899" y="12249"/>
                    </a:cubicBezTo>
                    <a:cubicBezTo>
                      <a:pt x="15289" y="10463"/>
                      <a:pt x="15624" y="8678"/>
                      <a:pt x="15875" y="6948"/>
                    </a:cubicBezTo>
                    <a:cubicBezTo>
                      <a:pt x="15959" y="6502"/>
                      <a:pt x="15959" y="6055"/>
                      <a:pt x="15987" y="5637"/>
                    </a:cubicBezTo>
                    <a:cubicBezTo>
                      <a:pt x="15987" y="5190"/>
                      <a:pt x="15931" y="4744"/>
                      <a:pt x="15847" y="4326"/>
                    </a:cubicBezTo>
                    <a:cubicBezTo>
                      <a:pt x="15652" y="3461"/>
                      <a:pt x="15234" y="2652"/>
                      <a:pt x="14676" y="1982"/>
                    </a:cubicBezTo>
                    <a:cubicBezTo>
                      <a:pt x="13580" y="722"/>
                      <a:pt x="12001" y="0"/>
                      <a:pt x="1033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4" name="Google Shape;3154;p17"/>
              <p:cNvSpPr/>
              <p:nvPr/>
            </p:nvSpPr>
            <p:spPr>
              <a:xfrm>
                <a:off x="4057600" y="2812100"/>
                <a:ext cx="72550" cy="69475"/>
              </a:xfrm>
              <a:custGeom>
                <a:rect b="b" l="l" r="r" t="t"/>
                <a:pathLst>
                  <a:path extrusionOk="0" h="2779" w="2902">
                    <a:moveTo>
                      <a:pt x="2649" y="0"/>
                    </a:moveTo>
                    <a:cubicBezTo>
                      <a:pt x="2545" y="0"/>
                      <a:pt x="2413" y="12"/>
                      <a:pt x="2260" y="44"/>
                    </a:cubicBezTo>
                    <a:cubicBezTo>
                      <a:pt x="1228" y="323"/>
                      <a:pt x="391" y="1105"/>
                      <a:pt x="112" y="2137"/>
                    </a:cubicBezTo>
                    <a:cubicBezTo>
                      <a:pt x="0" y="2527"/>
                      <a:pt x="28" y="2779"/>
                      <a:pt x="56" y="2779"/>
                    </a:cubicBezTo>
                    <a:cubicBezTo>
                      <a:pt x="112" y="2779"/>
                      <a:pt x="140" y="2555"/>
                      <a:pt x="279" y="2221"/>
                    </a:cubicBezTo>
                    <a:cubicBezTo>
                      <a:pt x="642" y="1300"/>
                      <a:pt x="1395" y="574"/>
                      <a:pt x="2316" y="268"/>
                    </a:cubicBezTo>
                    <a:cubicBezTo>
                      <a:pt x="2678" y="128"/>
                      <a:pt x="2902" y="100"/>
                      <a:pt x="2902" y="44"/>
                    </a:cubicBezTo>
                    <a:cubicBezTo>
                      <a:pt x="2902" y="27"/>
                      <a:pt x="2809" y="0"/>
                      <a:pt x="264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5" name="Google Shape;3155;p17"/>
              <p:cNvSpPr/>
              <p:nvPr/>
            </p:nvSpPr>
            <p:spPr>
              <a:xfrm>
                <a:off x="3799525" y="2264275"/>
                <a:ext cx="366900" cy="842100"/>
              </a:xfrm>
              <a:custGeom>
                <a:rect b="b" l="l" r="r" t="t"/>
                <a:pathLst>
                  <a:path extrusionOk="0" h="33684" w="14676">
                    <a:moveTo>
                      <a:pt x="6166" y="1"/>
                    </a:moveTo>
                    <a:cubicBezTo>
                      <a:pt x="3767" y="7422"/>
                      <a:pt x="2316" y="15150"/>
                      <a:pt x="1340" y="22906"/>
                    </a:cubicBezTo>
                    <a:cubicBezTo>
                      <a:pt x="1144" y="24692"/>
                      <a:pt x="949" y="26505"/>
                      <a:pt x="1256" y="28291"/>
                    </a:cubicBezTo>
                    <a:cubicBezTo>
                      <a:pt x="1563" y="30076"/>
                      <a:pt x="2428" y="31806"/>
                      <a:pt x="3934" y="32810"/>
                    </a:cubicBezTo>
                    <a:cubicBezTo>
                      <a:pt x="4915" y="33426"/>
                      <a:pt x="6082" y="33683"/>
                      <a:pt x="7251" y="33683"/>
                    </a:cubicBezTo>
                    <a:cubicBezTo>
                      <a:pt x="7778" y="33683"/>
                      <a:pt x="8305" y="33631"/>
                      <a:pt x="8817" y="33536"/>
                    </a:cubicBezTo>
                    <a:cubicBezTo>
                      <a:pt x="10491" y="33229"/>
                      <a:pt x="13141" y="32866"/>
                      <a:pt x="14675" y="32141"/>
                    </a:cubicBezTo>
                    <a:lnTo>
                      <a:pt x="5748" y="30299"/>
                    </a:lnTo>
                    <a:cubicBezTo>
                      <a:pt x="5748" y="30299"/>
                      <a:pt x="1" y="29964"/>
                      <a:pt x="2484" y="18944"/>
                    </a:cubicBezTo>
                    <a:cubicBezTo>
                      <a:pt x="4938" y="7925"/>
                      <a:pt x="6166" y="2"/>
                      <a:pt x="616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6" name="Google Shape;3156;p17"/>
              <p:cNvSpPr/>
              <p:nvPr/>
            </p:nvSpPr>
            <p:spPr>
              <a:xfrm>
                <a:off x="3762550" y="2098275"/>
                <a:ext cx="308325" cy="181150"/>
              </a:xfrm>
              <a:custGeom>
                <a:rect b="b" l="l" r="r" t="t"/>
                <a:pathLst>
                  <a:path extrusionOk="0" h="7246" w="12333">
                    <a:moveTo>
                      <a:pt x="12332" y="1"/>
                    </a:moveTo>
                    <a:lnTo>
                      <a:pt x="12332" y="1"/>
                    </a:lnTo>
                    <a:cubicBezTo>
                      <a:pt x="7813" y="308"/>
                      <a:pt x="3488" y="2037"/>
                      <a:pt x="29" y="4967"/>
                    </a:cubicBezTo>
                    <a:lnTo>
                      <a:pt x="29" y="4799"/>
                    </a:lnTo>
                    <a:lnTo>
                      <a:pt x="29" y="4799"/>
                    </a:lnTo>
                    <a:cubicBezTo>
                      <a:pt x="1" y="5692"/>
                      <a:pt x="85" y="6780"/>
                      <a:pt x="866" y="7143"/>
                    </a:cubicBezTo>
                    <a:cubicBezTo>
                      <a:pt x="1024" y="7214"/>
                      <a:pt x="1187" y="7246"/>
                      <a:pt x="1351" y="7246"/>
                    </a:cubicBezTo>
                    <a:cubicBezTo>
                      <a:pt x="2026" y="7246"/>
                      <a:pt x="2727" y="6716"/>
                      <a:pt x="3265" y="6222"/>
                    </a:cubicBezTo>
                    <a:cubicBezTo>
                      <a:pt x="5971" y="3711"/>
                      <a:pt x="9012" y="1619"/>
                      <a:pt x="1233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7" name="Google Shape;3157;p17"/>
              <p:cNvSpPr/>
              <p:nvPr/>
            </p:nvSpPr>
            <p:spPr>
              <a:xfrm>
                <a:off x="3758375" y="2093850"/>
                <a:ext cx="442225" cy="119550"/>
              </a:xfrm>
              <a:custGeom>
                <a:rect b="b" l="l" r="r" t="t"/>
                <a:pathLst>
                  <a:path extrusionOk="0" h="4782" w="17689">
                    <a:moveTo>
                      <a:pt x="11453" y="1"/>
                    </a:moveTo>
                    <a:cubicBezTo>
                      <a:pt x="10475" y="1"/>
                      <a:pt x="9495" y="148"/>
                      <a:pt x="8565" y="429"/>
                    </a:cubicBezTo>
                    <a:cubicBezTo>
                      <a:pt x="7366" y="820"/>
                      <a:pt x="6222" y="1322"/>
                      <a:pt x="5134" y="1963"/>
                    </a:cubicBezTo>
                    <a:lnTo>
                      <a:pt x="2483" y="3470"/>
                    </a:lnTo>
                    <a:cubicBezTo>
                      <a:pt x="1730" y="3916"/>
                      <a:pt x="1116" y="4223"/>
                      <a:pt x="670" y="4446"/>
                    </a:cubicBezTo>
                    <a:cubicBezTo>
                      <a:pt x="447" y="4530"/>
                      <a:pt x="224" y="4642"/>
                      <a:pt x="0" y="4781"/>
                    </a:cubicBezTo>
                    <a:cubicBezTo>
                      <a:pt x="252" y="4725"/>
                      <a:pt x="503" y="4642"/>
                      <a:pt x="726" y="4530"/>
                    </a:cubicBezTo>
                    <a:cubicBezTo>
                      <a:pt x="1368" y="4279"/>
                      <a:pt x="1981" y="3972"/>
                      <a:pt x="2595" y="3665"/>
                    </a:cubicBezTo>
                    <a:cubicBezTo>
                      <a:pt x="3348" y="3247"/>
                      <a:pt x="4241" y="2745"/>
                      <a:pt x="5245" y="2187"/>
                    </a:cubicBezTo>
                    <a:cubicBezTo>
                      <a:pt x="6334" y="1573"/>
                      <a:pt x="7477" y="1099"/>
                      <a:pt x="8649" y="708"/>
                    </a:cubicBezTo>
                    <a:cubicBezTo>
                      <a:pt x="9557" y="427"/>
                      <a:pt x="10499" y="280"/>
                      <a:pt x="11448" y="280"/>
                    </a:cubicBezTo>
                    <a:cubicBezTo>
                      <a:pt x="11724" y="280"/>
                      <a:pt x="12000" y="292"/>
                      <a:pt x="12276" y="317"/>
                    </a:cubicBezTo>
                    <a:cubicBezTo>
                      <a:pt x="13280" y="401"/>
                      <a:pt x="14257" y="624"/>
                      <a:pt x="15205" y="987"/>
                    </a:cubicBezTo>
                    <a:cubicBezTo>
                      <a:pt x="16767" y="1579"/>
                      <a:pt x="17575" y="2301"/>
                      <a:pt x="17655" y="2301"/>
                    </a:cubicBezTo>
                    <a:cubicBezTo>
                      <a:pt x="17658" y="2301"/>
                      <a:pt x="17660" y="2300"/>
                      <a:pt x="17661" y="2298"/>
                    </a:cubicBezTo>
                    <a:cubicBezTo>
                      <a:pt x="17688" y="2270"/>
                      <a:pt x="17633" y="2242"/>
                      <a:pt x="17521" y="2131"/>
                    </a:cubicBezTo>
                    <a:cubicBezTo>
                      <a:pt x="17382" y="2019"/>
                      <a:pt x="17242" y="1908"/>
                      <a:pt x="17075" y="1796"/>
                    </a:cubicBezTo>
                    <a:cubicBezTo>
                      <a:pt x="16517" y="1378"/>
                      <a:pt x="15931" y="1043"/>
                      <a:pt x="15289" y="792"/>
                    </a:cubicBezTo>
                    <a:cubicBezTo>
                      <a:pt x="14341" y="401"/>
                      <a:pt x="13336" y="150"/>
                      <a:pt x="12304" y="38"/>
                    </a:cubicBezTo>
                    <a:cubicBezTo>
                      <a:pt x="12021" y="13"/>
                      <a:pt x="11737" y="1"/>
                      <a:pt x="1145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8" name="Google Shape;3158;p17"/>
              <p:cNvSpPr/>
              <p:nvPr/>
            </p:nvSpPr>
            <p:spPr>
              <a:xfrm>
                <a:off x="3920200" y="2004825"/>
                <a:ext cx="349450" cy="174425"/>
              </a:xfrm>
              <a:custGeom>
                <a:rect b="b" l="l" r="r" t="t"/>
                <a:pathLst>
                  <a:path extrusionOk="0" h="6977" w="13978">
                    <a:moveTo>
                      <a:pt x="28" y="0"/>
                    </a:moveTo>
                    <a:cubicBezTo>
                      <a:pt x="0" y="56"/>
                      <a:pt x="893" y="168"/>
                      <a:pt x="2288" y="530"/>
                    </a:cubicBezTo>
                    <a:cubicBezTo>
                      <a:pt x="5915" y="1423"/>
                      <a:pt x="9290" y="3125"/>
                      <a:pt x="12220" y="5469"/>
                    </a:cubicBezTo>
                    <a:cubicBezTo>
                      <a:pt x="13285" y="6343"/>
                      <a:pt x="13922" y="6976"/>
                      <a:pt x="13975" y="6976"/>
                    </a:cubicBezTo>
                    <a:cubicBezTo>
                      <a:pt x="13976" y="6976"/>
                      <a:pt x="13977" y="6976"/>
                      <a:pt x="13977" y="6975"/>
                    </a:cubicBezTo>
                    <a:cubicBezTo>
                      <a:pt x="13866" y="6780"/>
                      <a:pt x="13726" y="6640"/>
                      <a:pt x="13587" y="6501"/>
                    </a:cubicBezTo>
                    <a:cubicBezTo>
                      <a:pt x="13168" y="6082"/>
                      <a:pt x="12750" y="5692"/>
                      <a:pt x="12331" y="5329"/>
                    </a:cubicBezTo>
                    <a:cubicBezTo>
                      <a:pt x="9458" y="2846"/>
                      <a:pt x="6026" y="1144"/>
                      <a:pt x="2316" y="335"/>
                    </a:cubicBezTo>
                    <a:cubicBezTo>
                      <a:pt x="1758" y="196"/>
                      <a:pt x="1200" y="112"/>
                      <a:pt x="642" y="56"/>
                    </a:cubicBezTo>
                    <a:cubicBezTo>
                      <a:pt x="419" y="0"/>
                      <a:pt x="223" y="0"/>
                      <a:pt x="28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9" name="Google Shape;3159;p17"/>
              <p:cNvSpPr/>
              <p:nvPr/>
            </p:nvSpPr>
            <p:spPr>
              <a:xfrm>
                <a:off x="4294025" y="2230800"/>
                <a:ext cx="47450" cy="382250"/>
              </a:xfrm>
              <a:custGeom>
                <a:rect b="b" l="l" r="r" t="t"/>
                <a:pathLst>
                  <a:path extrusionOk="0" h="15290" w="1898">
                    <a:moveTo>
                      <a:pt x="1154" y="10932"/>
                    </a:moveTo>
                    <a:cubicBezTo>
                      <a:pt x="1298" y="10932"/>
                      <a:pt x="1435" y="11011"/>
                      <a:pt x="1507" y="11132"/>
                    </a:cubicBezTo>
                    <a:cubicBezTo>
                      <a:pt x="1612" y="11237"/>
                      <a:pt x="1619" y="11414"/>
                      <a:pt x="1528" y="11528"/>
                    </a:cubicBezTo>
                    <a:lnTo>
                      <a:pt x="1528" y="11528"/>
                    </a:lnTo>
                    <a:cubicBezTo>
                      <a:pt x="1521" y="11528"/>
                      <a:pt x="1514" y="11528"/>
                      <a:pt x="1507" y="11528"/>
                    </a:cubicBezTo>
                    <a:cubicBezTo>
                      <a:pt x="1325" y="11528"/>
                      <a:pt x="1183" y="11449"/>
                      <a:pt x="1061" y="11328"/>
                    </a:cubicBezTo>
                    <a:cubicBezTo>
                      <a:pt x="988" y="11225"/>
                      <a:pt x="922" y="11122"/>
                      <a:pt x="872" y="11015"/>
                    </a:cubicBezTo>
                    <a:lnTo>
                      <a:pt x="872" y="11015"/>
                    </a:lnTo>
                    <a:cubicBezTo>
                      <a:pt x="940" y="10981"/>
                      <a:pt x="1012" y="10955"/>
                      <a:pt x="1089" y="10937"/>
                    </a:cubicBezTo>
                    <a:cubicBezTo>
                      <a:pt x="1111" y="10934"/>
                      <a:pt x="1132" y="10932"/>
                      <a:pt x="1154" y="10932"/>
                    </a:cubicBezTo>
                    <a:close/>
                    <a:moveTo>
                      <a:pt x="85" y="1"/>
                    </a:moveTo>
                    <a:cubicBezTo>
                      <a:pt x="57" y="252"/>
                      <a:pt x="57" y="475"/>
                      <a:pt x="85" y="726"/>
                    </a:cubicBezTo>
                    <a:cubicBezTo>
                      <a:pt x="85" y="1256"/>
                      <a:pt x="112" y="1898"/>
                      <a:pt x="140" y="2679"/>
                    </a:cubicBezTo>
                    <a:cubicBezTo>
                      <a:pt x="196" y="4353"/>
                      <a:pt x="308" y="6641"/>
                      <a:pt x="419" y="9179"/>
                    </a:cubicBezTo>
                    <a:cubicBezTo>
                      <a:pt x="475" y="9710"/>
                      <a:pt x="475" y="10212"/>
                      <a:pt x="531" y="10742"/>
                    </a:cubicBezTo>
                    <a:cubicBezTo>
                      <a:pt x="538" y="10810"/>
                      <a:pt x="549" y="10876"/>
                      <a:pt x="566" y="10941"/>
                    </a:cubicBezTo>
                    <a:lnTo>
                      <a:pt x="566" y="10941"/>
                    </a:lnTo>
                    <a:cubicBezTo>
                      <a:pt x="366" y="11106"/>
                      <a:pt x="218" y="11341"/>
                      <a:pt x="168" y="11607"/>
                    </a:cubicBezTo>
                    <a:cubicBezTo>
                      <a:pt x="57" y="12248"/>
                      <a:pt x="1" y="12918"/>
                      <a:pt x="85" y="13560"/>
                    </a:cubicBezTo>
                    <a:cubicBezTo>
                      <a:pt x="140" y="14118"/>
                      <a:pt x="196" y="14536"/>
                      <a:pt x="252" y="14843"/>
                    </a:cubicBezTo>
                    <a:cubicBezTo>
                      <a:pt x="280" y="14982"/>
                      <a:pt x="308" y="15122"/>
                      <a:pt x="364" y="15289"/>
                    </a:cubicBezTo>
                    <a:cubicBezTo>
                      <a:pt x="391" y="15289"/>
                      <a:pt x="308" y="14648"/>
                      <a:pt x="252" y="13532"/>
                    </a:cubicBezTo>
                    <a:cubicBezTo>
                      <a:pt x="196" y="12918"/>
                      <a:pt x="252" y="12276"/>
                      <a:pt x="391" y="11635"/>
                    </a:cubicBezTo>
                    <a:cubicBezTo>
                      <a:pt x="421" y="11456"/>
                      <a:pt x="514" y="11294"/>
                      <a:pt x="649" y="11169"/>
                    </a:cubicBezTo>
                    <a:lnTo>
                      <a:pt x="649" y="11169"/>
                    </a:lnTo>
                    <a:cubicBezTo>
                      <a:pt x="703" y="11283"/>
                      <a:pt x="776" y="11392"/>
                      <a:pt x="866" y="11495"/>
                    </a:cubicBezTo>
                    <a:cubicBezTo>
                      <a:pt x="1004" y="11680"/>
                      <a:pt x="1220" y="11788"/>
                      <a:pt x="1464" y="11788"/>
                    </a:cubicBezTo>
                    <a:cubicBezTo>
                      <a:pt x="1515" y="11788"/>
                      <a:pt x="1566" y="11784"/>
                      <a:pt x="1619" y="11774"/>
                    </a:cubicBezTo>
                    <a:lnTo>
                      <a:pt x="1675" y="11774"/>
                    </a:lnTo>
                    <a:cubicBezTo>
                      <a:pt x="1870" y="11551"/>
                      <a:pt x="1898" y="11216"/>
                      <a:pt x="1731" y="10993"/>
                    </a:cubicBezTo>
                    <a:cubicBezTo>
                      <a:pt x="1592" y="10808"/>
                      <a:pt x="1396" y="10700"/>
                      <a:pt x="1174" y="10700"/>
                    </a:cubicBezTo>
                    <a:cubicBezTo>
                      <a:pt x="1128" y="10700"/>
                      <a:pt x="1081" y="10704"/>
                      <a:pt x="1033" y="10714"/>
                    </a:cubicBezTo>
                    <a:cubicBezTo>
                      <a:pt x="951" y="10730"/>
                      <a:pt x="872" y="10757"/>
                      <a:pt x="796" y="10794"/>
                    </a:cubicBezTo>
                    <a:lnTo>
                      <a:pt x="796" y="10794"/>
                    </a:lnTo>
                    <a:cubicBezTo>
                      <a:pt x="790" y="10767"/>
                      <a:pt x="785" y="10741"/>
                      <a:pt x="782" y="10714"/>
                    </a:cubicBezTo>
                    <a:cubicBezTo>
                      <a:pt x="726" y="10240"/>
                      <a:pt x="726" y="9682"/>
                      <a:pt x="698" y="9152"/>
                    </a:cubicBezTo>
                    <a:cubicBezTo>
                      <a:pt x="559" y="6641"/>
                      <a:pt x="419" y="4325"/>
                      <a:pt x="308" y="2679"/>
                    </a:cubicBezTo>
                    <a:cubicBezTo>
                      <a:pt x="252" y="1898"/>
                      <a:pt x="196" y="1228"/>
                      <a:pt x="168" y="726"/>
                    </a:cubicBezTo>
                    <a:cubicBezTo>
                      <a:pt x="168" y="475"/>
                      <a:pt x="140" y="224"/>
                      <a:pt x="85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0" name="Google Shape;3160;p17"/>
              <p:cNvSpPr/>
              <p:nvPr/>
            </p:nvSpPr>
            <p:spPr>
              <a:xfrm>
                <a:off x="3603525" y="3048950"/>
                <a:ext cx="482675" cy="282500"/>
              </a:xfrm>
              <a:custGeom>
                <a:rect b="b" l="l" r="r" t="t"/>
                <a:pathLst>
                  <a:path extrusionOk="0" h="11300" w="19307">
                    <a:moveTo>
                      <a:pt x="19307" y="0"/>
                    </a:moveTo>
                    <a:lnTo>
                      <a:pt x="19307" y="0"/>
                    </a:lnTo>
                    <a:cubicBezTo>
                      <a:pt x="19056" y="168"/>
                      <a:pt x="18833" y="363"/>
                      <a:pt x="18610" y="558"/>
                    </a:cubicBezTo>
                    <a:cubicBezTo>
                      <a:pt x="18163" y="893"/>
                      <a:pt x="17494" y="1395"/>
                      <a:pt x="16684" y="2009"/>
                    </a:cubicBezTo>
                    <a:cubicBezTo>
                      <a:pt x="14592" y="3599"/>
                      <a:pt x="12388" y="5078"/>
                      <a:pt x="10100" y="6417"/>
                    </a:cubicBezTo>
                    <a:cubicBezTo>
                      <a:pt x="7813" y="7756"/>
                      <a:pt x="5469" y="8956"/>
                      <a:pt x="3042" y="10016"/>
                    </a:cubicBezTo>
                    <a:cubicBezTo>
                      <a:pt x="2093" y="10435"/>
                      <a:pt x="1340" y="10741"/>
                      <a:pt x="810" y="10965"/>
                    </a:cubicBezTo>
                    <a:cubicBezTo>
                      <a:pt x="531" y="11048"/>
                      <a:pt x="252" y="11160"/>
                      <a:pt x="1" y="11299"/>
                    </a:cubicBezTo>
                    <a:cubicBezTo>
                      <a:pt x="280" y="11244"/>
                      <a:pt x="587" y="11160"/>
                      <a:pt x="838" y="11048"/>
                    </a:cubicBezTo>
                    <a:cubicBezTo>
                      <a:pt x="1396" y="10853"/>
                      <a:pt x="2177" y="10574"/>
                      <a:pt x="3098" y="10183"/>
                    </a:cubicBezTo>
                    <a:cubicBezTo>
                      <a:pt x="5581" y="9179"/>
                      <a:pt x="7952" y="8007"/>
                      <a:pt x="10240" y="6668"/>
                    </a:cubicBezTo>
                    <a:cubicBezTo>
                      <a:pt x="12528" y="5301"/>
                      <a:pt x="14732" y="3795"/>
                      <a:pt x="16824" y="2176"/>
                    </a:cubicBezTo>
                    <a:cubicBezTo>
                      <a:pt x="17633" y="1535"/>
                      <a:pt x="18247" y="1005"/>
                      <a:pt x="18665" y="614"/>
                    </a:cubicBezTo>
                    <a:cubicBezTo>
                      <a:pt x="18916" y="447"/>
                      <a:pt x="19112" y="223"/>
                      <a:pt x="1930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1" name="Google Shape;3161;p17"/>
              <p:cNvSpPr/>
              <p:nvPr/>
            </p:nvSpPr>
            <p:spPr>
              <a:xfrm>
                <a:off x="3653050" y="3309750"/>
                <a:ext cx="32800" cy="39875"/>
              </a:xfrm>
              <a:custGeom>
                <a:rect b="b" l="l" r="r" t="t"/>
                <a:pathLst>
                  <a:path extrusionOk="0" h="1595" w="1312">
                    <a:moveTo>
                      <a:pt x="65" y="1"/>
                    </a:moveTo>
                    <a:cubicBezTo>
                      <a:pt x="62" y="1"/>
                      <a:pt x="59" y="1"/>
                      <a:pt x="57" y="3"/>
                    </a:cubicBezTo>
                    <a:cubicBezTo>
                      <a:pt x="1" y="58"/>
                      <a:pt x="224" y="449"/>
                      <a:pt x="559" y="895"/>
                    </a:cubicBezTo>
                    <a:cubicBezTo>
                      <a:pt x="853" y="1296"/>
                      <a:pt x="1147" y="1595"/>
                      <a:pt x="1244" y="1595"/>
                    </a:cubicBezTo>
                    <a:cubicBezTo>
                      <a:pt x="1249" y="1595"/>
                      <a:pt x="1253" y="1594"/>
                      <a:pt x="1256" y="1593"/>
                    </a:cubicBezTo>
                    <a:cubicBezTo>
                      <a:pt x="1312" y="1537"/>
                      <a:pt x="1089" y="1146"/>
                      <a:pt x="754" y="700"/>
                    </a:cubicBezTo>
                    <a:cubicBezTo>
                      <a:pt x="460" y="299"/>
                      <a:pt x="141" y="1"/>
                      <a:pt x="6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2" name="Google Shape;3162;p17"/>
              <p:cNvSpPr/>
              <p:nvPr/>
            </p:nvSpPr>
            <p:spPr>
              <a:xfrm>
                <a:off x="3726300" y="3276275"/>
                <a:ext cx="39075" cy="40025"/>
              </a:xfrm>
              <a:custGeom>
                <a:rect b="b" l="l" r="r" t="t"/>
                <a:pathLst>
                  <a:path extrusionOk="0" h="1601" w="1563">
                    <a:moveTo>
                      <a:pt x="91" y="1"/>
                    </a:moveTo>
                    <a:cubicBezTo>
                      <a:pt x="88" y="1"/>
                      <a:pt x="86" y="1"/>
                      <a:pt x="84" y="2"/>
                    </a:cubicBezTo>
                    <a:cubicBezTo>
                      <a:pt x="0" y="30"/>
                      <a:pt x="223" y="477"/>
                      <a:pt x="614" y="951"/>
                    </a:cubicBezTo>
                    <a:cubicBezTo>
                      <a:pt x="994" y="1356"/>
                      <a:pt x="1396" y="1600"/>
                      <a:pt x="1489" y="1600"/>
                    </a:cubicBezTo>
                    <a:cubicBezTo>
                      <a:pt x="1498" y="1600"/>
                      <a:pt x="1504" y="1598"/>
                      <a:pt x="1507" y="1593"/>
                    </a:cubicBezTo>
                    <a:cubicBezTo>
                      <a:pt x="1562" y="1509"/>
                      <a:pt x="1228" y="1174"/>
                      <a:pt x="837" y="756"/>
                    </a:cubicBezTo>
                    <a:cubicBezTo>
                      <a:pt x="434" y="352"/>
                      <a:pt x="160" y="1"/>
                      <a:pt x="9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3" name="Google Shape;3163;p17"/>
              <p:cNvSpPr/>
              <p:nvPr/>
            </p:nvSpPr>
            <p:spPr>
              <a:xfrm>
                <a:off x="3818350" y="3232250"/>
                <a:ext cx="47450" cy="50500"/>
              </a:xfrm>
              <a:custGeom>
                <a:rect b="b" l="l" r="r" t="t"/>
                <a:pathLst>
                  <a:path extrusionOk="0" h="2020" w="1898">
                    <a:moveTo>
                      <a:pt x="71" y="1"/>
                    </a:moveTo>
                    <a:cubicBezTo>
                      <a:pt x="65" y="1"/>
                      <a:pt x="60" y="2"/>
                      <a:pt x="57" y="6"/>
                    </a:cubicBezTo>
                    <a:cubicBezTo>
                      <a:pt x="1" y="62"/>
                      <a:pt x="363" y="536"/>
                      <a:pt x="838" y="1094"/>
                    </a:cubicBezTo>
                    <a:cubicBezTo>
                      <a:pt x="1308" y="1642"/>
                      <a:pt x="1729" y="2020"/>
                      <a:pt x="1827" y="2020"/>
                    </a:cubicBezTo>
                    <a:cubicBezTo>
                      <a:pt x="1833" y="2020"/>
                      <a:pt x="1839" y="2018"/>
                      <a:pt x="1842" y="2014"/>
                    </a:cubicBezTo>
                    <a:cubicBezTo>
                      <a:pt x="1898" y="1959"/>
                      <a:pt x="1535" y="1484"/>
                      <a:pt x="1061" y="926"/>
                    </a:cubicBezTo>
                    <a:cubicBezTo>
                      <a:pt x="589" y="402"/>
                      <a:pt x="166" y="1"/>
                      <a:pt x="7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4" name="Google Shape;3164;p17"/>
              <p:cNvSpPr/>
              <p:nvPr/>
            </p:nvSpPr>
            <p:spPr>
              <a:xfrm>
                <a:off x="3922975" y="3168800"/>
                <a:ext cx="50250" cy="56750"/>
              </a:xfrm>
              <a:custGeom>
                <a:rect b="b" l="l" r="r" t="t"/>
                <a:pathLst>
                  <a:path extrusionOk="0" h="2270" w="2010">
                    <a:moveTo>
                      <a:pt x="69" y="0"/>
                    </a:moveTo>
                    <a:cubicBezTo>
                      <a:pt x="64" y="0"/>
                      <a:pt x="59" y="2"/>
                      <a:pt x="56" y="5"/>
                    </a:cubicBezTo>
                    <a:cubicBezTo>
                      <a:pt x="1" y="33"/>
                      <a:pt x="391" y="619"/>
                      <a:pt x="921" y="1233"/>
                    </a:cubicBezTo>
                    <a:cubicBezTo>
                      <a:pt x="1397" y="1813"/>
                      <a:pt x="1847" y="2269"/>
                      <a:pt x="1941" y="2269"/>
                    </a:cubicBezTo>
                    <a:cubicBezTo>
                      <a:pt x="1946" y="2269"/>
                      <a:pt x="1951" y="2268"/>
                      <a:pt x="1954" y="2265"/>
                    </a:cubicBezTo>
                    <a:cubicBezTo>
                      <a:pt x="2009" y="2237"/>
                      <a:pt x="1619" y="1651"/>
                      <a:pt x="1117" y="1037"/>
                    </a:cubicBezTo>
                    <a:cubicBezTo>
                      <a:pt x="615" y="456"/>
                      <a:pt x="163" y="0"/>
                      <a:pt x="6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5" name="Google Shape;3165;p17"/>
              <p:cNvSpPr/>
              <p:nvPr/>
            </p:nvSpPr>
            <p:spPr>
              <a:xfrm>
                <a:off x="4018525" y="3103900"/>
                <a:ext cx="54425" cy="47050"/>
              </a:xfrm>
              <a:custGeom>
                <a:rect b="b" l="l" r="r" t="t"/>
                <a:pathLst>
                  <a:path extrusionOk="0" h="1882" w="2177">
                    <a:moveTo>
                      <a:pt x="69" y="1"/>
                    </a:moveTo>
                    <a:cubicBezTo>
                      <a:pt x="63" y="1"/>
                      <a:pt x="58" y="3"/>
                      <a:pt x="57" y="6"/>
                    </a:cubicBezTo>
                    <a:cubicBezTo>
                      <a:pt x="1" y="62"/>
                      <a:pt x="419" y="536"/>
                      <a:pt x="977" y="1039"/>
                    </a:cubicBezTo>
                    <a:cubicBezTo>
                      <a:pt x="1523" y="1533"/>
                      <a:pt x="1997" y="1881"/>
                      <a:pt x="2104" y="1881"/>
                    </a:cubicBezTo>
                    <a:cubicBezTo>
                      <a:pt x="2111" y="1881"/>
                      <a:pt x="2117" y="1879"/>
                      <a:pt x="2121" y="1876"/>
                    </a:cubicBezTo>
                    <a:cubicBezTo>
                      <a:pt x="2177" y="1820"/>
                      <a:pt x="1731" y="1345"/>
                      <a:pt x="1173" y="843"/>
                    </a:cubicBezTo>
                    <a:cubicBezTo>
                      <a:pt x="627" y="349"/>
                      <a:pt x="153" y="1"/>
                      <a:pt x="6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6" name="Google Shape;3166;p17"/>
              <p:cNvSpPr/>
              <p:nvPr/>
            </p:nvSpPr>
            <p:spPr>
              <a:xfrm>
                <a:off x="4964300" y="2049225"/>
                <a:ext cx="67675" cy="61175"/>
              </a:xfrm>
              <a:custGeom>
                <a:rect b="b" l="l" r="r" t="t"/>
                <a:pathLst>
                  <a:path extrusionOk="0" h="2447" w="2707">
                    <a:moveTo>
                      <a:pt x="1348" y="1"/>
                    </a:moveTo>
                    <a:cubicBezTo>
                      <a:pt x="789" y="1"/>
                      <a:pt x="287" y="385"/>
                      <a:pt x="168" y="931"/>
                    </a:cubicBezTo>
                    <a:cubicBezTo>
                      <a:pt x="1" y="1600"/>
                      <a:pt x="419" y="2270"/>
                      <a:pt x="1061" y="2409"/>
                    </a:cubicBezTo>
                    <a:cubicBezTo>
                      <a:pt x="1161" y="2434"/>
                      <a:pt x="1262" y="2446"/>
                      <a:pt x="1360" y="2446"/>
                    </a:cubicBezTo>
                    <a:cubicBezTo>
                      <a:pt x="1919" y="2446"/>
                      <a:pt x="2421" y="2062"/>
                      <a:pt x="2540" y="1516"/>
                    </a:cubicBezTo>
                    <a:cubicBezTo>
                      <a:pt x="2707" y="847"/>
                      <a:pt x="2288" y="177"/>
                      <a:pt x="1647" y="38"/>
                    </a:cubicBezTo>
                    <a:cubicBezTo>
                      <a:pt x="1547" y="13"/>
                      <a:pt x="1446" y="1"/>
                      <a:pt x="1348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7" name="Google Shape;3167;p17"/>
              <p:cNvSpPr/>
              <p:nvPr/>
            </p:nvSpPr>
            <p:spPr>
              <a:xfrm>
                <a:off x="4900875" y="1978925"/>
                <a:ext cx="195825" cy="66725"/>
              </a:xfrm>
              <a:custGeom>
                <a:rect b="b" l="l" r="r" t="t"/>
                <a:pathLst>
                  <a:path extrusionOk="0" h="2669" w="7833">
                    <a:moveTo>
                      <a:pt x="3935" y="0"/>
                    </a:moveTo>
                    <a:cubicBezTo>
                      <a:pt x="2676" y="0"/>
                      <a:pt x="1418" y="496"/>
                      <a:pt x="473" y="1483"/>
                    </a:cubicBezTo>
                    <a:cubicBezTo>
                      <a:pt x="1" y="1977"/>
                      <a:pt x="454" y="2669"/>
                      <a:pt x="980" y="2669"/>
                    </a:cubicBezTo>
                    <a:cubicBezTo>
                      <a:pt x="1138" y="2669"/>
                      <a:pt x="1302" y="2607"/>
                      <a:pt x="1450" y="2459"/>
                    </a:cubicBezTo>
                    <a:cubicBezTo>
                      <a:pt x="2115" y="1737"/>
                      <a:pt x="3017" y="1374"/>
                      <a:pt x="3924" y="1374"/>
                    </a:cubicBezTo>
                    <a:cubicBezTo>
                      <a:pt x="4803" y="1374"/>
                      <a:pt x="5687" y="1716"/>
                      <a:pt x="6360" y="2403"/>
                    </a:cubicBezTo>
                    <a:cubicBezTo>
                      <a:pt x="6499" y="2549"/>
                      <a:pt x="6658" y="2610"/>
                      <a:pt x="6814" y="2610"/>
                    </a:cubicBezTo>
                    <a:cubicBezTo>
                      <a:pt x="7345" y="2610"/>
                      <a:pt x="7833" y="1902"/>
                      <a:pt x="7336" y="1427"/>
                    </a:cubicBezTo>
                    <a:cubicBezTo>
                      <a:pt x="6398" y="475"/>
                      <a:pt x="5166" y="0"/>
                      <a:pt x="3935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8" name="Google Shape;3168;p17"/>
              <p:cNvSpPr/>
              <p:nvPr/>
            </p:nvSpPr>
            <p:spPr>
              <a:xfrm>
                <a:off x="4795600" y="1797650"/>
                <a:ext cx="406525" cy="104925"/>
              </a:xfrm>
              <a:custGeom>
                <a:rect b="b" l="l" r="r" t="t"/>
                <a:pathLst>
                  <a:path extrusionOk="0" h="4197" w="16261">
                    <a:moveTo>
                      <a:pt x="8195" y="1"/>
                    </a:moveTo>
                    <a:cubicBezTo>
                      <a:pt x="8159" y="1"/>
                      <a:pt x="8124" y="1"/>
                      <a:pt x="8088" y="1"/>
                    </a:cubicBezTo>
                    <a:cubicBezTo>
                      <a:pt x="5214" y="1"/>
                      <a:pt x="2676" y="1173"/>
                      <a:pt x="527" y="3042"/>
                    </a:cubicBezTo>
                    <a:cubicBezTo>
                      <a:pt x="1" y="3481"/>
                      <a:pt x="492" y="4196"/>
                      <a:pt x="1052" y="4196"/>
                    </a:cubicBezTo>
                    <a:cubicBezTo>
                      <a:pt x="1204" y="4196"/>
                      <a:pt x="1361" y="4144"/>
                      <a:pt x="1504" y="4019"/>
                    </a:cubicBezTo>
                    <a:cubicBezTo>
                      <a:pt x="3345" y="2401"/>
                      <a:pt x="5577" y="1396"/>
                      <a:pt x="8060" y="1368"/>
                    </a:cubicBezTo>
                    <a:cubicBezTo>
                      <a:pt x="8097" y="1368"/>
                      <a:pt x="8133" y="1368"/>
                      <a:pt x="8170" y="1368"/>
                    </a:cubicBezTo>
                    <a:cubicBezTo>
                      <a:pt x="10614" y="1368"/>
                      <a:pt x="12969" y="2286"/>
                      <a:pt x="14784" y="3963"/>
                    </a:cubicBezTo>
                    <a:cubicBezTo>
                      <a:pt x="14925" y="4092"/>
                      <a:pt x="15083" y="4147"/>
                      <a:pt x="15236" y="4147"/>
                    </a:cubicBezTo>
                    <a:cubicBezTo>
                      <a:pt x="15777" y="4147"/>
                      <a:pt x="16260" y="3465"/>
                      <a:pt x="15760" y="2987"/>
                    </a:cubicBezTo>
                    <a:cubicBezTo>
                      <a:pt x="13694" y="1086"/>
                      <a:pt x="11002" y="1"/>
                      <a:pt x="8195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9" name="Google Shape;3169;p17"/>
              <p:cNvSpPr/>
              <p:nvPr/>
            </p:nvSpPr>
            <p:spPr>
              <a:xfrm>
                <a:off x="4838150" y="1886400"/>
                <a:ext cx="320025" cy="96075"/>
              </a:xfrm>
              <a:custGeom>
                <a:rect b="b" l="l" r="r" t="t"/>
                <a:pathLst>
                  <a:path extrusionOk="0" h="3843" w="12801">
                    <a:moveTo>
                      <a:pt x="6463" y="1"/>
                    </a:moveTo>
                    <a:cubicBezTo>
                      <a:pt x="4266" y="1"/>
                      <a:pt x="2073" y="887"/>
                      <a:pt x="471" y="2645"/>
                    </a:cubicBezTo>
                    <a:cubicBezTo>
                      <a:pt x="1" y="3137"/>
                      <a:pt x="465" y="3843"/>
                      <a:pt x="984" y="3843"/>
                    </a:cubicBezTo>
                    <a:cubicBezTo>
                      <a:pt x="1142" y="3843"/>
                      <a:pt x="1305" y="3777"/>
                      <a:pt x="1448" y="3621"/>
                    </a:cubicBezTo>
                    <a:cubicBezTo>
                      <a:pt x="2781" y="2132"/>
                      <a:pt x="4620" y="1385"/>
                      <a:pt x="6460" y="1385"/>
                    </a:cubicBezTo>
                    <a:cubicBezTo>
                      <a:pt x="8240" y="1385"/>
                      <a:pt x="10022" y="2083"/>
                      <a:pt x="11352" y="3482"/>
                    </a:cubicBezTo>
                    <a:cubicBezTo>
                      <a:pt x="11493" y="3630"/>
                      <a:pt x="11654" y="3692"/>
                      <a:pt x="11810" y="3692"/>
                    </a:cubicBezTo>
                    <a:cubicBezTo>
                      <a:pt x="12331" y="3692"/>
                      <a:pt x="12801" y="2999"/>
                      <a:pt x="12328" y="2505"/>
                    </a:cubicBezTo>
                    <a:cubicBezTo>
                      <a:pt x="10723" y="831"/>
                      <a:pt x="8591" y="1"/>
                      <a:pt x="6463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70" name="Google Shape;3170;p17"/>
          <p:cNvSpPr txBox="1"/>
          <p:nvPr>
            <p:ph type="title"/>
          </p:nvPr>
        </p:nvSpPr>
        <p:spPr>
          <a:xfrm>
            <a:off x="3739450" y="295000"/>
            <a:ext cx="47742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BIBLIOGRAPHICAL REFERENCES </a:t>
            </a:r>
            <a:endParaRPr/>
          </a:p>
        </p:txBody>
      </p:sp>
      <p:sp>
        <p:nvSpPr>
          <p:cNvPr id="3171" name="Google Shape;3171;p17"/>
          <p:cNvSpPr txBox="1"/>
          <p:nvPr>
            <p:ph idx="1" type="body"/>
          </p:nvPr>
        </p:nvSpPr>
        <p:spPr>
          <a:xfrm>
            <a:off x="683825" y="1805723"/>
            <a:ext cx="5482800" cy="22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ic"/>
              <a:buChar char="●"/>
            </a:pPr>
            <a:r>
              <a:rPr lang="es-ES"/>
              <a:t>Político, R. A. (2020, 10 diciembre). Inseguridad costó a hogares y negocios 508 mil mdp en 2019: Inegi. Recuperado 23 de enero de 2021, de https://www.animalpolitico.com/2020/12/inseguridad-costo-a-hogares-y-negocios-508-mil-mdp-en-2019-inegi/#:%7E:text=En%202019%2C%20el%20costo%20total,decir%2C%201.53%25%20del%20PIB.&amp;text=Las%20empresas%20grandes%20fueron%20las,y%2029.6%25%20de%20las%20micro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ic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ic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ic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172" name="Google Shape;3172;p17"/>
          <p:cNvGrpSpPr/>
          <p:nvPr/>
        </p:nvGrpSpPr>
        <p:grpSpPr>
          <a:xfrm>
            <a:off x="1177850" y="765550"/>
            <a:ext cx="895440" cy="807540"/>
            <a:chOff x="1177850" y="765550"/>
            <a:chExt cx="895440" cy="807540"/>
          </a:xfrm>
        </p:grpSpPr>
        <p:sp>
          <p:nvSpPr>
            <p:cNvPr id="3173" name="Google Shape;3173;p17"/>
            <p:cNvSpPr/>
            <p:nvPr/>
          </p:nvSpPr>
          <p:spPr>
            <a:xfrm>
              <a:off x="1589807" y="1168909"/>
              <a:ext cx="4348" cy="404181"/>
            </a:xfrm>
            <a:custGeom>
              <a:rect b="b" l="l" r="r" t="t"/>
              <a:pathLst>
                <a:path extrusionOk="0" h="26030" w="280">
                  <a:moveTo>
                    <a:pt x="140" y="0"/>
                  </a:moveTo>
                  <a:cubicBezTo>
                    <a:pt x="84" y="0"/>
                    <a:pt x="1" y="5831"/>
                    <a:pt x="1" y="13029"/>
                  </a:cubicBezTo>
                  <a:cubicBezTo>
                    <a:pt x="1" y="20199"/>
                    <a:pt x="84" y="26030"/>
                    <a:pt x="140" y="26030"/>
                  </a:cubicBezTo>
                  <a:cubicBezTo>
                    <a:pt x="224" y="26030"/>
                    <a:pt x="280" y="20199"/>
                    <a:pt x="280" y="13029"/>
                  </a:cubicBezTo>
                  <a:cubicBezTo>
                    <a:pt x="280" y="5831"/>
                    <a:pt x="224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74" name="Google Shape;3174;p17"/>
            <p:cNvGrpSpPr/>
            <p:nvPr/>
          </p:nvGrpSpPr>
          <p:grpSpPr>
            <a:xfrm>
              <a:off x="1177850" y="765550"/>
              <a:ext cx="895440" cy="453201"/>
              <a:chOff x="1177850" y="765550"/>
              <a:chExt cx="895440" cy="453201"/>
            </a:xfrm>
          </p:grpSpPr>
          <p:sp>
            <p:nvSpPr>
              <p:cNvPr id="3175" name="Google Shape;3175;p17"/>
              <p:cNvSpPr/>
              <p:nvPr/>
            </p:nvSpPr>
            <p:spPr>
              <a:xfrm>
                <a:off x="1177850" y="765550"/>
                <a:ext cx="895440" cy="453201"/>
              </a:xfrm>
              <a:custGeom>
                <a:rect b="b" l="l" r="r" t="t"/>
                <a:pathLst>
                  <a:path extrusionOk="0" h="29187" w="57668">
                    <a:moveTo>
                      <a:pt x="25742" y="0"/>
                    </a:moveTo>
                    <a:cubicBezTo>
                      <a:pt x="23058" y="0"/>
                      <a:pt x="20387" y="724"/>
                      <a:pt x="18023" y="2152"/>
                    </a:cubicBezTo>
                    <a:cubicBezTo>
                      <a:pt x="13894" y="4747"/>
                      <a:pt x="11300" y="9155"/>
                      <a:pt x="11049" y="14009"/>
                    </a:cubicBezTo>
                    <a:cubicBezTo>
                      <a:pt x="4102" y="15153"/>
                      <a:pt x="1" y="22435"/>
                      <a:pt x="2623" y="28963"/>
                    </a:cubicBezTo>
                    <a:lnTo>
                      <a:pt x="55771" y="29186"/>
                    </a:lnTo>
                    <a:cubicBezTo>
                      <a:pt x="57668" y="24723"/>
                      <a:pt x="56524" y="20063"/>
                      <a:pt x="53371" y="16381"/>
                    </a:cubicBezTo>
                    <a:cubicBezTo>
                      <a:pt x="50789" y="13401"/>
                      <a:pt x="47070" y="11765"/>
                      <a:pt x="43240" y="11765"/>
                    </a:cubicBezTo>
                    <a:cubicBezTo>
                      <a:pt x="42229" y="11765"/>
                      <a:pt x="41211" y="11879"/>
                      <a:pt x="40203" y="12112"/>
                    </a:cubicBezTo>
                    <a:cubicBezTo>
                      <a:pt x="39310" y="7341"/>
                      <a:pt x="36158" y="3296"/>
                      <a:pt x="31750" y="1259"/>
                    </a:cubicBezTo>
                    <a:cubicBezTo>
                      <a:pt x="29824" y="417"/>
                      <a:pt x="27779" y="0"/>
                      <a:pt x="25742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6" name="Google Shape;3176;p17"/>
              <p:cNvSpPr/>
              <p:nvPr/>
            </p:nvSpPr>
            <p:spPr>
              <a:xfrm>
                <a:off x="1507500" y="976561"/>
                <a:ext cx="175461" cy="240009"/>
              </a:xfrm>
              <a:custGeom>
                <a:rect b="b" l="l" r="r" t="t"/>
                <a:pathLst>
                  <a:path extrusionOk="0" h="15457" w="11300">
                    <a:moveTo>
                      <a:pt x="5664" y="1"/>
                    </a:moveTo>
                    <a:lnTo>
                      <a:pt x="1" y="7980"/>
                    </a:lnTo>
                    <a:lnTo>
                      <a:pt x="3767" y="7980"/>
                    </a:lnTo>
                    <a:lnTo>
                      <a:pt x="3767" y="15457"/>
                    </a:lnTo>
                    <a:lnTo>
                      <a:pt x="7617" y="15457"/>
                    </a:lnTo>
                    <a:lnTo>
                      <a:pt x="7617" y="7924"/>
                    </a:lnTo>
                    <a:lnTo>
                      <a:pt x="11300" y="7924"/>
                    </a:lnTo>
                    <a:lnTo>
                      <a:pt x="56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0" name="Shape 3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1" name="Google Shape;3181;p18"/>
          <p:cNvGrpSpPr/>
          <p:nvPr/>
        </p:nvGrpSpPr>
        <p:grpSpPr>
          <a:xfrm>
            <a:off x="6388922" y="1763938"/>
            <a:ext cx="2119129" cy="2785685"/>
            <a:chOff x="6388922" y="1763938"/>
            <a:chExt cx="2119129" cy="2785685"/>
          </a:xfrm>
        </p:grpSpPr>
        <p:sp>
          <p:nvSpPr>
            <p:cNvPr id="3182" name="Google Shape;3182;p18"/>
            <p:cNvSpPr/>
            <p:nvPr/>
          </p:nvSpPr>
          <p:spPr>
            <a:xfrm rot="5400000">
              <a:off x="6557211" y="2543488"/>
              <a:ext cx="7475" cy="344052"/>
            </a:xfrm>
            <a:custGeom>
              <a:rect b="b" l="l" r="r" t="t"/>
              <a:pathLst>
                <a:path extrusionOk="0" h="26030" w="280">
                  <a:moveTo>
                    <a:pt x="140" y="0"/>
                  </a:moveTo>
                  <a:cubicBezTo>
                    <a:pt x="84" y="0"/>
                    <a:pt x="1" y="5831"/>
                    <a:pt x="1" y="13029"/>
                  </a:cubicBezTo>
                  <a:cubicBezTo>
                    <a:pt x="1" y="20199"/>
                    <a:pt x="84" y="26030"/>
                    <a:pt x="140" y="26030"/>
                  </a:cubicBezTo>
                  <a:cubicBezTo>
                    <a:pt x="224" y="26030"/>
                    <a:pt x="280" y="20199"/>
                    <a:pt x="280" y="13029"/>
                  </a:cubicBezTo>
                  <a:cubicBezTo>
                    <a:pt x="280" y="5831"/>
                    <a:pt x="224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83" name="Google Shape;3183;p18"/>
            <p:cNvGrpSpPr/>
            <p:nvPr/>
          </p:nvGrpSpPr>
          <p:grpSpPr>
            <a:xfrm>
              <a:off x="6563581" y="1763938"/>
              <a:ext cx="1944470" cy="2785685"/>
              <a:chOff x="3519150" y="1453075"/>
              <a:chExt cx="2803850" cy="4016850"/>
            </a:xfrm>
          </p:grpSpPr>
          <p:sp>
            <p:nvSpPr>
              <p:cNvPr id="3184" name="Google Shape;3184;p18"/>
              <p:cNvSpPr/>
              <p:nvPr/>
            </p:nvSpPr>
            <p:spPr>
              <a:xfrm>
                <a:off x="5301875" y="3814175"/>
                <a:ext cx="1021125" cy="1459050"/>
              </a:xfrm>
              <a:custGeom>
                <a:rect b="b" l="l" r="r" t="t"/>
                <a:pathLst>
                  <a:path extrusionOk="0" h="58362" w="40845">
                    <a:moveTo>
                      <a:pt x="36334" y="1"/>
                    </a:moveTo>
                    <a:cubicBezTo>
                      <a:pt x="35149" y="1"/>
                      <a:pt x="33054" y="829"/>
                      <a:pt x="30690" y="5521"/>
                    </a:cubicBezTo>
                    <a:cubicBezTo>
                      <a:pt x="27063" y="12774"/>
                      <a:pt x="25696" y="16987"/>
                      <a:pt x="25696" y="16987"/>
                    </a:cubicBezTo>
                    <a:cubicBezTo>
                      <a:pt x="25696" y="16987"/>
                      <a:pt x="25155" y="17846"/>
                      <a:pt x="24433" y="17846"/>
                    </a:cubicBezTo>
                    <a:cubicBezTo>
                      <a:pt x="24199" y="17846"/>
                      <a:pt x="23947" y="17756"/>
                      <a:pt x="23687" y="17517"/>
                    </a:cubicBezTo>
                    <a:cubicBezTo>
                      <a:pt x="22713" y="16620"/>
                      <a:pt x="21410" y="14193"/>
                      <a:pt x="19842" y="14193"/>
                    </a:cubicBezTo>
                    <a:cubicBezTo>
                      <a:pt x="19703" y="14193"/>
                      <a:pt x="19562" y="14212"/>
                      <a:pt x="19419" y="14253"/>
                    </a:cubicBezTo>
                    <a:cubicBezTo>
                      <a:pt x="17577" y="14811"/>
                      <a:pt x="16991" y="16848"/>
                      <a:pt x="17382" y="19861"/>
                    </a:cubicBezTo>
                    <a:cubicBezTo>
                      <a:pt x="17745" y="22874"/>
                      <a:pt x="18330" y="29486"/>
                      <a:pt x="18386" y="30100"/>
                    </a:cubicBezTo>
                    <a:cubicBezTo>
                      <a:pt x="18429" y="30553"/>
                      <a:pt x="18239" y="31172"/>
                      <a:pt x="17764" y="31172"/>
                    </a:cubicBezTo>
                    <a:cubicBezTo>
                      <a:pt x="17624" y="31172"/>
                      <a:pt x="17460" y="31119"/>
                      <a:pt x="17270" y="30992"/>
                    </a:cubicBezTo>
                    <a:cubicBezTo>
                      <a:pt x="16612" y="30538"/>
                      <a:pt x="13328" y="27015"/>
                      <a:pt x="10880" y="27015"/>
                    </a:cubicBezTo>
                    <a:cubicBezTo>
                      <a:pt x="10321" y="27015"/>
                      <a:pt x="9805" y="27199"/>
                      <a:pt x="9375" y="27645"/>
                    </a:cubicBezTo>
                    <a:cubicBezTo>
                      <a:pt x="7031" y="30044"/>
                      <a:pt x="9459" y="38246"/>
                      <a:pt x="9710" y="39139"/>
                    </a:cubicBezTo>
                    <a:cubicBezTo>
                      <a:pt x="9989" y="40060"/>
                      <a:pt x="9793" y="40450"/>
                      <a:pt x="9375" y="40673"/>
                    </a:cubicBezTo>
                    <a:cubicBezTo>
                      <a:pt x="9352" y="40686"/>
                      <a:pt x="9326" y="40691"/>
                      <a:pt x="9298" y="40691"/>
                    </a:cubicBezTo>
                    <a:cubicBezTo>
                      <a:pt x="8799" y="40691"/>
                      <a:pt x="7430" y="38922"/>
                      <a:pt x="6111" y="37577"/>
                    </a:cubicBezTo>
                    <a:cubicBezTo>
                      <a:pt x="5118" y="36584"/>
                      <a:pt x="3909" y="35606"/>
                      <a:pt x="2842" y="35606"/>
                    </a:cubicBezTo>
                    <a:cubicBezTo>
                      <a:pt x="2379" y="35606"/>
                      <a:pt x="1943" y="35790"/>
                      <a:pt x="1563" y="36238"/>
                    </a:cubicBezTo>
                    <a:cubicBezTo>
                      <a:pt x="336" y="37744"/>
                      <a:pt x="1" y="43910"/>
                      <a:pt x="5943" y="53898"/>
                    </a:cubicBezTo>
                    <a:lnTo>
                      <a:pt x="9012" y="58361"/>
                    </a:lnTo>
                    <a:lnTo>
                      <a:pt x="14425" y="57999"/>
                    </a:lnTo>
                    <a:cubicBezTo>
                      <a:pt x="25975" y="56548"/>
                      <a:pt x="30634" y="52475"/>
                      <a:pt x="31052" y="50578"/>
                    </a:cubicBezTo>
                    <a:cubicBezTo>
                      <a:pt x="31471" y="48708"/>
                      <a:pt x="29211" y="48067"/>
                      <a:pt x="27202" y="47844"/>
                    </a:cubicBezTo>
                    <a:cubicBezTo>
                      <a:pt x="25222" y="47620"/>
                      <a:pt x="22850" y="47648"/>
                      <a:pt x="22766" y="47174"/>
                    </a:cubicBezTo>
                    <a:cubicBezTo>
                      <a:pt x="22683" y="46700"/>
                      <a:pt x="22878" y="46309"/>
                      <a:pt x="23743" y="45946"/>
                    </a:cubicBezTo>
                    <a:cubicBezTo>
                      <a:pt x="24608" y="45584"/>
                      <a:pt x="32559" y="42459"/>
                      <a:pt x="33033" y="39139"/>
                    </a:cubicBezTo>
                    <a:cubicBezTo>
                      <a:pt x="33480" y="35791"/>
                      <a:pt x="26449" y="35261"/>
                      <a:pt x="25501" y="34954"/>
                    </a:cubicBezTo>
                    <a:cubicBezTo>
                      <a:pt x="24580" y="34619"/>
                      <a:pt x="25054" y="33838"/>
                      <a:pt x="25556" y="33531"/>
                    </a:cubicBezTo>
                    <a:cubicBezTo>
                      <a:pt x="26031" y="33197"/>
                      <a:pt x="31638" y="29570"/>
                      <a:pt x="34233" y="28007"/>
                    </a:cubicBezTo>
                    <a:cubicBezTo>
                      <a:pt x="36827" y="26473"/>
                      <a:pt x="38083" y="24743"/>
                      <a:pt x="37385" y="22958"/>
                    </a:cubicBezTo>
                    <a:cubicBezTo>
                      <a:pt x="36716" y="21256"/>
                      <a:pt x="33619" y="21814"/>
                      <a:pt x="32196" y="21590"/>
                    </a:cubicBezTo>
                    <a:cubicBezTo>
                      <a:pt x="30773" y="21367"/>
                      <a:pt x="31387" y="19693"/>
                      <a:pt x="31387" y="19693"/>
                    </a:cubicBezTo>
                    <a:cubicBezTo>
                      <a:pt x="31387" y="19693"/>
                      <a:pt x="33842" y="16039"/>
                      <a:pt x="37330" y="8701"/>
                    </a:cubicBezTo>
                    <a:cubicBezTo>
                      <a:pt x="40845" y="1364"/>
                      <a:pt x="37302" y="164"/>
                      <a:pt x="37302" y="164"/>
                    </a:cubicBezTo>
                    <a:lnTo>
                      <a:pt x="37302" y="164"/>
                    </a:lnTo>
                    <a:lnTo>
                      <a:pt x="37358" y="248"/>
                    </a:lnTo>
                    <a:cubicBezTo>
                      <a:pt x="37358" y="248"/>
                      <a:pt x="36982" y="1"/>
                      <a:pt x="36334" y="1"/>
                    </a:cubicBezTo>
                    <a:close/>
                  </a:path>
                </a:pathLst>
              </a:custGeom>
              <a:solidFill>
                <a:srgbClr val="6797FF">
                  <a:alpha val="6078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5" name="Google Shape;3185;p18"/>
              <p:cNvSpPr/>
              <p:nvPr/>
            </p:nvSpPr>
            <p:spPr>
              <a:xfrm>
                <a:off x="5432300" y="3982875"/>
                <a:ext cx="721925" cy="1477975"/>
              </a:xfrm>
              <a:custGeom>
                <a:rect b="b" l="l" r="r" t="t"/>
                <a:pathLst>
                  <a:path extrusionOk="0" h="59119" w="28877">
                    <a:moveTo>
                      <a:pt x="28876" y="0"/>
                    </a:moveTo>
                    <a:lnTo>
                      <a:pt x="28793" y="140"/>
                    </a:lnTo>
                    <a:lnTo>
                      <a:pt x="28570" y="586"/>
                    </a:lnTo>
                    <a:lnTo>
                      <a:pt x="27733" y="2344"/>
                    </a:lnTo>
                    <a:cubicBezTo>
                      <a:pt x="27007" y="3850"/>
                      <a:pt x="25947" y="5998"/>
                      <a:pt x="24636" y="8677"/>
                    </a:cubicBezTo>
                    <a:cubicBezTo>
                      <a:pt x="22013" y="14061"/>
                      <a:pt x="18386" y="21455"/>
                      <a:pt x="14341" y="29601"/>
                    </a:cubicBezTo>
                    <a:cubicBezTo>
                      <a:pt x="10268" y="37748"/>
                      <a:pt x="6641" y="45169"/>
                      <a:pt x="4046" y="50525"/>
                    </a:cubicBezTo>
                    <a:cubicBezTo>
                      <a:pt x="2763" y="53232"/>
                      <a:pt x="1703" y="55408"/>
                      <a:pt x="1005" y="56914"/>
                    </a:cubicBezTo>
                    <a:lnTo>
                      <a:pt x="196" y="58672"/>
                    </a:lnTo>
                    <a:lnTo>
                      <a:pt x="1" y="59118"/>
                    </a:lnTo>
                    <a:cubicBezTo>
                      <a:pt x="57" y="59035"/>
                      <a:pt x="140" y="58867"/>
                      <a:pt x="224" y="58672"/>
                    </a:cubicBezTo>
                    <a:cubicBezTo>
                      <a:pt x="419" y="58253"/>
                      <a:pt x="726" y="57668"/>
                      <a:pt x="1089" y="56942"/>
                    </a:cubicBezTo>
                    <a:cubicBezTo>
                      <a:pt x="1814" y="55436"/>
                      <a:pt x="2875" y="53260"/>
                      <a:pt x="4158" y="50581"/>
                    </a:cubicBezTo>
                    <a:cubicBezTo>
                      <a:pt x="6780" y="45197"/>
                      <a:pt x="10435" y="37803"/>
                      <a:pt x="14481" y="29657"/>
                    </a:cubicBezTo>
                    <a:cubicBezTo>
                      <a:pt x="18526" y="21510"/>
                      <a:pt x="22181" y="14117"/>
                      <a:pt x="24775" y="8733"/>
                    </a:cubicBezTo>
                    <a:cubicBezTo>
                      <a:pt x="26059" y="6054"/>
                      <a:pt x="27119" y="3878"/>
                      <a:pt x="27816" y="2344"/>
                    </a:cubicBezTo>
                    <a:cubicBezTo>
                      <a:pt x="28151" y="1590"/>
                      <a:pt x="28430" y="1005"/>
                      <a:pt x="28625" y="614"/>
                    </a:cubicBezTo>
                    <a:cubicBezTo>
                      <a:pt x="28709" y="419"/>
                      <a:pt x="28793" y="251"/>
                      <a:pt x="28821" y="168"/>
                    </a:cubicBezTo>
                    <a:cubicBezTo>
                      <a:pt x="28876" y="56"/>
                      <a:pt x="28876" y="0"/>
                      <a:pt x="2887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6" name="Google Shape;3186;p18"/>
              <p:cNvSpPr/>
              <p:nvPr/>
            </p:nvSpPr>
            <p:spPr>
              <a:xfrm>
                <a:off x="5834050" y="4270925"/>
                <a:ext cx="62800" cy="239950"/>
              </a:xfrm>
              <a:custGeom>
                <a:rect b="b" l="l" r="r" t="t"/>
                <a:pathLst>
                  <a:path extrusionOk="0" h="9598" w="2512">
                    <a:moveTo>
                      <a:pt x="1" y="0"/>
                    </a:moveTo>
                    <a:cubicBezTo>
                      <a:pt x="1" y="140"/>
                      <a:pt x="29" y="252"/>
                      <a:pt x="84" y="391"/>
                    </a:cubicBezTo>
                    <a:cubicBezTo>
                      <a:pt x="140" y="670"/>
                      <a:pt x="224" y="1033"/>
                      <a:pt x="336" y="1423"/>
                    </a:cubicBezTo>
                    <a:cubicBezTo>
                      <a:pt x="559" y="2344"/>
                      <a:pt x="866" y="3488"/>
                      <a:pt x="1173" y="4827"/>
                    </a:cubicBezTo>
                    <a:cubicBezTo>
                      <a:pt x="1507" y="6166"/>
                      <a:pt x="1814" y="7366"/>
                      <a:pt x="2065" y="8231"/>
                    </a:cubicBezTo>
                    <a:cubicBezTo>
                      <a:pt x="2177" y="8649"/>
                      <a:pt x="2288" y="8984"/>
                      <a:pt x="2372" y="9235"/>
                    </a:cubicBezTo>
                    <a:cubicBezTo>
                      <a:pt x="2400" y="9347"/>
                      <a:pt x="2456" y="9486"/>
                      <a:pt x="2512" y="9598"/>
                    </a:cubicBezTo>
                    <a:cubicBezTo>
                      <a:pt x="2512" y="9458"/>
                      <a:pt x="2484" y="9319"/>
                      <a:pt x="2428" y="9207"/>
                    </a:cubicBezTo>
                    <a:cubicBezTo>
                      <a:pt x="2372" y="8928"/>
                      <a:pt x="2288" y="8566"/>
                      <a:pt x="2177" y="8175"/>
                    </a:cubicBezTo>
                    <a:lnTo>
                      <a:pt x="1368" y="4771"/>
                    </a:lnTo>
                    <a:cubicBezTo>
                      <a:pt x="1033" y="3432"/>
                      <a:pt x="726" y="2232"/>
                      <a:pt x="447" y="1368"/>
                    </a:cubicBezTo>
                    <a:cubicBezTo>
                      <a:pt x="336" y="949"/>
                      <a:pt x="224" y="614"/>
                      <a:pt x="140" y="363"/>
                    </a:cubicBezTo>
                    <a:cubicBezTo>
                      <a:pt x="112" y="224"/>
                      <a:pt x="57" y="112"/>
                      <a:pt x="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7" name="Google Shape;3187;p18"/>
              <p:cNvSpPr/>
              <p:nvPr/>
            </p:nvSpPr>
            <p:spPr>
              <a:xfrm>
                <a:off x="5909375" y="4431325"/>
                <a:ext cx="274150" cy="81725"/>
              </a:xfrm>
              <a:custGeom>
                <a:rect b="b" l="l" r="r" t="t"/>
                <a:pathLst>
                  <a:path extrusionOk="0" h="3269" w="10966">
                    <a:moveTo>
                      <a:pt x="10934" y="0"/>
                    </a:moveTo>
                    <a:cubicBezTo>
                      <a:pt x="10837" y="0"/>
                      <a:pt x="8394" y="661"/>
                      <a:pt x="5441" y="1536"/>
                    </a:cubicBezTo>
                    <a:cubicBezTo>
                      <a:pt x="2428" y="2456"/>
                      <a:pt x="1" y="3210"/>
                      <a:pt x="1" y="3265"/>
                    </a:cubicBezTo>
                    <a:cubicBezTo>
                      <a:pt x="1" y="3268"/>
                      <a:pt x="4" y="3269"/>
                      <a:pt x="11" y="3269"/>
                    </a:cubicBezTo>
                    <a:cubicBezTo>
                      <a:pt x="188" y="3269"/>
                      <a:pt x="2597" y="2590"/>
                      <a:pt x="5497" y="1731"/>
                    </a:cubicBezTo>
                    <a:cubicBezTo>
                      <a:pt x="8510" y="838"/>
                      <a:pt x="10965" y="57"/>
                      <a:pt x="10937" y="1"/>
                    </a:cubicBezTo>
                    <a:cubicBezTo>
                      <a:pt x="10937" y="1"/>
                      <a:pt x="10936" y="0"/>
                      <a:pt x="1093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8" name="Google Shape;3188;p18"/>
              <p:cNvSpPr/>
              <p:nvPr/>
            </p:nvSpPr>
            <p:spPr>
              <a:xfrm>
                <a:off x="5739900" y="4807450"/>
                <a:ext cx="252500" cy="14975"/>
              </a:xfrm>
              <a:custGeom>
                <a:rect b="b" l="l" r="r" t="t"/>
                <a:pathLst>
                  <a:path extrusionOk="0" h="599" w="10100">
                    <a:moveTo>
                      <a:pt x="9891" y="1"/>
                    </a:moveTo>
                    <a:cubicBezTo>
                      <a:pt x="9821" y="1"/>
                      <a:pt x="9751" y="8"/>
                      <a:pt x="9681" y="22"/>
                    </a:cubicBezTo>
                    <a:lnTo>
                      <a:pt x="8621" y="105"/>
                    </a:lnTo>
                    <a:cubicBezTo>
                      <a:pt x="7701" y="189"/>
                      <a:pt x="6445" y="273"/>
                      <a:pt x="5050" y="357"/>
                    </a:cubicBezTo>
                    <a:cubicBezTo>
                      <a:pt x="3655" y="412"/>
                      <a:pt x="2400" y="440"/>
                      <a:pt x="1479" y="440"/>
                    </a:cubicBezTo>
                    <a:lnTo>
                      <a:pt x="391" y="440"/>
                    </a:lnTo>
                    <a:cubicBezTo>
                      <a:pt x="252" y="440"/>
                      <a:pt x="112" y="440"/>
                      <a:pt x="0" y="468"/>
                    </a:cubicBezTo>
                    <a:cubicBezTo>
                      <a:pt x="112" y="496"/>
                      <a:pt x="252" y="524"/>
                      <a:pt x="391" y="524"/>
                    </a:cubicBezTo>
                    <a:cubicBezTo>
                      <a:pt x="642" y="552"/>
                      <a:pt x="1005" y="580"/>
                      <a:pt x="1479" y="580"/>
                    </a:cubicBezTo>
                    <a:cubicBezTo>
                      <a:pt x="1860" y="591"/>
                      <a:pt x="2299" y="598"/>
                      <a:pt x="2782" y="598"/>
                    </a:cubicBezTo>
                    <a:cubicBezTo>
                      <a:pt x="3464" y="598"/>
                      <a:pt x="4233" y="585"/>
                      <a:pt x="5050" y="552"/>
                    </a:cubicBezTo>
                    <a:cubicBezTo>
                      <a:pt x="6445" y="496"/>
                      <a:pt x="7701" y="357"/>
                      <a:pt x="8621" y="245"/>
                    </a:cubicBezTo>
                    <a:cubicBezTo>
                      <a:pt x="9068" y="189"/>
                      <a:pt x="9458" y="133"/>
                      <a:pt x="9709" y="105"/>
                    </a:cubicBezTo>
                    <a:cubicBezTo>
                      <a:pt x="9821" y="78"/>
                      <a:pt x="9960" y="50"/>
                      <a:pt x="10100" y="22"/>
                    </a:cubicBezTo>
                    <a:cubicBezTo>
                      <a:pt x="10030" y="8"/>
                      <a:pt x="9960" y="1"/>
                      <a:pt x="989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9" name="Google Shape;3189;p18"/>
              <p:cNvSpPr/>
              <p:nvPr/>
            </p:nvSpPr>
            <p:spPr>
              <a:xfrm>
                <a:off x="5623425" y="4614775"/>
                <a:ext cx="118600" cy="202300"/>
              </a:xfrm>
              <a:custGeom>
                <a:rect b="b" l="l" r="r" t="t"/>
                <a:pathLst>
                  <a:path extrusionOk="0" h="8092" w="4744">
                    <a:moveTo>
                      <a:pt x="0" y="1"/>
                    </a:moveTo>
                    <a:cubicBezTo>
                      <a:pt x="56" y="112"/>
                      <a:pt x="112" y="252"/>
                      <a:pt x="168" y="363"/>
                    </a:cubicBezTo>
                    <a:cubicBezTo>
                      <a:pt x="279" y="559"/>
                      <a:pt x="447" y="866"/>
                      <a:pt x="642" y="1228"/>
                    </a:cubicBezTo>
                    <a:cubicBezTo>
                      <a:pt x="1060" y="1982"/>
                      <a:pt x="1646" y="2986"/>
                      <a:pt x="2288" y="4102"/>
                    </a:cubicBezTo>
                    <a:cubicBezTo>
                      <a:pt x="2958" y="5218"/>
                      <a:pt x="3543" y="6222"/>
                      <a:pt x="3990" y="6920"/>
                    </a:cubicBezTo>
                    <a:cubicBezTo>
                      <a:pt x="4213" y="7282"/>
                      <a:pt x="4408" y="7589"/>
                      <a:pt x="4520" y="7785"/>
                    </a:cubicBezTo>
                    <a:cubicBezTo>
                      <a:pt x="4576" y="7896"/>
                      <a:pt x="4659" y="7980"/>
                      <a:pt x="4743" y="8091"/>
                    </a:cubicBezTo>
                    <a:cubicBezTo>
                      <a:pt x="4715" y="7952"/>
                      <a:pt x="4659" y="7840"/>
                      <a:pt x="4576" y="7729"/>
                    </a:cubicBezTo>
                    <a:cubicBezTo>
                      <a:pt x="4464" y="7533"/>
                      <a:pt x="4297" y="7227"/>
                      <a:pt x="4101" y="6864"/>
                    </a:cubicBezTo>
                    <a:cubicBezTo>
                      <a:pt x="3683" y="6111"/>
                      <a:pt x="3097" y="5106"/>
                      <a:pt x="2455" y="3990"/>
                    </a:cubicBezTo>
                    <a:cubicBezTo>
                      <a:pt x="1814" y="2874"/>
                      <a:pt x="1200" y="1870"/>
                      <a:pt x="754" y="1145"/>
                    </a:cubicBezTo>
                    <a:cubicBezTo>
                      <a:pt x="530" y="782"/>
                      <a:pt x="363" y="503"/>
                      <a:pt x="223" y="308"/>
                    </a:cubicBezTo>
                    <a:cubicBezTo>
                      <a:pt x="168" y="196"/>
                      <a:pt x="84" y="84"/>
                      <a:pt x="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0" name="Google Shape;3190;p18"/>
              <p:cNvSpPr/>
              <p:nvPr/>
            </p:nvSpPr>
            <p:spPr>
              <a:xfrm>
                <a:off x="5439975" y="4866575"/>
                <a:ext cx="154175" cy="256700"/>
              </a:xfrm>
              <a:custGeom>
                <a:rect b="b" l="l" r="r" t="t"/>
                <a:pathLst>
                  <a:path extrusionOk="0" h="10268" w="6167">
                    <a:moveTo>
                      <a:pt x="1" y="0"/>
                    </a:moveTo>
                    <a:lnTo>
                      <a:pt x="1" y="0"/>
                    </a:lnTo>
                    <a:cubicBezTo>
                      <a:pt x="57" y="140"/>
                      <a:pt x="112" y="279"/>
                      <a:pt x="196" y="419"/>
                    </a:cubicBezTo>
                    <a:lnTo>
                      <a:pt x="838" y="1535"/>
                    </a:lnTo>
                    <a:cubicBezTo>
                      <a:pt x="1396" y="2483"/>
                      <a:pt x="2149" y="3767"/>
                      <a:pt x="2986" y="5190"/>
                    </a:cubicBezTo>
                    <a:cubicBezTo>
                      <a:pt x="3851" y="6612"/>
                      <a:pt x="4632" y="7868"/>
                      <a:pt x="5190" y="8789"/>
                    </a:cubicBezTo>
                    <a:lnTo>
                      <a:pt x="5888" y="9877"/>
                    </a:lnTo>
                    <a:cubicBezTo>
                      <a:pt x="5971" y="10016"/>
                      <a:pt x="6055" y="10156"/>
                      <a:pt x="6167" y="10267"/>
                    </a:cubicBezTo>
                    <a:cubicBezTo>
                      <a:pt x="6111" y="10128"/>
                      <a:pt x="6027" y="9988"/>
                      <a:pt x="5943" y="9849"/>
                    </a:cubicBezTo>
                    <a:lnTo>
                      <a:pt x="5302" y="8733"/>
                    </a:lnTo>
                    <a:cubicBezTo>
                      <a:pt x="4772" y="7784"/>
                      <a:pt x="4018" y="6501"/>
                      <a:pt x="3153" y="5078"/>
                    </a:cubicBezTo>
                    <a:cubicBezTo>
                      <a:pt x="2316" y="3683"/>
                      <a:pt x="1535" y="2400"/>
                      <a:pt x="949" y="1479"/>
                    </a:cubicBezTo>
                    <a:lnTo>
                      <a:pt x="252" y="391"/>
                    </a:lnTo>
                    <a:cubicBezTo>
                      <a:pt x="196" y="251"/>
                      <a:pt x="85" y="112"/>
                      <a:pt x="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1" name="Google Shape;3191;p18"/>
              <p:cNvSpPr/>
              <p:nvPr/>
            </p:nvSpPr>
            <p:spPr>
              <a:xfrm>
                <a:off x="5592025" y="5092550"/>
                <a:ext cx="319475" cy="24450"/>
              </a:xfrm>
              <a:custGeom>
                <a:rect b="b" l="l" r="r" t="t"/>
                <a:pathLst>
                  <a:path extrusionOk="0" h="978" w="12779">
                    <a:moveTo>
                      <a:pt x="12779" y="1"/>
                    </a:moveTo>
                    <a:cubicBezTo>
                      <a:pt x="12611" y="1"/>
                      <a:pt x="12444" y="1"/>
                      <a:pt x="12276" y="29"/>
                    </a:cubicBezTo>
                    <a:lnTo>
                      <a:pt x="10909" y="196"/>
                    </a:lnTo>
                    <a:cubicBezTo>
                      <a:pt x="9765" y="308"/>
                      <a:pt x="8175" y="475"/>
                      <a:pt x="6390" y="586"/>
                    </a:cubicBezTo>
                    <a:cubicBezTo>
                      <a:pt x="4632" y="726"/>
                      <a:pt x="3014" y="782"/>
                      <a:pt x="1870" y="838"/>
                    </a:cubicBezTo>
                    <a:lnTo>
                      <a:pt x="503" y="893"/>
                    </a:lnTo>
                    <a:cubicBezTo>
                      <a:pt x="336" y="893"/>
                      <a:pt x="168" y="921"/>
                      <a:pt x="1" y="949"/>
                    </a:cubicBezTo>
                    <a:cubicBezTo>
                      <a:pt x="140" y="977"/>
                      <a:pt x="308" y="977"/>
                      <a:pt x="475" y="977"/>
                    </a:cubicBezTo>
                    <a:lnTo>
                      <a:pt x="1870" y="977"/>
                    </a:lnTo>
                    <a:cubicBezTo>
                      <a:pt x="3014" y="949"/>
                      <a:pt x="4604" y="893"/>
                      <a:pt x="6390" y="782"/>
                    </a:cubicBezTo>
                    <a:cubicBezTo>
                      <a:pt x="8175" y="642"/>
                      <a:pt x="9793" y="475"/>
                      <a:pt x="10937" y="308"/>
                    </a:cubicBezTo>
                    <a:cubicBezTo>
                      <a:pt x="11495" y="224"/>
                      <a:pt x="11969" y="168"/>
                      <a:pt x="12304" y="112"/>
                    </a:cubicBezTo>
                    <a:cubicBezTo>
                      <a:pt x="12472" y="84"/>
                      <a:pt x="12611" y="56"/>
                      <a:pt x="1277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2" name="Google Shape;3192;p18"/>
              <p:cNvSpPr/>
              <p:nvPr/>
            </p:nvSpPr>
            <p:spPr>
              <a:xfrm>
                <a:off x="3812775" y="3743625"/>
                <a:ext cx="1487750" cy="1632125"/>
              </a:xfrm>
              <a:custGeom>
                <a:rect b="b" l="l" r="r" t="t"/>
                <a:pathLst>
                  <a:path extrusionOk="0" h="65285" w="59510">
                    <a:moveTo>
                      <a:pt x="1" y="1"/>
                    </a:moveTo>
                    <a:lnTo>
                      <a:pt x="1" y="65285"/>
                    </a:lnTo>
                    <a:lnTo>
                      <a:pt x="59509" y="65285"/>
                    </a:lnTo>
                    <a:lnTo>
                      <a:pt x="59509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3" name="Google Shape;3193;p18"/>
              <p:cNvSpPr/>
              <p:nvPr/>
            </p:nvSpPr>
            <p:spPr>
              <a:xfrm>
                <a:off x="3595875" y="4070050"/>
                <a:ext cx="1625825" cy="403875"/>
              </a:xfrm>
              <a:custGeom>
                <a:rect b="b" l="l" r="r" t="t"/>
                <a:pathLst>
                  <a:path extrusionOk="0" h="16155" w="65033">
                    <a:moveTo>
                      <a:pt x="0" y="1"/>
                    </a:moveTo>
                    <a:lnTo>
                      <a:pt x="0" y="16154"/>
                    </a:lnTo>
                    <a:lnTo>
                      <a:pt x="65032" y="16154"/>
                    </a:lnTo>
                    <a:lnTo>
                      <a:pt x="65032" y="1"/>
                    </a:lnTo>
                    <a:close/>
                  </a:path>
                </a:pathLst>
              </a:custGeom>
              <a:solidFill>
                <a:srgbClr val="A4C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4" name="Google Shape;3194;p18"/>
              <p:cNvSpPr/>
              <p:nvPr/>
            </p:nvSpPr>
            <p:spPr>
              <a:xfrm>
                <a:off x="3667700" y="4153750"/>
                <a:ext cx="320175" cy="48850"/>
              </a:xfrm>
              <a:custGeom>
                <a:rect b="b" l="l" r="r" t="t"/>
                <a:pathLst>
                  <a:path extrusionOk="0" h="1954" w="12807">
                    <a:moveTo>
                      <a:pt x="1" y="0"/>
                    </a:moveTo>
                    <a:lnTo>
                      <a:pt x="1" y="1953"/>
                    </a:lnTo>
                    <a:lnTo>
                      <a:pt x="12806" y="1953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5" name="Google Shape;3195;p18"/>
              <p:cNvSpPr/>
              <p:nvPr/>
            </p:nvSpPr>
            <p:spPr>
              <a:xfrm>
                <a:off x="3667700" y="4238150"/>
                <a:ext cx="320175" cy="49550"/>
              </a:xfrm>
              <a:custGeom>
                <a:rect b="b" l="l" r="r" t="t"/>
                <a:pathLst>
                  <a:path extrusionOk="0" h="1982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6" y="1981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6" name="Google Shape;3196;p18"/>
              <p:cNvSpPr/>
              <p:nvPr/>
            </p:nvSpPr>
            <p:spPr>
              <a:xfrm>
                <a:off x="3667700" y="4326025"/>
                <a:ext cx="320175" cy="48850"/>
              </a:xfrm>
              <a:custGeom>
                <a:rect b="b" l="l" r="r" t="t"/>
                <a:pathLst>
                  <a:path extrusionOk="0" h="1954" w="12807">
                    <a:moveTo>
                      <a:pt x="1" y="1"/>
                    </a:moveTo>
                    <a:lnTo>
                      <a:pt x="1" y="1953"/>
                    </a:lnTo>
                    <a:lnTo>
                      <a:pt x="12806" y="1953"/>
                    </a:lnTo>
                    <a:lnTo>
                      <a:pt x="12806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7" name="Google Shape;3197;p18"/>
              <p:cNvSpPr/>
              <p:nvPr/>
            </p:nvSpPr>
            <p:spPr>
              <a:xfrm>
                <a:off x="4071550" y="41649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1004" y="1"/>
                    </a:moveTo>
                    <a:cubicBezTo>
                      <a:pt x="335" y="1"/>
                      <a:pt x="0" y="782"/>
                      <a:pt x="474" y="1256"/>
                    </a:cubicBezTo>
                    <a:cubicBezTo>
                      <a:pt x="628" y="1410"/>
                      <a:pt x="814" y="1479"/>
                      <a:pt x="995" y="1479"/>
                    </a:cubicBezTo>
                    <a:cubicBezTo>
                      <a:pt x="1373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100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8" name="Google Shape;3198;p18"/>
              <p:cNvSpPr/>
              <p:nvPr/>
            </p:nvSpPr>
            <p:spPr>
              <a:xfrm>
                <a:off x="4152450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1"/>
                    </a:moveTo>
                    <a:cubicBezTo>
                      <a:pt x="335" y="1"/>
                      <a:pt x="0" y="782"/>
                      <a:pt x="475" y="1256"/>
                    </a:cubicBezTo>
                    <a:cubicBezTo>
                      <a:pt x="628" y="1410"/>
                      <a:pt x="814" y="1479"/>
                      <a:pt x="995" y="1479"/>
                    </a:cubicBezTo>
                    <a:cubicBezTo>
                      <a:pt x="1373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100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9" name="Google Shape;3199;p18"/>
              <p:cNvSpPr/>
              <p:nvPr/>
            </p:nvSpPr>
            <p:spPr>
              <a:xfrm>
                <a:off x="4234050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1"/>
                    </a:moveTo>
                    <a:cubicBezTo>
                      <a:pt x="335" y="1"/>
                      <a:pt x="1" y="782"/>
                      <a:pt x="475" y="1256"/>
                    </a:cubicBezTo>
                    <a:cubicBezTo>
                      <a:pt x="619" y="1410"/>
                      <a:pt x="802" y="1479"/>
                      <a:pt x="983" y="1479"/>
                    </a:cubicBezTo>
                    <a:cubicBezTo>
                      <a:pt x="1360" y="1479"/>
                      <a:pt x="1730" y="1179"/>
                      <a:pt x="1730" y="726"/>
                    </a:cubicBezTo>
                    <a:cubicBezTo>
                      <a:pt x="1702" y="336"/>
                      <a:pt x="1396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0" name="Google Shape;3200;p18"/>
              <p:cNvSpPr/>
              <p:nvPr/>
            </p:nvSpPr>
            <p:spPr>
              <a:xfrm>
                <a:off x="4314950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1"/>
                    </a:moveTo>
                    <a:cubicBezTo>
                      <a:pt x="336" y="1"/>
                      <a:pt x="1" y="782"/>
                      <a:pt x="475" y="1256"/>
                    </a:cubicBezTo>
                    <a:cubicBezTo>
                      <a:pt x="620" y="1410"/>
                      <a:pt x="802" y="1479"/>
                      <a:pt x="983" y="1479"/>
                    </a:cubicBezTo>
                    <a:cubicBezTo>
                      <a:pt x="1361" y="1479"/>
                      <a:pt x="1731" y="1179"/>
                      <a:pt x="1731" y="726"/>
                    </a:cubicBezTo>
                    <a:cubicBezTo>
                      <a:pt x="1731" y="336"/>
                      <a:pt x="1396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1" name="Google Shape;3201;p18"/>
              <p:cNvSpPr/>
              <p:nvPr/>
            </p:nvSpPr>
            <p:spPr>
              <a:xfrm>
                <a:off x="4942675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1"/>
                    </a:moveTo>
                    <a:cubicBezTo>
                      <a:pt x="336" y="1"/>
                      <a:pt x="1" y="782"/>
                      <a:pt x="475" y="1256"/>
                    </a:cubicBezTo>
                    <a:cubicBezTo>
                      <a:pt x="629" y="1410"/>
                      <a:pt x="815" y="1479"/>
                      <a:pt x="996" y="1479"/>
                    </a:cubicBezTo>
                    <a:cubicBezTo>
                      <a:pt x="1374" y="1479"/>
                      <a:pt x="1731" y="1179"/>
                      <a:pt x="1731" y="726"/>
                    </a:cubicBezTo>
                    <a:cubicBezTo>
                      <a:pt x="1731" y="336"/>
                      <a:pt x="1396" y="1"/>
                      <a:pt x="100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2" name="Google Shape;3202;p18"/>
              <p:cNvSpPr/>
              <p:nvPr/>
            </p:nvSpPr>
            <p:spPr>
              <a:xfrm>
                <a:off x="5025675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1"/>
                    </a:moveTo>
                    <a:cubicBezTo>
                      <a:pt x="336" y="1"/>
                      <a:pt x="1" y="782"/>
                      <a:pt x="475" y="1256"/>
                    </a:cubicBezTo>
                    <a:cubicBezTo>
                      <a:pt x="620" y="1410"/>
                      <a:pt x="802" y="1479"/>
                      <a:pt x="983" y="1479"/>
                    </a:cubicBezTo>
                    <a:cubicBezTo>
                      <a:pt x="1361" y="1479"/>
                      <a:pt x="1731" y="1179"/>
                      <a:pt x="1731" y="726"/>
                    </a:cubicBezTo>
                    <a:cubicBezTo>
                      <a:pt x="1731" y="336"/>
                      <a:pt x="1396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3" name="Google Shape;3203;p18"/>
              <p:cNvSpPr/>
              <p:nvPr/>
            </p:nvSpPr>
            <p:spPr>
              <a:xfrm>
                <a:off x="4395875" y="41649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1"/>
                    </a:moveTo>
                    <a:cubicBezTo>
                      <a:pt x="335" y="1"/>
                      <a:pt x="0" y="782"/>
                      <a:pt x="474" y="1256"/>
                    </a:cubicBezTo>
                    <a:cubicBezTo>
                      <a:pt x="619" y="1410"/>
                      <a:pt x="802" y="1479"/>
                      <a:pt x="982" y="1479"/>
                    </a:cubicBezTo>
                    <a:cubicBezTo>
                      <a:pt x="1360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4" name="Google Shape;3204;p18"/>
              <p:cNvSpPr/>
              <p:nvPr/>
            </p:nvSpPr>
            <p:spPr>
              <a:xfrm>
                <a:off x="4794125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1"/>
                    </a:moveTo>
                    <a:cubicBezTo>
                      <a:pt x="335" y="1"/>
                      <a:pt x="0" y="782"/>
                      <a:pt x="475" y="1256"/>
                    </a:cubicBezTo>
                    <a:cubicBezTo>
                      <a:pt x="619" y="1410"/>
                      <a:pt x="802" y="1479"/>
                      <a:pt x="983" y="1479"/>
                    </a:cubicBezTo>
                    <a:cubicBezTo>
                      <a:pt x="1360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5" name="Google Shape;3205;p18"/>
              <p:cNvSpPr/>
              <p:nvPr/>
            </p:nvSpPr>
            <p:spPr>
              <a:xfrm>
                <a:off x="4476775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1"/>
                    </a:moveTo>
                    <a:cubicBezTo>
                      <a:pt x="335" y="1"/>
                      <a:pt x="0" y="782"/>
                      <a:pt x="475" y="1256"/>
                    </a:cubicBezTo>
                    <a:cubicBezTo>
                      <a:pt x="628" y="1410"/>
                      <a:pt x="814" y="1479"/>
                      <a:pt x="995" y="1479"/>
                    </a:cubicBezTo>
                    <a:cubicBezTo>
                      <a:pt x="1373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100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6" name="Google Shape;3206;p18"/>
              <p:cNvSpPr/>
              <p:nvPr/>
            </p:nvSpPr>
            <p:spPr>
              <a:xfrm>
                <a:off x="4558375" y="4164900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1"/>
                    </a:moveTo>
                    <a:cubicBezTo>
                      <a:pt x="307" y="1"/>
                      <a:pt x="1" y="782"/>
                      <a:pt x="447" y="1256"/>
                    </a:cubicBezTo>
                    <a:cubicBezTo>
                      <a:pt x="601" y="1410"/>
                      <a:pt x="786" y="1479"/>
                      <a:pt x="967" y="1479"/>
                    </a:cubicBezTo>
                    <a:cubicBezTo>
                      <a:pt x="1345" y="1479"/>
                      <a:pt x="1702" y="1179"/>
                      <a:pt x="1702" y="726"/>
                    </a:cubicBezTo>
                    <a:cubicBezTo>
                      <a:pt x="1702" y="336"/>
                      <a:pt x="1368" y="1"/>
                      <a:pt x="97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7" name="Google Shape;3207;p18"/>
              <p:cNvSpPr/>
              <p:nvPr/>
            </p:nvSpPr>
            <p:spPr>
              <a:xfrm>
                <a:off x="4722275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1"/>
                    </a:moveTo>
                    <a:cubicBezTo>
                      <a:pt x="336" y="1"/>
                      <a:pt x="1" y="782"/>
                      <a:pt x="475" y="1256"/>
                    </a:cubicBezTo>
                    <a:cubicBezTo>
                      <a:pt x="620" y="1410"/>
                      <a:pt x="802" y="1479"/>
                      <a:pt x="983" y="1479"/>
                    </a:cubicBezTo>
                    <a:cubicBezTo>
                      <a:pt x="1361" y="1479"/>
                      <a:pt x="1731" y="1179"/>
                      <a:pt x="1731" y="726"/>
                    </a:cubicBezTo>
                    <a:cubicBezTo>
                      <a:pt x="1731" y="336"/>
                      <a:pt x="1396" y="1"/>
                      <a:pt x="97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8" name="Google Shape;3208;p18"/>
              <p:cNvSpPr/>
              <p:nvPr/>
            </p:nvSpPr>
            <p:spPr>
              <a:xfrm>
                <a:off x="5092650" y="41649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1005" y="1"/>
                    </a:moveTo>
                    <a:cubicBezTo>
                      <a:pt x="335" y="1"/>
                      <a:pt x="0" y="782"/>
                      <a:pt x="474" y="1256"/>
                    </a:cubicBezTo>
                    <a:cubicBezTo>
                      <a:pt x="628" y="1410"/>
                      <a:pt x="814" y="1479"/>
                      <a:pt x="995" y="1479"/>
                    </a:cubicBezTo>
                    <a:cubicBezTo>
                      <a:pt x="1373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100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9" name="Google Shape;3209;p18"/>
              <p:cNvSpPr/>
              <p:nvPr/>
            </p:nvSpPr>
            <p:spPr>
              <a:xfrm>
                <a:off x="4639275" y="4164900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1"/>
                    </a:moveTo>
                    <a:cubicBezTo>
                      <a:pt x="336" y="1"/>
                      <a:pt x="1" y="782"/>
                      <a:pt x="447" y="1256"/>
                    </a:cubicBezTo>
                    <a:cubicBezTo>
                      <a:pt x="601" y="1410"/>
                      <a:pt x="787" y="1479"/>
                      <a:pt x="968" y="1479"/>
                    </a:cubicBezTo>
                    <a:cubicBezTo>
                      <a:pt x="1346" y="1479"/>
                      <a:pt x="1703" y="1179"/>
                      <a:pt x="1703" y="726"/>
                    </a:cubicBezTo>
                    <a:cubicBezTo>
                      <a:pt x="1703" y="336"/>
                      <a:pt x="1396" y="1"/>
                      <a:pt x="977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0" name="Google Shape;3210;p18"/>
              <p:cNvSpPr/>
              <p:nvPr/>
            </p:nvSpPr>
            <p:spPr>
              <a:xfrm>
                <a:off x="4870850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1"/>
                    </a:moveTo>
                    <a:cubicBezTo>
                      <a:pt x="335" y="1"/>
                      <a:pt x="0" y="782"/>
                      <a:pt x="475" y="1256"/>
                    </a:cubicBezTo>
                    <a:cubicBezTo>
                      <a:pt x="628" y="1410"/>
                      <a:pt x="814" y="1479"/>
                      <a:pt x="995" y="1479"/>
                    </a:cubicBezTo>
                    <a:cubicBezTo>
                      <a:pt x="1373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1005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1" name="Google Shape;3211;p18"/>
              <p:cNvSpPr/>
              <p:nvPr/>
            </p:nvSpPr>
            <p:spPr>
              <a:xfrm>
                <a:off x="5098925" y="4253475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44" y="1"/>
                    </a:moveTo>
                    <a:cubicBezTo>
                      <a:pt x="368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54" y="1480"/>
                    </a:cubicBezTo>
                    <a:cubicBezTo>
                      <a:pt x="1395" y="1480"/>
                      <a:pt x="1730" y="671"/>
                      <a:pt x="1256" y="224"/>
                    </a:cubicBezTo>
                    <a:cubicBezTo>
                      <a:pt x="1110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2" name="Google Shape;3212;p18"/>
              <p:cNvSpPr/>
              <p:nvPr/>
            </p:nvSpPr>
            <p:spPr>
              <a:xfrm>
                <a:off x="5018000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32" y="1"/>
                    </a:moveTo>
                    <a:cubicBezTo>
                      <a:pt x="356" y="1"/>
                      <a:pt x="1" y="294"/>
                      <a:pt x="1" y="726"/>
                    </a:cubicBezTo>
                    <a:cubicBezTo>
                      <a:pt x="1" y="1145"/>
                      <a:pt x="336" y="1480"/>
                      <a:pt x="726" y="1480"/>
                    </a:cubicBezTo>
                    <a:cubicBezTo>
                      <a:pt x="1396" y="1480"/>
                      <a:pt x="1731" y="671"/>
                      <a:pt x="1256" y="224"/>
                    </a:cubicBezTo>
                    <a:cubicBezTo>
                      <a:pt x="1102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3" name="Google Shape;3213;p18"/>
              <p:cNvSpPr/>
              <p:nvPr/>
            </p:nvSpPr>
            <p:spPr>
              <a:xfrm>
                <a:off x="4937100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32" y="1"/>
                    </a:moveTo>
                    <a:cubicBezTo>
                      <a:pt x="355" y="1"/>
                      <a:pt x="1" y="294"/>
                      <a:pt x="1" y="726"/>
                    </a:cubicBezTo>
                    <a:cubicBezTo>
                      <a:pt x="1" y="1145"/>
                      <a:pt x="336" y="1480"/>
                      <a:pt x="726" y="1480"/>
                    </a:cubicBezTo>
                    <a:cubicBezTo>
                      <a:pt x="1396" y="1480"/>
                      <a:pt x="1730" y="671"/>
                      <a:pt x="1256" y="224"/>
                    </a:cubicBezTo>
                    <a:cubicBezTo>
                      <a:pt x="1102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4" name="Google Shape;3214;p18"/>
              <p:cNvSpPr/>
              <p:nvPr/>
            </p:nvSpPr>
            <p:spPr>
              <a:xfrm>
                <a:off x="4856200" y="4253475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732" y="1"/>
                    </a:moveTo>
                    <a:cubicBezTo>
                      <a:pt x="355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26" y="1480"/>
                    </a:cubicBezTo>
                    <a:cubicBezTo>
                      <a:pt x="1395" y="1480"/>
                      <a:pt x="1702" y="671"/>
                      <a:pt x="1256" y="224"/>
                    </a:cubicBezTo>
                    <a:cubicBezTo>
                      <a:pt x="1101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5" name="Google Shape;3215;p18"/>
              <p:cNvSpPr/>
              <p:nvPr/>
            </p:nvSpPr>
            <p:spPr>
              <a:xfrm>
                <a:off x="4227775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1"/>
                    </a:moveTo>
                    <a:cubicBezTo>
                      <a:pt x="368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54" y="1480"/>
                    </a:cubicBezTo>
                    <a:cubicBezTo>
                      <a:pt x="1395" y="1480"/>
                      <a:pt x="1730" y="671"/>
                      <a:pt x="1256" y="224"/>
                    </a:cubicBezTo>
                    <a:cubicBezTo>
                      <a:pt x="1110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6" name="Google Shape;3216;p18"/>
              <p:cNvSpPr/>
              <p:nvPr/>
            </p:nvSpPr>
            <p:spPr>
              <a:xfrm>
                <a:off x="4145475" y="4253475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732" y="1"/>
                    </a:moveTo>
                    <a:cubicBezTo>
                      <a:pt x="355" y="1"/>
                      <a:pt x="0" y="294"/>
                      <a:pt x="0" y="726"/>
                    </a:cubicBezTo>
                    <a:cubicBezTo>
                      <a:pt x="0" y="1145"/>
                      <a:pt x="307" y="1480"/>
                      <a:pt x="726" y="1480"/>
                    </a:cubicBezTo>
                    <a:cubicBezTo>
                      <a:pt x="1367" y="1480"/>
                      <a:pt x="1702" y="671"/>
                      <a:pt x="1256" y="224"/>
                    </a:cubicBezTo>
                    <a:cubicBezTo>
                      <a:pt x="1101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7" name="Google Shape;3217;p18"/>
              <p:cNvSpPr/>
              <p:nvPr/>
            </p:nvSpPr>
            <p:spPr>
              <a:xfrm>
                <a:off x="4775300" y="4253475"/>
                <a:ext cx="42550" cy="37000"/>
              </a:xfrm>
              <a:custGeom>
                <a:rect b="b" l="l" r="r" t="t"/>
                <a:pathLst>
                  <a:path extrusionOk="0" h="1480" w="1702">
                    <a:moveTo>
                      <a:pt x="731" y="1"/>
                    </a:moveTo>
                    <a:cubicBezTo>
                      <a:pt x="355" y="1"/>
                      <a:pt x="0" y="294"/>
                      <a:pt x="0" y="726"/>
                    </a:cubicBezTo>
                    <a:cubicBezTo>
                      <a:pt x="0" y="1145"/>
                      <a:pt x="307" y="1480"/>
                      <a:pt x="726" y="1480"/>
                    </a:cubicBezTo>
                    <a:cubicBezTo>
                      <a:pt x="1367" y="1480"/>
                      <a:pt x="1702" y="671"/>
                      <a:pt x="1256" y="224"/>
                    </a:cubicBezTo>
                    <a:cubicBezTo>
                      <a:pt x="1101" y="70"/>
                      <a:pt x="914" y="1"/>
                      <a:pt x="73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8" name="Google Shape;3218;p18"/>
              <p:cNvSpPr/>
              <p:nvPr/>
            </p:nvSpPr>
            <p:spPr>
              <a:xfrm>
                <a:off x="4377025" y="4253475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732" y="1"/>
                    </a:moveTo>
                    <a:cubicBezTo>
                      <a:pt x="356" y="1"/>
                      <a:pt x="1" y="294"/>
                      <a:pt x="1" y="726"/>
                    </a:cubicBezTo>
                    <a:cubicBezTo>
                      <a:pt x="1" y="1145"/>
                      <a:pt x="336" y="1480"/>
                      <a:pt x="726" y="1480"/>
                    </a:cubicBezTo>
                    <a:cubicBezTo>
                      <a:pt x="1396" y="1480"/>
                      <a:pt x="1703" y="671"/>
                      <a:pt x="1256" y="224"/>
                    </a:cubicBezTo>
                    <a:cubicBezTo>
                      <a:pt x="1102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9" name="Google Shape;3219;p18"/>
              <p:cNvSpPr/>
              <p:nvPr/>
            </p:nvSpPr>
            <p:spPr>
              <a:xfrm>
                <a:off x="4693675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5" y="1"/>
                    </a:moveTo>
                    <a:cubicBezTo>
                      <a:pt x="368" y="1"/>
                      <a:pt x="1" y="294"/>
                      <a:pt x="1" y="726"/>
                    </a:cubicBezTo>
                    <a:cubicBezTo>
                      <a:pt x="1" y="1145"/>
                      <a:pt x="336" y="1480"/>
                      <a:pt x="754" y="1480"/>
                    </a:cubicBezTo>
                    <a:cubicBezTo>
                      <a:pt x="1396" y="1480"/>
                      <a:pt x="1731" y="671"/>
                      <a:pt x="1256" y="224"/>
                    </a:cubicBezTo>
                    <a:cubicBezTo>
                      <a:pt x="1111" y="70"/>
                      <a:pt x="927" y="1"/>
                      <a:pt x="74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0" name="Google Shape;3220;p18"/>
              <p:cNvSpPr/>
              <p:nvPr/>
            </p:nvSpPr>
            <p:spPr>
              <a:xfrm>
                <a:off x="4612775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1"/>
                    </a:moveTo>
                    <a:cubicBezTo>
                      <a:pt x="368" y="1"/>
                      <a:pt x="1" y="294"/>
                      <a:pt x="1" y="726"/>
                    </a:cubicBezTo>
                    <a:cubicBezTo>
                      <a:pt x="1" y="1145"/>
                      <a:pt x="335" y="1480"/>
                      <a:pt x="754" y="1480"/>
                    </a:cubicBezTo>
                    <a:cubicBezTo>
                      <a:pt x="1396" y="1480"/>
                      <a:pt x="1730" y="671"/>
                      <a:pt x="1256" y="224"/>
                    </a:cubicBezTo>
                    <a:cubicBezTo>
                      <a:pt x="1111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1" name="Google Shape;3221;p18"/>
              <p:cNvSpPr/>
              <p:nvPr/>
            </p:nvSpPr>
            <p:spPr>
              <a:xfrm>
                <a:off x="4448175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1"/>
                    </a:moveTo>
                    <a:cubicBezTo>
                      <a:pt x="368" y="1"/>
                      <a:pt x="1" y="294"/>
                      <a:pt x="1" y="726"/>
                    </a:cubicBezTo>
                    <a:cubicBezTo>
                      <a:pt x="1" y="1145"/>
                      <a:pt x="335" y="1480"/>
                      <a:pt x="754" y="1480"/>
                    </a:cubicBezTo>
                    <a:cubicBezTo>
                      <a:pt x="1396" y="1480"/>
                      <a:pt x="1730" y="671"/>
                      <a:pt x="1256" y="224"/>
                    </a:cubicBezTo>
                    <a:cubicBezTo>
                      <a:pt x="1110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2" name="Google Shape;3222;p18"/>
              <p:cNvSpPr/>
              <p:nvPr/>
            </p:nvSpPr>
            <p:spPr>
              <a:xfrm>
                <a:off x="4077825" y="4253475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44" y="1"/>
                    </a:moveTo>
                    <a:cubicBezTo>
                      <a:pt x="368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53" y="1480"/>
                    </a:cubicBezTo>
                    <a:cubicBezTo>
                      <a:pt x="1395" y="1480"/>
                      <a:pt x="1730" y="671"/>
                      <a:pt x="1256" y="224"/>
                    </a:cubicBezTo>
                    <a:cubicBezTo>
                      <a:pt x="1110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3" name="Google Shape;3223;p18"/>
              <p:cNvSpPr/>
              <p:nvPr/>
            </p:nvSpPr>
            <p:spPr>
              <a:xfrm>
                <a:off x="4531875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32" y="1"/>
                    </a:moveTo>
                    <a:cubicBezTo>
                      <a:pt x="355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26" y="1480"/>
                    </a:cubicBezTo>
                    <a:cubicBezTo>
                      <a:pt x="1395" y="1480"/>
                      <a:pt x="1730" y="671"/>
                      <a:pt x="1256" y="224"/>
                    </a:cubicBezTo>
                    <a:cubicBezTo>
                      <a:pt x="1101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4" name="Google Shape;3224;p18"/>
              <p:cNvSpPr/>
              <p:nvPr/>
            </p:nvSpPr>
            <p:spPr>
              <a:xfrm>
                <a:off x="4299625" y="4253475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44" y="1"/>
                    </a:moveTo>
                    <a:cubicBezTo>
                      <a:pt x="367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53" y="1480"/>
                    </a:cubicBezTo>
                    <a:cubicBezTo>
                      <a:pt x="1395" y="1480"/>
                      <a:pt x="1730" y="671"/>
                      <a:pt x="1256" y="224"/>
                    </a:cubicBezTo>
                    <a:cubicBezTo>
                      <a:pt x="1110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5" name="Google Shape;3225;p18"/>
              <p:cNvSpPr/>
              <p:nvPr/>
            </p:nvSpPr>
            <p:spPr>
              <a:xfrm>
                <a:off x="4077825" y="4332300"/>
                <a:ext cx="36975" cy="37000"/>
              </a:xfrm>
              <a:custGeom>
                <a:rect b="b" l="l" r="r" t="t"/>
                <a:pathLst>
                  <a:path extrusionOk="0" h="1480" w="1479">
                    <a:moveTo>
                      <a:pt x="753" y="1"/>
                    </a:moveTo>
                    <a:cubicBezTo>
                      <a:pt x="335" y="1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6" name="Google Shape;3226;p18"/>
              <p:cNvSpPr/>
              <p:nvPr/>
            </p:nvSpPr>
            <p:spPr>
              <a:xfrm>
                <a:off x="4158725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54" y="1"/>
                    </a:moveTo>
                    <a:cubicBezTo>
                      <a:pt x="335" y="1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4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7" name="Google Shape;3227;p18"/>
              <p:cNvSpPr/>
              <p:nvPr/>
            </p:nvSpPr>
            <p:spPr>
              <a:xfrm>
                <a:off x="4240325" y="4332300"/>
                <a:ext cx="36300" cy="37000"/>
              </a:xfrm>
              <a:custGeom>
                <a:rect b="b" l="l" r="r" t="t"/>
                <a:pathLst>
                  <a:path extrusionOk="0" h="1480" w="1452">
                    <a:moveTo>
                      <a:pt x="726" y="1"/>
                    </a:moveTo>
                    <a:cubicBezTo>
                      <a:pt x="308" y="1"/>
                      <a:pt x="1" y="335"/>
                      <a:pt x="1" y="726"/>
                    </a:cubicBezTo>
                    <a:cubicBezTo>
                      <a:pt x="1" y="1144"/>
                      <a:pt x="308" y="1479"/>
                      <a:pt x="726" y="1479"/>
                    </a:cubicBezTo>
                    <a:cubicBezTo>
                      <a:pt x="1145" y="1479"/>
                      <a:pt x="1451" y="1144"/>
                      <a:pt x="1451" y="726"/>
                    </a:cubicBezTo>
                    <a:cubicBezTo>
                      <a:pt x="1451" y="335"/>
                      <a:pt x="1145" y="1"/>
                      <a:pt x="72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8" name="Google Shape;3228;p18"/>
              <p:cNvSpPr/>
              <p:nvPr/>
            </p:nvSpPr>
            <p:spPr>
              <a:xfrm>
                <a:off x="4321225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26" y="1"/>
                    </a:moveTo>
                    <a:cubicBezTo>
                      <a:pt x="336" y="1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26" y="1479"/>
                    </a:cubicBezTo>
                    <a:cubicBezTo>
                      <a:pt x="1145" y="1479"/>
                      <a:pt x="1480" y="1144"/>
                      <a:pt x="1480" y="726"/>
                    </a:cubicBezTo>
                    <a:cubicBezTo>
                      <a:pt x="1480" y="335"/>
                      <a:pt x="1145" y="1"/>
                      <a:pt x="72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9" name="Google Shape;3229;p18"/>
              <p:cNvSpPr/>
              <p:nvPr/>
            </p:nvSpPr>
            <p:spPr>
              <a:xfrm>
                <a:off x="4948975" y="4332300"/>
                <a:ext cx="36975" cy="37000"/>
              </a:xfrm>
              <a:custGeom>
                <a:rect b="b" l="l" r="r" t="t"/>
                <a:pathLst>
                  <a:path extrusionOk="0" h="1480" w="1479">
                    <a:moveTo>
                      <a:pt x="753" y="1"/>
                    </a:moveTo>
                    <a:cubicBezTo>
                      <a:pt x="335" y="1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0" name="Google Shape;3230;p18"/>
              <p:cNvSpPr/>
              <p:nvPr/>
            </p:nvSpPr>
            <p:spPr>
              <a:xfrm>
                <a:off x="5031950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26" y="1"/>
                    </a:moveTo>
                    <a:cubicBezTo>
                      <a:pt x="336" y="1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26" y="1479"/>
                    </a:cubicBezTo>
                    <a:cubicBezTo>
                      <a:pt x="1145" y="1479"/>
                      <a:pt x="1480" y="1144"/>
                      <a:pt x="1480" y="726"/>
                    </a:cubicBezTo>
                    <a:cubicBezTo>
                      <a:pt x="1480" y="335"/>
                      <a:pt x="1145" y="1"/>
                      <a:pt x="72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1" name="Google Shape;3231;p18"/>
              <p:cNvSpPr/>
              <p:nvPr/>
            </p:nvSpPr>
            <p:spPr>
              <a:xfrm>
                <a:off x="4402150" y="4332300"/>
                <a:ext cx="36975" cy="37000"/>
              </a:xfrm>
              <a:custGeom>
                <a:rect b="b" l="l" r="r" t="t"/>
                <a:pathLst>
                  <a:path extrusionOk="0" h="1480" w="1479">
                    <a:moveTo>
                      <a:pt x="753" y="1"/>
                    </a:moveTo>
                    <a:cubicBezTo>
                      <a:pt x="335" y="1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2" name="Google Shape;3232;p18"/>
              <p:cNvSpPr/>
              <p:nvPr/>
            </p:nvSpPr>
            <p:spPr>
              <a:xfrm>
                <a:off x="4794125" y="4332300"/>
                <a:ext cx="43275" cy="36675"/>
              </a:xfrm>
              <a:custGeom>
                <a:rect b="b" l="l" r="r" t="t"/>
                <a:pathLst>
                  <a:path extrusionOk="0" h="1467" w="1731">
                    <a:moveTo>
                      <a:pt x="977" y="1"/>
                    </a:moveTo>
                    <a:cubicBezTo>
                      <a:pt x="335" y="1"/>
                      <a:pt x="0" y="782"/>
                      <a:pt x="447" y="1256"/>
                    </a:cubicBezTo>
                    <a:cubicBezTo>
                      <a:pt x="600" y="1400"/>
                      <a:pt x="789" y="1466"/>
                      <a:pt x="973" y="1466"/>
                    </a:cubicBezTo>
                    <a:cubicBezTo>
                      <a:pt x="1360" y="1466"/>
                      <a:pt x="1730" y="1179"/>
                      <a:pt x="1730" y="726"/>
                    </a:cubicBezTo>
                    <a:cubicBezTo>
                      <a:pt x="1730" y="335"/>
                      <a:pt x="1395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3" name="Google Shape;3233;p18"/>
              <p:cNvSpPr/>
              <p:nvPr/>
            </p:nvSpPr>
            <p:spPr>
              <a:xfrm>
                <a:off x="4483050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54" y="1"/>
                    </a:moveTo>
                    <a:cubicBezTo>
                      <a:pt x="335" y="1"/>
                      <a:pt x="1" y="335"/>
                      <a:pt x="1" y="726"/>
                    </a:cubicBezTo>
                    <a:cubicBezTo>
                      <a:pt x="1" y="1144"/>
                      <a:pt x="335" y="1479"/>
                      <a:pt x="754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4" name="Google Shape;3234;p18"/>
              <p:cNvSpPr/>
              <p:nvPr/>
            </p:nvSpPr>
            <p:spPr>
              <a:xfrm>
                <a:off x="4558375" y="4332300"/>
                <a:ext cx="42575" cy="36675"/>
              </a:xfrm>
              <a:custGeom>
                <a:rect b="b" l="l" r="r" t="t"/>
                <a:pathLst>
                  <a:path extrusionOk="0" h="1467" w="1703">
                    <a:moveTo>
                      <a:pt x="977" y="1"/>
                    </a:moveTo>
                    <a:cubicBezTo>
                      <a:pt x="307" y="1"/>
                      <a:pt x="1" y="782"/>
                      <a:pt x="447" y="1256"/>
                    </a:cubicBezTo>
                    <a:cubicBezTo>
                      <a:pt x="600" y="1400"/>
                      <a:pt x="786" y="1466"/>
                      <a:pt x="967" y="1466"/>
                    </a:cubicBezTo>
                    <a:cubicBezTo>
                      <a:pt x="1345" y="1466"/>
                      <a:pt x="1702" y="1179"/>
                      <a:pt x="1702" y="726"/>
                    </a:cubicBezTo>
                    <a:cubicBezTo>
                      <a:pt x="1702" y="335"/>
                      <a:pt x="1368" y="1"/>
                      <a:pt x="97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5" name="Google Shape;3235;p18"/>
              <p:cNvSpPr/>
              <p:nvPr/>
            </p:nvSpPr>
            <p:spPr>
              <a:xfrm>
                <a:off x="4728550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54" y="1"/>
                    </a:moveTo>
                    <a:cubicBezTo>
                      <a:pt x="336" y="1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54" y="1479"/>
                    </a:cubicBezTo>
                    <a:cubicBezTo>
                      <a:pt x="1145" y="1479"/>
                      <a:pt x="1480" y="1144"/>
                      <a:pt x="1480" y="726"/>
                    </a:cubicBezTo>
                    <a:cubicBezTo>
                      <a:pt x="1480" y="335"/>
                      <a:pt x="1145" y="1"/>
                      <a:pt x="75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6" name="Google Shape;3236;p18"/>
              <p:cNvSpPr/>
              <p:nvPr/>
            </p:nvSpPr>
            <p:spPr>
              <a:xfrm>
                <a:off x="5092650" y="4332300"/>
                <a:ext cx="43250" cy="36675"/>
              </a:xfrm>
              <a:custGeom>
                <a:rect b="b" l="l" r="r" t="t"/>
                <a:pathLst>
                  <a:path extrusionOk="0" h="1467" w="1730">
                    <a:moveTo>
                      <a:pt x="1005" y="1"/>
                    </a:moveTo>
                    <a:cubicBezTo>
                      <a:pt x="335" y="1"/>
                      <a:pt x="0" y="782"/>
                      <a:pt x="474" y="1256"/>
                    </a:cubicBezTo>
                    <a:cubicBezTo>
                      <a:pt x="628" y="1400"/>
                      <a:pt x="813" y="1466"/>
                      <a:pt x="994" y="1466"/>
                    </a:cubicBezTo>
                    <a:cubicBezTo>
                      <a:pt x="1372" y="1466"/>
                      <a:pt x="1730" y="1179"/>
                      <a:pt x="1730" y="726"/>
                    </a:cubicBezTo>
                    <a:cubicBezTo>
                      <a:pt x="1730" y="335"/>
                      <a:pt x="1395" y="1"/>
                      <a:pt x="100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7" name="Google Shape;3237;p18"/>
              <p:cNvSpPr/>
              <p:nvPr/>
            </p:nvSpPr>
            <p:spPr>
              <a:xfrm>
                <a:off x="4645550" y="4332300"/>
                <a:ext cx="36300" cy="37000"/>
              </a:xfrm>
              <a:custGeom>
                <a:rect b="b" l="l" r="r" t="t"/>
                <a:pathLst>
                  <a:path extrusionOk="0" h="1480" w="1452">
                    <a:moveTo>
                      <a:pt x="726" y="1"/>
                    </a:moveTo>
                    <a:cubicBezTo>
                      <a:pt x="336" y="1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26" y="1479"/>
                    </a:cubicBezTo>
                    <a:cubicBezTo>
                      <a:pt x="1145" y="1479"/>
                      <a:pt x="1452" y="1144"/>
                      <a:pt x="1452" y="726"/>
                    </a:cubicBezTo>
                    <a:cubicBezTo>
                      <a:pt x="1452" y="335"/>
                      <a:pt x="1145" y="1"/>
                      <a:pt x="726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8" name="Google Shape;3238;p18"/>
              <p:cNvSpPr/>
              <p:nvPr/>
            </p:nvSpPr>
            <p:spPr>
              <a:xfrm>
                <a:off x="4877125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54" y="1"/>
                    </a:moveTo>
                    <a:cubicBezTo>
                      <a:pt x="335" y="1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4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4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9" name="Google Shape;3239;p18"/>
              <p:cNvSpPr/>
              <p:nvPr/>
            </p:nvSpPr>
            <p:spPr>
              <a:xfrm>
                <a:off x="3595875" y="4568050"/>
                <a:ext cx="1625825" cy="403875"/>
              </a:xfrm>
              <a:custGeom>
                <a:rect b="b" l="l" r="r" t="t"/>
                <a:pathLst>
                  <a:path extrusionOk="0" h="16155" w="65033">
                    <a:moveTo>
                      <a:pt x="0" y="1"/>
                    </a:moveTo>
                    <a:lnTo>
                      <a:pt x="0" y="16154"/>
                    </a:lnTo>
                    <a:lnTo>
                      <a:pt x="65032" y="16154"/>
                    </a:lnTo>
                    <a:lnTo>
                      <a:pt x="65032" y="1"/>
                    </a:lnTo>
                    <a:close/>
                  </a:path>
                </a:pathLst>
              </a:custGeom>
              <a:solidFill>
                <a:srgbClr val="A4C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0" name="Google Shape;3240;p18"/>
              <p:cNvSpPr/>
              <p:nvPr/>
            </p:nvSpPr>
            <p:spPr>
              <a:xfrm>
                <a:off x="4067350" y="4658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6" y="0"/>
                      <a:pt x="1" y="782"/>
                      <a:pt x="475" y="1256"/>
                    </a:cubicBezTo>
                    <a:cubicBezTo>
                      <a:pt x="629" y="1409"/>
                      <a:pt x="814" y="1478"/>
                      <a:pt x="995" y="1478"/>
                    </a:cubicBezTo>
                    <a:cubicBezTo>
                      <a:pt x="1373" y="1478"/>
                      <a:pt x="1730" y="1179"/>
                      <a:pt x="1730" y="726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1" name="Google Shape;3241;p18"/>
              <p:cNvSpPr/>
              <p:nvPr/>
            </p:nvSpPr>
            <p:spPr>
              <a:xfrm>
                <a:off x="4148950" y="4658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6" y="0"/>
                      <a:pt x="1" y="782"/>
                      <a:pt x="447" y="1256"/>
                    </a:cubicBezTo>
                    <a:cubicBezTo>
                      <a:pt x="601" y="1409"/>
                      <a:pt x="787" y="1478"/>
                      <a:pt x="968" y="1478"/>
                    </a:cubicBezTo>
                    <a:cubicBezTo>
                      <a:pt x="1346" y="1478"/>
                      <a:pt x="1703" y="1179"/>
                      <a:pt x="1703" y="726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2" name="Google Shape;3242;p18"/>
              <p:cNvSpPr/>
              <p:nvPr/>
            </p:nvSpPr>
            <p:spPr>
              <a:xfrm>
                <a:off x="4229875" y="4658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782"/>
                      <a:pt x="474" y="1256"/>
                    </a:cubicBezTo>
                    <a:cubicBezTo>
                      <a:pt x="619" y="1409"/>
                      <a:pt x="802" y="1478"/>
                      <a:pt x="982" y="1478"/>
                    </a:cubicBezTo>
                    <a:cubicBezTo>
                      <a:pt x="1360" y="1478"/>
                      <a:pt x="1730" y="1179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3" name="Google Shape;3243;p18"/>
              <p:cNvSpPr/>
              <p:nvPr/>
            </p:nvSpPr>
            <p:spPr>
              <a:xfrm>
                <a:off x="4310775" y="4658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0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9"/>
                      <a:pt x="1730" y="726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4" name="Google Shape;3244;p18"/>
              <p:cNvSpPr/>
              <p:nvPr/>
            </p:nvSpPr>
            <p:spPr>
              <a:xfrm>
                <a:off x="4939200" y="4658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5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7" y="1478"/>
                    </a:cubicBezTo>
                    <a:cubicBezTo>
                      <a:pt x="1345" y="1478"/>
                      <a:pt x="1702" y="1179"/>
                      <a:pt x="1702" y="726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5" name="Google Shape;3245;p18"/>
              <p:cNvSpPr/>
              <p:nvPr/>
            </p:nvSpPr>
            <p:spPr>
              <a:xfrm>
                <a:off x="5021500" y="4658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0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9"/>
                      <a:pt x="1730" y="726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6" name="Google Shape;3246;p18"/>
              <p:cNvSpPr/>
              <p:nvPr/>
            </p:nvSpPr>
            <p:spPr>
              <a:xfrm>
                <a:off x="4391675" y="4658675"/>
                <a:ext cx="43275" cy="36500"/>
              </a:xfrm>
              <a:custGeom>
                <a:rect b="b" l="l" r="r" t="t"/>
                <a:pathLst>
                  <a:path extrusionOk="0" h="1460" w="1731">
                    <a:moveTo>
                      <a:pt x="1047" y="1"/>
                    </a:moveTo>
                    <a:cubicBezTo>
                      <a:pt x="1033" y="1"/>
                      <a:pt x="1019" y="1"/>
                      <a:pt x="1005" y="2"/>
                    </a:cubicBezTo>
                    <a:cubicBezTo>
                      <a:pt x="336" y="2"/>
                      <a:pt x="1" y="784"/>
                      <a:pt x="475" y="1230"/>
                    </a:cubicBezTo>
                    <a:cubicBezTo>
                      <a:pt x="624" y="1388"/>
                      <a:pt x="813" y="1459"/>
                      <a:pt x="999" y="1459"/>
                    </a:cubicBezTo>
                    <a:cubicBezTo>
                      <a:pt x="1371" y="1459"/>
                      <a:pt x="1730" y="1174"/>
                      <a:pt x="1730" y="728"/>
                    </a:cubicBezTo>
                    <a:cubicBezTo>
                      <a:pt x="1730" y="351"/>
                      <a:pt x="1420" y="1"/>
                      <a:pt x="104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7" name="Google Shape;3247;p18"/>
              <p:cNvSpPr/>
              <p:nvPr/>
            </p:nvSpPr>
            <p:spPr>
              <a:xfrm>
                <a:off x="4789950" y="4658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782"/>
                      <a:pt x="474" y="1256"/>
                    </a:cubicBezTo>
                    <a:cubicBezTo>
                      <a:pt x="619" y="1409"/>
                      <a:pt x="801" y="1478"/>
                      <a:pt x="982" y="1478"/>
                    </a:cubicBezTo>
                    <a:cubicBezTo>
                      <a:pt x="1360" y="1478"/>
                      <a:pt x="1730" y="1179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8" name="Google Shape;3248;p18"/>
              <p:cNvSpPr/>
              <p:nvPr/>
            </p:nvSpPr>
            <p:spPr>
              <a:xfrm>
                <a:off x="4473275" y="4658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08" y="0"/>
                      <a:pt x="1" y="782"/>
                      <a:pt x="447" y="1256"/>
                    </a:cubicBezTo>
                    <a:cubicBezTo>
                      <a:pt x="601" y="1409"/>
                      <a:pt x="787" y="1478"/>
                      <a:pt x="968" y="1478"/>
                    </a:cubicBezTo>
                    <a:cubicBezTo>
                      <a:pt x="1346" y="1478"/>
                      <a:pt x="1703" y="1179"/>
                      <a:pt x="1703" y="726"/>
                    </a:cubicBezTo>
                    <a:cubicBezTo>
                      <a:pt x="1703" y="335"/>
                      <a:pt x="1368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9" name="Google Shape;3249;p18"/>
              <p:cNvSpPr/>
              <p:nvPr/>
            </p:nvSpPr>
            <p:spPr>
              <a:xfrm>
                <a:off x="4554200" y="4658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782"/>
                      <a:pt x="447" y="1256"/>
                    </a:cubicBezTo>
                    <a:cubicBezTo>
                      <a:pt x="600" y="1409"/>
                      <a:pt x="789" y="1478"/>
                      <a:pt x="974" y="1478"/>
                    </a:cubicBezTo>
                    <a:cubicBezTo>
                      <a:pt x="1360" y="1478"/>
                      <a:pt x="1730" y="1179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0" name="Google Shape;3250;p18"/>
              <p:cNvSpPr/>
              <p:nvPr/>
            </p:nvSpPr>
            <p:spPr>
              <a:xfrm>
                <a:off x="4718800" y="4658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07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7" y="1478"/>
                    </a:cubicBezTo>
                    <a:cubicBezTo>
                      <a:pt x="1345" y="1478"/>
                      <a:pt x="1702" y="1179"/>
                      <a:pt x="1702" y="726"/>
                    </a:cubicBezTo>
                    <a:cubicBezTo>
                      <a:pt x="1702" y="335"/>
                      <a:pt x="1367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1" name="Google Shape;3251;p18"/>
              <p:cNvSpPr/>
              <p:nvPr/>
            </p:nvSpPr>
            <p:spPr>
              <a:xfrm>
                <a:off x="5089350" y="4658700"/>
                <a:ext cx="43075" cy="36475"/>
              </a:xfrm>
              <a:custGeom>
                <a:rect b="b" l="l" r="r" t="t"/>
                <a:pathLst>
                  <a:path extrusionOk="0" h="1459" w="1723">
                    <a:moveTo>
                      <a:pt x="962" y="1"/>
                    </a:moveTo>
                    <a:cubicBezTo>
                      <a:pt x="316" y="1"/>
                      <a:pt x="0" y="763"/>
                      <a:pt x="439" y="1229"/>
                    </a:cubicBezTo>
                    <a:cubicBezTo>
                      <a:pt x="588" y="1387"/>
                      <a:pt x="777" y="1458"/>
                      <a:pt x="963" y="1458"/>
                    </a:cubicBezTo>
                    <a:cubicBezTo>
                      <a:pt x="1335" y="1458"/>
                      <a:pt x="1695" y="1173"/>
                      <a:pt x="1695" y="727"/>
                    </a:cubicBezTo>
                    <a:cubicBezTo>
                      <a:pt x="1722" y="336"/>
                      <a:pt x="1388" y="1"/>
                      <a:pt x="997" y="1"/>
                    </a:cubicBezTo>
                    <a:cubicBezTo>
                      <a:pt x="985" y="1"/>
                      <a:pt x="974" y="1"/>
                      <a:pt x="962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2" name="Google Shape;3252;p18"/>
              <p:cNvSpPr/>
              <p:nvPr/>
            </p:nvSpPr>
            <p:spPr>
              <a:xfrm>
                <a:off x="4635100" y="4658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8" y="1478"/>
                    </a:cubicBezTo>
                    <a:cubicBezTo>
                      <a:pt x="1348" y="1478"/>
                      <a:pt x="1711" y="1179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3" name="Google Shape;3253;p18"/>
              <p:cNvSpPr/>
              <p:nvPr/>
            </p:nvSpPr>
            <p:spPr>
              <a:xfrm>
                <a:off x="4867350" y="4658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6" y="0"/>
                      <a:pt x="1" y="782"/>
                      <a:pt x="447" y="1256"/>
                    </a:cubicBezTo>
                    <a:cubicBezTo>
                      <a:pt x="601" y="1409"/>
                      <a:pt x="787" y="1478"/>
                      <a:pt x="968" y="1478"/>
                    </a:cubicBezTo>
                    <a:cubicBezTo>
                      <a:pt x="1346" y="1478"/>
                      <a:pt x="1703" y="1179"/>
                      <a:pt x="1703" y="726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4" name="Google Shape;3254;p18"/>
              <p:cNvSpPr/>
              <p:nvPr/>
            </p:nvSpPr>
            <p:spPr>
              <a:xfrm>
                <a:off x="5095425" y="4747300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732" y="0"/>
                    </a:moveTo>
                    <a:cubicBezTo>
                      <a:pt x="356" y="0"/>
                      <a:pt x="1" y="294"/>
                      <a:pt x="1" y="726"/>
                    </a:cubicBezTo>
                    <a:cubicBezTo>
                      <a:pt x="1" y="1144"/>
                      <a:pt x="308" y="1479"/>
                      <a:pt x="726" y="1479"/>
                    </a:cubicBezTo>
                    <a:cubicBezTo>
                      <a:pt x="1396" y="1479"/>
                      <a:pt x="1703" y="670"/>
                      <a:pt x="1256" y="224"/>
                    </a:cubicBezTo>
                    <a:cubicBezTo>
                      <a:pt x="1102" y="69"/>
                      <a:pt x="914" y="0"/>
                      <a:pt x="732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5" name="Google Shape;3255;p18"/>
              <p:cNvSpPr/>
              <p:nvPr/>
            </p:nvSpPr>
            <p:spPr>
              <a:xfrm>
                <a:off x="5013825" y="47473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0"/>
                    </a:moveTo>
                    <a:cubicBezTo>
                      <a:pt x="368" y="0"/>
                      <a:pt x="1" y="294"/>
                      <a:pt x="1" y="726"/>
                    </a:cubicBezTo>
                    <a:cubicBezTo>
                      <a:pt x="1" y="1144"/>
                      <a:pt x="335" y="1479"/>
                      <a:pt x="754" y="1479"/>
                    </a:cubicBezTo>
                    <a:cubicBezTo>
                      <a:pt x="1396" y="1479"/>
                      <a:pt x="1730" y="670"/>
                      <a:pt x="1256" y="224"/>
                    </a:cubicBezTo>
                    <a:cubicBezTo>
                      <a:pt x="1110" y="69"/>
                      <a:pt x="926" y="0"/>
                      <a:pt x="74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6" name="Google Shape;3256;p18"/>
              <p:cNvSpPr/>
              <p:nvPr/>
            </p:nvSpPr>
            <p:spPr>
              <a:xfrm>
                <a:off x="4932925" y="47473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0"/>
                    </a:moveTo>
                    <a:cubicBezTo>
                      <a:pt x="368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54" y="1479"/>
                    </a:cubicBezTo>
                    <a:cubicBezTo>
                      <a:pt x="1395" y="1479"/>
                      <a:pt x="1730" y="670"/>
                      <a:pt x="1256" y="224"/>
                    </a:cubicBezTo>
                    <a:cubicBezTo>
                      <a:pt x="1110" y="69"/>
                      <a:pt x="926" y="0"/>
                      <a:pt x="74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7" name="Google Shape;3257;p18"/>
              <p:cNvSpPr/>
              <p:nvPr/>
            </p:nvSpPr>
            <p:spPr>
              <a:xfrm>
                <a:off x="4852025" y="47473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45" y="0"/>
                    </a:moveTo>
                    <a:cubicBezTo>
                      <a:pt x="370" y="0"/>
                      <a:pt x="9" y="294"/>
                      <a:pt x="28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395" y="1479"/>
                      <a:pt x="1730" y="670"/>
                      <a:pt x="1256" y="224"/>
                    </a:cubicBezTo>
                    <a:cubicBezTo>
                      <a:pt x="1110" y="69"/>
                      <a:pt x="926" y="0"/>
                      <a:pt x="74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8" name="Google Shape;3258;p18"/>
              <p:cNvSpPr/>
              <p:nvPr/>
            </p:nvSpPr>
            <p:spPr>
              <a:xfrm>
                <a:off x="4223600" y="47473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44" y="0"/>
                    </a:moveTo>
                    <a:cubicBezTo>
                      <a:pt x="368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395" y="1479"/>
                      <a:pt x="1730" y="670"/>
                      <a:pt x="1256" y="224"/>
                    </a:cubicBezTo>
                    <a:cubicBezTo>
                      <a:pt x="1110" y="69"/>
                      <a:pt x="926" y="0"/>
                      <a:pt x="74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9" name="Google Shape;3259;p18"/>
              <p:cNvSpPr/>
              <p:nvPr/>
            </p:nvSpPr>
            <p:spPr>
              <a:xfrm>
                <a:off x="4141300" y="47473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31" y="0"/>
                    </a:moveTo>
                    <a:cubicBezTo>
                      <a:pt x="355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25" y="1479"/>
                    </a:cubicBezTo>
                    <a:cubicBezTo>
                      <a:pt x="1395" y="1479"/>
                      <a:pt x="1730" y="670"/>
                      <a:pt x="1255" y="224"/>
                    </a:cubicBezTo>
                    <a:cubicBezTo>
                      <a:pt x="1101" y="69"/>
                      <a:pt x="913" y="0"/>
                      <a:pt x="73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0" name="Google Shape;3260;p18"/>
              <p:cNvSpPr/>
              <p:nvPr/>
            </p:nvSpPr>
            <p:spPr>
              <a:xfrm>
                <a:off x="4771100" y="4747300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732" y="0"/>
                    </a:moveTo>
                    <a:cubicBezTo>
                      <a:pt x="356" y="0"/>
                      <a:pt x="1" y="294"/>
                      <a:pt x="1" y="726"/>
                    </a:cubicBezTo>
                    <a:cubicBezTo>
                      <a:pt x="1" y="1144"/>
                      <a:pt x="336" y="1479"/>
                      <a:pt x="726" y="1479"/>
                    </a:cubicBezTo>
                    <a:cubicBezTo>
                      <a:pt x="1396" y="1479"/>
                      <a:pt x="1703" y="670"/>
                      <a:pt x="1256" y="224"/>
                    </a:cubicBezTo>
                    <a:cubicBezTo>
                      <a:pt x="1102" y="69"/>
                      <a:pt x="914" y="0"/>
                      <a:pt x="732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1" name="Google Shape;3261;p18"/>
              <p:cNvSpPr/>
              <p:nvPr/>
            </p:nvSpPr>
            <p:spPr>
              <a:xfrm>
                <a:off x="4372850" y="47473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32" y="0"/>
                    </a:moveTo>
                    <a:cubicBezTo>
                      <a:pt x="355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26" y="1479"/>
                    </a:cubicBezTo>
                    <a:cubicBezTo>
                      <a:pt x="1395" y="1479"/>
                      <a:pt x="1730" y="670"/>
                      <a:pt x="1256" y="224"/>
                    </a:cubicBezTo>
                    <a:cubicBezTo>
                      <a:pt x="1101" y="69"/>
                      <a:pt x="914" y="0"/>
                      <a:pt x="732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2" name="Google Shape;3262;p18"/>
              <p:cNvSpPr/>
              <p:nvPr/>
            </p:nvSpPr>
            <p:spPr>
              <a:xfrm>
                <a:off x="4689725" y="4747300"/>
                <a:ext cx="43050" cy="37000"/>
              </a:xfrm>
              <a:custGeom>
                <a:rect b="b" l="l" r="r" t="t"/>
                <a:pathLst>
                  <a:path extrusionOk="0" h="1480" w="1722">
                    <a:moveTo>
                      <a:pt x="736" y="0"/>
                    </a:moveTo>
                    <a:cubicBezTo>
                      <a:pt x="362" y="0"/>
                      <a:pt x="1" y="294"/>
                      <a:pt x="19" y="726"/>
                    </a:cubicBezTo>
                    <a:cubicBezTo>
                      <a:pt x="19" y="1144"/>
                      <a:pt x="326" y="1479"/>
                      <a:pt x="745" y="1479"/>
                    </a:cubicBezTo>
                    <a:cubicBezTo>
                      <a:pt x="1387" y="1479"/>
                      <a:pt x="1721" y="670"/>
                      <a:pt x="1247" y="224"/>
                    </a:cubicBezTo>
                    <a:cubicBezTo>
                      <a:pt x="1101" y="69"/>
                      <a:pt x="917" y="0"/>
                      <a:pt x="73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3" name="Google Shape;3263;p18"/>
              <p:cNvSpPr/>
              <p:nvPr/>
            </p:nvSpPr>
            <p:spPr>
              <a:xfrm>
                <a:off x="4608600" y="47473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0"/>
                    </a:moveTo>
                    <a:cubicBezTo>
                      <a:pt x="368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54" y="1479"/>
                    </a:cubicBezTo>
                    <a:cubicBezTo>
                      <a:pt x="1395" y="1479"/>
                      <a:pt x="1730" y="670"/>
                      <a:pt x="1256" y="224"/>
                    </a:cubicBezTo>
                    <a:cubicBezTo>
                      <a:pt x="1110" y="69"/>
                      <a:pt x="926" y="0"/>
                      <a:pt x="74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4" name="Google Shape;3264;p18"/>
              <p:cNvSpPr/>
              <p:nvPr/>
            </p:nvSpPr>
            <p:spPr>
              <a:xfrm>
                <a:off x="4444225" y="4747300"/>
                <a:ext cx="43025" cy="37000"/>
              </a:xfrm>
              <a:custGeom>
                <a:rect b="b" l="l" r="r" t="t"/>
                <a:pathLst>
                  <a:path extrusionOk="0" h="1480" w="1721">
                    <a:moveTo>
                      <a:pt x="736" y="0"/>
                    </a:moveTo>
                    <a:cubicBezTo>
                      <a:pt x="362" y="0"/>
                      <a:pt x="0" y="294"/>
                      <a:pt x="19" y="726"/>
                    </a:cubicBezTo>
                    <a:cubicBezTo>
                      <a:pt x="19" y="1144"/>
                      <a:pt x="326" y="1479"/>
                      <a:pt x="744" y="1479"/>
                    </a:cubicBezTo>
                    <a:cubicBezTo>
                      <a:pt x="1386" y="1479"/>
                      <a:pt x="1721" y="670"/>
                      <a:pt x="1247" y="224"/>
                    </a:cubicBezTo>
                    <a:cubicBezTo>
                      <a:pt x="1101" y="69"/>
                      <a:pt x="917" y="0"/>
                      <a:pt x="73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5" name="Google Shape;3265;p18"/>
              <p:cNvSpPr/>
              <p:nvPr/>
            </p:nvSpPr>
            <p:spPr>
              <a:xfrm>
                <a:off x="4073850" y="4747300"/>
                <a:ext cx="43050" cy="37000"/>
              </a:xfrm>
              <a:custGeom>
                <a:rect b="b" l="l" r="r" t="t"/>
                <a:pathLst>
                  <a:path extrusionOk="0" h="1480" w="1722">
                    <a:moveTo>
                      <a:pt x="745" y="0"/>
                    </a:moveTo>
                    <a:cubicBezTo>
                      <a:pt x="362" y="0"/>
                      <a:pt x="1" y="294"/>
                      <a:pt x="20" y="726"/>
                    </a:cubicBezTo>
                    <a:cubicBezTo>
                      <a:pt x="20" y="1144"/>
                      <a:pt x="327" y="1479"/>
                      <a:pt x="745" y="1479"/>
                    </a:cubicBezTo>
                    <a:cubicBezTo>
                      <a:pt x="1387" y="1479"/>
                      <a:pt x="1722" y="670"/>
                      <a:pt x="1275" y="224"/>
                    </a:cubicBezTo>
                    <a:cubicBezTo>
                      <a:pt x="1120" y="69"/>
                      <a:pt x="930" y="0"/>
                      <a:pt x="74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6" name="Google Shape;3266;p18"/>
              <p:cNvSpPr/>
              <p:nvPr/>
            </p:nvSpPr>
            <p:spPr>
              <a:xfrm>
                <a:off x="4527700" y="47473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31" y="0"/>
                    </a:moveTo>
                    <a:cubicBezTo>
                      <a:pt x="355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395" y="1479"/>
                      <a:pt x="1730" y="670"/>
                      <a:pt x="1255" y="224"/>
                    </a:cubicBezTo>
                    <a:cubicBezTo>
                      <a:pt x="1101" y="69"/>
                      <a:pt x="914" y="0"/>
                      <a:pt x="731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7" name="Google Shape;3267;p18"/>
              <p:cNvSpPr/>
              <p:nvPr/>
            </p:nvSpPr>
            <p:spPr>
              <a:xfrm>
                <a:off x="4295425" y="47473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0"/>
                    </a:moveTo>
                    <a:cubicBezTo>
                      <a:pt x="368" y="0"/>
                      <a:pt x="1" y="294"/>
                      <a:pt x="1" y="726"/>
                    </a:cubicBezTo>
                    <a:cubicBezTo>
                      <a:pt x="1" y="1144"/>
                      <a:pt x="335" y="1479"/>
                      <a:pt x="754" y="1479"/>
                    </a:cubicBezTo>
                    <a:cubicBezTo>
                      <a:pt x="1396" y="1479"/>
                      <a:pt x="1730" y="670"/>
                      <a:pt x="1256" y="224"/>
                    </a:cubicBezTo>
                    <a:cubicBezTo>
                      <a:pt x="1111" y="69"/>
                      <a:pt x="926" y="0"/>
                      <a:pt x="744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8" name="Google Shape;3268;p18"/>
              <p:cNvSpPr/>
              <p:nvPr/>
            </p:nvSpPr>
            <p:spPr>
              <a:xfrm>
                <a:off x="4073625" y="4826125"/>
                <a:ext cx="37000" cy="36975"/>
              </a:xfrm>
              <a:custGeom>
                <a:rect b="b" l="l" r="r" t="t"/>
                <a:pathLst>
                  <a:path extrusionOk="0" h="1479" w="1480">
                    <a:moveTo>
                      <a:pt x="754" y="0"/>
                    </a:moveTo>
                    <a:cubicBezTo>
                      <a:pt x="336" y="0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54" y="1479"/>
                    </a:cubicBezTo>
                    <a:cubicBezTo>
                      <a:pt x="1145" y="1479"/>
                      <a:pt x="1479" y="1144"/>
                      <a:pt x="1479" y="726"/>
                    </a:cubicBezTo>
                    <a:cubicBezTo>
                      <a:pt x="1479" y="335"/>
                      <a:pt x="1145" y="0"/>
                      <a:pt x="75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9" name="Google Shape;3269;p18"/>
              <p:cNvSpPr/>
              <p:nvPr/>
            </p:nvSpPr>
            <p:spPr>
              <a:xfrm>
                <a:off x="4155225" y="4826125"/>
                <a:ext cx="36300" cy="36975"/>
              </a:xfrm>
              <a:custGeom>
                <a:rect b="b" l="l" r="r" t="t"/>
                <a:pathLst>
                  <a:path extrusionOk="0" h="1479" w="1452">
                    <a:moveTo>
                      <a:pt x="726" y="0"/>
                    </a:moveTo>
                    <a:cubicBezTo>
                      <a:pt x="308" y="0"/>
                      <a:pt x="1" y="335"/>
                      <a:pt x="1" y="726"/>
                    </a:cubicBezTo>
                    <a:cubicBezTo>
                      <a:pt x="1" y="1144"/>
                      <a:pt x="308" y="1479"/>
                      <a:pt x="726" y="1479"/>
                    </a:cubicBezTo>
                    <a:cubicBezTo>
                      <a:pt x="1145" y="1479"/>
                      <a:pt x="1452" y="1144"/>
                      <a:pt x="1452" y="726"/>
                    </a:cubicBezTo>
                    <a:cubicBezTo>
                      <a:pt x="1452" y="335"/>
                      <a:pt x="1145" y="0"/>
                      <a:pt x="72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0" name="Google Shape;3270;p18"/>
              <p:cNvSpPr/>
              <p:nvPr/>
            </p:nvSpPr>
            <p:spPr>
              <a:xfrm>
                <a:off x="4236150" y="4826125"/>
                <a:ext cx="36975" cy="36975"/>
              </a:xfrm>
              <a:custGeom>
                <a:rect b="b" l="l" r="r" t="t"/>
                <a:pathLst>
                  <a:path extrusionOk="0" h="1479" w="1479">
                    <a:moveTo>
                      <a:pt x="726" y="0"/>
                    </a:moveTo>
                    <a:cubicBezTo>
                      <a:pt x="335" y="0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26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1" name="Google Shape;3271;p18"/>
              <p:cNvSpPr/>
              <p:nvPr/>
            </p:nvSpPr>
            <p:spPr>
              <a:xfrm>
                <a:off x="4317050" y="4826125"/>
                <a:ext cx="37000" cy="36975"/>
              </a:xfrm>
              <a:custGeom>
                <a:rect b="b" l="l" r="r" t="t"/>
                <a:pathLst>
                  <a:path extrusionOk="0" h="1479" w="1480">
                    <a:moveTo>
                      <a:pt x="754" y="0"/>
                    </a:moveTo>
                    <a:cubicBezTo>
                      <a:pt x="335" y="0"/>
                      <a:pt x="1" y="335"/>
                      <a:pt x="1" y="726"/>
                    </a:cubicBezTo>
                    <a:cubicBezTo>
                      <a:pt x="1" y="1144"/>
                      <a:pt x="335" y="1479"/>
                      <a:pt x="754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5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2" name="Google Shape;3272;p18"/>
              <p:cNvSpPr/>
              <p:nvPr/>
            </p:nvSpPr>
            <p:spPr>
              <a:xfrm>
                <a:off x="4945475" y="4826125"/>
                <a:ext cx="36300" cy="36975"/>
              </a:xfrm>
              <a:custGeom>
                <a:rect b="b" l="l" r="r" t="t"/>
                <a:pathLst>
                  <a:path extrusionOk="0" h="1479" w="1452">
                    <a:moveTo>
                      <a:pt x="726" y="0"/>
                    </a:moveTo>
                    <a:cubicBezTo>
                      <a:pt x="307" y="0"/>
                      <a:pt x="1" y="335"/>
                      <a:pt x="1" y="726"/>
                    </a:cubicBezTo>
                    <a:cubicBezTo>
                      <a:pt x="1" y="1144"/>
                      <a:pt x="307" y="1479"/>
                      <a:pt x="726" y="1479"/>
                    </a:cubicBezTo>
                    <a:cubicBezTo>
                      <a:pt x="1144" y="1479"/>
                      <a:pt x="1451" y="1144"/>
                      <a:pt x="1451" y="726"/>
                    </a:cubicBezTo>
                    <a:cubicBezTo>
                      <a:pt x="1451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3" name="Google Shape;3273;p18"/>
              <p:cNvSpPr/>
              <p:nvPr/>
            </p:nvSpPr>
            <p:spPr>
              <a:xfrm>
                <a:off x="5027775" y="4826125"/>
                <a:ext cx="37000" cy="36975"/>
              </a:xfrm>
              <a:custGeom>
                <a:rect b="b" l="l" r="r" t="t"/>
                <a:pathLst>
                  <a:path extrusionOk="0" h="1479" w="1480">
                    <a:moveTo>
                      <a:pt x="726" y="0"/>
                    </a:moveTo>
                    <a:cubicBezTo>
                      <a:pt x="335" y="0"/>
                      <a:pt x="1" y="335"/>
                      <a:pt x="1" y="726"/>
                    </a:cubicBezTo>
                    <a:cubicBezTo>
                      <a:pt x="1" y="1144"/>
                      <a:pt x="335" y="1479"/>
                      <a:pt x="726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4" name="Google Shape;3274;p18"/>
              <p:cNvSpPr/>
              <p:nvPr/>
            </p:nvSpPr>
            <p:spPr>
              <a:xfrm>
                <a:off x="4397950" y="4826125"/>
                <a:ext cx="37000" cy="36975"/>
              </a:xfrm>
              <a:custGeom>
                <a:rect b="b" l="l" r="r" t="t"/>
                <a:pathLst>
                  <a:path extrusionOk="0" h="1479" w="1480">
                    <a:moveTo>
                      <a:pt x="754" y="0"/>
                    </a:moveTo>
                    <a:cubicBezTo>
                      <a:pt x="336" y="0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54" y="1479"/>
                    </a:cubicBezTo>
                    <a:cubicBezTo>
                      <a:pt x="1145" y="1479"/>
                      <a:pt x="1479" y="1144"/>
                      <a:pt x="1479" y="726"/>
                    </a:cubicBezTo>
                    <a:cubicBezTo>
                      <a:pt x="1479" y="335"/>
                      <a:pt x="1145" y="0"/>
                      <a:pt x="75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5" name="Google Shape;3275;p18"/>
              <p:cNvSpPr/>
              <p:nvPr/>
            </p:nvSpPr>
            <p:spPr>
              <a:xfrm>
                <a:off x="4796225" y="4826125"/>
                <a:ext cx="36975" cy="36975"/>
              </a:xfrm>
              <a:custGeom>
                <a:rect b="b" l="l" r="r" t="t"/>
                <a:pathLst>
                  <a:path extrusionOk="0" h="1479" w="1479">
                    <a:moveTo>
                      <a:pt x="726" y="0"/>
                    </a:moveTo>
                    <a:cubicBezTo>
                      <a:pt x="335" y="0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26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6" name="Google Shape;3276;p18"/>
              <p:cNvSpPr/>
              <p:nvPr/>
            </p:nvSpPr>
            <p:spPr>
              <a:xfrm>
                <a:off x="4478875" y="4826125"/>
                <a:ext cx="36975" cy="36975"/>
              </a:xfrm>
              <a:custGeom>
                <a:rect b="b" l="l" r="r" t="t"/>
                <a:pathLst>
                  <a:path extrusionOk="0" h="1479" w="1479">
                    <a:moveTo>
                      <a:pt x="753" y="0"/>
                    </a:moveTo>
                    <a:cubicBezTo>
                      <a:pt x="335" y="0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53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7" name="Google Shape;3277;p18"/>
              <p:cNvSpPr/>
              <p:nvPr/>
            </p:nvSpPr>
            <p:spPr>
              <a:xfrm>
                <a:off x="4560475" y="4826125"/>
                <a:ext cx="36300" cy="36975"/>
              </a:xfrm>
              <a:custGeom>
                <a:rect b="b" l="l" r="r" t="t"/>
                <a:pathLst>
                  <a:path extrusionOk="0" h="1479" w="1452">
                    <a:moveTo>
                      <a:pt x="726" y="0"/>
                    </a:moveTo>
                    <a:cubicBezTo>
                      <a:pt x="335" y="0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26" y="1479"/>
                    </a:cubicBezTo>
                    <a:cubicBezTo>
                      <a:pt x="1144" y="1479"/>
                      <a:pt x="1451" y="1144"/>
                      <a:pt x="1451" y="726"/>
                    </a:cubicBezTo>
                    <a:cubicBezTo>
                      <a:pt x="1451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8" name="Google Shape;3278;p18"/>
              <p:cNvSpPr/>
              <p:nvPr/>
            </p:nvSpPr>
            <p:spPr>
              <a:xfrm>
                <a:off x="4725075" y="4826125"/>
                <a:ext cx="36300" cy="36975"/>
              </a:xfrm>
              <a:custGeom>
                <a:rect b="b" l="l" r="r" t="t"/>
                <a:pathLst>
                  <a:path extrusionOk="0" h="1479" w="1452">
                    <a:moveTo>
                      <a:pt x="726" y="0"/>
                    </a:moveTo>
                    <a:cubicBezTo>
                      <a:pt x="307" y="0"/>
                      <a:pt x="0" y="335"/>
                      <a:pt x="0" y="726"/>
                    </a:cubicBezTo>
                    <a:cubicBezTo>
                      <a:pt x="0" y="1144"/>
                      <a:pt x="307" y="1479"/>
                      <a:pt x="726" y="1479"/>
                    </a:cubicBezTo>
                    <a:cubicBezTo>
                      <a:pt x="1116" y="1479"/>
                      <a:pt x="1451" y="1144"/>
                      <a:pt x="1451" y="726"/>
                    </a:cubicBezTo>
                    <a:cubicBezTo>
                      <a:pt x="1451" y="335"/>
                      <a:pt x="1116" y="0"/>
                      <a:pt x="72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9" name="Google Shape;3279;p18"/>
              <p:cNvSpPr/>
              <p:nvPr/>
            </p:nvSpPr>
            <p:spPr>
              <a:xfrm>
                <a:off x="5089150" y="4826125"/>
                <a:ext cx="42575" cy="36950"/>
              </a:xfrm>
              <a:custGeom>
                <a:rect b="b" l="l" r="r" t="t"/>
                <a:pathLst>
                  <a:path extrusionOk="0" h="1478" w="1703">
                    <a:moveTo>
                      <a:pt x="977" y="0"/>
                    </a:moveTo>
                    <a:cubicBezTo>
                      <a:pt x="308" y="0"/>
                      <a:pt x="1" y="781"/>
                      <a:pt x="447" y="1256"/>
                    </a:cubicBezTo>
                    <a:cubicBezTo>
                      <a:pt x="601" y="1409"/>
                      <a:pt x="786" y="1478"/>
                      <a:pt x="967" y="1478"/>
                    </a:cubicBezTo>
                    <a:cubicBezTo>
                      <a:pt x="1345" y="1478"/>
                      <a:pt x="1703" y="1178"/>
                      <a:pt x="1703" y="726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0" name="Google Shape;3280;p18"/>
              <p:cNvSpPr/>
              <p:nvPr/>
            </p:nvSpPr>
            <p:spPr>
              <a:xfrm>
                <a:off x="4641375" y="4826125"/>
                <a:ext cx="37000" cy="36975"/>
              </a:xfrm>
              <a:custGeom>
                <a:rect b="b" l="l" r="r" t="t"/>
                <a:pathLst>
                  <a:path extrusionOk="0" h="1479" w="1480">
                    <a:moveTo>
                      <a:pt x="726" y="0"/>
                    </a:moveTo>
                    <a:cubicBezTo>
                      <a:pt x="335" y="0"/>
                      <a:pt x="1" y="335"/>
                      <a:pt x="1" y="726"/>
                    </a:cubicBezTo>
                    <a:cubicBezTo>
                      <a:pt x="1" y="1144"/>
                      <a:pt x="335" y="1479"/>
                      <a:pt x="726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1" name="Google Shape;3281;p18"/>
              <p:cNvSpPr/>
              <p:nvPr/>
            </p:nvSpPr>
            <p:spPr>
              <a:xfrm>
                <a:off x="4873625" y="4826125"/>
                <a:ext cx="36300" cy="36975"/>
              </a:xfrm>
              <a:custGeom>
                <a:rect b="b" l="l" r="r" t="t"/>
                <a:pathLst>
                  <a:path extrusionOk="0" h="1479" w="1452">
                    <a:moveTo>
                      <a:pt x="726" y="0"/>
                    </a:moveTo>
                    <a:cubicBezTo>
                      <a:pt x="336" y="0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26" y="1479"/>
                    </a:cubicBezTo>
                    <a:cubicBezTo>
                      <a:pt x="1145" y="1479"/>
                      <a:pt x="1452" y="1144"/>
                      <a:pt x="1452" y="726"/>
                    </a:cubicBezTo>
                    <a:cubicBezTo>
                      <a:pt x="1452" y="335"/>
                      <a:pt x="1145" y="0"/>
                      <a:pt x="72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2" name="Google Shape;3282;p18"/>
              <p:cNvSpPr/>
              <p:nvPr/>
            </p:nvSpPr>
            <p:spPr>
              <a:xfrm>
                <a:off x="3667700" y="4651750"/>
                <a:ext cx="320175" cy="48850"/>
              </a:xfrm>
              <a:custGeom>
                <a:rect b="b" l="l" r="r" t="t"/>
                <a:pathLst>
                  <a:path extrusionOk="0" h="1954" w="12807">
                    <a:moveTo>
                      <a:pt x="1" y="0"/>
                    </a:moveTo>
                    <a:lnTo>
                      <a:pt x="1" y="1953"/>
                    </a:lnTo>
                    <a:lnTo>
                      <a:pt x="12806" y="1953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3" name="Google Shape;3283;p18"/>
              <p:cNvSpPr/>
              <p:nvPr/>
            </p:nvSpPr>
            <p:spPr>
              <a:xfrm>
                <a:off x="3667700" y="4736150"/>
                <a:ext cx="320175" cy="49550"/>
              </a:xfrm>
              <a:custGeom>
                <a:rect b="b" l="l" r="r" t="t"/>
                <a:pathLst>
                  <a:path extrusionOk="0" h="1982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6" y="1981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4" name="Google Shape;3284;p18"/>
              <p:cNvSpPr/>
              <p:nvPr/>
            </p:nvSpPr>
            <p:spPr>
              <a:xfrm>
                <a:off x="3667700" y="4824025"/>
                <a:ext cx="320175" cy="48850"/>
              </a:xfrm>
              <a:custGeom>
                <a:rect b="b" l="l" r="r" t="t"/>
                <a:pathLst>
                  <a:path extrusionOk="0" h="1954" w="12807">
                    <a:moveTo>
                      <a:pt x="1" y="0"/>
                    </a:moveTo>
                    <a:lnTo>
                      <a:pt x="1" y="1953"/>
                    </a:lnTo>
                    <a:lnTo>
                      <a:pt x="12806" y="1953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5" name="Google Shape;3285;p18"/>
              <p:cNvSpPr/>
              <p:nvPr/>
            </p:nvSpPr>
            <p:spPr>
              <a:xfrm>
                <a:off x="3595875" y="5066050"/>
                <a:ext cx="1625825" cy="403875"/>
              </a:xfrm>
              <a:custGeom>
                <a:rect b="b" l="l" r="r" t="t"/>
                <a:pathLst>
                  <a:path extrusionOk="0" h="16155" w="65033">
                    <a:moveTo>
                      <a:pt x="0" y="0"/>
                    </a:moveTo>
                    <a:lnTo>
                      <a:pt x="0" y="16154"/>
                    </a:lnTo>
                    <a:lnTo>
                      <a:pt x="65032" y="16154"/>
                    </a:lnTo>
                    <a:lnTo>
                      <a:pt x="65032" y="0"/>
                    </a:lnTo>
                    <a:close/>
                  </a:path>
                </a:pathLst>
              </a:custGeom>
              <a:solidFill>
                <a:srgbClr val="A4C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6" name="Google Shape;3286;p18"/>
              <p:cNvSpPr/>
              <p:nvPr/>
            </p:nvSpPr>
            <p:spPr>
              <a:xfrm>
                <a:off x="3667700" y="5149050"/>
                <a:ext cx="320175" cy="49550"/>
              </a:xfrm>
              <a:custGeom>
                <a:rect b="b" l="l" r="r" t="t"/>
                <a:pathLst>
                  <a:path extrusionOk="0" h="1982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6" y="1981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7" name="Google Shape;3287;p18"/>
              <p:cNvSpPr/>
              <p:nvPr/>
            </p:nvSpPr>
            <p:spPr>
              <a:xfrm>
                <a:off x="3667700" y="5234150"/>
                <a:ext cx="320175" cy="49525"/>
              </a:xfrm>
              <a:custGeom>
                <a:rect b="b" l="l" r="r" t="t"/>
                <a:pathLst>
                  <a:path extrusionOk="0" h="1981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6" y="1981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8" name="Google Shape;3288;p18"/>
              <p:cNvSpPr/>
              <p:nvPr/>
            </p:nvSpPr>
            <p:spPr>
              <a:xfrm>
                <a:off x="3667700" y="5322025"/>
                <a:ext cx="320175" cy="48850"/>
              </a:xfrm>
              <a:custGeom>
                <a:rect b="b" l="l" r="r" t="t"/>
                <a:pathLst>
                  <a:path extrusionOk="0" h="1954" w="12807">
                    <a:moveTo>
                      <a:pt x="1" y="0"/>
                    </a:moveTo>
                    <a:lnTo>
                      <a:pt x="1" y="1953"/>
                    </a:lnTo>
                    <a:lnTo>
                      <a:pt x="12806" y="1953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9" name="Google Shape;3289;p18"/>
              <p:cNvSpPr/>
              <p:nvPr/>
            </p:nvSpPr>
            <p:spPr>
              <a:xfrm>
                <a:off x="4061775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1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8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0" name="Google Shape;3290;p18"/>
              <p:cNvSpPr/>
              <p:nvPr/>
            </p:nvSpPr>
            <p:spPr>
              <a:xfrm>
                <a:off x="4142675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6" y="0"/>
                      <a:pt x="1" y="782"/>
                      <a:pt x="475" y="1256"/>
                    </a:cubicBezTo>
                    <a:cubicBezTo>
                      <a:pt x="620" y="1409"/>
                      <a:pt x="802" y="1478"/>
                      <a:pt x="983" y="1478"/>
                    </a:cubicBezTo>
                    <a:cubicBezTo>
                      <a:pt x="1361" y="1478"/>
                      <a:pt x="1731" y="1178"/>
                      <a:pt x="1731" y="726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1" name="Google Shape;3291;p18"/>
              <p:cNvSpPr/>
              <p:nvPr/>
            </p:nvSpPr>
            <p:spPr>
              <a:xfrm>
                <a:off x="4223600" y="5156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1004" y="0"/>
                    </a:moveTo>
                    <a:cubicBezTo>
                      <a:pt x="335" y="0"/>
                      <a:pt x="0" y="782"/>
                      <a:pt x="474" y="1256"/>
                    </a:cubicBezTo>
                    <a:cubicBezTo>
                      <a:pt x="628" y="1409"/>
                      <a:pt x="814" y="1478"/>
                      <a:pt x="995" y="1478"/>
                    </a:cubicBezTo>
                    <a:cubicBezTo>
                      <a:pt x="1373" y="1478"/>
                      <a:pt x="1730" y="1178"/>
                      <a:pt x="1730" y="726"/>
                    </a:cubicBezTo>
                    <a:cubicBezTo>
                      <a:pt x="1730" y="335"/>
                      <a:pt x="1395" y="0"/>
                      <a:pt x="100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2" name="Google Shape;3292;p18"/>
              <p:cNvSpPr/>
              <p:nvPr/>
            </p:nvSpPr>
            <p:spPr>
              <a:xfrm>
                <a:off x="4305200" y="5156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5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7" y="1478"/>
                    </a:cubicBezTo>
                    <a:cubicBezTo>
                      <a:pt x="1345" y="1478"/>
                      <a:pt x="1702" y="1178"/>
                      <a:pt x="1702" y="726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3" name="Google Shape;3293;p18"/>
              <p:cNvSpPr/>
              <p:nvPr/>
            </p:nvSpPr>
            <p:spPr>
              <a:xfrm>
                <a:off x="4932925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0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8"/>
                      <a:pt x="1730" y="726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4" name="Google Shape;3294;p18"/>
              <p:cNvSpPr/>
              <p:nvPr/>
            </p:nvSpPr>
            <p:spPr>
              <a:xfrm>
                <a:off x="5015925" y="5156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5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7" y="1478"/>
                    </a:cubicBezTo>
                    <a:cubicBezTo>
                      <a:pt x="1345" y="1478"/>
                      <a:pt x="1702" y="1178"/>
                      <a:pt x="1702" y="726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5" name="Google Shape;3295;p18"/>
              <p:cNvSpPr/>
              <p:nvPr/>
            </p:nvSpPr>
            <p:spPr>
              <a:xfrm>
                <a:off x="4386100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1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8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6" name="Google Shape;3296;p18"/>
              <p:cNvSpPr/>
              <p:nvPr/>
            </p:nvSpPr>
            <p:spPr>
              <a:xfrm>
                <a:off x="4784350" y="5156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08" y="0"/>
                      <a:pt x="1" y="782"/>
                      <a:pt x="447" y="1256"/>
                    </a:cubicBezTo>
                    <a:cubicBezTo>
                      <a:pt x="601" y="1409"/>
                      <a:pt x="787" y="1478"/>
                      <a:pt x="968" y="1478"/>
                    </a:cubicBezTo>
                    <a:cubicBezTo>
                      <a:pt x="1346" y="1478"/>
                      <a:pt x="1703" y="1178"/>
                      <a:pt x="1703" y="726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7" name="Google Shape;3297;p18"/>
              <p:cNvSpPr/>
              <p:nvPr/>
            </p:nvSpPr>
            <p:spPr>
              <a:xfrm>
                <a:off x="4467000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6" y="0"/>
                      <a:pt x="1" y="782"/>
                      <a:pt x="475" y="1256"/>
                    </a:cubicBezTo>
                    <a:cubicBezTo>
                      <a:pt x="620" y="1409"/>
                      <a:pt x="802" y="1478"/>
                      <a:pt x="983" y="1478"/>
                    </a:cubicBezTo>
                    <a:cubicBezTo>
                      <a:pt x="1361" y="1478"/>
                      <a:pt x="1731" y="1178"/>
                      <a:pt x="1731" y="726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8" name="Google Shape;3298;p18"/>
              <p:cNvSpPr/>
              <p:nvPr/>
            </p:nvSpPr>
            <p:spPr>
              <a:xfrm>
                <a:off x="4547925" y="5156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782"/>
                      <a:pt x="446" y="1256"/>
                    </a:cubicBezTo>
                    <a:cubicBezTo>
                      <a:pt x="600" y="1409"/>
                      <a:pt x="786" y="1478"/>
                      <a:pt x="968" y="1478"/>
                    </a:cubicBezTo>
                    <a:cubicBezTo>
                      <a:pt x="1348" y="1478"/>
                      <a:pt x="1711" y="1178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9" name="Google Shape;3299;p18"/>
              <p:cNvSpPr/>
              <p:nvPr/>
            </p:nvSpPr>
            <p:spPr>
              <a:xfrm>
                <a:off x="4712525" y="5156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8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0" name="Google Shape;3300;p18"/>
              <p:cNvSpPr/>
              <p:nvPr/>
            </p:nvSpPr>
            <p:spPr>
              <a:xfrm>
                <a:off x="5082875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1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8"/>
                      <a:pt x="1730" y="726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1" name="Google Shape;3301;p18"/>
              <p:cNvSpPr/>
              <p:nvPr/>
            </p:nvSpPr>
            <p:spPr>
              <a:xfrm>
                <a:off x="4629525" y="5156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07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7" y="1478"/>
                    </a:cubicBezTo>
                    <a:cubicBezTo>
                      <a:pt x="1345" y="1478"/>
                      <a:pt x="1702" y="1178"/>
                      <a:pt x="1702" y="726"/>
                    </a:cubicBezTo>
                    <a:cubicBezTo>
                      <a:pt x="1702" y="335"/>
                      <a:pt x="1367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2" name="Google Shape;3302;p18"/>
              <p:cNvSpPr/>
              <p:nvPr/>
            </p:nvSpPr>
            <p:spPr>
              <a:xfrm>
                <a:off x="4861775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1" y="782"/>
                      <a:pt x="447" y="1256"/>
                    </a:cubicBezTo>
                    <a:cubicBezTo>
                      <a:pt x="601" y="1409"/>
                      <a:pt x="786" y="1478"/>
                      <a:pt x="968" y="1478"/>
                    </a:cubicBezTo>
                    <a:cubicBezTo>
                      <a:pt x="1348" y="1478"/>
                      <a:pt x="1712" y="1178"/>
                      <a:pt x="1730" y="726"/>
                    </a:cubicBezTo>
                    <a:cubicBezTo>
                      <a:pt x="1702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3" name="Google Shape;3303;p18"/>
              <p:cNvSpPr/>
              <p:nvPr/>
            </p:nvSpPr>
            <p:spPr>
              <a:xfrm>
                <a:off x="5089150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35" y="1488"/>
                      <a:pt x="754" y="1488"/>
                    </a:cubicBezTo>
                    <a:cubicBezTo>
                      <a:pt x="1396" y="1460"/>
                      <a:pt x="1730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4" name="Google Shape;3304;p18"/>
              <p:cNvSpPr/>
              <p:nvPr/>
            </p:nvSpPr>
            <p:spPr>
              <a:xfrm>
                <a:off x="5008250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35" y="1488"/>
                      <a:pt x="726" y="1488"/>
                    </a:cubicBezTo>
                    <a:cubicBezTo>
                      <a:pt x="1395" y="1488"/>
                      <a:pt x="1730" y="679"/>
                      <a:pt x="1256" y="205"/>
                    </a:cubicBezTo>
                    <a:cubicBezTo>
                      <a:pt x="1106" y="64"/>
                      <a:pt x="925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5" name="Google Shape;3305;p18"/>
              <p:cNvSpPr/>
              <p:nvPr/>
            </p:nvSpPr>
            <p:spPr>
              <a:xfrm>
                <a:off x="4927350" y="5245075"/>
                <a:ext cx="42550" cy="37225"/>
              </a:xfrm>
              <a:custGeom>
                <a:rect b="b" l="l" r="r" t="t"/>
                <a:pathLst>
                  <a:path extrusionOk="0" h="1489" w="1702">
                    <a:moveTo>
                      <a:pt x="748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35" y="1488"/>
                      <a:pt x="726" y="1488"/>
                    </a:cubicBezTo>
                    <a:cubicBezTo>
                      <a:pt x="1395" y="1460"/>
                      <a:pt x="1702" y="679"/>
                      <a:pt x="1256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6" name="Google Shape;3306;p18"/>
              <p:cNvSpPr/>
              <p:nvPr/>
            </p:nvSpPr>
            <p:spPr>
              <a:xfrm>
                <a:off x="4845950" y="5245075"/>
                <a:ext cx="43050" cy="37225"/>
              </a:xfrm>
              <a:custGeom>
                <a:rect b="b" l="l" r="r" t="t"/>
                <a:pathLst>
                  <a:path extrusionOk="0" h="1489" w="1722">
                    <a:moveTo>
                      <a:pt x="753" y="1"/>
                    </a:moveTo>
                    <a:cubicBezTo>
                      <a:pt x="373" y="1"/>
                      <a:pt x="1" y="296"/>
                      <a:pt x="20" y="735"/>
                    </a:cubicBezTo>
                    <a:cubicBezTo>
                      <a:pt x="20" y="1153"/>
                      <a:pt x="327" y="1488"/>
                      <a:pt x="745" y="1488"/>
                    </a:cubicBezTo>
                    <a:cubicBezTo>
                      <a:pt x="1387" y="1460"/>
                      <a:pt x="1722" y="679"/>
                      <a:pt x="1247" y="205"/>
                    </a:cubicBezTo>
                    <a:cubicBezTo>
                      <a:pt x="1106" y="64"/>
                      <a:pt x="929" y="1"/>
                      <a:pt x="75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7" name="Google Shape;3307;p18"/>
              <p:cNvSpPr/>
              <p:nvPr/>
            </p:nvSpPr>
            <p:spPr>
              <a:xfrm>
                <a:off x="4218000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36" y="1488"/>
                      <a:pt x="726" y="1488"/>
                    </a:cubicBezTo>
                    <a:cubicBezTo>
                      <a:pt x="1396" y="1488"/>
                      <a:pt x="1731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8" name="Google Shape;3308;p18"/>
              <p:cNvSpPr/>
              <p:nvPr/>
            </p:nvSpPr>
            <p:spPr>
              <a:xfrm>
                <a:off x="4135225" y="5245075"/>
                <a:ext cx="43050" cy="37225"/>
              </a:xfrm>
              <a:custGeom>
                <a:rect b="b" l="l" r="r" t="t"/>
                <a:pathLst>
                  <a:path extrusionOk="0" h="1489" w="1722">
                    <a:moveTo>
                      <a:pt x="762" y="1"/>
                    </a:moveTo>
                    <a:cubicBezTo>
                      <a:pt x="373" y="1"/>
                      <a:pt x="1" y="296"/>
                      <a:pt x="20" y="735"/>
                    </a:cubicBezTo>
                    <a:cubicBezTo>
                      <a:pt x="20" y="1153"/>
                      <a:pt x="327" y="1488"/>
                      <a:pt x="745" y="1488"/>
                    </a:cubicBezTo>
                    <a:cubicBezTo>
                      <a:pt x="1387" y="1488"/>
                      <a:pt x="1722" y="679"/>
                      <a:pt x="1275" y="205"/>
                    </a:cubicBezTo>
                    <a:cubicBezTo>
                      <a:pt x="1125" y="64"/>
                      <a:pt x="942" y="1"/>
                      <a:pt x="76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9" name="Google Shape;3309;p18"/>
              <p:cNvSpPr/>
              <p:nvPr/>
            </p:nvSpPr>
            <p:spPr>
              <a:xfrm>
                <a:off x="4765050" y="5245075"/>
                <a:ext cx="43050" cy="37225"/>
              </a:xfrm>
              <a:custGeom>
                <a:rect b="b" l="l" r="r" t="t"/>
                <a:pathLst>
                  <a:path extrusionOk="0" h="1489" w="1722">
                    <a:moveTo>
                      <a:pt x="762" y="1"/>
                    </a:moveTo>
                    <a:cubicBezTo>
                      <a:pt x="373" y="1"/>
                      <a:pt x="0" y="296"/>
                      <a:pt x="20" y="735"/>
                    </a:cubicBezTo>
                    <a:cubicBezTo>
                      <a:pt x="20" y="1153"/>
                      <a:pt x="326" y="1488"/>
                      <a:pt x="745" y="1488"/>
                    </a:cubicBezTo>
                    <a:cubicBezTo>
                      <a:pt x="1387" y="1488"/>
                      <a:pt x="1721" y="679"/>
                      <a:pt x="1275" y="205"/>
                    </a:cubicBezTo>
                    <a:cubicBezTo>
                      <a:pt x="1125" y="64"/>
                      <a:pt x="942" y="1"/>
                      <a:pt x="76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0" name="Google Shape;3310;p18"/>
              <p:cNvSpPr/>
              <p:nvPr/>
            </p:nvSpPr>
            <p:spPr>
              <a:xfrm>
                <a:off x="4367275" y="5245075"/>
                <a:ext cx="42575" cy="37225"/>
              </a:xfrm>
              <a:custGeom>
                <a:rect b="b" l="l" r="r" t="t"/>
                <a:pathLst>
                  <a:path extrusionOk="0" h="1489" w="1703">
                    <a:moveTo>
                      <a:pt x="748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07" y="1488"/>
                      <a:pt x="726" y="1488"/>
                    </a:cubicBezTo>
                    <a:cubicBezTo>
                      <a:pt x="1367" y="1488"/>
                      <a:pt x="1702" y="679"/>
                      <a:pt x="1256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1" name="Google Shape;3311;p18"/>
              <p:cNvSpPr/>
              <p:nvPr/>
            </p:nvSpPr>
            <p:spPr>
              <a:xfrm>
                <a:off x="4683925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35" y="1488"/>
                      <a:pt x="754" y="1488"/>
                    </a:cubicBezTo>
                    <a:cubicBezTo>
                      <a:pt x="1395" y="1460"/>
                      <a:pt x="1730" y="679"/>
                      <a:pt x="1256" y="205"/>
                    </a:cubicBezTo>
                    <a:cubicBezTo>
                      <a:pt x="1106" y="64"/>
                      <a:pt x="925" y="1"/>
                      <a:pt x="749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2" name="Google Shape;3312;p18"/>
              <p:cNvSpPr/>
              <p:nvPr/>
            </p:nvSpPr>
            <p:spPr>
              <a:xfrm>
                <a:off x="4603025" y="5245075"/>
                <a:ext cx="43250" cy="37225"/>
              </a:xfrm>
              <a:custGeom>
                <a:rect b="b" l="l" r="r" t="t"/>
                <a:pathLst>
                  <a:path extrusionOk="0" h="1489" w="1730">
                    <a:moveTo>
                      <a:pt x="748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35" y="1488"/>
                      <a:pt x="725" y="1488"/>
                    </a:cubicBezTo>
                    <a:cubicBezTo>
                      <a:pt x="1395" y="1460"/>
                      <a:pt x="1730" y="679"/>
                      <a:pt x="1256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3" name="Google Shape;3313;p18"/>
              <p:cNvSpPr/>
              <p:nvPr/>
            </p:nvSpPr>
            <p:spPr>
              <a:xfrm>
                <a:off x="4438400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36" y="1488"/>
                      <a:pt x="726" y="1488"/>
                    </a:cubicBezTo>
                    <a:cubicBezTo>
                      <a:pt x="1396" y="1488"/>
                      <a:pt x="1731" y="679"/>
                      <a:pt x="1256" y="205"/>
                    </a:cubicBezTo>
                    <a:cubicBezTo>
                      <a:pt x="1107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4" name="Google Shape;3314;p18"/>
              <p:cNvSpPr/>
              <p:nvPr/>
            </p:nvSpPr>
            <p:spPr>
              <a:xfrm>
                <a:off x="4067575" y="5245075"/>
                <a:ext cx="43050" cy="37225"/>
              </a:xfrm>
              <a:custGeom>
                <a:rect b="b" l="l" r="r" t="t"/>
                <a:pathLst>
                  <a:path extrusionOk="0" h="1489" w="1722">
                    <a:moveTo>
                      <a:pt x="753" y="1"/>
                    </a:moveTo>
                    <a:cubicBezTo>
                      <a:pt x="373" y="1"/>
                      <a:pt x="1" y="296"/>
                      <a:pt x="20" y="735"/>
                    </a:cubicBezTo>
                    <a:cubicBezTo>
                      <a:pt x="20" y="1153"/>
                      <a:pt x="327" y="1488"/>
                      <a:pt x="745" y="1488"/>
                    </a:cubicBezTo>
                    <a:cubicBezTo>
                      <a:pt x="1387" y="1460"/>
                      <a:pt x="1721" y="679"/>
                      <a:pt x="1247" y="205"/>
                    </a:cubicBezTo>
                    <a:cubicBezTo>
                      <a:pt x="1106" y="64"/>
                      <a:pt x="929" y="1"/>
                      <a:pt x="753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5" name="Google Shape;3315;p18"/>
              <p:cNvSpPr/>
              <p:nvPr/>
            </p:nvSpPr>
            <p:spPr>
              <a:xfrm>
                <a:off x="4522100" y="5245075"/>
                <a:ext cx="42575" cy="37225"/>
              </a:xfrm>
              <a:custGeom>
                <a:rect b="b" l="l" r="r" t="t"/>
                <a:pathLst>
                  <a:path extrusionOk="0" h="1489" w="1703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08" y="1488"/>
                      <a:pt x="726" y="1488"/>
                    </a:cubicBezTo>
                    <a:cubicBezTo>
                      <a:pt x="1396" y="1460"/>
                      <a:pt x="1703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6" name="Google Shape;3316;p18"/>
              <p:cNvSpPr/>
              <p:nvPr/>
            </p:nvSpPr>
            <p:spPr>
              <a:xfrm>
                <a:off x="4289850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35" y="1488"/>
                      <a:pt x="726" y="1488"/>
                    </a:cubicBezTo>
                    <a:cubicBezTo>
                      <a:pt x="1395" y="1460"/>
                      <a:pt x="1730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7" name="Google Shape;3317;p18"/>
              <p:cNvSpPr/>
              <p:nvPr/>
            </p:nvSpPr>
            <p:spPr>
              <a:xfrm>
                <a:off x="4061775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977" y="0"/>
                    </a:moveTo>
                    <a:cubicBezTo>
                      <a:pt x="335" y="0"/>
                      <a:pt x="1" y="781"/>
                      <a:pt x="475" y="1256"/>
                    </a:cubicBezTo>
                    <a:cubicBezTo>
                      <a:pt x="619" y="1400"/>
                      <a:pt x="801" y="1466"/>
                      <a:pt x="982" y="1466"/>
                    </a:cubicBezTo>
                    <a:cubicBezTo>
                      <a:pt x="1360" y="1466"/>
                      <a:pt x="1730" y="1179"/>
                      <a:pt x="1730" y="725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8" name="Google Shape;3318;p18"/>
              <p:cNvSpPr/>
              <p:nvPr/>
            </p:nvSpPr>
            <p:spPr>
              <a:xfrm>
                <a:off x="4142675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1005" y="0"/>
                    </a:moveTo>
                    <a:cubicBezTo>
                      <a:pt x="336" y="0"/>
                      <a:pt x="1" y="781"/>
                      <a:pt x="475" y="1256"/>
                    </a:cubicBezTo>
                    <a:cubicBezTo>
                      <a:pt x="619" y="1400"/>
                      <a:pt x="802" y="1466"/>
                      <a:pt x="982" y="1466"/>
                    </a:cubicBezTo>
                    <a:cubicBezTo>
                      <a:pt x="1360" y="1466"/>
                      <a:pt x="1731" y="1179"/>
                      <a:pt x="1731" y="725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9" name="Google Shape;3319;p18"/>
              <p:cNvSpPr/>
              <p:nvPr/>
            </p:nvSpPr>
            <p:spPr>
              <a:xfrm>
                <a:off x="4223600" y="5324125"/>
                <a:ext cx="43250" cy="36650"/>
              </a:xfrm>
              <a:custGeom>
                <a:rect b="b" l="l" r="r" t="t"/>
                <a:pathLst>
                  <a:path extrusionOk="0" h="1466" w="1730">
                    <a:moveTo>
                      <a:pt x="1004" y="0"/>
                    </a:moveTo>
                    <a:cubicBezTo>
                      <a:pt x="335" y="0"/>
                      <a:pt x="0" y="781"/>
                      <a:pt x="474" y="1256"/>
                    </a:cubicBezTo>
                    <a:cubicBezTo>
                      <a:pt x="628" y="1400"/>
                      <a:pt x="813" y="1466"/>
                      <a:pt x="994" y="1466"/>
                    </a:cubicBezTo>
                    <a:cubicBezTo>
                      <a:pt x="1372" y="1466"/>
                      <a:pt x="1730" y="1179"/>
                      <a:pt x="1730" y="725"/>
                    </a:cubicBezTo>
                    <a:cubicBezTo>
                      <a:pt x="1730" y="335"/>
                      <a:pt x="1395" y="0"/>
                      <a:pt x="100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0" name="Google Shape;3320;p18"/>
              <p:cNvSpPr/>
              <p:nvPr/>
            </p:nvSpPr>
            <p:spPr>
              <a:xfrm>
                <a:off x="4305200" y="5324125"/>
                <a:ext cx="42575" cy="36650"/>
              </a:xfrm>
              <a:custGeom>
                <a:rect b="b" l="l" r="r" t="t"/>
                <a:pathLst>
                  <a:path extrusionOk="0" h="1466" w="1703">
                    <a:moveTo>
                      <a:pt x="977" y="0"/>
                    </a:moveTo>
                    <a:cubicBezTo>
                      <a:pt x="335" y="0"/>
                      <a:pt x="0" y="781"/>
                      <a:pt x="447" y="1256"/>
                    </a:cubicBezTo>
                    <a:cubicBezTo>
                      <a:pt x="600" y="1400"/>
                      <a:pt x="786" y="1466"/>
                      <a:pt x="966" y="1466"/>
                    </a:cubicBezTo>
                    <a:cubicBezTo>
                      <a:pt x="1345" y="1466"/>
                      <a:pt x="1702" y="1179"/>
                      <a:pt x="1702" y="725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1" name="Google Shape;3321;p18"/>
              <p:cNvSpPr/>
              <p:nvPr/>
            </p:nvSpPr>
            <p:spPr>
              <a:xfrm>
                <a:off x="4932925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1005" y="0"/>
                    </a:moveTo>
                    <a:cubicBezTo>
                      <a:pt x="335" y="0"/>
                      <a:pt x="0" y="781"/>
                      <a:pt x="475" y="1256"/>
                    </a:cubicBezTo>
                    <a:cubicBezTo>
                      <a:pt x="619" y="1400"/>
                      <a:pt x="801" y="1466"/>
                      <a:pt x="982" y="1466"/>
                    </a:cubicBezTo>
                    <a:cubicBezTo>
                      <a:pt x="1360" y="1466"/>
                      <a:pt x="1730" y="1179"/>
                      <a:pt x="1730" y="725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2" name="Google Shape;3322;p18"/>
              <p:cNvSpPr/>
              <p:nvPr/>
            </p:nvSpPr>
            <p:spPr>
              <a:xfrm>
                <a:off x="5015925" y="5324125"/>
                <a:ext cx="42575" cy="36650"/>
              </a:xfrm>
              <a:custGeom>
                <a:rect b="b" l="l" r="r" t="t"/>
                <a:pathLst>
                  <a:path extrusionOk="0" h="1466" w="1703">
                    <a:moveTo>
                      <a:pt x="977" y="0"/>
                    </a:moveTo>
                    <a:cubicBezTo>
                      <a:pt x="335" y="0"/>
                      <a:pt x="0" y="781"/>
                      <a:pt x="447" y="1256"/>
                    </a:cubicBezTo>
                    <a:cubicBezTo>
                      <a:pt x="600" y="1400"/>
                      <a:pt x="786" y="1466"/>
                      <a:pt x="966" y="1466"/>
                    </a:cubicBezTo>
                    <a:cubicBezTo>
                      <a:pt x="1345" y="1466"/>
                      <a:pt x="1702" y="1179"/>
                      <a:pt x="1702" y="725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3" name="Google Shape;3323;p18"/>
              <p:cNvSpPr/>
              <p:nvPr/>
            </p:nvSpPr>
            <p:spPr>
              <a:xfrm>
                <a:off x="4386100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977" y="0"/>
                    </a:moveTo>
                    <a:cubicBezTo>
                      <a:pt x="335" y="0"/>
                      <a:pt x="1" y="781"/>
                      <a:pt x="475" y="1256"/>
                    </a:cubicBezTo>
                    <a:cubicBezTo>
                      <a:pt x="619" y="1400"/>
                      <a:pt x="801" y="1466"/>
                      <a:pt x="982" y="1466"/>
                    </a:cubicBezTo>
                    <a:cubicBezTo>
                      <a:pt x="1360" y="1466"/>
                      <a:pt x="1730" y="1179"/>
                      <a:pt x="1730" y="725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4" name="Google Shape;3324;p18"/>
              <p:cNvSpPr/>
              <p:nvPr/>
            </p:nvSpPr>
            <p:spPr>
              <a:xfrm>
                <a:off x="4784350" y="5324125"/>
                <a:ext cx="42575" cy="36650"/>
              </a:xfrm>
              <a:custGeom>
                <a:rect b="b" l="l" r="r" t="t"/>
                <a:pathLst>
                  <a:path extrusionOk="0" h="1466" w="1703">
                    <a:moveTo>
                      <a:pt x="977" y="0"/>
                    </a:moveTo>
                    <a:cubicBezTo>
                      <a:pt x="308" y="0"/>
                      <a:pt x="1" y="781"/>
                      <a:pt x="447" y="1256"/>
                    </a:cubicBezTo>
                    <a:cubicBezTo>
                      <a:pt x="601" y="1400"/>
                      <a:pt x="786" y="1466"/>
                      <a:pt x="967" y="1466"/>
                    </a:cubicBezTo>
                    <a:cubicBezTo>
                      <a:pt x="1345" y="1466"/>
                      <a:pt x="1703" y="1179"/>
                      <a:pt x="1703" y="725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5" name="Google Shape;3325;p18"/>
              <p:cNvSpPr/>
              <p:nvPr/>
            </p:nvSpPr>
            <p:spPr>
              <a:xfrm>
                <a:off x="4467000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1005" y="0"/>
                    </a:moveTo>
                    <a:cubicBezTo>
                      <a:pt x="336" y="0"/>
                      <a:pt x="1" y="781"/>
                      <a:pt x="475" y="1256"/>
                    </a:cubicBezTo>
                    <a:cubicBezTo>
                      <a:pt x="619" y="1400"/>
                      <a:pt x="802" y="1466"/>
                      <a:pt x="982" y="1466"/>
                    </a:cubicBezTo>
                    <a:cubicBezTo>
                      <a:pt x="1360" y="1466"/>
                      <a:pt x="1731" y="1179"/>
                      <a:pt x="1731" y="725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6" name="Google Shape;3326;p18"/>
              <p:cNvSpPr/>
              <p:nvPr/>
            </p:nvSpPr>
            <p:spPr>
              <a:xfrm>
                <a:off x="4547925" y="5324125"/>
                <a:ext cx="43250" cy="36650"/>
              </a:xfrm>
              <a:custGeom>
                <a:rect b="b" l="l" r="r" t="t"/>
                <a:pathLst>
                  <a:path extrusionOk="0" h="1466" w="1730">
                    <a:moveTo>
                      <a:pt x="977" y="0"/>
                    </a:moveTo>
                    <a:cubicBezTo>
                      <a:pt x="335" y="0"/>
                      <a:pt x="0" y="781"/>
                      <a:pt x="446" y="1256"/>
                    </a:cubicBezTo>
                    <a:cubicBezTo>
                      <a:pt x="600" y="1400"/>
                      <a:pt x="785" y="1466"/>
                      <a:pt x="967" y="1466"/>
                    </a:cubicBezTo>
                    <a:cubicBezTo>
                      <a:pt x="1347" y="1466"/>
                      <a:pt x="1711" y="1179"/>
                      <a:pt x="1730" y="725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7" name="Google Shape;3327;p18"/>
              <p:cNvSpPr/>
              <p:nvPr/>
            </p:nvSpPr>
            <p:spPr>
              <a:xfrm>
                <a:off x="4712525" y="5324125"/>
                <a:ext cx="43250" cy="36650"/>
              </a:xfrm>
              <a:custGeom>
                <a:rect b="b" l="l" r="r" t="t"/>
                <a:pathLst>
                  <a:path extrusionOk="0" h="1466" w="1730">
                    <a:moveTo>
                      <a:pt x="977" y="0"/>
                    </a:moveTo>
                    <a:cubicBezTo>
                      <a:pt x="335" y="0"/>
                      <a:pt x="0" y="781"/>
                      <a:pt x="475" y="1256"/>
                    </a:cubicBezTo>
                    <a:cubicBezTo>
                      <a:pt x="619" y="1400"/>
                      <a:pt x="801" y="1466"/>
                      <a:pt x="982" y="1466"/>
                    </a:cubicBezTo>
                    <a:cubicBezTo>
                      <a:pt x="1360" y="1466"/>
                      <a:pt x="1730" y="1179"/>
                      <a:pt x="1730" y="725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8" name="Google Shape;3328;p18"/>
              <p:cNvSpPr/>
              <p:nvPr/>
            </p:nvSpPr>
            <p:spPr>
              <a:xfrm>
                <a:off x="5082875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1005" y="0"/>
                    </a:moveTo>
                    <a:cubicBezTo>
                      <a:pt x="335" y="0"/>
                      <a:pt x="1" y="781"/>
                      <a:pt x="475" y="1256"/>
                    </a:cubicBezTo>
                    <a:cubicBezTo>
                      <a:pt x="619" y="1400"/>
                      <a:pt x="802" y="1466"/>
                      <a:pt x="982" y="1466"/>
                    </a:cubicBezTo>
                    <a:cubicBezTo>
                      <a:pt x="1360" y="1466"/>
                      <a:pt x="1730" y="1179"/>
                      <a:pt x="1730" y="725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9" name="Google Shape;3329;p18"/>
              <p:cNvSpPr/>
              <p:nvPr/>
            </p:nvSpPr>
            <p:spPr>
              <a:xfrm>
                <a:off x="4629525" y="5324125"/>
                <a:ext cx="42575" cy="36650"/>
              </a:xfrm>
              <a:custGeom>
                <a:rect b="b" l="l" r="r" t="t"/>
                <a:pathLst>
                  <a:path extrusionOk="0" h="1466" w="1703">
                    <a:moveTo>
                      <a:pt x="977" y="0"/>
                    </a:moveTo>
                    <a:cubicBezTo>
                      <a:pt x="307" y="0"/>
                      <a:pt x="0" y="781"/>
                      <a:pt x="447" y="1256"/>
                    </a:cubicBezTo>
                    <a:cubicBezTo>
                      <a:pt x="600" y="1400"/>
                      <a:pt x="786" y="1466"/>
                      <a:pt x="966" y="1466"/>
                    </a:cubicBezTo>
                    <a:cubicBezTo>
                      <a:pt x="1345" y="1466"/>
                      <a:pt x="1702" y="1179"/>
                      <a:pt x="1702" y="725"/>
                    </a:cubicBezTo>
                    <a:cubicBezTo>
                      <a:pt x="1702" y="335"/>
                      <a:pt x="1367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0" name="Google Shape;3330;p18"/>
              <p:cNvSpPr/>
              <p:nvPr/>
            </p:nvSpPr>
            <p:spPr>
              <a:xfrm>
                <a:off x="4861775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977" y="0"/>
                    </a:moveTo>
                    <a:cubicBezTo>
                      <a:pt x="335" y="0"/>
                      <a:pt x="1" y="781"/>
                      <a:pt x="447" y="1256"/>
                    </a:cubicBezTo>
                    <a:cubicBezTo>
                      <a:pt x="600" y="1400"/>
                      <a:pt x="786" y="1466"/>
                      <a:pt x="968" y="1466"/>
                    </a:cubicBezTo>
                    <a:cubicBezTo>
                      <a:pt x="1348" y="1466"/>
                      <a:pt x="1711" y="1179"/>
                      <a:pt x="1730" y="725"/>
                    </a:cubicBezTo>
                    <a:cubicBezTo>
                      <a:pt x="1730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1" name="Google Shape;3331;p18"/>
              <p:cNvSpPr/>
              <p:nvPr/>
            </p:nvSpPr>
            <p:spPr>
              <a:xfrm>
                <a:off x="5221675" y="4070050"/>
                <a:ext cx="244850" cy="403875"/>
              </a:xfrm>
              <a:custGeom>
                <a:rect b="b" l="l" r="r" t="t"/>
                <a:pathLst>
                  <a:path extrusionOk="0" h="16155" w="9794">
                    <a:moveTo>
                      <a:pt x="9793" y="1"/>
                    </a:moveTo>
                    <a:lnTo>
                      <a:pt x="0" y="28"/>
                    </a:lnTo>
                    <a:lnTo>
                      <a:pt x="0" y="16154"/>
                    </a:lnTo>
                    <a:lnTo>
                      <a:pt x="9793" y="16126"/>
                    </a:lnTo>
                    <a:lnTo>
                      <a:pt x="9793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2" name="Google Shape;3332;p18"/>
              <p:cNvSpPr/>
              <p:nvPr/>
            </p:nvSpPr>
            <p:spPr>
              <a:xfrm>
                <a:off x="5221675" y="3579025"/>
                <a:ext cx="244850" cy="404575"/>
              </a:xfrm>
              <a:custGeom>
                <a:rect b="b" l="l" r="r" t="t"/>
                <a:pathLst>
                  <a:path extrusionOk="0" h="16183" w="9794">
                    <a:moveTo>
                      <a:pt x="9793" y="1"/>
                    </a:moveTo>
                    <a:lnTo>
                      <a:pt x="0" y="29"/>
                    </a:lnTo>
                    <a:lnTo>
                      <a:pt x="0" y="16182"/>
                    </a:lnTo>
                    <a:lnTo>
                      <a:pt x="9793" y="16154"/>
                    </a:lnTo>
                    <a:lnTo>
                      <a:pt x="9793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3" name="Google Shape;3333;p18"/>
              <p:cNvSpPr/>
              <p:nvPr/>
            </p:nvSpPr>
            <p:spPr>
              <a:xfrm>
                <a:off x="5221675" y="4564575"/>
                <a:ext cx="244850" cy="403850"/>
              </a:xfrm>
              <a:custGeom>
                <a:rect b="b" l="l" r="r" t="t"/>
                <a:pathLst>
                  <a:path extrusionOk="0" h="16154" w="9794">
                    <a:moveTo>
                      <a:pt x="9793" y="0"/>
                    </a:moveTo>
                    <a:lnTo>
                      <a:pt x="0" y="28"/>
                    </a:lnTo>
                    <a:lnTo>
                      <a:pt x="0" y="16154"/>
                    </a:lnTo>
                    <a:lnTo>
                      <a:pt x="9793" y="16126"/>
                    </a:lnTo>
                    <a:lnTo>
                      <a:pt x="9793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4" name="Google Shape;3334;p18"/>
              <p:cNvSpPr/>
              <p:nvPr/>
            </p:nvSpPr>
            <p:spPr>
              <a:xfrm>
                <a:off x="5221675" y="5065350"/>
                <a:ext cx="244850" cy="404575"/>
              </a:xfrm>
              <a:custGeom>
                <a:rect b="b" l="l" r="r" t="t"/>
                <a:pathLst>
                  <a:path extrusionOk="0" h="16183" w="9794">
                    <a:moveTo>
                      <a:pt x="9793" y="1"/>
                    </a:moveTo>
                    <a:lnTo>
                      <a:pt x="0" y="28"/>
                    </a:lnTo>
                    <a:lnTo>
                      <a:pt x="0" y="16182"/>
                    </a:lnTo>
                    <a:lnTo>
                      <a:pt x="9793" y="16154"/>
                    </a:lnTo>
                    <a:lnTo>
                      <a:pt x="9793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5" name="Google Shape;3335;p18"/>
              <p:cNvSpPr/>
              <p:nvPr/>
            </p:nvSpPr>
            <p:spPr>
              <a:xfrm>
                <a:off x="3607725" y="3576250"/>
                <a:ext cx="1625825" cy="403150"/>
              </a:xfrm>
              <a:custGeom>
                <a:rect b="b" l="l" r="r" t="t"/>
                <a:pathLst>
                  <a:path extrusionOk="0" h="16126" w="65033">
                    <a:moveTo>
                      <a:pt x="0" y="0"/>
                    </a:moveTo>
                    <a:lnTo>
                      <a:pt x="0" y="16126"/>
                    </a:lnTo>
                    <a:lnTo>
                      <a:pt x="65033" y="16126"/>
                    </a:lnTo>
                    <a:lnTo>
                      <a:pt x="65033" y="0"/>
                    </a:lnTo>
                    <a:close/>
                  </a:path>
                </a:pathLst>
              </a:custGeom>
              <a:solidFill>
                <a:srgbClr val="A4C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6" name="Google Shape;3336;p18"/>
              <p:cNvSpPr/>
              <p:nvPr/>
            </p:nvSpPr>
            <p:spPr>
              <a:xfrm>
                <a:off x="3679550" y="3659250"/>
                <a:ext cx="320175" cy="49525"/>
              </a:xfrm>
              <a:custGeom>
                <a:rect b="b" l="l" r="r" t="t"/>
                <a:pathLst>
                  <a:path extrusionOk="0" h="1981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7" y="1981"/>
                    </a:lnTo>
                    <a:lnTo>
                      <a:pt x="12807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7" name="Google Shape;3337;p18"/>
              <p:cNvSpPr/>
              <p:nvPr/>
            </p:nvSpPr>
            <p:spPr>
              <a:xfrm>
                <a:off x="3679550" y="3743625"/>
                <a:ext cx="320175" cy="49550"/>
              </a:xfrm>
              <a:custGeom>
                <a:rect b="b" l="l" r="r" t="t"/>
                <a:pathLst>
                  <a:path extrusionOk="0" h="1982" w="12807">
                    <a:moveTo>
                      <a:pt x="1" y="1"/>
                    </a:moveTo>
                    <a:lnTo>
                      <a:pt x="1" y="1982"/>
                    </a:lnTo>
                    <a:lnTo>
                      <a:pt x="12807" y="1982"/>
                    </a:lnTo>
                    <a:lnTo>
                      <a:pt x="12807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8" name="Google Shape;3338;p18"/>
              <p:cNvSpPr/>
              <p:nvPr/>
            </p:nvSpPr>
            <p:spPr>
              <a:xfrm>
                <a:off x="3679550" y="3831525"/>
                <a:ext cx="320175" cy="49525"/>
              </a:xfrm>
              <a:custGeom>
                <a:rect b="b" l="l" r="r" t="t"/>
                <a:pathLst>
                  <a:path extrusionOk="0" h="1981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7" y="1981"/>
                    </a:lnTo>
                    <a:lnTo>
                      <a:pt x="12807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9" name="Google Shape;3339;p18"/>
              <p:cNvSpPr/>
              <p:nvPr/>
            </p:nvSpPr>
            <p:spPr>
              <a:xfrm>
                <a:off x="4083400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1005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0" y="1411"/>
                      <a:pt x="804" y="1479"/>
                      <a:pt x="986" y="1479"/>
                    </a:cubicBezTo>
                    <a:cubicBezTo>
                      <a:pt x="1363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0" name="Google Shape;3340;p18"/>
              <p:cNvSpPr/>
              <p:nvPr/>
            </p:nvSpPr>
            <p:spPr>
              <a:xfrm>
                <a:off x="4164300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977" y="0"/>
                    </a:moveTo>
                    <a:cubicBezTo>
                      <a:pt x="335" y="0"/>
                      <a:pt x="1" y="809"/>
                      <a:pt x="447" y="1256"/>
                    </a:cubicBezTo>
                    <a:cubicBezTo>
                      <a:pt x="602" y="1411"/>
                      <a:pt x="792" y="1479"/>
                      <a:pt x="978" y="1479"/>
                    </a:cubicBezTo>
                    <a:cubicBezTo>
                      <a:pt x="1363" y="1479"/>
                      <a:pt x="1730" y="1186"/>
                      <a:pt x="1730" y="754"/>
                    </a:cubicBezTo>
                    <a:cubicBezTo>
                      <a:pt x="1730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1" name="Google Shape;3341;p18"/>
              <p:cNvSpPr/>
              <p:nvPr/>
            </p:nvSpPr>
            <p:spPr>
              <a:xfrm>
                <a:off x="4245900" y="3670400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977" y="0"/>
                    </a:moveTo>
                    <a:cubicBezTo>
                      <a:pt x="308" y="0"/>
                      <a:pt x="1" y="809"/>
                      <a:pt x="447" y="1256"/>
                    </a:cubicBezTo>
                    <a:cubicBezTo>
                      <a:pt x="602" y="1411"/>
                      <a:pt x="789" y="1479"/>
                      <a:pt x="971" y="1479"/>
                    </a:cubicBezTo>
                    <a:cubicBezTo>
                      <a:pt x="1348" y="1479"/>
                      <a:pt x="1703" y="1186"/>
                      <a:pt x="1703" y="754"/>
                    </a:cubicBezTo>
                    <a:cubicBezTo>
                      <a:pt x="1703" y="335"/>
                      <a:pt x="1368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2" name="Google Shape;3342;p18"/>
              <p:cNvSpPr/>
              <p:nvPr/>
            </p:nvSpPr>
            <p:spPr>
              <a:xfrm>
                <a:off x="4326825" y="36704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977" y="0"/>
                    </a:moveTo>
                    <a:cubicBezTo>
                      <a:pt x="335" y="0"/>
                      <a:pt x="0" y="809"/>
                      <a:pt x="447" y="1256"/>
                    </a:cubicBezTo>
                    <a:cubicBezTo>
                      <a:pt x="601" y="1411"/>
                      <a:pt x="791" y="1479"/>
                      <a:pt x="978" y="1479"/>
                    </a:cubicBezTo>
                    <a:cubicBezTo>
                      <a:pt x="1362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3" name="Google Shape;3343;p18"/>
              <p:cNvSpPr/>
              <p:nvPr/>
            </p:nvSpPr>
            <p:spPr>
              <a:xfrm>
                <a:off x="4954550" y="36704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1005" y="0"/>
                    </a:moveTo>
                    <a:cubicBezTo>
                      <a:pt x="335" y="0"/>
                      <a:pt x="0" y="809"/>
                      <a:pt x="474" y="1256"/>
                    </a:cubicBezTo>
                    <a:cubicBezTo>
                      <a:pt x="629" y="1411"/>
                      <a:pt x="816" y="1479"/>
                      <a:pt x="999" y="1479"/>
                    </a:cubicBezTo>
                    <a:cubicBezTo>
                      <a:pt x="1375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4" name="Google Shape;3344;p18"/>
              <p:cNvSpPr/>
              <p:nvPr/>
            </p:nvSpPr>
            <p:spPr>
              <a:xfrm>
                <a:off x="5037550" y="36704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977" y="0"/>
                    </a:moveTo>
                    <a:cubicBezTo>
                      <a:pt x="335" y="0"/>
                      <a:pt x="0" y="809"/>
                      <a:pt x="447" y="1256"/>
                    </a:cubicBezTo>
                    <a:cubicBezTo>
                      <a:pt x="601" y="1411"/>
                      <a:pt x="789" y="1479"/>
                      <a:pt x="972" y="1479"/>
                    </a:cubicBezTo>
                    <a:cubicBezTo>
                      <a:pt x="1350" y="1479"/>
                      <a:pt x="1711" y="1186"/>
                      <a:pt x="1730" y="754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5" name="Google Shape;3345;p18"/>
              <p:cNvSpPr/>
              <p:nvPr/>
            </p:nvSpPr>
            <p:spPr>
              <a:xfrm>
                <a:off x="4407725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977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0" y="1411"/>
                      <a:pt x="804" y="1479"/>
                      <a:pt x="986" y="1479"/>
                    </a:cubicBezTo>
                    <a:cubicBezTo>
                      <a:pt x="1363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6" name="Google Shape;3346;p18"/>
              <p:cNvSpPr/>
              <p:nvPr/>
            </p:nvSpPr>
            <p:spPr>
              <a:xfrm>
                <a:off x="4805975" y="3670400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977" y="0"/>
                    </a:moveTo>
                    <a:cubicBezTo>
                      <a:pt x="336" y="0"/>
                      <a:pt x="1" y="809"/>
                      <a:pt x="447" y="1256"/>
                    </a:cubicBezTo>
                    <a:cubicBezTo>
                      <a:pt x="602" y="1411"/>
                      <a:pt x="789" y="1479"/>
                      <a:pt x="971" y="1479"/>
                    </a:cubicBezTo>
                    <a:cubicBezTo>
                      <a:pt x="1348" y="1479"/>
                      <a:pt x="1703" y="1186"/>
                      <a:pt x="1703" y="754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7" name="Google Shape;3347;p18"/>
              <p:cNvSpPr/>
              <p:nvPr/>
            </p:nvSpPr>
            <p:spPr>
              <a:xfrm>
                <a:off x="4488625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1005" y="0"/>
                    </a:moveTo>
                    <a:cubicBezTo>
                      <a:pt x="335" y="0"/>
                      <a:pt x="1" y="809"/>
                      <a:pt x="475" y="1256"/>
                    </a:cubicBezTo>
                    <a:cubicBezTo>
                      <a:pt x="621" y="1411"/>
                      <a:pt x="805" y="1479"/>
                      <a:pt x="987" y="1479"/>
                    </a:cubicBezTo>
                    <a:cubicBezTo>
                      <a:pt x="1363" y="1479"/>
                      <a:pt x="1730" y="1186"/>
                      <a:pt x="1730" y="754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8" name="Google Shape;3348;p18"/>
              <p:cNvSpPr/>
              <p:nvPr/>
            </p:nvSpPr>
            <p:spPr>
              <a:xfrm>
                <a:off x="4569525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1005" y="0"/>
                    </a:moveTo>
                    <a:cubicBezTo>
                      <a:pt x="336" y="0"/>
                      <a:pt x="1" y="809"/>
                      <a:pt x="475" y="1256"/>
                    </a:cubicBezTo>
                    <a:cubicBezTo>
                      <a:pt x="630" y="1411"/>
                      <a:pt x="817" y="1479"/>
                      <a:pt x="999" y="1479"/>
                    </a:cubicBezTo>
                    <a:cubicBezTo>
                      <a:pt x="1376" y="1479"/>
                      <a:pt x="1731" y="1186"/>
                      <a:pt x="1731" y="754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9" name="Google Shape;3349;p18"/>
              <p:cNvSpPr/>
              <p:nvPr/>
            </p:nvSpPr>
            <p:spPr>
              <a:xfrm>
                <a:off x="4734150" y="36704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1004" y="0"/>
                    </a:moveTo>
                    <a:cubicBezTo>
                      <a:pt x="335" y="0"/>
                      <a:pt x="0" y="809"/>
                      <a:pt x="474" y="1256"/>
                    </a:cubicBezTo>
                    <a:cubicBezTo>
                      <a:pt x="620" y="1411"/>
                      <a:pt x="804" y="1479"/>
                      <a:pt x="986" y="1479"/>
                    </a:cubicBezTo>
                    <a:cubicBezTo>
                      <a:pt x="1362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100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0" name="Google Shape;3350;p18"/>
              <p:cNvSpPr/>
              <p:nvPr/>
            </p:nvSpPr>
            <p:spPr>
              <a:xfrm>
                <a:off x="5104500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1005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9" y="1411"/>
                      <a:pt x="817" y="1479"/>
                      <a:pt x="999" y="1479"/>
                    </a:cubicBezTo>
                    <a:cubicBezTo>
                      <a:pt x="1375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1" name="Google Shape;3351;p18"/>
              <p:cNvSpPr/>
              <p:nvPr/>
            </p:nvSpPr>
            <p:spPr>
              <a:xfrm>
                <a:off x="4651150" y="3670400"/>
                <a:ext cx="42550" cy="37000"/>
              </a:xfrm>
              <a:custGeom>
                <a:rect b="b" l="l" r="r" t="t"/>
                <a:pathLst>
                  <a:path extrusionOk="0" h="1480" w="1702">
                    <a:moveTo>
                      <a:pt x="977" y="0"/>
                    </a:moveTo>
                    <a:cubicBezTo>
                      <a:pt x="335" y="0"/>
                      <a:pt x="0" y="809"/>
                      <a:pt x="447" y="1256"/>
                    </a:cubicBezTo>
                    <a:cubicBezTo>
                      <a:pt x="601" y="1411"/>
                      <a:pt x="789" y="1479"/>
                      <a:pt x="971" y="1479"/>
                    </a:cubicBezTo>
                    <a:cubicBezTo>
                      <a:pt x="1347" y="1479"/>
                      <a:pt x="1702" y="1186"/>
                      <a:pt x="1702" y="754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2" name="Google Shape;3352;p18"/>
              <p:cNvSpPr/>
              <p:nvPr/>
            </p:nvSpPr>
            <p:spPr>
              <a:xfrm>
                <a:off x="4882700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1005" y="0"/>
                    </a:moveTo>
                    <a:cubicBezTo>
                      <a:pt x="335" y="0"/>
                      <a:pt x="1" y="809"/>
                      <a:pt x="475" y="1256"/>
                    </a:cubicBezTo>
                    <a:cubicBezTo>
                      <a:pt x="630" y="1411"/>
                      <a:pt x="817" y="1479"/>
                      <a:pt x="999" y="1479"/>
                    </a:cubicBezTo>
                    <a:cubicBezTo>
                      <a:pt x="1376" y="1479"/>
                      <a:pt x="1730" y="1186"/>
                      <a:pt x="1730" y="754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3" name="Google Shape;3353;p18"/>
              <p:cNvSpPr/>
              <p:nvPr/>
            </p:nvSpPr>
            <p:spPr>
              <a:xfrm>
                <a:off x="5110775" y="3759450"/>
                <a:ext cx="43275" cy="36525"/>
              </a:xfrm>
              <a:custGeom>
                <a:rect b="b" l="l" r="r" t="t"/>
                <a:pathLst>
                  <a:path extrusionOk="0" h="1461" w="1731">
                    <a:moveTo>
                      <a:pt x="761" y="1"/>
                    </a:moveTo>
                    <a:cubicBezTo>
                      <a:pt x="379" y="1"/>
                      <a:pt x="1" y="296"/>
                      <a:pt x="1" y="735"/>
                    </a:cubicBezTo>
                    <a:cubicBezTo>
                      <a:pt x="1" y="1153"/>
                      <a:pt x="335" y="1460"/>
                      <a:pt x="754" y="1460"/>
                    </a:cubicBezTo>
                    <a:cubicBezTo>
                      <a:pt x="1396" y="1460"/>
                      <a:pt x="1730" y="679"/>
                      <a:pt x="1256" y="205"/>
                    </a:cubicBezTo>
                    <a:cubicBezTo>
                      <a:pt x="1115" y="64"/>
                      <a:pt x="938" y="1"/>
                      <a:pt x="76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4" name="Google Shape;3354;p18"/>
              <p:cNvSpPr/>
              <p:nvPr/>
            </p:nvSpPr>
            <p:spPr>
              <a:xfrm>
                <a:off x="5029875" y="3759300"/>
                <a:ext cx="43275" cy="36675"/>
              </a:xfrm>
              <a:custGeom>
                <a:rect b="b" l="l" r="r" t="t"/>
                <a:pathLst>
                  <a:path extrusionOk="0" h="1467" w="1731">
                    <a:moveTo>
                      <a:pt x="748" y="1"/>
                    </a:moveTo>
                    <a:cubicBezTo>
                      <a:pt x="371" y="1"/>
                      <a:pt x="0" y="288"/>
                      <a:pt x="0" y="741"/>
                    </a:cubicBezTo>
                    <a:cubicBezTo>
                      <a:pt x="0" y="1159"/>
                      <a:pt x="335" y="1466"/>
                      <a:pt x="726" y="1466"/>
                    </a:cubicBezTo>
                    <a:cubicBezTo>
                      <a:pt x="1395" y="1466"/>
                      <a:pt x="1730" y="685"/>
                      <a:pt x="1256" y="211"/>
                    </a:cubicBezTo>
                    <a:cubicBezTo>
                      <a:pt x="1111" y="66"/>
                      <a:pt x="929" y="1"/>
                      <a:pt x="74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5" name="Google Shape;3355;p18"/>
              <p:cNvSpPr/>
              <p:nvPr/>
            </p:nvSpPr>
            <p:spPr>
              <a:xfrm>
                <a:off x="4948975" y="3759450"/>
                <a:ext cx="43250" cy="36525"/>
              </a:xfrm>
              <a:custGeom>
                <a:rect b="b" l="l" r="r" t="t"/>
                <a:pathLst>
                  <a:path extrusionOk="0" h="1461" w="1730">
                    <a:moveTo>
                      <a:pt x="748" y="1"/>
                    </a:moveTo>
                    <a:cubicBezTo>
                      <a:pt x="365" y="1"/>
                      <a:pt x="0" y="296"/>
                      <a:pt x="0" y="735"/>
                    </a:cubicBezTo>
                    <a:cubicBezTo>
                      <a:pt x="0" y="1153"/>
                      <a:pt x="335" y="1460"/>
                      <a:pt x="725" y="1460"/>
                    </a:cubicBezTo>
                    <a:cubicBezTo>
                      <a:pt x="1395" y="1460"/>
                      <a:pt x="1730" y="679"/>
                      <a:pt x="1255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6" name="Google Shape;3356;p18"/>
              <p:cNvSpPr/>
              <p:nvPr/>
            </p:nvSpPr>
            <p:spPr>
              <a:xfrm>
                <a:off x="4868050" y="3759450"/>
                <a:ext cx="42575" cy="36525"/>
              </a:xfrm>
              <a:custGeom>
                <a:rect b="b" l="l" r="r" t="t"/>
                <a:pathLst>
                  <a:path extrusionOk="0" h="1461" w="1703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08" y="1460"/>
                      <a:pt x="726" y="1460"/>
                    </a:cubicBezTo>
                    <a:cubicBezTo>
                      <a:pt x="1368" y="1460"/>
                      <a:pt x="1703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7" name="Google Shape;3357;p18"/>
              <p:cNvSpPr/>
              <p:nvPr/>
            </p:nvSpPr>
            <p:spPr>
              <a:xfrm>
                <a:off x="4239625" y="3759300"/>
                <a:ext cx="43275" cy="36675"/>
              </a:xfrm>
              <a:custGeom>
                <a:rect b="b" l="l" r="r" t="t"/>
                <a:pathLst>
                  <a:path extrusionOk="0" h="1467" w="1731">
                    <a:moveTo>
                      <a:pt x="749" y="1"/>
                    </a:moveTo>
                    <a:cubicBezTo>
                      <a:pt x="371" y="1"/>
                      <a:pt x="1" y="288"/>
                      <a:pt x="1" y="741"/>
                    </a:cubicBezTo>
                    <a:cubicBezTo>
                      <a:pt x="1" y="1159"/>
                      <a:pt x="336" y="1466"/>
                      <a:pt x="726" y="1466"/>
                    </a:cubicBezTo>
                    <a:cubicBezTo>
                      <a:pt x="1396" y="1466"/>
                      <a:pt x="1730" y="685"/>
                      <a:pt x="1256" y="211"/>
                    </a:cubicBezTo>
                    <a:cubicBezTo>
                      <a:pt x="1112" y="66"/>
                      <a:pt x="930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8" name="Google Shape;3358;p18"/>
              <p:cNvSpPr/>
              <p:nvPr/>
            </p:nvSpPr>
            <p:spPr>
              <a:xfrm>
                <a:off x="4157325" y="3759450"/>
                <a:ext cx="42575" cy="36525"/>
              </a:xfrm>
              <a:custGeom>
                <a:rect b="b" l="l" r="r" t="t"/>
                <a:pathLst>
                  <a:path extrusionOk="0" h="1461" w="1703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08" y="1460"/>
                      <a:pt x="726" y="1460"/>
                    </a:cubicBezTo>
                    <a:cubicBezTo>
                      <a:pt x="1368" y="1460"/>
                      <a:pt x="1703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9" name="Google Shape;3359;p18"/>
              <p:cNvSpPr/>
              <p:nvPr/>
            </p:nvSpPr>
            <p:spPr>
              <a:xfrm>
                <a:off x="4786450" y="3759450"/>
                <a:ext cx="43275" cy="36525"/>
              </a:xfrm>
              <a:custGeom>
                <a:rect b="b" l="l" r="r" t="t"/>
                <a:pathLst>
                  <a:path extrusionOk="0" h="1461" w="1731">
                    <a:moveTo>
                      <a:pt x="761" y="1"/>
                    </a:moveTo>
                    <a:cubicBezTo>
                      <a:pt x="379" y="1"/>
                      <a:pt x="1" y="296"/>
                      <a:pt x="1" y="735"/>
                    </a:cubicBezTo>
                    <a:cubicBezTo>
                      <a:pt x="1" y="1153"/>
                      <a:pt x="335" y="1460"/>
                      <a:pt x="754" y="1460"/>
                    </a:cubicBezTo>
                    <a:cubicBezTo>
                      <a:pt x="1395" y="1460"/>
                      <a:pt x="1730" y="679"/>
                      <a:pt x="1256" y="205"/>
                    </a:cubicBezTo>
                    <a:cubicBezTo>
                      <a:pt x="1115" y="64"/>
                      <a:pt x="938" y="1"/>
                      <a:pt x="76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0" name="Google Shape;3360;p18"/>
              <p:cNvSpPr/>
              <p:nvPr/>
            </p:nvSpPr>
            <p:spPr>
              <a:xfrm>
                <a:off x="4388900" y="3759450"/>
                <a:ext cx="42550" cy="36525"/>
              </a:xfrm>
              <a:custGeom>
                <a:rect b="b" l="l" r="r" t="t"/>
                <a:pathLst>
                  <a:path extrusionOk="0" h="1461" w="1702">
                    <a:moveTo>
                      <a:pt x="748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07" y="1460"/>
                      <a:pt x="726" y="1460"/>
                    </a:cubicBezTo>
                    <a:cubicBezTo>
                      <a:pt x="1367" y="1460"/>
                      <a:pt x="1702" y="679"/>
                      <a:pt x="1256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1" name="Google Shape;3361;p18"/>
              <p:cNvSpPr/>
              <p:nvPr/>
            </p:nvSpPr>
            <p:spPr>
              <a:xfrm>
                <a:off x="4705550" y="3759300"/>
                <a:ext cx="43250" cy="36675"/>
              </a:xfrm>
              <a:custGeom>
                <a:rect b="b" l="l" r="r" t="t"/>
                <a:pathLst>
                  <a:path extrusionOk="0" h="1467" w="1730">
                    <a:moveTo>
                      <a:pt x="748" y="1"/>
                    </a:moveTo>
                    <a:cubicBezTo>
                      <a:pt x="371" y="1"/>
                      <a:pt x="0" y="288"/>
                      <a:pt x="0" y="741"/>
                    </a:cubicBezTo>
                    <a:cubicBezTo>
                      <a:pt x="0" y="1159"/>
                      <a:pt x="335" y="1466"/>
                      <a:pt x="754" y="1466"/>
                    </a:cubicBezTo>
                    <a:cubicBezTo>
                      <a:pt x="1395" y="1466"/>
                      <a:pt x="1730" y="685"/>
                      <a:pt x="1256" y="211"/>
                    </a:cubicBezTo>
                    <a:cubicBezTo>
                      <a:pt x="1111" y="66"/>
                      <a:pt x="929" y="1"/>
                      <a:pt x="748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2" name="Google Shape;3362;p18"/>
              <p:cNvSpPr/>
              <p:nvPr/>
            </p:nvSpPr>
            <p:spPr>
              <a:xfrm>
                <a:off x="4624625" y="3759450"/>
                <a:ext cx="43275" cy="36525"/>
              </a:xfrm>
              <a:custGeom>
                <a:rect b="b" l="l" r="r" t="t"/>
                <a:pathLst>
                  <a:path extrusionOk="0" h="1461" w="1731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36" y="1460"/>
                      <a:pt x="726" y="1460"/>
                    </a:cubicBezTo>
                    <a:cubicBezTo>
                      <a:pt x="1396" y="1460"/>
                      <a:pt x="1731" y="679"/>
                      <a:pt x="1256" y="205"/>
                    </a:cubicBezTo>
                    <a:cubicBezTo>
                      <a:pt x="1107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3" name="Google Shape;3363;p18"/>
              <p:cNvSpPr/>
              <p:nvPr/>
            </p:nvSpPr>
            <p:spPr>
              <a:xfrm>
                <a:off x="4460025" y="3759300"/>
                <a:ext cx="43275" cy="36675"/>
              </a:xfrm>
              <a:custGeom>
                <a:rect b="b" l="l" r="r" t="t"/>
                <a:pathLst>
                  <a:path extrusionOk="0" h="1467" w="1731">
                    <a:moveTo>
                      <a:pt x="737" y="1"/>
                    </a:moveTo>
                    <a:cubicBezTo>
                      <a:pt x="358" y="1"/>
                      <a:pt x="1" y="288"/>
                      <a:pt x="1" y="741"/>
                    </a:cubicBezTo>
                    <a:cubicBezTo>
                      <a:pt x="1" y="1159"/>
                      <a:pt x="336" y="1466"/>
                      <a:pt x="726" y="1466"/>
                    </a:cubicBezTo>
                    <a:cubicBezTo>
                      <a:pt x="1396" y="1466"/>
                      <a:pt x="1731" y="685"/>
                      <a:pt x="1256" y="211"/>
                    </a:cubicBezTo>
                    <a:cubicBezTo>
                      <a:pt x="1103" y="66"/>
                      <a:pt x="917" y="1"/>
                      <a:pt x="73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4" name="Google Shape;3364;p18"/>
              <p:cNvSpPr/>
              <p:nvPr/>
            </p:nvSpPr>
            <p:spPr>
              <a:xfrm>
                <a:off x="4089675" y="3759450"/>
                <a:ext cx="43275" cy="36525"/>
              </a:xfrm>
              <a:custGeom>
                <a:rect b="b" l="l" r="r" t="t"/>
                <a:pathLst>
                  <a:path extrusionOk="0" h="1461" w="1731">
                    <a:moveTo>
                      <a:pt x="761" y="1"/>
                    </a:moveTo>
                    <a:cubicBezTo>
                      <a:pt x="379" y="1"/>
                      <a:pt x="0" y="296"/>
                      <a:pt x="0" y="735"/>
                    </a:cubicBezTo>
                    <a:cubicBezTo>
                      <a:pt x="0" y="1153"/>
                      <a:pt x="335" y="1460"/>
                      <a:pt x="754" y="1460"/>
                    </a:cubicBezTo>
                    <a:cubicBezTo>
                      <a:pt x="1395" y="1460"/>
                      <a:pt x="1730" y="679"/>
                      <a:pt x="1256" y="205"/>
                    </a:cubicBezTo>
                    <a:cubicBezTo>
                      <a:pt x="1115" y="64"/>
                      <a:pt x="938" y="1"/>
                      <a:pt x="761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5" name="Google Shape;3365;p18"/>
              <p:cNvSpPr/>
              <p:nvPr/>
            </p:nvSpPr>
            <p:spPr>
              <a:xfrm>
                <a:off x="4543725" y="3759450"/>
                <a:ext cx="42575" cy="36525"/>
              </a:xfrm>
              <a:custGeom>
                <a:rect b="b" l="l" r="r" t="t"/>
                <a:pathLst>
                  <a:path extrusionOk="0" h="1461" w="1703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35" y="1460"/>
                      <a:pt x="726" y="1460"/>
                    </a:cubicBezTo>
                    <a:cubicBezTo>
                      <a:pt x="1396" y="1460"/>
                      <a:pt x="1703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6" name="Google Shape;3366;p18"/>
              <p:cNvSpPr/>
              <p:nvPr/>
            </p:nvSpPr>
            <p:spPr>
              <a:xfrm>
                <a:off x="4312175" y="3759450"/>
                <a:ext cx="42575" cy="36525"/>
              </a:xfrm>
              <a:custGeom>
                <a:rect b="b" l="l" r="r" t="t"/>
                <a:pathLst>
                  <a:path extrusionOk="0" h="1461" w="1703">
                    <a:moveTo>
                      <a:pt x="748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07" y="1460"/>
                      <a:pt x="726" y="1460"/>
                    </a:cubicBezTo>
                    <a:cubicBezTo>
                      <a:pt x="1367" y="1460"/>
                      <a:pt x="1702" y="679"/>
                      <a:pt x="1256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7" name="Google Shape;3367;p18"/>
              <p:cNvSpPr/>
              <p:nvPr/>
            </p:nvSpPr>
            <p:spPr>
              <a:xfrm>
                <a:off x="4083400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0" y="1410"/>
                      <a:pt x="804" y="1479"/>
                      <a:pt x="986" y="1479"/>
                    </a:cubicBezTo>
                    <a:cubicBezTo>
                      <a:pt x="1363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8" name="Google Shape;3368;p18"/>
              <p:cNvSpPr/>
              <p:nvPr/>
            </p:nvSpPr>
            <p:spPr>
              <a:xfrm>
                <a:off x="4164300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1" y="809"/>
                      <a:pt x="475" y="1256"/>
                    </a:cubicBezTo>
                    <a:cubicBezTo>
                      <a:pt x="621" y="1410"/>
                      <a:pt x="805" y="1479"/>
                      <a:pt x="987" y="1479"/>
                    </a:cubicBezTo>
                    <a:cubicBezTo>
                      <a:pt x="1363" y="1479"/>
                      <a:pt x="1730" y="1186"/>
                      <a:pt x="1730" y="753"/>
                    </a:cubicBezTo>
                    <a:cubicBezTo>
                      <a:pt x="1730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9" name="Google Shape;3369;p18"/>
              <p:cNvSpPr/>
              <p:nvPr/>
            </p:nvSpPr>
            <p:spPr>
              <a:xfrm>
                <a:off x="4245900" y="3837800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08" y="0"/>
                      <a:pt x="1" y="809"/>
                      <a:pt x="447" y="1256"/>
                    </a:cubicBezTo>
                    <a:cubicBezTo>
                      <a:pt x="602" y="1410"/>
                      <a:pt x="789" y="1479"/>
                      <a:pt x="971" y="1479"/>
                    </a:cubicBezTo>
                    <a:cubicBezTo>
                      <a:pt x="1348" y="1479"/>
                      <a:pt x="1703" y="1186"/>
                      <a:pt x="1703" y="753"/>
                    </a:cubicBezTo>
                    <a:cubicBezTo>
                      <a:pt x="1703" y="335"/>
                      <a:pt x="1368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0" name="Google Shape;3370;p18"/>
              <p:cNvSpPr/>
              <p:nvPr/>
            </p:nvSpPr>
            <p:spPr>
              <a:xfrm>
                <a:off x="4326825" y="38378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809"/>
                      <a:pt x="474" y="1256"/>
                    </a:cubicBezTo>
                    <a:cubicBezTo>
                      <a:pt x="620" y="1410"/>
                      <a:pt x="804" y="1479"/>
                      <a:pt x="986" y="1479"/>
                    </a:cubicBezTo>
                    <a:cubicBezTo>
                      <a:pt x="1362" y="1479"/>
                      <a:pt x="1730" y="1186"/>
                      <a:pt x="1730" y="753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1" name="Google Shape;3371;p18"/>
              <p:cNvSpPr/>
              <p:nvPr/>
            </p:nvSpPr>
            <p:spPr>
              <a:xfrm>
                <a:off x="4954550" y="38378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1005" y="0"/>
                    </a:moveTo>
                    <a:cubicBezTo>
                      <a:pt x="335" y="0"/>
                      <a:pt x="0" y="809"/>
                      <a:pt x="474" y="1256"/>
                    </a:cubicBezTo>
                    <a:cubicBezTo>
                      <a:pt x="629" y="1410"/>
                      <a:pt x="816" y="1479"/>
                      <a:pt x="999" y="1479"/>
                    </a:cubicBezTo>
                    <a:cubicBezTo>
                      <a:pt x="1375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2" name="Google Shape;3372;p18"/>
              <p:cNvSpPr/>
              <p:nvPr/>
            </p:nvSpPr>
            <p:spPr>
              <a:xfrm>
                <a:off x="5037550" y="38378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809"/>
                      <a:pt x="447" y="1256"/>
                    </a:cubicBezTo>
                    <a:cubicBezTo>
                      <a:pt x="601" y="1410"/>
                      <a:pt x="791" y="1479"/>
                      <a:pt x="978" y="1479"/>
                    </a:cubicBezTo>
                    <a:cubicBezTo>
                      <a:pt x="1362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3" name="Google Shape;3373;p18"/>
              <p:cNvSpPr/>
              <p:nvPr/>
            </p:nvSpPr>
            <p:spPr>
              <a:xfrm>
                <a:off x="4407725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0" y="1410"/>
                      <a:pt x="804" y="1479"/>
                      <a:pt x="986" y="1479"/>
                    </a:cubicBezTo>
                    <a:cubicBezTo>
                      <a:pt x="1363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4" name="Google Shape;3374;p18"/>
              <p:cNvSpPr/>
              <p:nvPr/>
            </p:nvSpPr>
            <p:spPr>
              <a:xfrm>
                <a:off x="4805975" y="3837800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6" y="0"/>
                      <a:pt x="1" y="809"/>
                      <a:pt x="447" y="1256"/>
                    </a:cubicBezTo>
                    <a:cubicBezTo>
                      <a:pt x="602" y="1410"/>
                      <a:pt x="789" y="1479"/>
                      <a:pt x="971" y="1479"/>
                    </a:cubicBezTo>
                    <a:cubicBezTo>
                      <a:pt x="1348" y="1479"/>
                      <a:pt x="1703" y="1186"/>
                      <a:pt x="1703" y="753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5" name="Google Shape;3375;p18"/>
              <p:cNvSpPr/>
              <p:nvPr/>
            </p:nvSpPr>
            <p:spPr>
              <a:xfrm>
                <a:off x="4488625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1" y="809"/>
                      <a:pt x="475" y="1256"/>
                    </a:cubicBezTo>
                    <a:cubicBezTo>
                      <a:pt x="630" y="1410"/>
                      <a:pt x="817" y="1479"/>
                      <a:pt x="999" y="1479"/>
                    </a:cubicBezTo>
                    <a:cubicBezTo>
                      <a:pt x="1376" y="1479"/>
                      <a:pt x="1730" y="1186"/>
                      <a:pt x="1730" y="753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6" name="Google Shape;3376;p18"/>
              <p:cNvSpPr/>
              <p:nvPr/>
            </p:nvSpPr>
            <p:spPr>
              <a:xfrm>
                <a:off x="4569525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6" y="0"/>
                      <a:pt x="1" y="809"/>
                      <a:pt x="475" y="1256"/>
                    </a:cubicBezTo>
                    <a:cubicBezTo>
                      <a:pt x="630" y="1410"/>
                      <a:pt x="817" y="1479"/>
                      <a:pt x="999" y="1479"/>
                    </a:cubicBezTo>
                    <a:cubicBezTo>
                      <a:pt x="1376" y="1479"/>
                      <a:pt x="1731" y="1186"/>
                      <a:pt x="1731" y="753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7" name="Google Shape;3377;p18"/>
              <p:cNvSpPr/>
              <p:nvPr/>
            </p:nvSpPr>
            <p:spPr>
              <a:xfrm>
                <a:off x="4734150" y="38378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1004" y="0"/>
                    </a:moveTo>
                    <a:cubicBezTo>
                      <a:pt x="335" y="0"/>
                      <a:pt x="0" y="809"/>
                      <a:pt x="474" y="1256"/>
                    </a:cubicBezTo>
                    <a:cubicBezTo>
                      <a:pt x="629" y="1410"/>
                      <a:pt x="816" y="1479"/>
                      <a:pt x="999" y="1479"/>
                    </a:cubicBezTo>
                    <a:cubicBezTo>
                      <a:pt x="1375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100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8" name="Google Shape;3378;p18"/>
              <p:cNvSpPr/>
              <p:nvPr/>
            </p:nvSpPr>
            <p:spPr>
              <a:xfrm>
                <a:off x="5104500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9" y="1410"/>
                      <a:pt x="817" y="1479"/>
                      <a:pt x="999" y="1479"/>
                    </a:cubicBezTo>
                    <a:cubicBezTo>
                      <a:pt x="1375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9" name="Google Shape;3379;p18"/>
              <p:cNvSpPr/>
              <p:nvPr/>
            </p:nvSpPr>
            <p:spPr>
              <a:xfrm>
                <a:off x="4651150" y="3837800"/>
                <a:ext cx="42550" cy="36975"/>
              </a:xfrm>
              <a:custGeom>
                <a:rect b="b" l="l" r="r" t="t"/>
                <a:pathLst>
                  <a:path extrusionOk="0" h="1479" w="1702">
                    <a:moveTo>
                      <a:pt x="977" y="0"/>
                    </a:moveTo>
                    <a:cubicBezTo>
                      <a:pt x="307" y="0"/>
                      <a:pt x="0" y="809"/>
                      <a:pt x="447" y="1256"/>
                    </a:cubicBezTo>
                    <a:cubicBezTo>
                      <a:pt x="601" y="1410"/>
                      <a:pt x="789" y="1479"/>
                      <a:pt x="971" y="1479"/>
                    </a:cubicBezTo>
                    <a:cubicBezTo>
                      <a:pt x="1347" y="1479"/>
                      <a:pt x="1702" y="1186"/>
                      <a:pt x="1702" y="753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0" name="Google Shape;3380;p18"/>
              <p:cNvSpPr/>
              <p:nvPr/>
            </p:nvSpPr>
            <p:spPr>
              <a:xfrm>
                <a:off x="4882700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1" y="809"/>
                      <a:pt x="475" y="1256"/>
                    </a:cubicBezTo>
                    <a:cubicBezTo>
                      <a:pt x="630" y="1410"/>
                      <a:pt x="817" y="1479"/>
                      <a:pt x="999" y="1479"/>
                    </a:cubicBezTo>
                    <a:cubicBezTo>
                      <a:pt x="1376" y="1479"/>
                      <a:pt x="1730" y="1186"/>
                      <a:pt x="1730" y="753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1" name="Google Shape;3381;p18"/>
              <p:cNvSpPr/>
              <p:nvPr/>
            </p:nvSpPr>
            <p:spPr>
              <a:xfrm>
                <a:off x="5107300" y="2816000"/>
                <a:ext cx="679350" cy="1002625"/>
              </a:xfrm>
              <a:custGeom>
                <a:rect b="b" l="l" r="r" t="t"/>
                <a:pathLst>
                  <a:path extrusionOk="0" h="40105" w="27174">
                    <a:moveTo>
                      <a:pt x="0" y="0"/>
                    </a:moveTo>
                    <a:lnTo>
                      <a:pt x="530" y="28"/>
                    </a:lnTo>
                    <a:lnTo>
                      <a:pt x="2678" y="56"/>
                    </a:lnTo>
                    <a:lnTo>
                      <a:pt x="10490" y="167"/>
                    </a:lnTo>
                    <a:lnTo>
                      <a:pt x="15875" y="223"/>
                    </a:lnTo>
                    <a:cubicBezTo>
                      <a:pt x="16184" y="237"/>
                      <a:pt x="16498" y="240"/>
                      <a:pt x="16817" y="240"/>
                    </a:cubicBezTo>
                    <a:cubicBezTo>
                      <a:pt x="17139" y="240"/>
                      <a:pt x="17464" y="237"/>
                      <a:pt x="17793" y="237"/>
                    </a:cubicBezTo>
                    <a:cubicBezTo>
                      <a:pt x="19170" y="237"/>
                      <a:pt x="20595" y="297"/>
                      <a:pt x="21957" y="921"/>
                    </a:cubicBezTo>
                    <a:cubicBezTo>
                      <a:pt x="24021" y="1813"/>
                      <a:pt x="25667" y="3543"/>
                      <a:pt x="26420" y="5691"/>
                    </a:cubicBezTo>
                    <a:cubicBezTo>
                      <a:pt x="26616" y="6249"/>
                      <a:pt x="26755" y="6835"/>
                      <a:pt x="26839" y="7421"/>
                    </a:cubicBezTo>
                    <a:cubicBezTo>
                      <a:pt x="26895" y="8007"/>
                      <a:pt x="26923" y="8621"/>
                      <a:pt x="26895" y="9235"/>
                    </a:cubicBezTo>
                    <a:lnTo>
                      <a:pt x="26895" y="12973"/>
                    </a:lnTo>
                    <a:lnTo>
                      <a:pt x="26895" y="27174"/>
                    </a:lnTo>
                    <a:cubicBezTo>
                      <a:pt x="26867" y="28262"/>
                      <a:pt x="26923" y="29322"/>
                      <a:pt x="26867" y="30354"/>
                    </a:cubicBezTo>
                    <a:cubicBezTo>
                      <a:pt x="26839" y="31331"/>
                      <a:pt x="26644" y="32307"/>
                      <a:pt x="26281" y="33256"/>
                    </a:cubicBezTo>
                    <a:cubicBezTo>
                      <a:pt x="25165" y="36380"/>
                      <a:pt x="22598" y="38752"/>
                      <a:pt x="19390" y="39617"/>
                    </a:cubicBezTo>
                    <a:cubicBezTo>
                      <a:pt x="18393" y="39872"/>
                      <a:pt x="17396" y="40011"/>
                      <a:pt x="16378" y="40011"/>
                    </a:cubicBezTo>
                    <a:cubicBezTo>
                      <a:pt x="16285" y="40011"/>
                      <a:pt x="16191" y="40010"/>
                      <a:pt x="16098" y="40007"/>
                    </a:cubicBezTo>
                    <a:lnTo>
                      <a:pt x="13950" y="40035"/>
                    </a:lnTo>
                    <a:lnTo>
                      <a:pt x="13224" y="40035"/>
                    </a:lnTo>
                    <a:lnTo>
                      <a:pt x="13419" y="40063"/>
                    </a:lnTo>
                    <a:lnTo>
                      <a:pt x="13977" y="40063"/>
                    </a:lnTo>
                    <a:lnTo>
                      <a:pt x="16098" y="40091"/>
                    </a:lnTo>
                    <a:cubicBezTo>
                      <a:pt x="16284" y="40100"/>
                      <a:pt x="16471" y="40105"/>
                      <a:pt x="16658" y="40105"/>
                    </a:cubicBezTo>
                    <a:cubicBezTo>
                      <a:pt x="17593" y="40105"/>
                      <a:pt x="18539" y="39989"/>
                      <a:pt x="19446" y="39756"/>
                    </a:cubicBezTo>
                    <a:cubicBezTo>
                      <a:pt x="22710" y="38891"/>
                      <a:pt x="25360" y="36464"/>
                      <a:pt x="26504" y="33312"/>
                    </a:cubicBezTo>
                    <a:cubicBezTo>
                      <a:pt x="26867" y="32363"/>
                      <a:pt x="27090" y="31359"/>
                      <a:pt x="27118" y="30326"/>
                    </a:cubicBezTo>
                    <a:cubicBezTo>
                      <a:pt x="27174" y="29294"/>
                      <a:pt x="27146" y="28234"/>
                      <a:pt x="27174" y="27146"/>
                    </a:cubicBezTo>
                    <a:lnTo>
                      <a:pt x="27174" y="12945"/>
                    </a:lnTo>
                    <a:lnTo>
                      <a:pt x="27174" y="9235"/>
                    </a:lnTo>
                    <a:cubicBezTo>
                      <a:pt x="27174" y="8593"/>
                      <a:pt x="27146" y="7979"/>
                      <a:pt x="27090" y="7393"/>
                    </a:cubicBezTo>
                    <a:cubicBezTo>
                      <a:pt x="27006" y="6779"/>
                      <a:pt x="26867" y="6194"/>
                      <a:pt x="26671" y="5608"/>
                    </a:cubicBezTo>
                    <a:cubicBezTo>
                      <a:pt x="25862" y="3404"/>
                      <a:pt x="24188" y="1618"/>
                      <a:pt x="22040" y="697"/>
                    </a:cubicBezTo>
                    <a:cubicBezTo>
                      <a:pt x="21036" y="279"/>
                      <a:pt x="19976" y="28"/>
                      <a:pt x="18888" y="28"/>
                    </a:cubicBezTo>
                    <a:lnTo>
                      <a:pt x="158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2" name="Google Shape;3382;p18"/>
              <p:cNvSpPr/>
              <p:nvPr/>
            </p:nvSpPr>
            <p:spPr>
              <a:xfrm>
                <a:off x="5126825" y="3240750"/>
                <a:ext cx="289475" cy="278325"/>
              </a:xfrm>
              <a:custGeom>
                <a:rect b="b" l="l" r="r" t="t"/>
                <a:pathLst>
                  <a:path extrusionOk="0" h="11133" w="11579">
                    <a:moveTo>
                      <a:pt x="6724" y="1"/>
                    </a:moveTo>
                    <a:lnTo>
                      <a:pt x="0" y="5943"/>
                    </a:lnTo>
                    <a:lnTo>
                      <a:pt x="3990" y="11132"/>
                    </a:lnTo>
                    <a:lnTo>
                      <a:pt x="11578" y="7784"/>
                    </a:lnTo>
                    <a:lnTo>
                      <a:pt x="6724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3" name="Google Shape;3383;p18"/>
              <p:cNvSpPr/>
              <p:nvPr/>
            </p:nvSpPr>
            <p:spPr>
              <a:xfrm>
                <a:off x="5186100" y="3404650"/>
                <a:ext cx="65600" cy="93500"/>
              </a:xfrm>
              <a:custGeom>
                <a:rect b="b" l="l" r="r" t="t"/>
                <a:pathLst>
                  <a:path extrusionOk="0" h="3740" w="2624">
                    <a:moveTo>
                      <a:pt x="1" y="1"/>
                    </a:moveTo>
                    <a:lnTo>
                      <a:pt x="112" y="2568"/>
                    </a:lnTo>
                    <a:lnTo>
                      <a:pt x="2623" y="3739"/>
                    </a:lnTo>
                    <a:lnTo>
                      <a:pt x="2484" y="111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4" name="Google Shape;3384;p18"/>
              <p:cNvSpPr/>
              <p:nvPr/>
            </p:nvSpPr>
            <p:spPr>
              <a:xfrm>
                <a:off x="5245400" y="3368400"/>
                <a:ext cx="65575" cy="94175"/>
              </a:xfrm>
              <a:custGeom>
                <a:rect b="b" l="l" r="r" t="t"/>
                <a:pathLst>
                  <a:path extrusionOk="0" h="3767" w="2623">
                    <a:moveTo>
                      <a:pt x="0" y="0"/>
                    </a:moveTo>
                    <a:lnTo>
                      <a:pt x="112" y="2595"/>
                    </a:lnTo>
                    <a:lnTo>
                      <a:pt x="2623" y="3766"/>
                    </a:lnTo>
                    <a:lnTo>
                      <a:pt x="2511" y="11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5" name="Google Shape;3385;p18"/>
              <p:cNvSpPr/>
              <p:nvPr/>
            </p:nvSpPr>
            <p:spPr>
              <a:xfrm>
                <a:off x="5306075" y="3332825"/>
                <a:ext cx="65575" cy="93475"/>
              </a:xfrm>
              <a:custGeom>
                <a:rect b="b" l="l" r="r" t="t"/>
                <a:pathLst>
                  <a:path extrusionOk="0" h="3739" w="2623">
                    <a:moveTo>
                      <a:pt x="0" y="0"/>
                    </a:moveTo>
                    <a:lnTo>
                      <a:pt x="112" y="2567"/>
                    </a:lnTo>
                    <a:lnTo>
                      <a:pt x="2623" y="3739"/>
                    </a:lnTo>
                    <a:lnTo>
                      <a:pt x="2483" y="11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6" name="Google Shape;3386;p18"/>
              <p:cNvSpPr/>
              <p:nvPr/>
            </p:nvSpPr>
            <p:spPr>
              <a:xfrm>
                <a:off x="5216100" y="3398975"/>
                <a:ext cx="364775" cy="191925"/>
              </a:xfrm>
              <a:custGeom>
                <a:rect b="b" l="l" r="r" t="t"/>
                <a:pathLst>
                  <a:path extrusionOk="0" h="7677" w="14591">
                    <a:moveTo>
                      <a:pt x="13999" y="0"/>
                    </a:moveTo>
                    <a:cubicBezTo>
                      <a:pt x="12591" y="0"/>
                      <a:pt x="8314" y="1344"/>
                      <a:pt x="8314" y="1344"/>
                    </a:cubicBezTo>
                    <a:lnTo>
                      <a:pt x="7421" y="33"/>
                    </a:lnTo>
                    <a:lnTo>
                      <a:pt x="0" y="4747"/>
                    </a:lnTo>
                    <a:lnTo>
                      <a:pt x="1730" y="7677"/>
                    </a:lnTo>
                    <a:lnTo>
                      <a:pt x="2232" y="7426"/>
                    </a:lnTo>
                    <a:cubicBezTo>
                      <a:pt x="4380" y="6338"/>
                      <a:pt x="13141" y="1679"/>
                      <a:pt x="14285" y="451"/>
                    </a:cubicBezTo>
                    <a:cubicBezTo>
                      <a:pt x="14591" y="125"/>
                      <a:pt x="14428" y="0"/>
                      <a:pt x="13999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7" name="Google Shape;3387;p18"/>
              <p:cNvSpPr/>
              <p:nvPr/>
            </p:nvSpPr>
            <p:spPr>
              <a:xfrm>
                <a:off x="5226550" y="3519775"/>
                <a:ext cx="101175" cy="68350"/>
              </a:xfrm>
              <a:custGeom>
                <a:rect b="b" l="l" r="r" t="t"/>
                <a:pathLst>
                  <a:path extrusionOk="0" h="2734" w="4047">
                    <a:moveTo>
                      <a:pt x="1647" y="0"/>
                    </a:moveTo>
                    <a:cubicBezTo>
                      <a:pt x="1058" y="0"/>
                      <a:pt x="479" y="222"/>
                      <a:pt x="1" y="613"/>
                    </a:cubicBezTo>
                    <a:lnTo>
                      <a:pt x="1284" y="2733"/>
                    </a:lnTo>
                    <a:lnTo>
                      <a:pt x="4046" y="1171"/>
                    </a:lnTo>
                    <a:cubicBezTo>
                      <a:pt x="3572" y="585"/>
                      <a:pt x="2902" y="194"/>
                      <a:pt x="2149" y="55"/>
                    </a:cubicBezTo>
                    <a:cubicBezTo>
                      <a:pt x="1982" y="18"/>
                      <a:pt x="1814" y="0"/>
                      <a:pt x="16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8" name="Google Shape;3388;p18"/>
              <p:cNvSpPr/>
              <p:nvPr/>
            </p:nvSpPr>
            <p:spPr>
              <a:xfrm>
                <a:off x="5257950" y="3399425"/>
                <a:ext cx="321275" cy="191475"/>
              </a:xfrm>
              <a:custGeom>
                <a:rect b="b" l="l" r="r" t="t"/>
                <a:pathLst>
                  <a:path extrusionOk="0" h="7659" w="12851">
                    <a:moveTo>
                      <a:pt x="12329" y="0"/>
                    </a:moveTo>
                    <a:cubicBezTo>
                      <a:pt x="11580" y="0"/>
                      <a:pt x="10267" y="321"/>
                      <a:pt x="10267" y="321"/>
                    </a:cubicBezTo>
                    <a:cubicBezTo>
                      <a:pt x="9821" y="600"/>
                      <a:pt x="10155" y="1688"/>
                      <a:pt x="10155" y="1688"/>
                    </a:cubicBezTo>
                    <a:lnTo>
                      <a:pt x="0" y="7491"/>
                    </a:lnTo>
                    <a:lnTo>
                      <a:pt x="84" y="7659"/>
                    </a:lnTo>
                    <a:cubicBezTo>
                      <a:pt x="4101" y="5790"/>
                      <a:pt x="12750" y="740"/>
                      <a:pt x="12834" y="210"/>
                    </a:cubicBezTo>
                    <a:cubicBezTo>
                      <a:pt x="12850" y="55"/>
                      <a:pt x="12638" y="0"/>
                      <a:pt x="12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9" name="Google Shape;3389;p18"/>
              <p:cNvSpPr/>
              <p:nvPr/>
            </p:nvSpPr>
            <p:spPr>
              <a:xfrm>
                <a:off x="5254450" y="3401175"/>
                <a:ext cx="322250" cy="186950"/>
              </a:xfrm>
              <a:custGeom>
                <a:rect b="b" l="l" r="r" t="t"/>
                <a:pathLst>
                  <a:path extrusionOk="0" h="7478" w="12890">
                    <a:moveTo>
                      <a:pt x="12890" y="0"/>
                    </a:moveTo>
                    <a:lnTo>
                      <a:pt x="12890" y="0"/>
                    </a:lnTo>
                    <a:cubicBezTo>
                      <a:pt x="12834" y="28"/>
                      <a:pt x="12778" y="56"/>
                      <a:pt x="12751" y="84"/>
                    </a:cubicBezTo>
                    <a:cubicBezTo>
                      <a:pt x="12806" y="56"/>
                      <a:pt x="12834" y="28"/>
                      <a:pt x="12890" y="0"/>
                    </a:cubicBezTo>
                    <a:close/>
                    <a:moveTo>
                      <a:pt x="12751" y="84"/>
                    </a:moveTo>
                    <a:lnTo>
                      <a:pt x="12388" y="307"/>
                    </a:lnTo>
                    <a:lnTo>
                      <a:pt x="11021" y="1116"/>
                    </a:lnTo>
                    <a:cubicBezTo>
                      <a:pt x="9877" y="1814"/>
                      <a:pt x="8287" y="2790"/>
                      <a:pt x="6501" y="3795"/>
                    </a:cubicBezTo>
                    <a:cubicBezTo>
                      <a:pt x="4716" y="4827"/>
                      <a:pt x="3098" y="5748"/>
                      <a:pt x="1898" y="6389"/>
                    </a:cubicBezTo>
                    <a:lnTo>
                      <a:pt x="503" y="7170"/>
                    </a:lnTo>
                    <a:lnTo>
                      <a:pt x="140" y="7394"/>
                    </a:lnTo>
                    <a:cubicBezTo>
                      <a:pt x="84" y="7421"/>
                      <a:pt x="57" y="7449"/>
                      <a:pt x="1" y="7477"/>
                    </a:cubicBezTo>
                    <a:cubicBezTo>
                      <a:pt x="57" y="7449"/>
                      <a:pt x="112" y="7449"/>
                      <a:pt x="140" y="7421"/>
                    </a:cubicBezTo>
                    <a:lnTo>
                      <a:pt x="531" y="7226"/>
                    </a:lnTo>
                    <a:lnTo>
                      <a:pt x="1954" y="6473"/>
                    </a:lnTo>
                    <a:cubicBezTo>
                      <a:pt x="3153" y="5831"/>
                      <a:pt x="4771" y="4938"/>
                      <a:pt x="6557" y="3906"/>
                    </a:cubicBezTo>
                    <a:cubicBezTo>
                      <a:pt x="8343" y="2874"/>
                      <a:pt x="9933" y="1897"/>
                      <a:pt x="11077" y="1200"/>
                    </a:cubicBezTo>
                    <a:lnTo>
                      <a:pt x="12416" y="335"/>
                    </a:lnTo>
                    <a:lnTo>
                      <a:pt x="12751" y="84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0" name="Google Shape;3390;p18"/>
              <p:cNvSpPr/>
              <p:nvPr/>
            </p:nvSpPr>
            <p:spPr>
              <a:xfrm>
                <a:off x="5506950" y="3404650"/>
                <a:ext cx="7700" cy="40475"/>
              </a:xfrm>
              <a:custGeom>
                <a:rect b="b" l="l" r="r" t="t"/>
                <a:pathLst>
                  <a:path extrusionOk="0" h="1619" w="308">
                    <a:moveTo>
                      <a:pt x="307" y="1"/>
                    </a:moveTo>
                    <a:cubicBezTo>
                      <a:pt x="112" y="224"/>
                      <a:pt x="28" y="503"/>
                      <a:pt x="28" y="782"/>
                    </a:cubicBezTo>
                    <a:cubicBezTo>
                      <a:pt x="0" y="1089"/>
                      <a:pt x="84" y="1368"/>
                      <a:pt x="251" y="1619"/>
                    </a:cubicBezTo>
                    <a:cubicBezTo>
                      <a:pt x="195" y="1340"/>
                      <a:pt x="140" y="1061"/>
                      <a:pt x="140" y="810"/>
                    </a:cubicBezTo>
                    <a:cubicBezTo>
                      <a:pt x="168" y="531"/>
                      <a:pt x="223" y="252"/>
                      <a:pt x="30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1" name="Google Shape;3391;p18"/>
              <p:cNvSpPr/>
              <p:nvPr/>
            </p:nvSpPr>
            <p:spPr>
              <a:xfrm>
                <a:off x="5439275" y="3426975"/>
                <a:ext cx="3525" cy="21650"/>
              </a:xfrm>
              <a:custGeom>
                <a:rect b="b" l="l" r="r" t="t"/>
                <a:pathLst>
                  <a:path extrusionOk="0" h="866" w="141">
                    <a:moveTo>
                      <a:pt x="113" y="1"/>
                    </a:moveTo>
                    <a:cubicBezTo>
                      <a:pt x="29" y="280"/>
                      <a:pt x="1" y="586"/>
                      <a:pt x="57" y="865"/>
                    </a:cubicBezTo>
                    <a:cubicBezTo>
                      <a:pt x="85" y="865"/>
                      <a:pt x="140" y="698"/>
                      <a:pt x="140" y="447"/>
                    </a:cubicBezTo>
                    <a:cubicBezTo>
                      <a:pt x="140" y="196"/>
                      <a:pt x="140" y="1"/>
                      <a:pt x="11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2" name="Google Shape;3392;p18"/>
              <p:cNvSpPr/>
              <p:nvPr/>
            </p:nvSpPr>
            <p:spPr>
              <a:xfrm>
                <a:off x="5420450" y="3432550"/>
                <a:ext cx="7000" cy="17475"/>
              </a:xfrm>
              <a:custGeom>
                <a:rect b="b" l="l" r="r" t="t"/>
                <a:pathLst>
                  <a:path extrusionOk="0" h="699" w="280">
                    <a:moveTo>
                      <a:pt x="252" y="1"/>
                    </a:moveTo>
                    <a:cubicBezTo>
                      <a:pt x="224" y="1"/>
                      <a:pt x="140" y="140"/>
                      <a:pt x="84" y="336"/>
                    </a:cubicBezTo>
                    <a:cubicBezTo>
                      <a:pt x="29" y="559"/>
                      <a:pt x="1" y="670"/>
                      <a:pt x="29" y="698"/>
                    </a:cubicBezTo>
                    <a:cubicBezTo>
                      <a:pt x="56" y="698"/>
                      <a:pt x="112" y="559"/>
                      <a:pt x="168" y="336"/>
                    </a:cubicBezTo>
                    <a:cubicBezTo>
                      <a:pt x="252" y="140"/>
                      <a:pt x="280" y="1"/>
                      <a:pt x="25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3" name="Google Shape;3393;p18"/>
              <p:cNvSpPr/>
              <p:nvPr/>
            </p:nvSpPr>
            <p:spPr>
              <a:xfrm>
                <a:off x="5400225" y="3426275"/>
                <a:ext cx="20950" cy="11875"/>
              </a:xfrm>
              <a:custGeom>
                <a:rect b="b" l="l" r="r" t="t"/>
                <a:pathLst>
                  <a:path extrusionOk="0" h="475" w="838">
                    <a:moveTo>
                      <a:pt x="810" y="1"/>
                    </a:moveTo>
                    <a:cubicBezTo>
                      <a:pt x="810" y="1"/>
                      <a:pt x="614" y="57"/>
                      <a:pt x="391" y="196"/>
                    </a:cubicBezTo>
                    <a:cubicBezTo>
                      <a:pt x="168" y="308"/>
                      <a:pt x="1" y="419"/>
                      <a:pt x="29" y="475"/>
                    </a:cubicBezTo>
                    <a:cubicBezTo>
                      <a:pt x="168" y="419"/>
                      <a:pt x="308" y="363"/>
                      <a:pt x="447" y="280"/>
                    </a:cubicBezTo>
                    <a:cubicBezTo>
                      <a:pt x="670" y="168"/>
                      <a:pt x="838" y="29"/>
                      <a:pt x="81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4" name="Google Shape;3394;p18"/>
              <p:cNvSpPr/>
              <p:nvPr/>
            </p:nvSpPr>
            <p:spPr>
              <a:xfrm>
                <a:off x="5389775" y="3415125"/>
                <a:ext cx="23725" cy="11875"/>
              </a:xfrm>
              <a:custGeom>
                <a:rect b="b" l="l" r="r" t="t"/>
                <a:pathLst>
                  <a:path extrusionOk="0" h="475" w="949">
                    <a:moveTo>
                      <a:pt x="949" y="0"/>
                    </a:moveTo>
                    <a:lnTo>
                      <a:pt x="949" y="0"/>
                    </a:lnTo>
                    <a:cubicBezTo>
                      <a:pt x="781" y="56"/>
                      <a:pt x="642" y="140"/>
                      <a:pt x="474" y="251"/>
                    </a:cubicBezTo>
                    <a:cubicBezTo>
                      <a:pt x="307" y="307"/>
                      <a:pt x="168" y="363"/>
                      <a:pt x="0" y="475"/>
                    </a:cubicBezTo>
                    <a:cubicBezTo>
                      <a:pt x="195" y="475"/>
                      <a:pt x="363" y="419"/>
                      <a:pt x="530" y="335"/>
                    </a:cubicBezTo>
                    <a:cubicBezTo>
                      <a:pt x="698" y="279"/>
                      <a:pt x="837" y="168"/>
                      <a:pt x="94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5" name="Google Shape;3395;p18"/>
              <p:cNvSpPr/>
              <p:nvPr/>
            </p:nvSpPr>
            <p:spPr>
              <a:xfrm>
                <a:off x="5437625" y="3394200"/>
                <a:ext cx="30275" cy="36300"/>
              </a:xfrm>
              <a:custGeom>
                <a:rect b="b" l="l" r="r" t="t"/>
                <a:pathLst>
                  <a:path extrusionOk="0" h="1452" w="1211">
                    <a:moveTo>
                      <a:pt x="988" y="112"/>
                    </a:moveTo>
                    <a:cubicBezTo>
                      <a:pt x="1099" y="112"/>
                      <a:pt x="1127" y="224"/>
                      <a:pt x="1071" y="335"/>
                    </a:cubicBezTo>
                    <a:cubicBezTo>
                      <a:pt x="1016" y="419"/>
                      <a:pt x="932" y="530"/>
                      <a:pt x="848" y="614"/>
                    </a:cubicBezTo>
                    <a:cubicBezTo>
                      <a:pt x="737" y="754"/>
                      <a:pt x="597" y="921"/>
                      <a:pt x="458" y="1061"/>
                    </a:cubicBezTo>
                    <a:cubicBezTo>
                      <a:pt x="315" y="1160"/>
                      <a:pt x="194" y="1238"/>
                      <a:pt x="114" y="1290"/>
                    </a:cubicBezTo>
                    <a:lnTo>
                      <a:pt x="114" y="1290"/>
                    </a:lnTo>
                    <a:cubicBezTo>
                      <a:pt x="98" y="1166"/>
                      <a:pt x="103" y="1037"/>
                      <a:pt x="123" y="921"/>
                    </a:cubicBezTo>
                    <a:cubicBezTo>
                      <a:pt x="151" y="726"/>
                      <a:pt x="234" y="558"/>
                      <a:pt x="374" y="391"/>
                    </a:cubicBezTo>
                    <a:cubicBezTo>
                      <a:pt x="541" y="224"/>
                      <a:pt x="764" y="112"/>
                      <a:pt x="988" y="112"/>
                    </a:cubicBezTo>
                    <a:close/>
                    <a:moveTo>
                      <a:pt x="1016" y="0"/>
                    </a:moveTo>
                    <a:cubicBezTo>
                      <a:pt x="513" y="28"/>
                      <a:pt x="123" y="419"/>
                      <a:pt x="39" y="893"/>
                    </a:cubicBezTo>
                    <a:cubicBezTo>
                      <a:pt x="39" y="1033"/>
                      <a:pt x="39" y="1200"/>
                      <a:pt x="67" y="1312"/>
                    </a:cubicBezTo>
                    <a:cubicBezTo>
                      <a:pt x="68" y="1314"/>
                      <a:pt x="69" y="1317"/>
                      <a:pt x="71" y="1319"/>
                    </a:cubicBezTo>
                    <a:lnTo>
                      <a:pt x="71" y="1319"/>
                    </a:lnTo>
                    <a:cubicBezTo>
                      <a:pt x="23" y="1351"/>
                      <a:pt x="0" y="1367"/>
                      <a:pt x="11" y="1367"/>
                    </a:cubicBezTo>
                    <a:cubicBezTo>
                      <a:pt x="34" y="1360"/>
                      <a:pt x="57" y="1351"/>
                      <a:pt x="80" y="1342"/>
                    </a:cubicBezTo>
                    <a:lnTo>
                      <a:pt x="80" y="1342"/>
                    </a:lnTo>
                    <a:cubicBezTo>
                      <a:pt x="97" y="1387"/>
                      <a:pt x="105" y="1428"/>
                      <a:pt x="151" y="1451"/>
                    </a:cubicBezTo>
                    <a:cubicBezTo>
                      <a:pt x="137" y="1410"/>
                      <a:pt x="127" y="1368"/>
                      <a:pt x="119" y="1324"/>
                    </a:cubicBezTo>
                    <a:lnTo>
                      <a:pt x="119" y="1324"/>
                    </a:lnTo>
                    <a:cubicBezTo>
                      <a:pt x="250" y="1263"/>
                      <a:pt x="376" y="1176"/>
                      <a:pt x="485" y="1088"/>
                    </a:cubicBezTo>
                    <a:cubicBezTo>
                      <a:pt x="653" y="977"/>
                      <a:pt x="792" y="837"/>
                      <a:pt x="932" y="670"/>
                    </a:cubicBezTo>
                    <a:cubicBezTo>
                      <a:pt x="1016" y="586"/>
                      <a:pt x="1099" y="475"/>
                      <a:pt x="1155" y="391"/>
                    </a:cubicBezTo>
                    <a:cubicBezTo>
                      <a:pt x="1211" y="307"/>
                      <a:pt x="1211" y="224"/>
                      <a:pt x="1211" y="168"/>
                    </a:cubicBezTo>
                    <a:cubicBezTo>
                      <a:pt x="1183" y="56"/>
                      <a:pt x="1099" y="0"/>
                      <a:pt x="101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6" name="Google Shape;3396;p18"/>
              <p:cNvSpPr/>
              <p:nvPr/>
            </p:nvSpPr>
            <p:spPr>
              <a:xfrm>
                <a:off x="5412775" y="3409375"/>
                <a:ext cx="28625" cy="18775"/>
              </a:xfrm>
              <a:custGeom>
                <a:rect b="b" l="l" r="r" t="t"/>
                <a:pathLst>
                  <a:path extrusionOk="0" h="751" w="1145">
                    <a:moveTo>
                      <a:pt x="377" y="0"/>
                    </a:moveTo>
                    <a:cubicBezTo>
                      <a:pt x="287" y="0"/>
                      <a:pt x="196" y="21"/>
                      <a:pt x="112" y="63"/>
                    </a:cubicBezTo>
                    <a:cubicBezTo>
                      <a:pt x="1" y="147"/>
                      <a:pt x="1" y="286"/>
                      <a:pt x="85" y="370"/>
                    </a:cubicBezTo>
                    <a:cubicBezTo>
                      <a:pt x="140" y="454"/>
                      <a:pt x="196" y="509"/>
                      <a:pt x="280" y="537"/>
                    </a:cubicBezTo>
                    <a:cubicBezTo>
                      <a:pt x="419" y="621"/>
                      <a:pt x="559" y="677"/>
                      <a:pt x="698" y="705"/>
                    </a:cubicBezTo>
                    <a:cubicBezTo>
                      <a:pt x="764" y="737"/>
                      <a:pt x="839" y="751"/>
                      <a:pt x="918" y="751"/>
                    </a:cubicBezTo>
                    <a:cubicBezTo>
                      <a:pt x="973" y="751"/>
                      <a:pt x="1031" y="744"/>
                      <a:pt x="1089" y="733"/>
                    </a:cubicBezTo>
                    <a:cubicBezTo>
                      <a:pt x="1089" y="733"/>
                      <a:pt x="949" y="705"/>
                      <a:pt x="726" y="649"/>
                    </a:cubicBezTo>
                    <a:cubicBezTo>
                      <a:pt x="587" y="593"/>
                      <a:pt x="447" y="537"/>
                      <a:pt x="336" y="454"/>
                    </a:cubicBezTo>
                    <a:cubicBezTo>
                      <a:pt x="224" y="398"/>
                      <a:pt x="57" y="230"/>
                      <a:pt x="168" y="147"/>
                    </a:cubicBezTo>
                    <a:cubicBezTo>
                      <a:pt x="231" y="122"/>
                      <a:pt x="299" y="108"/>
                      <a:pt x="368" y="108"/>
                    </a:cubicBezTo>
                    <a:cubicBezTo>
                      <a:pt x="453" y="108"/>
                      <a:pt x="538" y="128"/>
                      <a:pt x="615" y="175"/>
                    </a:cubicBezTo>
                    <a:cubicBezTo>
                      <a:pt x="726" y="230"/>
                      <a:pt x="838" y="314"/>
                      <a:pt x="921" y="398"/>
                    </a:cubicBezTo>
                    <a:cubicBezTo>
                      <a:pt x="1005" y="509"/>
                      <a:pt x="1089" y="621"/>
                      <a:pt x="1145" y="733"/>
                    </a:cubicBezTo>
                    <a:cubicBezTo>
                      <a:pt x="1145" y="593"/>
                      <a:pt x="1089" y="454"/>
                      <a:pt x="1005" y="342"/>
                    </a:cubicBezTo>
                    <a:cubicBezTo>
                      <a:pt x="894" y="230"/>
                      <a:pt x="782" y="119"/>
                      <a:pt x="642" y="63"/>
                    </a:cubicBezTo>
                    <a:cubicBezTo>
                      <a:pt x="559" y="21"/>
                      <a:pt x="468" y="0"/>
                      <a:pt x="3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7" name="Google Shape;3397;p18"/>
              <p:cNvSpPr/>
              <p:nvPr/>
            </p:nvSpPr>
            <p:spPr>
              <a:xfrm>
                <a:off x="5228650" y="3517975"/>
                <a:ext cx="98375" cy="30400"/>
              </a:xfrm>
              <a:custGeom>
                <a:rect b="b" l="l" r="r" t="t"/>
                <a:pathLst>
                  <a:path extrusionOk="0" h="1216" w="3935">
                    <a:moveTo>
                      <a:pt x="1705" y="1"/>
                    </a:moveTo>
                    <a:cubicBezTo>
                      <a:pt x="1309" y="1"/>
                      <a:pt x="908" y="88"/>
                      <a:pt x="531" y="266"/>
                    </a:cubicBezTo>
                    <a:cubicBezTo>
                      <a:pt x="391" y="322"/>
                      <a:pt x="252" y="434"/>
                      <a:pt x="112" y="518"/>
                    </a:cubicBezTo>
                    <a:cubicBezTo>
                      <a:pt x="84" y="545"/>
                      <a:pt x="28" y="573"/>
                      <a:pt x="0" y="629"/>
                    </a:cubicBezTo>
                    <a:cubicBezTo>
                      <a:pt x="0" y="631"/>
                      <a:pt x="2" y="632"/>
                      <a:pt x="4" y="632"/>
                    </a:cubicBezTo>
                    <a:cubicBezTo>
                      <a:pt x="30" y="632"/>
                      <a:pt x="223" y="477"/>
                      <a:pt x="558" y="322"/>
                    </a:cubicBezTo>
                    <a:cubicBezTo>
                      <a:pt x="913" y="170"/>
                      <a:pt x="1290" y="95"/>
                      <a:pt x="1664" y="95"/>
                    </a:cubicBezTo>
                    <a:cubicBezTo>
                      <a:pt x="2318" y="95"/>
                      <a:pt x="2963" y="325"/>
                      <a:pt x="3460" y="769"/>
                    </a:cubicBezTo>
                    <a:cubicBezTo>
                      <a:pt x="3767" y="1020"/>
                      <a:pt x="3906" y="1215"/>
                      <a:pt x="3934" y="1215"/>
                    </a:cubicBezTo>
                    <a:cubicBezTo>
                      <a:pt x="3906" y="1159"/>
                      <a:pt x="3878" y="1103"/>
                      <a:pt x="3851" y="1048"/>
                    </a:cubicBezTo>
                    <a:cubicBezTo>
                      <a:pt x="3739" y="936"/>
                      <a:pt x="3627" y="824"/>
                      <a:pt x="3516" y="713"/>
                    </a:cubicBezTo>
                    <a:cubicBezTo>
                      <a:pt x="3011" y="243"/>
                      <a:pt x="2364" y="1"/>
                      <a:pt x="170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8" name="Google Shape;3398;p18"/>
              <p:cNvSpPr/>
              <p:nvPr/>
            </p:nvSpPr>
            <p:spPr>
              <a:xfrm>
                <a:off x="5340950" y="3485525"/>
                <a:ext cx="55125" cy="31450"/>
              </a:xfrm>
              <a:custGeom>
                <a:rect b="b" l="l" r="r" t="t"/>
                <a:pathLst>
                  <a:path extrusionOk="0" h="1258" w="2205">
                    <a:moveTo>
                      <a:pt x="2198" y="0"/>
                    </a:moveTo>
                    <a:cubicBezTo>
                      <a:pt x="2136" y="0"/>
                      <a:pt x="1676" y="297"/>
                      <a:pt x="1088" y="644"/>
                    </a:cubicBezTo>
                    <a:cubicBezTo>
                      <a:pt x="474" y="979"/>
                      <a:pt x="0" y="1230"/>
                      <a:pt x="0" y="1258"/>
                    </a:cubicBezTo>
                    <a:cubicBezTo>
                      <a:pt x="391" y="1118"/>
                      <a:pt x="781" y="951"/>
                      <a:pt x="1172" y="728"/>
                    </a:cubicBezTo>
                    <a:cubicBezTo>
                      <a:pt x="1535" y="532"/>
                      <a:pt x="1897" y="281"/>
                      <a:pt x="2204" y="2"/>
                    </a:cubicBezTo>
                    <a:cubicBezTo>
                      <a:pt x="2203" y="1"/>
                      <a:pt x="2201" y="0"/>
                      <a:pt x="2198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9" name="Google Shape;3399;p18"/>
              <p:cNvSpPr/>
              <p:nvPr/>
            </p:nvSpPr>
            <p:spPr>
              <a:xfrm>
                <a:off x="5303975" y="3538175"/>
                <a:ext cx="11875" cy="8225"/>
              </a:xfrm>
              <a:custGeom>
                <a:rect b="b" l="l" r="r" t="t"/>
                <a:pathLst>
                  <a:path extrusionOk="0" h="329" w="475">
                    <a:moveTo>
                      <a:pt x="42" y="1"/>
                    </a:moveTo>
                    <a:cubicBezTo>
                      <a:pt x="16" y="1"/>
                      <a:pt x="1" y="7"/>
                      <a:pt x="1" y="16"/>
                    </a:cubicBezTo>
                    <a:cubicBezTo>
                      <a:pt x="1" y="44"/>
                      <a:pt x="84" y="100"/>
                      <a:pt x="196" y="184"/>
                    </a:cubicBezTo>
                    <a:cubicBezTo>
                      <a:pt x="317" y="256"/>
                      <a:pt x="396" y="329"/>
                      <a:pt x="433" y="329"/>
                    </a:cubicBezTo>
                    <a:cubicBezTo>
                      <a:pt x="438" y="329"/>
                      <a:pt x="443" y="327"/>
                      <a:pt x="447" y="323"/>
                    </a:cubicBezTo>
                    <a:cubicBezTo>
                      <a:pt x="475" y="323"/>
                      <a:pt x="419" y="184"/>
                      <a:pt x="280" y="100"/>
                    </a:cubicBezTo>
                    <a:cubicBezTo>
                      <a:pt x="187" y="26"/>
                      <a:pt x="94" y="1"/>
                      <a:pt x="4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0" name="Google Shape;3400;p18"/>
              <p:cNvSpPr/>
              <p:nvPr/>
            </p:nvSpPr>
            <p:spPr>
              <a:xfrm>
                <a:off x="5279575" y="3528700"/>
                <a:ext cx="11175" cy="4150"/>
              </a:xfrm>
              <a:custGeom>
                <a:rect b="b" l="l" r="r" t="t"/>
                <a:pathLst>
                  <a:path extrusionOk="0" h="166" w="447">
                    <a:moveTo>
                      <a:pt x="96" y="1"/>
                    </a:moveTo>
                    <a:cubicBezTo>
                      <a:pt x="37" y="1"/>
                      <a:pt x="0" y="17"/>
                      <a:pt x="0" y="33"/>
                    </a:cubicBezTo>
                    <a:cubicBezTo>
                      <a:pt x="0" y="61"/>
                      <a:pt x="84" y="89"/>
                      <a:pt x="223" y="144"/>
                    </a:cubicBezTo>
                    <a:cubicBezTo>
                      <a:pt x="279" y="158"/>
                      <a:pt x="335" y="165"/>
                      <a:pt x="377" y="165"/>
                    </a:cubicBezTo>
                    <a:cubicBezTo>
                      <a:pt x="419" y="165"/>
                      <a:pt x="446" y="158"/>
                      <a:pt x="446" y="144"/>
                    </a:cubicBezTo>
                    <a:cubicBezTo>
                      <a:pt x="446" y="89"/>
                      <a:pt x="363" y="61"/>
                      <a:pt x="251" y="33"/>
                    </a:cubicBezTo>
                    <a:cubicBezTo>
                      <a:pt x="192" y="9"/>
                      <a:pt x="138" y="1"/>
                      <a:pt x="9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1" name="Google Shape;3401;p18"/>
              <p:cNvSpPr/>
              <p:nvPr/>
            </p:nvSpPr>
            <p:spPr>
              <a:xfrm>
                <a:off x="5254450" y="3528525"/>
                <a:ext cx="13275" cy="4625"/>
              </a:xfrm>
              <a:custGeom>
                <a:rect b="b" l="l" r="r" t="t"/>
                <a:pathLst>
                  <a:path extrusionOk="0" h="185" w="531">
                    <a:moveTo>
                      <a:pt x="373" y="1"/>
                    </a:moveTo>
                    <a:cubicBezTo>
                      <a:pt x="338" y="1"/>
                      <a:pt x="297" y="4"/>
                      <a:pt x="252" y="12"/>
                    </a:cubicBezTo>
                    <a:cubicBezTo>
                      <a:pt x="84" y="40"/>
                      <a:pt x="1" y="151"/>
                      <a:pt x="29" y="179"/>
                    </a:cubicBezTo>
                    <a:cubicBezTo>
                      <a:pt x="29" y="183"/>
                      <a:pt x="31" y="185"/>
                      <a:pt x="35" y="185"/>
                    </a:cubicBezTo>
                    <a:cubicBezTo>
                      <a:pt x="61" y="185"/>
                      <a:pt x="160" y="123"/>
                      <a:pt x="280" y="123"/>
                    </a:cubicBezTo>
                    <a:cubicBezTo>
                      <a:pt x="419" y="96"/>
                      <a:pt x="531" y="123"/>
                      <a:pt x="531" y="68"/>
                    </a:cubicBezTo>
                    <a:cubicBezTo>
                      <a:pt x="531" y="27"/>
                      <a:pt x="471" y="1"/>
                      <a:pt x="37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2" name="Google Shape;3402;p18"/>
              <p:cNvSpPr/>
              <p:nvPr/>
            </p:nvSpPr>
            <p:spPr>
              <a:xfrm>
                <a:off x="5238425" y="3535500"/>
                <a:ext cx="7000" cy="2700"/>
              </a:xfrm>
              <a:custGeom>
                <a:rect b="b" l="l" r="r" t="t"/>
                <a:pathLst>
                  <a:path extrusionOk="0" h="108" w="280">
                    <a:moveTo>
                      <a:pt x="205" y="0"/>
                    </a:moveTo>
                    <a:cubicBezTo>
                      <a:pt x="186" y="0"/>
                      <a:pt x="164" y="4"/>
                      <a:pt x="140" y="12"/>
                    </a:cubicBezTo>
                    <a:cubicBezTo>
                      <a:pt x="56" y="12"/>
                      <a:pt x="0" y="40"/>
                      <a:pt x="0" y="68"/>
                    </a:cubicBezTo>
                    <a:cubicBezTo>
                      <a:pt x="0" y="87"/>
                      <a:pt x="28" y="107"/>
                      <a:pt x="74" y="107"/>
                    </a:cubicBezTo>
                    <a:cubicBezTo>
                      <a:pt x="93" y="107"/>
                      <a:pt x="115" y="104"/>
                      <a:pt x="140" y="96"/>
                    </a:cubicBezTo>
                    <a:cubicBezTo>
                      <a:pt x="223" y="96"/>
                      <a:pt x="279" y="68"/>
                      <a:pt x="279" y="40"/>
                    </a:cubicBezTo>
                    <a:cubicBezTo>
                      <a:pt x="279" y="20"/>
                      <a:pt x="251" y="0"/>
                      <a:pt x="2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3" name="Google Shape;3403;p18"/>
              <p:cNvSpPr/>
              <p:nvPr/>
            </p:nvSpPr>
            <p:spPr>
              <a:xfrm>
                <a:off x="3867875" y="2519550"/>
                <a:ext cx="1507975" cy="914425"/>
              </a:xfrm>
              <a:custGeom>
                <a:rect b="b" l="l" r="r" t="t"/>
                <a:pathLst>
                  <a:path extrusionOk="0" h="36577" w="60319">
                    <a:moveTo>
                      <a:pt x="36660" y="1"/>
                    </a:moveTo>
                    <a:cubicBezTo>
                      <a:pt x="34037" y="1"/>
                      <a:pt x="31526" y="1061"/>
                      <a:pt x="29685" y="2930"/>
                    </a:cubicBezTo>
                    <a:lnTo>
                      <a:pt x="1" y="30941"/>
                    </a:lnTo>
                    <a:lnTo>
                      <a:pt x="21399" y="31220"/>
                    </a:lnTo>
                    <a:lnTo>
                      <a:pt x="36046" y="17968"/>
                    </a:lnTo>
                    <a:lnTo>
                      <a:pt x="50693" y="36577"/>
                    </a:lnTo>
                    <a:lnTo>
                      <a:pt x="60318" y="31025"/>
                    </a:lnTo>
                    <a:lnTo>
                      <a:pt x="45141" y="4911"/>
                    </a:lnTo>
                    <a:cubicBezTo>
                      <a:pt x="43383" y="1870"/>
                      <a:pt x="40147" y="1"/>
                      <a:pt x="3666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4" name="Google Shape;3404;p18"/>
              <p:cNvSpPr/>
              <p:nvPr/>
            </p:nvSpPr>
            <p:spPr>
              <a:xfrm>
                <a:off x="3623750" y="3183550"/>
                <a:ext cx="1375450" cy="392700"/>
              </a:xfrm>
              <a:custGeom>
                <a:rect b="b" l="l" r="r" t="t"/>
                <a:pathLst>
                  <a:path extrusionOk="0" h="15708" w="55018">
                    <a:moveTo>
                      <a:pt x="15206" y="1"/>
                    </a:moveTo>
                    <a:cubicBezTo>
                      <a:pt x="14062" y="1"/>
                      <a:pt x="12946" y="252"/>
                      <a:pt x="11914" y="726"/>
                    </a:cubicBezTo>
                    <a:lnTo>
                      <a:pt x="1033" y="5776"/>
                    </a:lnTo>
                    <a:cubicBezTo>
                      <a:pt x="894" y="6167"/>
                      <a:pt x="1" y="15708"/>
                      <a:pt x="12862" y="15708"/>
                    </a:cubicBezTo>
                    <a:lnTo>
                      <a:pt x="47150" y="15708"/>
                    </a:lnTo>
                    <a:cubicBezTo>
                      <a:pt x="51502" y="15708"/>
                      <a:pt x="55018" y="12193"/>
                      <a:pt x="55018" y="7868"/>
                    </a:cubicBezTo>
                    <a:cubicBezTo>
                      <a:pt x="55018" y="3516"/>
                      <a:pt x="51502" y="1"/>
                      <a:pt x="4715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5" name="Google Shape;3405;p18"/>
              <p:cNvSpPr/>
              <p:nvPr/>
            </p:nvSpPr>
            <p:spPr>
              <a:xfrm>
                <a:off x="4087575" y="3180075"/>
                <a:ext cx="790975" cy="7000"/>
              </a:xfrm>
              <a:custGeom>
                <a:rect b="b" l="l" r="r" t="t"/>
                <a:pathLst>
                  <a:path extrusionOk="0" h="280" w="31639">
                    <a:moveTo>
                      <a:pt x="15820" y="0"/>
                    </a:moveTo>
                    <a:cubicBezTo>
                      <a:pt x="7087" y="0"/>
                      <a:pt x="1" y="56"/>
                      <a:pt x="1" y="140"/>
                    </a:cubicBezTo>
                    <a:cubicBezTo>
                      <a:pt x="1" y="224"/>
                      <a:pt x="7087" y="279"/>
                      <a:pt x="15820" y="279"/>
                    </a:cubicBezTo>
                    <a:cubicBezTo>
                      <a:pt x="24552" y="279"/>
                      <a:pt x="31638" y="224"/>
                      <a:pt x="31638" y="140"/>
                    </a:cubicBezTo>
                    <a:cubicBezTo>
                      <a:pt x="31638" y="56"/>
                      <a:pt x="24552" y="0"/>
                      <a:pt x="15820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6" name="Google Shape;3406;p18"/>
              <p:cNvSpPr/>
              <p:nvPr/>
            </p:nvSpPr>
            <p:spPr>
              <a:xfrm>
                <a:off x="4741175" y="2805525"/>
                <a:ext cx="30650" cy="163250"/>
              </a:xfrm>
              <a:custGeom>
                <a:rect b="b" l="l" r="r" t="t"/>
                <a:pathLst>
                  <a:path extrusionOk="0" h="6530" w="1226">
                    <a:moveTo>
                      <a:pt x="191" y="0"/>
                    </a:moveTo>
                    <a:cubicBezTo>
                      <a:pt x="108" y="0"/>
                      <a:pt x="1" y="1496"/>
                      <a:pt x="277" y="3321"/>
                    </a:cubicBezTo>
                    <a:cubicBezTo>
                      <a:pt x="526" y="5116"/>
                      <a:pt x="1048" y="6529"/>
                      <a:pt x="1139" y="6529"/>
                    </a:cubicBezTo>
                    <a:cubicBezTo>
                      <a:pt x="1140" y="6529"/>
                      <a:pt x="1141" y="6529"/>
                      <a:pt x="1142" y="6529"/>
                    </a:cubicBezTo>
                    <a:cubicBezTo>
                      <a:pt x="1226" y="6501"/>
                      <a:pt x="807" y="5078"/>
                      <a:pt x="528" y="3265"/>
                    </a:cubicBezTo>
                    <a:cubicBezTo>
                      <a:pt x="277" y="1479"/>
                      <a:pt x="277" y="1"/>
                      <a:pt x="193" y="1"/>
                    </a:cubicBezTo>
                    <a:cubicBezTo>
                      <a:pt x="193" y="0"/>
                      <a:pt x="192" y="0"/>
                      <a:pt x="191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7" name="Google Shape;3407;p18"/>
              <p:cNvSpPr/>
              <p:nvPr/>
            </p:nvSpPr>
            <p:spPr>
              <a:xfrm>
                <a:off x="4766925" y="2799950"/>
                <a:ext cx="19550" cy="167425"/>
              </a:xfrm>
              <a:custGeom>
                <a:rect b="b" l="l" r="r" t="t"/>
                <a:pathLst>
                  <a:path extrusionOk="0" h="6697" w="782">
                    <a:moveTo>
                      <a:pt x="642" y="0"/>
                    </a:moveTo>
                    <a:cubicBezTo>
                      <a:pt x="530" y="0"/>
                      <a:pt x="503" y="1507"/>
                      <a:pt x="363" y="3348"/>
                    </a:cubicBezTo>
                    <a:cubicBezTo>
                      <a:pt x="196" y="5190"/>
                      <a:pt x="0" y="6696"/>
                      <a:pt x="56" y="6696"/>
                    </a:cubicBezTo>
                    <a:cubicBezTo>
                      <a:pt x="57" y="6696"/>
                      <a:pt x="58" y="6696"/>
                      <a:pt x="59" y="6696"/>
                    </a:cubicBezTo>
                    <a:cubicBezTo>
                      <a:pt x="146" y="6696"/>
                      <a:pt x="476" y="5228"/>
                      <a:pt x="642" y="3376"/>
                    </a:cubicBezTo>
                    <a:cubicBezTo>
                      <a:pt x="782" y="1507"/>
                      <a:pt x="698" y="0"/>
                      <a:pt x="642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8" name="Google Shape;3408;p18"/>
              <p:cNvSpPr/>
              <p:nvPr/>
            </p:nvSpPr>
            <p:spPr>
              <a:xfrm>
                <a:off x="4044350" y="1453075"/>
                <a:ext cx="595175" cy="321900"/>
              </a:xfrm>
              <a:custGeom>
                <a:rect b="b" l="l" r="r" t="t"/>
                <a:pathLst>
                  <a:path extrusionOk="0" h="12876" w="23807">
                    <a:moveTo>
                      <a:pt x="8548" y="0"/>
                    </a:moveTo>
                    <a:cubicBezTo>
                      <a:pt x="7906" y="0"/>
                      <a:pt x="7298" y="165"/>
                      <a:pt x="6863" y="616"/>
                    </a:cubicBezTo>
                    <a:cubicBezTo>
                      <a:pt x="6333" y="1146"/>
                      <a:pt x="6166" y="1955"/>
                      <a:pt x="5552" y="2346"/>
                    </a:cubicBezTo>
                    <a:cubicBezTo>
                      <a:pt x="5245" y="2544"/>
                      <a:pt x="4906" y="2605"/>
                      <a:pt x="4552" y="2605"/>
                    </a:cubicBezTo>
                    <a:cubicBezTo>
                      <a:pt x="3985" y="2605"/>
                      <a:pt x="3378" y="2448"/>
                      <a:pt x="2798" y="2448"/>
                    </a:cubicBezTo>
                    <a:cubicBezTo>
                      <a:pt x="2721" y="2448"/>
                      <a:pt x="2643" y="2451"/>
                      <a:pt x="2567" y="2457"/>
                    </a:cubicBezTo>
                    <a:cubicBezTo>
                      <a:pt x="1562" y="2569"/>
                      <a:pt x="698" y="3238"/>
                      <a:pt x="363" y="4187"/>
                    </a:cubicBezTo>
                    <a:cubicBezTo>
                      <a:pt x="0" y="5136"/>
                      <a:pt x="140" y="6196"/>
                      <a:pt x="698" y="7033"/>
                    </a:cubicBezTo>
                    <a:cubicBezTo>
                      <a:pt x="1004" y="7507"/>
                      <a:pt x="1451" y="7926"/>
                      <a:pt x="1590" y="8456"/>
                    </a:cubicBezTo>
                    <a:cubicBezTo>
                      <a:pt x="1758" y="9209"/>
                      <a:pt x="1339" y="9906"/>
                      <a:pt x="1088" y="10604"/>
                    </a:cubicBezTo>
                    <a:cubicBezTo>
                      <a:pt x="809" y="11301"/>
                      <a:pt x="725" y="12194"/>
                      <a:pt x="1311" y="12668"/>
                    </a:cubicBezTo>
                    <a:cubicBezTo>
                      <a:pt x="1499" y="12811"/>
                      <a:pt x="1710" y="12875"/>
                      <a:pt x="1915" y="12875"/>
                    </a:cubicBezTo>
                    <a:cubicBezTo>
                      <a:pt x="2471" y="12875"/>
                      <a:pt x="2991" y="12407"/>
                      <a:pt x="2929" y="11776"/>
                    </a:cubicBezTo>
                    <a:lnTo>
                      <a:pt x="17549" y="10185"/>
                    </a:lnTo>
                    <a:cubicBezTo>
                      <a:pt x="17780" y="10235"/>
                      <a:pt x="17999" y="10258"/>
                      <a:pt x="18205" y="10258"/>
                    </a:cubicBezTo>
                    <a:cubicBezTo>
                      <a:pt x="19838" y="10258"/>
                      <a:pt x="20698" y="8836"/>
                      <a:pt x="21120" y="8316"/>
                    </a:cubicBezTo>
                    <a:cubicBezTo>
                      <a:pt x="23806" y="4970"/>
                      <a:pt x="21243" y="243"/>
                      <a:pt x="17299" y="243"/>
                    </a:cubicBezTo>
                    <a:cubicBezTo>
                      <a:pt x="16902" y="243"/>
                      <a:pt x="16491" y="291"/>
                      <a:pt x="16070" y="393"/>
                    </a:cubicBezTo>
                    <a:cubicBezTo>
                      <a:pt x="15149" y="616"/>
                      <a:pt x="14284" y="1090"/>
                      <a:pt x="13336" y="1146"/>
                    </a:cubicBezTo>
                    <a:cubicBezTo>
                      <a:pt x="13284" y="1149"/>
                      <a:pt x="13233" y="1150"/>
                      <a:pt x="13182" y="1150"/>
                    </a:cubicBezTo>
                    <a:cubicBezTo>
                      <a:pt x="12097" y="1150"/>
                      <a:pt x="11084" y="600"/>
                      <a:pt x="10072" y="253"/>
                    </a:cubicBezTo>
                    <a:cubicBezTo>
                      <a:pt x="9589" y="105"/>
                      <a:pt x="9058" y="0"/>
                      <a:pt x="8548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9" name="Google Shape;3409;p18"/>
              <p:cNvSpPr/>
              <p:nvPr/>
            </p:nvSpPr>
            <p:spPr>
              <a:xfrm>
                <a:off x="4019925" y="1552150"/>
                <a:ext cx="488250" cy="734800"/>
              </a:xfrm>
              <a:custGeom>
                <a:rect b="b" l="l" r="r" t="t"/>
                <a:pathLst>
                  <a:path extrusionOk="0" h="29392" w="19530">
                    <a:moveTo>
                      <a:pt x="5078" y="1"/>
                    </a:moveTo>
                    <a:lnTo>
                      <a:pt x="4799" y="1480"/>
                    </a:lnTo>
                    <a:lnTo>
                      <a:pt x="503" y="23715"/>
                    </a:lnTo>
                    <a:cubicBezTo>
                      <a:pt x="1" y="26310"/>
                      <a:pt x="1814" y="28793"/>
                      <a:pt x="4576" y="29295"/>
                    </a:cubicBezTo>
                    <a:cubicBezTo>
                      <a:pt x="4920" y="29360"/>
                      <a:pt x="5263" y="29392"/>
                      <a:pt x="5600" y="29392"/>
                    </a:cubicBezTo>
                    <a:cubicBezTo>
                      <a:pt x="8001" y="29392"/>
                      <a:pt x="10141" y="27803"/>
                      <a:pt x="10630" y="25529"/>
                    </a:cubicBezTo>
                    <a:cubicBezTo>
                      <a:pt x="11216" y="22794"/>
                      <a:pt x="11858" y="19949"/>
                      <a:pt x="11858" y="19949"/>
                    </a:cubicBezTo>
                    <a:cubicBezTo>
                      <a:pt x="11858" y="19949"/>
                      <a:pt x="11870" y="19949"/>
                      <a:pt x="11895" y="19949"/>
                    </a:cubicBezTo>
                    <a:cubicBezTo>
                      <a:pt x="12283" y="19949"/>
                      <a:pt x="15611" y="19826"/>
                      <a:pt x="17186" y="15652"/>
                    </a:cubicBezTo>
                    <a:cubicBezTo>
                      <a:pt x="18023" y="13448"/>
                      <a:pt x="18693" y="9682"/>
                      <a:pt x="19139" y="6585"/>
                    </a:cubicBezTo>
                    <a:cubicBezTo>
                      <a:pt x="19530" y="3795"/>
                      <a:pt x="17521" y="1256"/>
                      <a:pt x="14731" y="977"/>
                    </a:cubicBezTo>
                    <a:lnTo>
                      <a:pt x="5078" y="1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0" name="Google Shape;3410;p18"/>
              <p:cNvSpPr/>
              <p:nvPr/>
            </p:nvSpPr>
            <p:spPr>
              <a:xfrm>
                <a:off x="4415400" y="1754900"/>
                <a:ext cx="32100" cy="29050"/>
              </a:xfrm>
              <a:custGeom>
                <a:rect b="b" l="l" r="r" t="t"/>
                <a:pathLst>
                  <a:path extrusionOk="0" h="1162" w="1284">
                    <a:moveTo>
                      <a:pt x="630" y="1"/>
                    </a:moveTo>
                    <a:cubicBezTo>
                      <a:pt x="357" y="1"/>
                      <a:pt x="103" y="209"/>
                      <a:pt x="28" y="484"/>
                    </a:cubicBezTo>
                    <a:cubicBezTo>
                      <a:pt x="0" y="819"/>
                      <a:pt x="223" y="1098"/>
                      <a:pt x="530" y="1153"/>
                    </a:cubicBezTo>
                    <a:cubicBezTo>
                      <a:pt x="565" y="1159"/>
                      <a:pt x="600" y="1162"/>
                      <a:pt x="633" y="1162"/>
                    </a:cubicBezTo>
                    <a:cubicBezTo>
                      <a:pt x="926" y="1162"/>
                      <a:pt x="1178" y="954"/>
                      <a:pt x="1228" y="679"/>
                    </a:cubicBezTo>
                    <a:cubicBezTo>
                      <a:pt x="1284" y="344"/>
                      <a:pt x="1060" y="65"/>
                      <a:pt x="726" y="10"/>
                    </a:cubicBezTo>
                    <a:cubicBezTo>
                      <a:pt x="694" y="4"/>
                      <a:pt x="662" y="1"/>
                      <a:pt x="63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1" name="Google Shape;3411;p18"/>
              <p:cNvSpPr/>
              <p:nvPr/>
            </p:nvSpPr>
            <p:spPr>
              <a:xfrm>
                <a:off x="4409125" y="1738600"/>
                <a:ext cx="60000" cy="22400"/>
              </a:xfrm>
              <a:custGeom>
                <a:rect b="b" l="l" r="r" t="t"/>
                <a:pathLst>
                  <a:path extrusionOk="0" h="896" w="2400">
                    <a:moveTo>
                      <a:pt x="955" y="1"/>
                    </a:moveTo>
                    <a:cubicBezTo>
                      <a:pt x="740" y="1"/>
                      <a:pt x="527" y="44"/>
                      <a:pt x="335" y="131"/>
                    </a:cubicBezTo>
                    <a:cubicBezTo>
                      <a:pt x="112" y="243"/>
                      <a:pt x="0" y="355"/>
                      <a:pt x="28" y="410"/>
                    </a:cubicBezTo>
                    <a:cubicBezTo>
                      <a:pt x="37" y="424"/>
                      <a:pt x="60" y="430"/>
                      <a:pt x="94" y="430"/>
                    </a:cubicBezTo>
                    <a:cubicBezTo>
                      <a:pt x="213" y="430"/>
                      <a:pt x="472" y="363"/>
                      <a:pt x="801" y="363"/>
                    </a:cubicBezTo>
                    <a:cubicBezTo>
                      <a:pt x="942" y="363"/>
                      <a:pt x="1095" y="376"/>
                      <a:pt x="1256" y="410"/>
                    </a:cubicBezTo>
                    <a:cubicBezTo>
                      <a:pt x="1814" y="537"/>
                      <a:pt x="2188" y="896"/>
                      <a:pt x="2314" y="896"/>
                    </a:cubicBezTo>
                    <a:cubicBezTo>
                      <a:pt x="2326" y="896"/>
                      <a:pt x="2336" y="892"/>
                      <a:pt x="2344" y="885"/>
                    </a:cubicBezTo>
                    <a:cubicBezTo>
                      <a:pt x="2400" y="885"/>
                      <a:pt x="2344" y="717"/>
                      <a:pt x="2176" y="522"/>
                    </a:cubicBezTo>
                    <a:cubicBezTo>
                      <a:pt x="1953" y="271"/>
                      <a:pt x="1674" y="104"/>
                      <a:pt x="1339" y="48"/>
                    </a:cubicBezTo>
                    <a:cubicBezTo>
                      <a:pt x="1214" y="16"/>
                      <a:pt x="1084" y="1"/>
                      <a:pt x="95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2" name="Google Shape;3412;p18"/>
              <p:cNvSpPr/>
              <p:nvPr/>
            </p:nvSpPr>
            <p:spPr>
              <a:xfrm>
                <a:off x="4263350" y="1724225"/>
                <a:ext cx="32100" cy="29050"/>
              </a:xfrm>
              <a:custGeom>
                <a:rect b="b" l="l" r="r" t="t"/>
                <a:pathLst>
                  <a:path extrusionOk="0" h="1162" w="1284">
                    <a:moveTo>
                      <a:pt x="651" y="0"/>
                    </a:moveTo>
                    <a:cubicBezTo>
                      <a:pt x="358" y="0"/>
                      <a:pt x="106" y="208"/>
                      <a:pt x="56" y="483"/>
                    </a:cubicBezTo>
                    <a:cubicBezTo>
                      <a:pt x="0" y="818"/>
                      <a:pt x="224" y="1097"/>
                      <a:pt x="558" y="1153"/>
                    </a:cubicBezTo>
                    <a:cubicBezTo>
                      <a:pt x="590" y="1159"/>
                      <a:pt x="622" y="1161"/>
                      <a:pt x="654" y="1161"/>
                    </a:cubicBezTo>
                    <a:cubicBezTo>
                      <a:pt x="926" y="1161"/>
                      <a:pt x="1181" y="954"/>
                      <a:pt x="1256" y="679"/>
                    </a:cubicBezTo>
                    <a:cubicBezTo>
                      <a:pt x="1284" y="344"/>
                      <a:pt x="1060" y="65"/>
                      <a:pt x="754" y="9"/>
                    </a:cubicBezTo>
                    <a:cubicBezTo>
                      <a:pt x="719" y="3"/>
                      <a:pt x="684" y="0"/>
                      <a:pt x="65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3" name="Google Shape;3413;p18"/>
              <p:cNvSpPr/>
              <p:nvPr/>
            </p:nvSpPr>
            <p:spPr>
              <a:xfrm>
                <a:off x="4253575" y="1709300"/>
                <a:ext cx="59325" cy="22400"/>
              </a:xfrm>
              <a:custGeom>
                <a:rect b="b" l="l" r="r" t="t"/>
                <a:pathLst>
                  <a:path extrusionOk="0" h="896" w="2373">
                    <a:moveTo>
                      <a:pt x="937" y="1"/>
                    </a:moveTo>
                    <a:cubicBezTo>
                      <a:pt x="730" y="1"/>
                      <a:pt x="527" y="44"/>
                      <a:pt x="336" y="132"/>
                    </a:cubicBezTo>
                    <a:cubicBezTo>
                      <a:pt x="84" y="243"/>
                      <a:pt x="1" y="355"/>
                      <a:pt x="1" y="411"/>
                    </a:cubicBezTo>
                    <a:cubicBezTo>
                      <a:pt x="10" y="425"/>
                      <a:pt x="33" y="430"/>
                      <a:pt x="66" y="430"/>
                    </a:cubicBezTo>
                    <a:cubicBezTo>
                      <a:pt x="185" y="430"/>
                      <a:pt x="445" y="364"/>
                      <a:pt x="774" y="364"/>
                    </a:cubicBezTo>
                    <a:cubicBezTo>
                      <a:pt x="914" y="364"/>
                      <a:pt x="1068" y="376"/>
                      <a:pt x="1228" y="411"/>
                    </a:cubicBezTo>
                    <a:cubicBezTo>
                      <a:pt x="1812" y="538"/>
                      <a:pt x="2165" y="896"/>
                      <a:pt x="2308" y="896"/>
                    </a:cubicBezTo>
                    <a:cubicBezTo>
                      <a:pt x="2322" y="896"/>
                      <a:pt x="2334" y="892"/>
                      <a:pt x="2344" y="885"/>
                    </a:cubicBezTo>
                    <a:cubicBezTo>
                      <a:pt x="2372" y="857"/>
                      <a:pt x="2344" y="718"/>
                      <a:pt x="2177" y="522"/>
                    </a:cubicBezTo>
                    <a:cubicBezTo>
                      <a:pt x="1954" y="271"/>
                      <a:pt x="1647" y="104"/>
                      <a:pt x="1312" y="48"/>
                    </a:cubicBezTo>
                    <a:cubicBezTo>
                      <a:pt x="1186" y="17"/>
                      <a:pt x="1061" y="1"/>
                      <a:pt x="93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4" name="Google Shape;3414;p18"/>
              <p:cNvSpPr/>
              <p:nvPr/>
            </p:nvSpPr>
            <p:spPr>
              <a:xfrm>
                <a:off x="4344250" y="1727925"/>
                <a:ext cx="43975" cy="138825"/>
              </a:xfrm>
              <a:custGeom>
                <a:rect b="b" l="l" r="r" t="t"/>
                <a:pathLst>
                  <a:path extrusionOk="0" h="5553" w="1759">
                    <a:moveTo>
                      <a:pt x="839" y="0"/>
                    </a:moveTo>
                    <a:cubicBezTo>
                      <a:pt x="839" y="0"/>
                      <a:pt x="838" y="0"/>
                      <a:pt x="838" y="0"/>
                    </a:cubicBezTo>
                    <a:cubicBezTo>
                      <a:pt x="754" y="0"/>
                      <a:pt x="921" y="1535"/>
                      <a:pt x="1228" y="3432"/>
                    </a:cubicBezTo>
                    <a:cubicBezTo>
                      <a:pt x="1312" y="3906"/>
                      <a:pt x="1396" y="4353"/>
                      <a:pt x="1451" y="4771"/>
                    </a:cubicBezTo>
                    <a:cubicBezTo>
                      <a:pt x="1507" y="4911"/>
                      <a:pt x="1507" y="5106"/>
                      <a:pt x="1451" y="5273"/>
                    </a:cubicBezTo>
                    <a:cubicBezTo>
                      <a:pt x="1396" y="5357"/>
                      <a:pt x="1256" y="5357"/>
                      <a:pt x="1089" y="5357"/>
                    </a:cubicBezTo>
                    <a:cubicBezTo>
                      <a:pt x="876" y="5324"/>
                      <a:pt x="664" y="5311"/>
                      <a:pt x="451" y="5311"/>
                    </a:cubicBezTo>
                    <a:cubicBezTo>
                      <a:pt x="301" y="5311"/>
                      <a:pt x="151" y="5318"/>
                      <a:pt x="1" y="5329"/>
                    </a:cubicBezTo>
                    <a:cubicBezTo>
                      <a:pt x="363" y="5441"/>
                      <a:pt x="698" y="5524"/>
                      <a:pt x="1061" y="5552"/>
                    </a:cubicBezTo>
                    <a:lnTo>
                      <a:pt x="1340" y="5552"/>
                    </a:lnTo>
                    <a:cubicBezTo>
                      <a:pt x="1479" y="5552"/>
                      <a:pt x="1591" y="5469"/>
                      <a:pt x="1647" y="5385"/>
                    </a:cubicBezTo>
                    <a:cubicBezTo>
                      <a:pt x="1758" y="5162"/>
                      <a:pt x="1758" y="4939"/>
                      <a:pt x="1702" y="4715"/>
                    </a:cubicBezTo>
                    <a:cubicBezTo>
                      <a:pt x="1647" y="4297"/>
                      <a:pt x="1563" y="3851"/>
                      <a:pt x="1507" y="3404"/>
                    </a:cubicBezTo>
                    <a:cubicBezTo>
                      <a:pt x="1203" y="1524"/>
                      <a:pt x="899" y="0"/>
                      <a:pt x="83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5" name="Google Shape;3415;p18"/>
              <p:cNvSpPr/>
              <p:nvPr/>
            </p:nvSpPr>
            <p:spPr>
              <a:xfrm>
                <a:off x="4171275" y="1977625"/>
                <a:ext cx="145100" cy="99750"/>
              </a:xfrm>
              <a:custGeom>
                <a:rect b="b" l="l" r="r" t="t"/>
                <a:pathLst>
                  <a:path extrusionOk="0" h="3990" w="5804">
                    <a:moveTo>
                      <a:pt x="1" y="0"/>
                    </a:moveTo>
                    <a:cubicBezTo>
                      <a:pt x="1" y="1"/>
                      <a:pt x="838" y="3460"/>
                      <a:pt x="5525" y="3990"/>
                    </a:cubicBezTo>
                    <a:lnTo>
                      <a:pt x="5804" y="2930"/>
                    </a:lnTo>
                    <a:cubicBezTo>
                      <a:pt x="3655" y="2511"/>
                      <a:pt x="1647" y="1507"/>
                      <a:pt x="1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6" name="Google Shape;3416;p18"/>
              <p:cNvSpPr/>
              <p:nvPr/>
            </p:nvSpPr>
            <p:spPr>
              <a:xfrm>
                <a:off x="4289850" y="1862450"/>
                <a:ext cx="48150" cy="53725"/>
              </a:xfrm>
              <a:custGeom>
                <a:rect b="b" l="l" r="r" t="t"/>
                <a:pathLst>
                  <a:path extrusionOk="0" h="2149" w="1926">
                    <a:moveTo>
                      <a:pt x="216" y="1"/>
                    </a:moveTo>
                    <a:cubicBezTo>
                      <a:pt x="180" y="1"/>
                      <a:pt x="82" y="164"/>
                      <a:pt x="56" y="422"/>
                    </a:cubicBezTo>
                    <a:cubicBezTo>
                      <a:pt x="0" y="813"/>
                      <a:pt x="140" y="1204"/>
                      <a:pt x="363" y="1511"/>
                    </a:cubicBezTo>
                    <a:cubicBezTo>
                      <a:pt x="642" y="1845"/>
                      <a:pt x="1005" y="2068"/>
                      <a:pt x="1395" y="2124"/>
                    </a:cubicBezTo>
                    <a:cubicBezTo>
                      <a:pt x="1491" y="2142"/>
                      <a:pt x="1575" y="2148"/>
                      <a:pt x="1646" y="2148"/>
                    </a:cubicBezTo>
                    <a:cubicBezTo>
                      <a:pt x="1805" y="2148"/>
                      <a:pt x="1898" y="2116"/>
                      <a:pt x="1898" y="2096"/>
                    </a:cubicBezTo>
                    <a:cubicBezTo>
                      <a:pt x="1926" y="2013"/>
                      <a:pt x="1172" y="1929"/>
                      <a:pt x="698" y="1315"/>
                    </a:cubicBezTo>
                    <a:cubicBezTo>
                      <a:pt x="196" y="701"/>
                      <a:pt x="335" y="4"/>
                      <a:pt x="224" y="4"/>
                    </a:cubicBezTo>
                    <a:cubicBezTo>
                      <a:pt x="222" y="2"/>
                      <a:pt x="219" y="1"/>
                      <a:pt x="21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7" name="Google Shape;3417;p18"/>
              <p:cNvSpPr/>
              <p:nvPr/>
            </p:nvSpPr>
            <p:spPr>
              <a:xfrm>
                <a:off x="4254275" y="1650625"/>
                <a:ext cx="75350" cy="21350"/>
              </a:xfrm>
              <a:custGeom>
                <a:rect b="b" l="l" r="r" t="t"/>
                <a:pathLst>
                  <a:path extrusionOk="0" h="854" w="3014">
                    <a:moveTo>
                      <a:pt x="1303" y="0"/>
                    </a:moveTo>
                    <a:cubicBezTo>
                      <a:pt x="1003" y="0"/>
                      <a:pt x="702" y="54"/>
                      <a:pt x="419" y="163"/>
                    </a:cubicBezTo>
                    <a:cubicBezTo>
                      <a:pt x="140" y="303"/>
                      <a:pt x="1" y="414"/>
                      <a:pt x="29" y="498"/>
                    </a:cubicBezTo>
                    <a:cubicBezTo>
                      <a:pt x="112" y="665"/>
                      <a:pt x="726" y="609"/>
                      <a:pt x="1507" y="665"/>
                    </a:cubicBezTo>
                    <a:cubicBezTo>
                      <a:pt x="2072" y="728"/>
                      <a:pt x="2559" y="854"/>
                      <a:pt x="2802" y="854"/>
                    </a:cubicBezTo>
                    <a:cubicBezTo>
                      <a:pt x="2883" y="854"/>
                      <a:pt x="2937" y="840"/>
                      <a:pt x="2958" y="805"/>
                    </a:cubicBezTo>
                    <a:cubicBezTo>
                      <a:pt x="3014" y="721"/>
                      <a:pt x="2902" y="554"/>
                      <a:pt x="2651" y="386"/>
                    </a:cubicBezTo>
                    <a:cubicBezTo>
                      <a:pt x="2243" y="131"/>
                      <a:pt x="1773" y="0"/>
                      <a:pt x="1303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8" name="Google Shape;3418;p18"/>
              <p:cNvSpPr/>
              <p:nvPr/>
            </p:nvSpPr>
            <p:spPr>
              <a:xfrm>
                <a:off x="4417475" y="1691125"/>
                <a:ext cx="55825" cy="23625"/>
              </a:xfrm>
              <a:custGeom>
                <a:rect b="b" l="l" r="r" t="t"/>
                <a:pathLst>
                  <a:path extrusionOk="0" h="945" w="2233">
                    <a:moveTo>
                      <a:pt x="893" y="1"/>
                    </a:moveTo>
                    <a:cubicBezTo>
                      <a:pt x="707" y="1"/>
                      <a:pt x="522" y="38"/>
                      <a:pt x="336" y="105"/>
                    </a:cubicBezTo>
                    <a:cubicBezTo>
                      <a:pt x="113" y="189"/>
                      <a:pt x="1" y="329"/>
                      <a:pt x="57" y="412"/>
                    </a:cubicBezTo>
                    <a:cubicBezTo>
                      <a:pt x="113" y="580"/>
                      <a:pt x="559" y="552"/>
                      <a:pt x="1089" y="691"/>
                    </a:cubicBezTo>
                    <a:cubicBezTo>
                      <a:pt x="1518" y="782"/>
                      <a:pt x="1855" y="945"/>
                      <a:pt x="2043" y="945"/>
                    </a:cubicBezTo>
                    <a:cubicBezTo>
                      <a:pt x="2087" y="945"/>
                      <a:pt x="2123" y="936"/>
                      <a:pt x="2149" y="914"/>
                    </a:cubicBezTo>
                    <a:cubicBezTo>
                      <a:pt x="2233" y="859"/>
                      <a:pt x="2205" y="691"/>
                      <a:pt x="2038" y="496"/>
                    </a:cubicBezTo>
                    <a:cubicBezTo>
                      <a:pt x="1842" y="273"/>
                      <a:pt x="1563" y="105"/>
                      <a:pt x="1256" y="50"/>
                    </a:cubicBezTo>
                    <a:cubicBezTo>
                      <a:pt x="1135" y="17"/>
                      <a:pt x="1014" y="1"/>
                      <a:pt x="89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9" name="Google Shape;3419;p18"/>
              <p:cNvSpPr/>
              <p:nvPr/>
            </p:nvSpPr>
            <p:spPr>
              <a:xfrm>
                <a:off x="4084100" y="1531225"/>
                <a:ext cx="441525" cy="210025"/>
              </a:xfrm>
              <a:custGeom>
                <a:rect b="b" l="l" r="r" t="t"/>
                <a:pathLst>
                  <a:path extrusionOk="0" h="8401" w="17661">
                    <a:moveTo>
                      <a:pt x="1897" y="1"/>
                    </a:moveTo>
                    <a:cubicBezTo>
                      <a:pt x="1897" y="1"/>
                      <a:pt x="0" y="7952"/>
                      <a:pt x="1563" y="8371"/>
                    </a:cubicBezTo>
                    <a:cubicBezTo>
                      <a:pt x="1641" y="8391"/>
                      <a:pt x="1717" y="8401"/>
                      <a:pt x="1790" y="8401"/>
                    </a:cubicBezTo>
                    <a:cubicBezTo>
                      <a:pt x="3206" y="8401"/>
                      <a:pt x="3711" y="4744"/>
                      <a:pt x="3711" y="4744"/>
                    </a:cubicBezTo>
                    <a:cubicBezTo>
                      <a:pt x="5859" y="4493"/>
                      <a:pt x="6333" y="2400"/>
                      <a:pt x="6919" y="2065"/>
                    </a:cubicBezTo>
                    <a:cubicBezTo>
                      <a:pt x="6997" y="2025"/>
                      <a:pt x="7106" y="2005"/>
                      <a:pt x="7240" y="2005"/>
                    </a:cubicBezTo>
                    <a:cubicBezTo>
                      <a:pt x="8113" y="2005"/>
                      <a:pt x="10069" y="2837"/>
                      <a:pt x="11690" y="4046"/>
                    </a:cubicBezTo>
                    <a:cubicBezTo>
                      <a:pt x="13370" y="5282"/>
                      <a:pt x="14963" y="5535"/>
                      <a:pt x="15986" y="5535"/>
                    </a:cubicBezTo>
                    <a:cubicBezTo>
                      <a:pt x="16695" y="5535"/>
                      <a:pt x="17130" y="5413"/>
                      <a:pt x="17130" y="5413"/>
                    </a:cubicBezTo>
                    <a:lnTo>
                      <a:pt x="17660" y="3265"/>
                    </a:lnTo>
                    <a:lnTo>
                      <a:pt x="14703" y="1870"/>
                    </a:lnTo>
                    <a:lnTo>
                      <a:pt x="10769" y="615"/>
                    </a:lnTo>
                    <a:lnTo>
                      <a:pt x="6333" y="670"/>
                    </a:lnTo>
                    <a:lnTo>
                      <a:pt x="1897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0" name="Google Shape;3420;p18"/>
              <p:cNvSpPr/>
              <p:nvPr/>
            </p:nvSpPr>
            <p:spPr>
              <a:xfrm>
                <a:off x="4135000" y="1500050"/>
                <a:ext cx="33525" cy="21450"/>
              </a:xfrm>
              <a:custGeom>
                <a:rect b="b" l="l" r="r" t="t"/>
                <a:pathLst>
                  <a:path extrusionOk="0" h="858" w="1341">
                    <a:moveTo>
                      <a:pt x="186" y="1"/>
                    </a:moveTo>
                    <a:cubicBezTo>
                      <a:pt x="72" y="1"/>
                      <a:pt x="1" y="24"/>
                      <a:pt x="1" y="48"/>
                    </a:cubicBezTo>
                    <a:cubicBezTo>
                      <a:pt x="1" y="132"/>
                      <a:pt x="336" y="188"/>
                      <a:pt x="670" y="383"/>
                    </a:cubicBezTo>
                    <a:cubicBezTo>
                      <a:pt x="1005" y="606"/>
                      <a:pt x="1201" y="857"/>
                      <a:pt x="1284" y="857"/>
                    </a:cubicBezTo>
                    <a:cubicBezTo>
                      <a:pt x="1340" y="829"/>
                      <a:pt x="1201" y="439"/>
                      <a:pt x="810" y="188"/>
                    </a:cubicBezTo>
                    <a:cubicBezTo>
                      <a:pt x="570" y="44"/>
                      <a:pt x="339" y="1"/>
                      <a:pt x="18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1" name="Google Shape;3421;p18"/>
              <p:cNvSpPr/>
              <p:nvPr/>
            </p:nvSpPr>
            <p:spPr>
              <a:xfrm>
                <a:off x="4165750" y="1474700"/>
                <a:ext cx="11125" cy="51700"/>
              </a:xfrm>
              <a:custGeom>
                <a:rect b="b" l="l" r="r" t="t"/>
                <a:pathLst>
                  <a:path extrusionOk="0" h="2068" w="445">
                    <a:moveTo>
                      <a:pt x="355" y="1"/>
                    </a:moveTo>
                    <a:cubicBezTo>
                      <a:pt x="291" y="1"/>
                      <a:pt x="81" y="413"/>
                      <a:pt x="54" y="1034"/>
                    </a:cubicBezTo>
                    <a:cubicBezTo>
                      <a:pt x="0" y="1656"/>
                      <a:pt x="260" y="2068"/>
                      <a:pt x="327" y="2068"/>
                    </a:cubicBezTo>
                    <a:cubicBezTo>
                      <a:pt x="330" y="2068"/>
                      <a:pt x="332" y="2067"/>
                      <a:pt x="333" y="2067"/>
                    </a:cubicBezTo>
                    <a:cubicBezTo>
                      <a:pt x="417" y="2039"/>
                      <a:pt x="250" y="1620"/>
                      <a:pt x="277" y="1062"/>
                    </a:cubicBezTo>
                    <a:cubicBezTo>
                      <a:pt x="333" y="476"/>
                      <a:pt x="445" y="30"/>
                      <a:pt x="361" y="2"/>
                    </a:cubicBezTo>
                    <a:cubicBezTo>
                      <a:pt x="359" y="1"/>
                      <a:pt x="357" y="1"/>
                      <a:pt x="35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2" name="Google Shape;3422;p18"/>
              <p:cNvSpPr/>
              <p:nvPr/>
            </p:nvSpPr>
            <p:spPr>
              <a:xfrm>
                <a:off x="4045725" y="1689350"/>
                <a:ext cx="88625" cy="106800"/>
              </a:xfrm>
              <a:custGeom>
                <a:rect b="b" l="l" r="r" t="t"/>
                <a:pathLst>
                  <a:path extrusionOk="0" h="4272" w="3545">
                    <a:moveTo>
                      <a:pt x="2142" y="0"/>
                    </a:moveTo>
                    <a:cubicBezTo>
                      <a:pt x="1484" y="0"/>
                      <a:pt x="784" y="341"/>
                      <a:pt x="503" y="1627"/>
                    </a:cubicBezTo>
                    <a:cubicBezTo>
                      <a:pt x="1" y="3923"/>
                      <a:pt x="1979" y="4271"/>
                      <a:pt x="2572" y="4271"/>
                    </a:cubicBezTo>
                    <a:cubicBezTo>
                      <a:pt x="2671" y="4271"/>
                      <a:pt x="2731" y="4262"/>
                      <a:pt x="2735" y="4250"/>
                    </a:cubicBezTo>
                    <a:cubicBezTo>
                      <a:pt x="2763" y="4166"/>
                      <a:pt x="3544" y="427"/>
                      <a:pt x="3544" y="427"/>
                    </a:cubicBezTo>
                    <a:cubicBezTo>
                      <a:pt x="3515" y="398"/>
                      <a:pt x="2853" y="0"/>
                      <a:pt x="2142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3" name="Google Shape;3423;p18"/>
              <p:cNvSpPr/>
              <p:nvPr/>
            </p:nvSpPr>
            <p:spPr>
              <a:xfrm>
                <a:off x="4072250" y="1710400"/>
                <a:ext cx="32800" cy="58975"/>
              </a:xfrm>
              <a:custGeom>
                <a:rect b="b" l="l" r="r" t="t"/>
                <a:pathLst>
                  <a:path extrusionOk="0" h="2359" w="1312">
                    <a:moveTo>
                      <a:pt x="940" y="0"/>
                    </a:moveTo>
                    <a:cubicBezTo>
                      <a:pt x="716" y="0"/>
                      <a:pt x="521" y="132"/>
                      <a:pt x="418" y="311"/>
                    </a:cubicBezTo>
                    <a:cubicBezTo>
                      <a:pt x="251" y="506"/>
                      <a:pt x="140" y="729"/>
                      <a:pt x="84" y="1008"/>
                    </a:cubicBezTo>
                    <a:cubicBezTo>
                      <a:pt x="0" y="1538"/>
                      <a:pt x="167" y="2096"/>
                      <a:pt x="530" y="2292"/>
                    </a:cubicBezTo>
                    <a:cubicBezTo>
                      <a:pt x="607" y="2338"/>
                      <a:pt x="684" y="2358"/>
                      <a:pt x="765" y="2358"/>
                    </a:cubicBezTo>
                    <a:cubicBezTo>
                      <a:pt x="832" y="2358"/>
                      <a:pt x="901" y="2345"/>
                      <a:pt x="976" y="2320"/>
                    </a:cubicBezTo>
                    <a:cubicBezTo>
                      <a:pt x="1060" y="2292"/>
                      <a:pt x="1088" y="2236"/>
                      <a:pt x="1088" y="2236"/>
                    </a:cubicBezTo>
                    <a:lnTo>
                      <a:pt x="1088" y="2236"/>
                    </a:lnTo>
                    <a:cubicBezTo>
                      <a:pt x="1088" y="2236"/>
                      <a:pt x="1032" y="2236"/>
                      <a:pt x="949" y="2264"/>
                    </a:cubicBezTo>
                    <a:cubicBezTo>
                      <a:pt x="911" y="2271"/>
                      <a:pt x="876" y="2275"/>
                      <a:pt x="842" y="2275"/>
                    </a:cubicBezTo>
                    <a:cubicBezTo>
                      <a:pt x="749" y="2275"/>
                      <a:pt x="668" y="2249"/>
                      <a:pt x="586" y="2208"/>
                    </a:cubicBezTo>
                    <a:cubicBezTo>
                      <a:pt x="335" y="2041"/>
                      <a:pt x="195" y="1538"/>
                      <a:pt x="279" y="1036"/>
                    </a:cubicBezTo>
                    <a:cubicBezTo>
                      <a:pt x="335" y="813"/>
                      <a:pt x="418" y="590"/>
                      <a:pt x="558" y="422"/>
                    </a:cubicBezTo>
                    <a:cubicBezTo>
                      <a:pt x="642" y="255"/>
                      <a:pt x="809" y="143"/>
                      <a:pt x="976" y="116"/>
                    </a:cubicBezTo>
                    <a:cubicBezTo>
                      <a:pt x="1116" y="116"/>
                      <a:pt x="1200" y="199"/>
                      <a:pt x="1228" y="311"/>
                    </a:cubicBezTo>
                    <a:cubicBezTo>
                      <a:pt x="1255" y="395"/>
                      <a:pt x="1228" y="450"/>
                      <a:pt x="1228" y="450"/>
                    </a:cubicBezTo>
                    <a:cubicBezTo>
                      <a:pt x="1228" y="450"/>
                      <a:pt x="1311" y="422"/>
                      <a:pt x="1311" y="311"/>
                    </a:cubicBezTo>
                    <a:cubicBezTo>
                      <a:pt x="1311" y="227"/>
                      <a:pt x="1283" y="171"/>
                      <a:pt x="1228" y="116"/>
                    </a:cubicBezTo>
                    <a:cubicBezTo>
                      <a:pt x="1172" y="32"/>
                      <a:pt x="1088" y="4"/>
                      <a:pt x="1004" y="4"/>
                    </a:cubicBezTo>
                    <a:cubicBezTo>
                      <a:pt x="983" y="2"/>
                      <a:pt x="962" y="0"/>
                      <a:pt x="94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4" name="Google Shape;3424;p18"/>
              <p:cNvSpPr/>
              <p:nvPr/>
            </p:nvSpPr>
            <p:spPr>
              <a:xfrm>
                <a:off x="4209650" y="1665100"/>
                <a:ext cx="146475" cy="147250"/>
              </a:xfrm>
              <a:custGeom>
                <a:rect b="b" l="l" r="r" t="t"/>
                <a:pathLst>
                  <a:path extrusionOk="0" h="5890" w="5859">
                    <a:moveTo>
                      <a:pt x="2971" y="0"/>
                    </a:moveTo>
                    <a:cubicBezTo>
                      <a:pt x="2638" y="0"/>
                      <a:pt x="2303" y="56"/>
                      <a:pt x="1981" y="170"/>
                    </a:cubicBezTo>
                    <a:cubicBezTo>
                      <a:pt x="1423" y="365"/>
                      <a:pt x="949" y="728"/>
                      <a:pt x="586" y="1202"/>
                    </a:cubicBezTo>
                    <a:cubicBezTo>
                      <a:pt x="223" y="1704"/>
                      <a:pt x="0" y="2318"/>
                      <a:pt x="0" y="2932"/>
                    </a:cubicBezTo>
                    <a:cubicBezTo>
                      <a:pt x="0" y="3574"/>
                      <a:pt x="223" y="4187"/>
                      <a:pt x="586" y="4690"/>
                    </a:cubicBezTo>
                    <a:cubicBezTo>
                      <a:pt x="1161" y="5478"/>
                      <a:pt x="2055" y="5889"/>
                      <a:pt x="2960" y="5889"/>
                    </a:cubicBezTo>
                    <a:cubicBezTo>
                      <a:pt x="3593" y="5889"/>
                      <a:pt x="4232" y="5689"/>
                      <a:pt x="4771" y="5275"/>
                    </a:cubicBezTo>
                    <a:cubicBezTo>
                      <a:pt x="5301" y="4857"/>
                      <a:pt x="5664" y="4271"/>
                      <a:pt x="5803" y="3629"/>
                    </a:cubicBezTo>
                    <a:cubicBezTo>
                      <a:pt x="5831" y="3462"/>
                      <a:pt x="5859" y="3295"/>
                      <a:pt x="5859" y="3099"/>
                    </a:cubicBezTo>
                    <a:cubicBezTo>
                      <a:pt x="5859" y="3044"/>
                      <a:pt x="5859" y="2988"/>
                      <a:pt x="5831" y="2932"/>
                    </a:cubicBezTo>
                    <a:cubicBezTo>
                      <a:pt x="5803" y="2932"/>
                      <a:pt x="5803" y="3183"/>
                      <a:pt x="5691" y="3602"/>
                    </a:cubicBezTo>
                    <a:cubicBezTo>
                      <a:pt x="5524" y="4215"/>
                      <a:pt x="5161" y="4745"/>
                      <a:pt x="4631" y="5108"/>
                    </a:cubicBezTo>
                    <a:cubicBezTo>
                      <a:pt x="4131" y="5484"/>
                      <a:pt x="3571" y="5653"/>
                      <a:pt x="3024" y="5653"/>
                    </a:cubicBezTo>
                    <a:cubicBezTo>
                      <a:pt x="1622" y="5653"/>
                      <a:pt x="307" y="4538"/>
                      <a:pt x="307" y="2932"/>
                    </a:cubicBezTo>
                    <a:cubicBezTo>
                      <a:pt x="307" y="1326"/>
                      <a:pt x="1622" y="211"/>
                      <a:pt x="3024" y="211"/>
                    </a:cubicBezTo>
                    <a:cubicBezTo>
                      <a:pt x="3571" y="211"/>
                      <a:pt x="4131" y="380"/>
                      <a:pt x="4631" y="756"/>
                    </a:cubicBezTo>
                    <a:cubicBezTo>
                      <a:pt x="5134" y="1118"/>
                      <a:pt x="5524" y="1649"/>
                      <a:pt x="5691" y="2234"/>
                    </a:cubicBezTo>
                    <a:cubicBezTo>
                      <a:pt x="5803" y="2681"/>
                      <a:pt x="5803" y="2932"/>
                      <a:pt x="5831" y="2932"/>
                    </a:cubicBezTo>
                    <a:cubicBezTo>
                      <a:pt x="5859" y="2876"/>
                      <a:pt x="5859" y="2820"/>
                      <a:pt x="5859" y="2765"/>
                    </a:cubicBezTo>
                    <a:cubicBezTo>
                      <a:pt x="5859" y="2597"/>
                      <a:pt x="5831" y="2430"/>
                      <a:pt x="5803" y="2262"/>
                    </a:cubicBezTo>
                    <a:cubicBezTo>
                      <a:pt x="5664" y="1593"/>
                      <a:pt x="5301" y="1035"/>
                      <a:pt x="4771" y="616"/>
                    </a:cubicBezTo>
                    <a:cubicBezTo>
                      <a:pt x="4255" y="211"/>
                      <a:pt x="3618" y="0"/>
                      <a:pt x="2971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5" name="Google Shape;3425;p18"/>
              <p:cNvSpPr/>
              <p:nvPr/>
            </p:nvSpPr>
            <p:spPr>
              <a:xfrm>
                <a:off x="4375650" y="1695150"/>
                <a:ext cx="151375" cy="147875"/>
              </a:xfrm>
              <a:custGeom>
                <a:rect b="b" l="l" r="r" t="t"/>
                <a:pathLst>
                  <a:path extrusionOk="0" h="5915" w="6055">
                    <a:moveTo>
                      <a:pt x="3214" y="237"/>
                    </a:moveTo>
                    <a:cubicBezTo>
                      <a:pt x="3764" y="237"/>
                      <a:pt x="4326" y="406"/>
                      <a:pt x="4827" y="781"/>
                    </a:cubicBezTo>
                    <a:cubicBezTo>
                      <a:pt x="5329" y="1144"/>
                      <a:pt x="5691" y="1674"/>
                      <a:pt x="5887" y="2288"/>
                    </a:cubicBezTo>
                    <a:cubicBezTo>
                      <a:pt x="5981" y="2664"/>
                      <a:pt x="5996" y="2901"/>
                      <a:pt x="6015" y="2967"/>
                    </a:cubicBezTo>
                    <a:lnTo>
                      <a:pt x="6015" y="2967"/>
                    </a:lnTo>
                    <a:cubicBezTo>
                      <a:pt x="5996" y="3022"/>
                      <a:pt x="5981" y="3275"/>
                      <a:pt x="5887" y="3627"/>
                    </a:cubicBezTo>
                    <a:cubicBezTo>
                      <a:pt x="5691" y="4241"/>
                      <a:pt x="5329" y="4771"/>
                      <a:pt x="4827" y="5134"/>
                    </a:cubicBezTo>
                    <a:cubicBezTo>
                      <a:pt x="4326" y="5509"/>
                      <a:pt x="3764" y="5678"/>
                      <a:pt x="3214" y="5678"/>
                    </a:cubicBezTo>
                    <a:cubicBezTo>
                      <a:pt x="1803" y="5678"/>
                      <a:pt x="474" y="4564"/>
                      <a:pt x="474" y="2957"/>
                    </a:cubicBezTo>
                    <a:cubicBezTo>
                      <a:pt x="474" y="1351"/>
                      <a:pt x="1803" y="237"/>
                      <a:pt x="3214" y="237"/>
                    </a:cubicBezTo>
                    <a:close/>
                    <a:moveTo>
                      <a:pt x="3156" y="0"/>
                    </a:moveTo>
                    <a:cubicBezTo>
                      <a:pt x="2250" y="0"/>
                      <a:pt x="1356" y="411"/>
                      <a:pt x="781" y="1200"/>
                    </a:cubicBezTo>
                    <a:cubicBezTo>
                      <a:pt x="0" y="2232"/>
                      <a:pt x="0" y="3683"/>
                      <a:pt x="781" y="4715"/>
                    </a:cubicBezTo>
                    <a:cubicBezTo>
                      <a:pt x="1356" y="5504"/>
                      <a:pt x="2250" y="5915"/>
                      <a:pt x="3156" y="5915"/>
                    </a:cubicBezTo>
                    <a:cubicBezTo>
                      <a:pt x="3788" y="5915"/>
                      <a:pt x="4427" y="5714"/>
                      <a:pt x="4966" y="5301"/>
                    </a:cubicBezTo>
                    <a:cubicBezTo>
                      <a:pt x="5468" y="4883"/>
                      <a:pt x="5831" y="4325"/>
                      <a:pt x="5970" y="3655"/>
                    </a:cubicBezTo>
                    <a:cubicBezTo>
                      <a:pt x="6026" y="3488"/>
                      <a:pt x="6026" y="3320"/>
                      <a:pt x="6026" y="3153"/>
                    </a:cubicBezTo>
                    <a:cubicBezTo>
                      <a:pt x="6026" y="3013"/>
                      <a:pt x="6054" y="2985"/>
                      <a:pt x="6026" y="2957"/>
                    </a:cubicBezTo>
                    <a:cubicBezTo>
                      <a:pt x="6026" y="2922"/>
                      <a:pt x="6026" y="2854"/>
                      <a:pt x="6026" y="2762"/>
                    </a:cubicBezTo>
                    <a:cubicBezTo>
                      <a:pt x="6026" y="2595"/>
                      <a:pt x="6026" y="2427"/>
                      <a:pt x="5970" y="2260"/>
                    </a:cubicBezTo>
                    <a:cubicBezTo>
                      <a:pt x="5831" y="1618"/>
                      <a:pt x="5468" y="1032"/>
                      <a:pt x="4966" y="614"/>
                    </a:cubicBezTo>
                    <a:cubicBezTo>
                      <a:pt x="4427" y="201"/>
                      <a:pt x="3788" y="0"/>
                      <a:pt x="3156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6" name="Google Shape;3426;p18"/>
              <p:cNvSpPr/>
              <p:nvPr/>
            </p:nvSpPr>
            <p:spPr>
              <a:xfrm>
                <a:off x="4136400" y="1695850"/>
                <a:ext cx="85125" cy="7000"/>
              </a:xfrm>
              <a:custGeom>
                <a:rect b="b" l="l" r="r" t="t"/>
                <a:pathLst>
                  <a:path extrusionOk="0" h="280" w="3405">
                    <a:moveTo>
                      <a:pt x="1703" y="0"/>
                    </a:moveTo>
                    <a:cubicBezTo>
                      <a:pt x="754" y="0"/>
                      <a:pt x="1" y="84"/>
                      <a:pt x="1" y="167"/>
                    </a:cubicBezTo>
                    <a:cubicBezTo>
                      <a:pt x="1" y="223"/>
                      <a:pt x="754" y="279"/>
                      <a:pt x="1703" y="279"/>
                    </a:cubicBezTo>
                    <a:cubicBezTo>
                      <a:pt x="2651" y="279"/>
                      <a:pt x="3404" y="223"/>
                      <a:pt x="3404" y="140"/>
                    </a:cubicBezTo>
                    <a:cubicBezTo>
                      <a:pt x="3404" y="56"/>
                      <a:pt x="2651" y="0"/>
                      <a:pt x="1703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7" name="Google Shape;3427;p18"/>
              <p:cNvSpPr/>
              <p:nvPr/>
            </p:nvSpPr>
            <p:spPr>
              <a:xfrm>
                <a:off x="4353325" y="1740675"/>
                <a:ext cx="31400" cy="15225"/>
              </a:xfrm>
              <a:custGeom>
                <a:rect b="b" l="l" r="r" t="t"/>
                <a:pathLst>
                  <a:path extrusionOk="0" h="609" w="1256">
                    <a:moveTo>
                      <a:pt x="541" y="0"/>
                    </a:moveTo>
                    <a:cubicBezTo>
                      <a:pt x="424" y="0"/>
                      <a:pt x="306" y="25"/>
                      <a:pt x="196" y="76"/>
                    </a:cubicBezTo>
                    <a:cubicBezTo>
                      <a:pt x="84" y="160"/>
                      <a:pt x="0" y="216"/>
                      <a:pt x="56" y="272"/>
                    </a:cubicBezTo>
                    <a:cubicBezTo>
                      <a:pt x="62" y="284"/>
                      <a:pt x="80" y="288"/>
                      <a:pt x="108" y="288"/>
                    </a:cubicBezTo>
                    <a:cubicBezTo>
                      <a:pt x="170" y="288"/>
                      <a:pt x="279" y="267"/>
                      <a:pt x="411" y="267"/>
                    </a:cubicBezTo>
                    <a:cubicBezTo>
                      <a:pt x="491" y="267"/>
                      <a:pt x="579" y="275"/>
                      <a:pt x="670" y="300"/>
                    </a:cubicBezTo>
                    <a:cubicBezTo>
                      <a:pt x="987" y="379"/>
                      <a:pt x="1154" y="609"/>
                      <a:pt x="1218" y="609"/>
                    </a:cubicBezTo>
                    <a:cubicBezTo>
                      <a:pt x="1222" y="609"/>
                      <a:pt x="1225" y="608"/>
                      <a:pt x="1228" y="606"/>
                    </a:cubicBezTo>
                    <a:cubicBezTo>
                      <a:pt x="1256" y="606"/>
                      <a:pt x="1256" y="495"/>
                      <a:pt x="1200" y="383"/>
                    </a:cubicBezTo>
                    <a:cubicBezTo>
                      <a:pt x="1064" y="131"/>
                      <a:pt x="807" y="0"/>
                      <a:pt x="541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8" name="Google Shape;3428;p18"/>
              <p:cNvSpPr/>
              <p:nvPr/>
            </p:nvSpPr>
            <p:spPr>
              <a:xfrm>
                <a:off x="4227075" y="2569775"/>
                <a:ext cx="1021125" cy="613800"/>
              </a:xfrm>
              <a:custGeom>
                <a:rect b="b" l="l" r="r" t="t"/>
                <a:pathLst>
                  <a:path extrusionOk="0" h="24552" w="40845">
                    <a:moveTo>
                      <a:pt x="39506" y="1"/>
                    </a:moveTo>
                    <a:lnTo>
                      <a:pt x="25082" y="23073"/>
                    </a:lnTo>
                    <a:lnTo>
                      <a:pt x="1" y="22571"/>
                    </a:lnTo>
                    <a:lnTo>
                      <a:pt x="1" y="24329"/>
                    </a:lnTo>
                    <a:lnTo>
                      <a:pt x="26058" y="24552"/>
                    </a:lnTo>
                    <a:lnTo>
                      <a:pt x="40845" y="949"/>
                    </a:lnTo>
                    <a:lnTo>
                      <a:pt x="39506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9" name="Google Shape;3429;p18"/>
              <p:cNvSpPr/>
              <p:nvPr/>
            </p:nvSpPr>
            <p:spPr>
              <a:xfrm>
                <a:off x="4482350" y="2956875"/>
                <a:ext cx="209975" cy="172475"/>
              </a:xfrm>
              <a:custGeom>
                <a:rect b="b" l="l" r="r" t="t"/>
                <a:pathLst>
                  <a:path extrusionOk="0" h="6899" w="8399">
                    <a:moveTo>
                      <a:pt x="1898" y="1"/>
                    </a:moveTo>
                    <a:lnTo>
                      <a:pt x="1" y="5441"/>
                    </a:lnTo>
                    <a:lnTo>
                      <a:pt x="4660" y="6613"/>
                    </a:lnTo>
                    <a:cubicBezTo>
                      <a:pt x="4770" y="6640"/>
                      <a:pt x="4880" y="6653"/>
                      <a:pt x="4988" y="6653"/>
                    </a:cubicBezTo>
                    <a:cubicBezTo>
                      <a:pt x="5538" y="6653"/>
                      <a:pt x="6040" y="6312"/>
                      <a:pt x="6250" y="5776"/>
                    </a:cubicBezTo>
                    <a:lnTo>
                      <a:pt x="6864" y="4185"/>
                    </a:lnTo>
                    <a:cubicBezTo>
                      <a:pt x="7003" y="4967"/>
                      <a:pt x="7226" y="5748"/>
                      <a:pt x="7478" y="6501"/>
                    </a:cubicBezTo>
                    <a:cubicBezTo>
                      <a:pt x="7632" y="6743"/>
                      <a:pt x="7890" y="6898"/>
                      <a:pt x="8170" y="6898"/>
                    </a:cubicBezTo>
                    <a:cubicBezTo>
                      <a:pt x="8245" y="6898"/>
                      <a:pt x="8322" y="6887"/>
                      <a:pt x="8398" y="6864"/>
                    </a:cubicBezTo>
                    <a:lnTo>
                      <a:pt x="8398" y="3014"/>
                    </a:lnTo>
                    <a:lnTo>
                      <a:pt x="7143" y="1144"/>
                    </a:lnTo>
                    <a:lnTo>
                      <a:pt x="1898" y="1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0" name="Google Shape;3430;p18"/>
              <p:cNvSpPr/>
              <p:nvPr/>
            </p:nvSpPr>
            <p:spPr>
              <a:xfrm>
                <a:off x="3519150" y="2055050"/>
                <a:ext cx="816750" cy="1303600"/>
              </a:xfrm>
              <a:custGeom>
                <a:rect b="b" l="l" r="r" t="t"/>
                <a:pathLst>
                  <a:path extrusionOk="0" h="52144" w="32670">
                    <a:moveTo>
                      <a:pt x="19976" y="0"/>
                    </a:moveTo>
                    <a:cubicBezTo>
                      <a:pt x="19976" y="0"/>
                      <a:pt x="13057" y="1758"/>
                      <a:pt x="10964" y="4855"/>
                    </a:cubicBezTo>
                    <a:cubicBezTo>
                      <a:pt x="8872" y="7979"/>
                      <a:pt x="6501" y="13168"/>
                      <a:pt x="3962" y="23212"/>
                    </a:cubicBezTo>
                    <a:cubicBezTo>
                      <a:pt x="1730" y="32000"/>
                      <a:pt x="0" y="46006"/>
                      <a:pt x="2427" y="49298"/>
                    </a:cubicBezTo>
                    <a:cubicBezTo>
                      <a:pt x="4073" y="51558"/>
                      <a:pt x="5134" y="52143"/>
                      <a:pt x="5134" y="52143"/>
                    </a:cubicBezTo>
                    <a:lnTo>
                      <a:pt x="10490" y="50218"/>
                    </a:lnTo>
                    <a:cubicBezTo>
                      <a:pt x="15651" y="48377"/>
                      <a:pt x="20394" y="45504"/>
                      <a:pt x="24440" y="41821"/>
                    </a:cubicBezTo>
                    <a:lnTo>
                      <a:pt x="32670" y="34316"/>
                    </a:lnTo>
                    <a:lnTo>
                      <a:pt x="28318" y="30912"/>
                    </a:lnTo>
                    <a:cubicBezTo>
                      <a:pt x="28318" y="30912"/>
                      <a:pt x="31638" y="13029"/>
                      <a:pt x="30745" y="6780"/>
                    </a:cubicBezTo>
                    <a:cubicBezTo>
                      <a:pt x="29964" y="1311"/>
                      <a:pt x="19976" y="0"/>
                      <a:pt x="1997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1" name="Google Shape;3431;p18"/>
              <p:cNvSpPr/>
              <p:nvPr/>
            </p:nvSpPr>
            <p:spPr>
              <a:xfrm>
                <a:off x="3722100" y="1912500"/>
                <a:ext cx="609625" cy="330800"/>
              </a:xfrm>
              <a:custGeom>
                <a:rect b="b" l="l" r="r" t="t"/>
                <a:pathLst>
                  <a:path extrusionOk="0" h="13232" w="24385">
                    <a:moveTo>
                      <a:pt x="10889" y="0"/>
                    </a:moveTo>
                    <a:cubicBezTo>
                      <a:pt x="10270" y="0"/>
                      <a:pt x="9661" y="132"/>
                      <a:pt x="9124" y="429"/>
                    </a:cubicBezTo>
                    <a:cubicBezTo>
                      <a:pt x="8036" y="1015"/>
                      <a:pt x="7366" y="2382"/>
                      <a:pt x="7812" y="3498"/>
                    </a:cubicBezTo>
                    <a:cubicBezTo>
                      <a:pt x="7683" y="3487"/>
                      <a:pt x="7554" y="3482"/>
                      <a:pt x="7426" y="3482"/>
                    </a:cubicBezTo>
                    <a:cubicBezTo>
                      <a:pt x="5265" y="3482"/>
                      <a:pt x="3329" y="4999"/>
                      <a:pt x="2065" y="6790"/>
                    </a:cubicBezTo>
                    <a:cubicBezTo>
                      <a:pt x="810" y="8548"/>
                      <a:pt x="1" y="11198"/>
                      <a:pt x="2316" y="12621"/>
                    </a:cubicBezTo>
                    <a:cubicBezTo>
                      <a:pt x="2955" y="12976"/>
                      <a:pt x="3654" y="13170"/>
                      <a:pt x="4378" y="13170"/>
                    </a:cubicBezTo>
                    <a:cubicBezTo>
                      <a:pt x="4509" y="13170"/>
                      <a:pt x="4640" y="13164"/>
                      <a:pt x="4771" y="13151"/>
                    </a:cubicBezTo>
                    <a:cubicBezTo>
                      <a:pt x="8426" y="12844"/>
                      <a:pt x="10993" y="11756"/>
                      <a:pt x="13671" y="11087"/>
                    </a:cubicBezTo>
                    <a:cubicBezTo>
                      <a:pt x="14363" y="10919"/>
                      <a:pt x="15060" y="10838"/>
                      <a:pt x="15754" y="10838"/>
                    </a:cubicBezTo>
                    <a:cubicBezTo>
                      <a:pt x="17944" y="10838"/>
                      <a:pt x="20094" y="11641"/>
                      <a:pt x="21874" y="13040"/>
                    </a:cubicBezTo>
                    <a:lnTo>
                      <a:pt x="21957" y="13095"/>
                    </a:lnTo>
                    <a:cubicBezTo>
                      <a:pt x="22125" y="13198"/>
                      <a:pt x="22357" y="13232"/>
                      <a:pt x="22593" y="13232"/>
                    </a:cubicBezTo>
                    <a:cubicBezTo>
                      <a:pt x="23064" y="13232"/>
                      <a:pt x="23547" y="13095"/>
                      <a:pt x="23547" y="13095"/>
                    </a:cubicBezTo>
                    <a:cubicBezTo>
                      <a:pt x="24384" y="12370"/>
                      <a:pt x="22487" y="8520"/>
                      <a:pt x="21985" y="7543"/>
                    </a:cubicBezTo>
                    <a:cubicBezTo>
                      <a:pt x="21483" y="6567"/>
                      <a:pt x="20562" y="5870"/>
                      <a:pt x="19697" y="5228"/>
                    </a:cubicBezTo>
                    <a:lnTo>
                      <a:pt x="15764" y="2243"/>
                    </a:lnTo>
                    <a:cubicBezTo>
                      <a:pt x="14843" y="1461"/>
                      <a:pt x="13783" y="820"/>
                      <a:pt x="12667" y="345"/>
                    </a:cubicBezTo>
                    <a:cubicBezTo>
                      <a:pt x="12103" y="125"/>
                      <a:pt x="11491" y="0"/>
                      <a:pt x="10889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2" name="Google Shape;3432;p18"/>
              <p:cNvSpPr/>
              <p:nvPr/>
            </p:nvSpPr>
            <p:spPr>
              <a:xfrm>
                <a:off x="3830225" y="2271250"/>
                <a:ext cx="703075" cy="852350"/>
              </a:xfrm>
              <a:custGeom>
                <a:rect b="b" l="l" r="r" t="t"/>
                <a:pathLst>
                  <a:path extrusionOk="0" h="34094" w="28123">
                    <a:moveTo>
                      <a:pt x="5385" y="1"/>
                    </a:moveTo>
                    <a:lnTo>
                      <a:pt x="809" y="21455"/>
                    </a:lnTo>
                    <a:cubicBezTo>
                      <a:pt x="0" y="25194"/>
                      <a:pt x="2092" y="28960"/>
                      <a:pt x="5691" y="30271"/>
                    </a:cubicBezTo>
                    <a:lnTo>
                      <a:pt x="25639" y="34094"/>
                    </a:lnTo>
                    <a:lnTo>
                      <a:pt x="28122" y="26672"/>
                    </a:lnTo>
                    <a:lnTo>
                      <a:pt x="11941" y="21623"/>
                    </a:lnTo>
                    <a:lnTo>
                      <a:pt x="16684" y="894"/>
                    </a:lnTo>
                    <a:lnTo>
                      <a:pt x="5385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3" name="Google Shape;3433;p18"/>
              <p:cNvSpPr/>
              <p:nvPr/>
            </p:nvSpPr>
            <p:spPr>
              <a:xfrm>
                <a:off x="3846250" y="2144300"/>
                <a:ext cx="691225" cy="982775"/>
              </a:xfrm>
              <a:custGeom>
                <a:rect b="b" l="l" r="r" t="t"/>
                <a:pathLst>
                  <a:path extrusionOk="0" h="39311" w="27649">
                    <a:moveTo>
                      <a:pt x="10334" y="0"/>
                    </a:moveTo>
                    <a:cubicBezTo>
                      <a:pt x="10303" y="0"/>
                      <a:pt x="10271" y="1"/>
                      <a:pt x="10240" y="1"/>
                    </a:cubicBezTo>
                    <a:cubicBezTo>
                      <a:pt x="8649" y="113"/>
                      <a:pt x="7171" y="866"/>
                      <a:pt x="6166" y="2094"/>
                    </a:cubicBezTo>
                    <a:cubicBezTo>
                      <a:pt x="5218" y="3210"/>
                      <a:pt x="4520" y="4521"/>
                      <a:pt x="4102" y="5916"/>
                    </a:cubicBezTo>
                    <a:cubicBezTo>
                      <a:pt x="3711" y="7199"/>
                      <a:pt x="3432" y="8483"/>
                      <a:pt x="3209" y="9794"/>
                    </a:cubicBezTo>
                    <a:cubicBezTo>
                      <a:pt x="2261" y="14788"/>
                      <a:pt x="1479" y="18833"/>
                      <a:pt x="949" y="21623"/>
                    </a:cubicBezTo>
                    <a:cubicBezTo>
                      <a:pt x="698" y="22990"/>
                      <a:pt x="503" y="24078"/>
                      <a:pt x="363" y="24831"/>
                    </a:cubicBezTo>
                    <a:lnTo>
                      <a:pt x="224" y="25668"/>
                    </a:lnTo>
                    <a:cubicBezTo>
                      <a:pt x="168" y="25864"/>
                      <a:pt x="168" y="25947"/>
                      <a:pt x="168" y="25947"/>
                    </a:cubicBezTo>
                    <a:cubicBezTo>
                      <a:pt x="168" y="25947"/>
                      <a:pt x="196" y="25864"/>
                      <a:pt x="252" y="25668"/>
                    </a:cubicBezTo>
                    <a:cubicBezTo>
                      <a:pt x="280" y="25473"/>
                      <a:pt x="336" y="25194"/>
                      <a:pt x="419" y="24831"/>
                    </a:cubicBezTo>
                    <a:lnTo>
                      <a:pt x="1061" y="21651"/>
                    </a:lnTo>
                    <a:cubicBezTo>
                      <a:pt x="1619" y="18833"/>
                      <a:pt x="2400" y="14816"/>
                      <a:pt x="3377" y="9850"/>
                    </a:cubicBezTo>
                    <a:cubicBezTo>
                      <a:pt x="3628" y="8538"/>
                      <a:pt x="3935" y="7255"/>
                      <a:pt x="4297" y="5972"/>
                    </a:cubicBezTo>
                    <a:cubicBezTo>
                      <a:pt x="4716" y="4605"/>
                      <a:pt x="5413" y="3349"/>
                      <a:pt x="6334" y="2261"/>
                    </a:cubicBezTo>
                    <a:cubicBezTo>
                      <a:pt x="7310" y="1089"/>
                      <a:pt x="8733" y="364"/>
                      <a:pt x="10268" y="280"/>
                    </a:cubicBezTo>
                    <a:cubicBezTo>
                      <a:pt x="10328" y="278"/>
                      <a:pt x="10388" y="277"/>
                      <a:pt x="10448" y="277"/>
                    </a:cubicBezTo>
                    <a:cubicBezTo>
                      <a:pt x="11999" y="277"/>
                      <a:pt x="13460" y="968"/>
                      <a:pt x="14480" y="2149"/>
                    </a:cubicBezTo>
                    <a:cubicBezTo>
                      <a:pt x="15010" y="2791"/>
                      <a:pt x="15401" y="3544"/>
                      <a:pt x="15596" y="4353"/>
                    </a:cubicBezTo>
                    <a:cubicBezTo>
                      <a:pt x="15680" y="4772"/>
                      <a:pt x="15736" y="5190"/>
                      <a:pt x="15736" y="5609"/>
                    </a:cubicBezTo>
                    <a:cubicBezTo>
                      <a:pt x="15680" y="6027"/>
                      <a:pt x="15708" y="6474"/>
                      <a:pt x="15624" y="6892"/>
                    </a:cubicBezTo>
                    <a:cubicBezTo>
                      <a:pt x="15373" y="8622"/>
                      <a:pt x="15010" y="10380"/>
                      <a:pt x="14648" y="12165"/>
                    </a:cubicBezTo>
                    <a:cubicBezTo>
                      <a:pt x="13867" y="15736"/>
                      <a:pt x="13002" y="19419"/>
                      <a:pt x="12053" y="23157"/>
                    </a:cubicBezTo>
                    <a:cubicBezTo>
                      <a:pt x="11746" y="24357"/>
                      <a:pt x="11439" y="25557"/>
                      <a:pt x="11160" y="26645"/>
                    </a:cubicBezTo>
                    <a:lnTo>
                      <a:pt x="11132" y="26784"/>
                    </a:lnTo>
                    <a:lnTo>
                      <a:pt x="11272" y="26812"/>
                    </a:lnTo>
                    <a:lnTo>
                      <a:pt x="27325" y="31822"/>
                    </a:lnTo>
                    <a:lnTo>
                      <a:pt x="27325" y="31822"/>
                    </a:lnTo>
                    <a:cubicBezTo>
                      <a:pt x="26434" y="34333"/>
                      <a:pt x="25596" y="36739"/>
                      <a:pt x="24810" y="39041"/>
                    </a:cubicBezTo>
                    <a:lnTo>
                      <a:pt x="24810" y="39041"/>
                    </a:lnTo>
                    <a:lnTo>
                      <a:pt x="5162" y="35433"/>
                    </a:lnTo>
                    <a:cubicBezTo>
                      <a:pt x="4130" y="35182"/>
                      <a:pt x="3125" y="34763"/>
                      <a:pt x="2233" y="34178"/>
                    </a:cubicBezTo>
                    <a:cubicBezTo>
                      <a:pt x="1591" y="33731"/>
                      <a:pt x="1033" y="33145"/>
                      <a:pt x="615" y="32476"/>
                    </a:cubicBezTo>
                    <a:lnTo>
                      <a:pt x="419" y="32057"/>
                    </a:lnTo>
                    <a:lnTo>
                      <a:pt x="280" y="31695"/>
                    </a:lnTo>
                    <a:lnTo>
                      <a:pt x="168" y="31388"/>
                    </a:lnTo>
                    <a:lnTo>
                      <a:pt x="112" y="31109"/>
                    </a:lnTo>
                    <a:cubicBezTo>
                      <a:pt x="57" y="30941"/>
                      <a:pt x="57" y="30830"/>
                      <a:pt x="29" y="30718"/>
                    </a:cubicBezTo>
                    <a:cubicBezTo>
                      <a:pt x="29" y="30690"/>
                      <a:pt x="1" y="30634"/>
                      <a:pt x="1" y="30606"/>
                    </a:cubicBezTo>
                    <a:cubicBezTo>
                      <a:pt x="1" y="30606"/>
                      <a:pt x="1" y="30662"/>
                      <a:pt x="1" y="30774"/>
                    </a:cubicBezTo>
                    <a:cubicBezTo>
                      <a:pt x="29" y="30858"/>
                      <a:pt x="29" y="30997"/>
                      <a:pt x="57" y="31137"/>
                    </a:cubicBezTo>
                    <a:lnTo>
                      <a:pt x="112" y="31416"/>
                    </a:lnTo>
                    <a:cubicBezTo>
                      <a:pt x="140" y="31527"/>
                      <a:pt x="168" y="31639"/>
                      <a:pt x="224" y="31750"/>
                    </a:cubicBezTo>
                    <a:cubicBezTo>
                      <a:pt x="252" y="31862"/>
                      <a:pt x="308" y="32001"/>
                      <a:pt x="336" y="32141"/>
                    </a:cubicBezTo>
                    <a:lnTo>
                      <a:pt x="559" y="32532"/>
                    </a:lnTo>
                    <a:cubicBezTo>
                      <a:pt x="977" y="33229"/>
                      <a:pt x="1507" y="33843"/>
                      <a:pt x="2177" y="34289"/>
                    </a:cubicBezTo>
                    <a:cubicBezTo>
                      <a:pt x="3070" y="34903"/>
                      <a:pt x="4074" y="35349"/>
                      <a:pt x="5134" y="35600"/>
                    </a:cubicBezTo>
                    <a:cubicBezTo>
                      <a:pt x="9905" y="36521"/>
                      <a:pt x="16684" y="37804"/>
                      <a:pt x="24859" y="39311"/>
                    </a:cubicBezTo>
                    <a:lnTo>
                      <a:pt x="24942" y="39311"/>
                    </a:lnTo>
                    <a:lnTo>
                      <a:pt x="24970" y="39227"/>
                    </a:lnTo>
                    <a:lnTo>
                      <a:pt x="27593" y="31806"/>
                    </a:lnTo>
                    <a:lnTo>
                      <a:pt x="27649" y="31667"/>
                    </a:lnTo>
                    <a:lnTo>
                      <a:pt x="27509" y="31639"/>
                    </a:lnTo>
                    <a:lnTo>
                      <a:pt x="11448" y="26599"/>
                    </a:lnTo>
                    <a:lnTo>
                      <a:pt x="11448" y="26599"/>
                    </a:lnTo>
                    <a:cubicBezTo>
                      <a:pt x="11740" y="25545"/>
                      <a:pt x="12009" y="24393"/>
                      <a:pt x="12304" y="23241"/>
                    </a:cubicBezTo>
                    <a:cubicBezTo>
                      <a:pt x="13253" y="19503"/>
                      <a:pt x="14146" y="15820"/>
                      <a:pt x="14899" y="12249"/>
                    </a:cubicBezTo>
                    <a:cubicBezTo>
                      <a:pt x="15289" y="10463"/>
                      <a:pt x="15624" y="8678"/>
                      <a:pt x="15875" y="6948"/>
                    </a:cubicBezTo>
                    <a:cubicBezTo>
                      <a:pt x="15959" y="6502"/>
                      <a:pt x="15959" y="6055"/>
                      <a:pt x="15987" y="5637"/>
                    </a:cubicBezTo>
                    <a:cubicBezTo>
                      <a:pt x="15987" y="5190"/>
                      <a:pt x="15931" y="4744"/>
                      <a:pt x="15847" y="4326"/>
                    </a:cubicBezTo>
                    <a:cubicBezTo>
                      <a:pt x="15652" y="3461"/>
                      <a:pt x="15234" y="2652"/>
                      <a:pt x="14676" y="1982"/>
                    </a:cubicBezTo>
                    <a:cubicBezTo>
                      <a:pt x="13580" y="722"/>
                      <a:pt x="12001" y="0"/>
                      <a:pt x="1033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4" name="Google Shape;3434;p18"/>
              <p:cNvSpPr/>
              <p:nvPr/>
            </p:nvSpPr>
            <p:spPr>
              <a:xfrm>
                <a:off x="4057600" y="2812100"/>
                <a:ext cx="72550" cy="69475"/>
              </a:xfrm>
              <a:custGeom>
                <a:rect b="b" l="l" r="r" t="t"/>
                <a:pathLst>
                  <a:path extrusionOk="0" h="2779" w="2902">
                    <a:moveTo>
                      <a:pt x="2649" y="0"/>
                    </a:moveTo>
                    <a:cubicBezTo>
                      <a:pt x="2545" y="0"/>
                      <a:pt x="2413" y="12"/>
                      <a:pt x="2260" y="44"/>
                    </a:cubicBezTo>
                    <a:cubicBezTo>
                      <a:pt x="1228" y="323"/>
                      <a:pt x="391" y="1105"/>
                      <a:pt x="112" y="2137"/>
                    </a:cubicBezTo>
                    <a:cubicBezTo>
                      <a:pt x="0" y="2527"/>
                      <a:pt x="28" y="2779"/>
                      <a:pt x="56" y="2779"/>
                    </a:cubicBezTo>
                    <a:cubicBezTo>
                      <a:pt x="112" y="2779"/>
                      <a:pt x="140" y="2555"/>
                      <a:pt x="279" y="2221"/>
                    </a:cubicBezTo>
                    <a:cubicBezTo>
                      <a:pt x="642" y="1300"/>
                      <a:pt x="1395" y="574"/>
                      <a:pt x="2316" y="268"/>
                    </a:cubicBezTo>
                    <a:cubicBezTo>
                      <a:pt x="2678" y="128"/>
                      <a:pt x="2902" y="100"/>
                      <a:pt x="2902" y="44"/>
                    </a:cubicBezTo>
                    <a:cubicBezTo>
                      <a:pt x="2902" y="27"/>
                      <a:pt x="2809" y="0"/>
                      <a:pt x="264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5" name="Google Shape;3435;p18"/>
              <p:cNvSpPr/>
              <p:nvPr/>
            </p:nvSpPr>
            <p:spPr>
              <a:xfrm>
                <a:off x="3799525" y="2264275"/>
                <a:ext cx="366900" cy="842100"/>
              </a:xfrm>
              <a:custGeom>
                <a:rect b="b" l="l" r="r" t="t"/>
                <a:pathLst>
                  <a:path extrusionOk="0" h="33684" w="14676">
                    <a:moveTo>
                      <a:pt x="6166" y="1"/>
                    </a:moveTo>
                    <a:cubicBezTo>
                      <a:pt x="3767" y="7422"/>
                      <a:pt x="2316" y="15150"/>
                      <a:pt x="1340" y="22906"/>
                    </a:cubicBezTo>
                    <a:cubicBezTo>
                      <a:pt x="1144" y="24692"/>
                      <a:pt x="949" y="26505"/>
                      <a:pt x="1256" y="28291"/>
                    </a:cubicBezTo>
                    <a:cubicBezTo>
                      <a:pt x="1563" y="30076"/>
                      <a:pt x="2428" y="31806"/>
                      <a:pt x="3934" y="32810"/>
                    </a:cubicBezTo>
                    <a:cubicBezTo>
                      <a:pt x="4915" y="33426"/>
                      <a:pt x="6082" y="33683"/>
                      <a:pt x="7251" y="33683"/>
                    </a:cubicBezTo>
                    <a:cubicBezTo>
                      <a:pt x="7778" y="33683"/>
                      <a:pt x="8305" y="33631"/>
                      <a:pt x="8817" y="33536"/>
                    </a:cubicBezTo>
                    <a:cubicBezTo>
                      <a:pt x="10491" y="33229"/>
                      <a:pt x="13141" y="32866"/>
                      <a:pt x="14675" y="32141"/>
                    </a:cubicBezTo>
                    <a:lnTo>
                      <a:pt x="5748" y="30299"/>
                    </a:lnTo>
                    <a:cubicBezTo>
                      <a:pt x="5748" y="30299"/>
                      <a:pt x="1" y="29964"/>
                      <a:pt x="2484" y="18944"/>
                    </a:cubicBezTo>
                    <a:cubicBezTo>
                      <a:pt x="4938" y="7925"/>
                      <a:pt x="6166" y="2"/>
                      <a:pt x="616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6" name="Google Shape;3436;p18"/>
              <p:cNvSpPr/>
              <p:nvPr/>
            </p:nvSpPr>
            <p:spPr>
              <a:xfrm>
                <a:off x="3762550" y="2098275"/>
                <a:ext cx="308325" cy="181150"/>
              </a:xfrm>
              <a:custGeom>
                <a:rect b="b" l="l" r="r" t="t"/>
                <a:pathLst>
                  <a:path extrusionOk="0" h="7246" w="12333">
                    <a:moveTo>
                      <a:pt x="12332" y="1"/>
                    </a:moveTo>
                    <a:lnTo>
                      <a:pt x="12332" y="1"/>
                    </a:lnTo>
                    <a:cubicBezTo>
                      <a:pt x="7813" y="308"/>
                      <a:pt x="3488" y="2037"/>
                      <a:pt x="29" y="4967"/>
                    </a:cubicBezTo>
                    <a:lnTo>
                      <a:pt x="29" y="4799"/>
                    </a:lnTo>
                    <a:lnTo>
                      <a:pt x="29" y="4799"/>
                    </a:lnTo>
                    <a:cubicBezTo>
                      <a:pt x="1" y="5692"/>
                      <a:pt x="85" y="6780"/>
                      <a:pt x="866" y="7143"/>
                    </a:cubicBezTo>
                    <a:cubicBezTo>
                      <a:pt x="1024" y="7214"/>
                      <a:pt x="1187" y="7246"/>
                      <a:pt x="1351" y="7246"/>
                    </a:cubicBezTo>
                    <a:cubicBezTo>
                      <a:pt x="2026" y="7246"/>
                      <a:pt x="2727" y="6716"/>
                      <a:pt x="3265" y="6222"/>
                    </a:cubicBezTo>
                    <a:cubicBezTo>
                      <a:pt x="5971" y="3711"/>
                      <a:pt x="9012" y="1619"/>
                      <a:pt x="1233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7" name="Google Shape;3437;p18"/>
              <p:cNvSpPr/>
              <p:nvPr/>
            </p:nvSpPr>
            <p:spPr>
              <a:xfrm>
                <a:off x="3758375" y="2093850"/>
                <a:ext cx="442225" cy="119550"/>
              </a:xfrm>
              <a:custGeom>
                <a:rect b="b" l="l" r="r" t="t"/>
                <a:pathLst>
                  <a:path extrusionOk="0" h="4782" w="17689">
                    <a:moveTo>
                      <a:pt x="11453" y="1"/>
                    </a:moveTo>
                    <a:cubicBezTo>
                      <a:pt x="10475" y="1"/>
                      <a:pt x="9495" y="148"/>
                      <a:pt x="8565" y="429"/>
                    </a:cubicBezTo>
                    <a:cubicBezTo>
                      <a:pt x="7366" y="820"/>
                      <a:pt x="6222" y="1322"/>
                      <a:pt x="5134" y="1963"/>
                    </a:cubicBezTo>
                    <a:lnTo>
                      <a:pt x="2483" y="3470"/>
                    </a:lnTo>
                    <a:cubicBezTo>
                      <a:pt x="1730" y="3916"/>
                      <a:pt x="1116" y="4223"/>
                      <a:pt x="670" y="4446"/>
                    </a:cubicBezTo>
                    <a:cubicBezTo>
                      <a:pt x="447" y="4530"/>
                      <a:pt x="224" y="4642"/>
                      <a:pt x="0" y="4781"/>
                    </a:cubicBezTo>
                    <a:cubicBezTo>
                      <a:pt x="252" y="4725"/>
                      <a:pt x="503" y="4642"/>
                      <a:pt x="726" y="4530"/>
                    </a:cubicBezTo>
                    <a:cubicBezTo>
                      <a:pt x="1368" y="4279"/>
                      <a:pt x="1981" y="3972"/>
                      <a:pt x="2595" y="3665"/>
                    </a:cubicBezTo>
                    <a:cubicBezTo>
                      <a:pt x="3348" y="3247"/>
                      <a:pt x="4241" y="2745"/>
                      <a:pt x="5245" y="2187"/>
                    </a:cubicBezTo>
                    <a:cubicBezTo>
                      <a:pt x="6334" y="1573"/>
                      <a:pt x="7477" y="1099"/>
                      <a:pt x="8649" y="708"/>
                    </a:cubicBezTo>
                    <a:cubicBezTo>
                      <a:pt x="9557" y="427"/>
                      <a:pt x="10499" y="280"/>
                      <a:pt x="11448" y="280"/>
                    </a:cubicBezTo>
                    <a:cubicBezTo>
                      <a:pt x="11724" y="280"/>
                      <a:pt x="12000" y="292"/>
                      <a:pt x="12276" y="317"/>
                    </a:cubicBezTo>
                    <a:cubicBezTo>
                      <a:pt x="13280" y="401"/>
                      <a:pt x="14257" y="624"/>
                      <a:pt x="15205" y="987"/>
                    </a:cubicBezTo>
                    <a:cubicBezTo>
                      <a:pt x="16767" y="1579"/>
                      <a:pt x="17575" y="2301"/>
                      <a:pt x="17655" y="2301"/>
                    </a:cubicBezTo>
                    <a:cubicBezTo>
                      <a:pt x="17658" y="2301"/>
                      <a:pt x="17660" y="2300"/>
                      <a:pt x="17661" y="2298"/>
                    </a:cubicBezTo>
                    <a:cubicBezTo>
                      <a:pt x="17688" y="2270"/>
                      <a:pt x="17633" y="2242"/>
                      <a:pt x="17521" y="2131"/>
                    </a:cubicBezTo>
                    <a:cubicBezTo>
                      <a:pt x="17382" y="2019"/>
                      <a:pt x="17242" y="1908"/>
                      <a:pt x="17075" y="1796"/>
                    </a:cubicBezTo>
                    <a:cubicBezTo>
                      <a:pt x="16517" y="1378"/>
                      <a:pt x="15931" y="1043"/>
                      <a:pt x="15289" y="792"/>
                    </a:cubicBezTo>
                    <a:cubicBezTo>
                      <a:pt x="14341" y="401"/>
                      <a:pt x="13336" y="150"/>
                      <a:pt x="12304" y="38"/>
                    </a:cubicBezTo>
                    <a:cubicBezTo>
                      <a:pt x="12021" y="13"/>
                      <a:pt x="11737" y="1"/>
                      <a:pt x="1145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8" name="Google Shape;3438;p18"/>
              <p:cNvSpPr/>
              <p:nvPr/>
            </p:nvSpPr>
            <p:spPr>
              <a:xfrm>
                <a:off x="3920200" y="2004825"/>
                <a:ext cx="349450" cy="174425"/>
              </a:xfrm>
              <a:custGeom>
                <a:rect b="b" l="l" r="r" t="t"/>
                <a:pathLst>
                  <a:path extrusionOk="0" h="6977" w="13978">
                    <a:moveTo>
                      <a:pt x="28" y="0"/>
                    </a:moveTo>
                    <a:cubicBezTo>
                      <a:pt x="0" y="56"/>
                      <a:pt x="893" y="168"/>
                      <a:pt x="2288" y="530"/>
                    </a:cubicBezTo>
                    <a:cubicBezTo>
                      <a:pt x="5915" y="1423"/>
                      <a:pt x="9290" y="3125"/>
                      <a:pt x="12220" y="5469"/>
                    </a:cubicBezTo>
                    <a:cubicBezTo>
                      <a:pt x="13285" y="6343"/>
                      <a:pt x="13922" y="6976"/>
                      <a:pt x="13975" y="6976"/>
                    </a:cubicBezTo>
                    <a:cubicBezTo>
                      <a:pt x="13976" y="6976"/>
                      <a:pt x="13977" y="6976"/>
                      <a:pt x="13977" y="6975"/>
                    </a:cubicBezTo>
                    <a:cubicBezTo>
                      <a:pt x="13866" y="6780"/>
                      <a:pt x="13726" y="6640"/>
                      <a:pt x="13587" y="6501"/>
                    </a:cubicBezTo>
                    <a:cubicBezTo>
                      <a:pt x="13168" y="6082"/>
                      <a:pt x="12750" y="5692"/>
                      <a:pt x="12331" y="5329"/>
                    </a:cubicBezTo>
                    <a:cubicBezTo>
                      <a:pt x="9458" y="2846"/>
                      <a:pt x="6026" y="1144"/>
                      <a:pt x="2316" y="335"/>
                    </a:cubicBezTo>
                    <a:cubicBezTo>
                      <a:pt x="1758" y="196"/>
                      <a:pt x="1200" y="112"/>
                      <a:pt x="642" y="56"/>
                    </a:cubicBezTo>
                    <a:cubicBezTo>
                      <a:pt x="419" y="0"/>
                      <a:pt x="223" y="0"/>
                      <a:pt x="28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9" name="Google Shape;3439;p18"/>
              <p:cNvSpPr/>
              <p:nvPr/>
            </p:nvSpPr>
            <p:spPr>
              <a:xfrm>
                <a:off x="4294025" y="2230800"/>
                <a:ext cx="47450" cy="382250"/>
              </a:xfrm>
              <a:custGeom>
                <a:rect b="b" l="l" r="r" t="t"/>
                <a:pathLst>
                  <a:path extrusionOk="0" h="15290" w="1898">
                    <a:moveTo>
                      <a:pt x="1154" y="10932"/>
                    </a:moveTo>
                    <a:cubicBezTo>
                      <a:pt x="1298" y="10932"/>
                      <a:pt x="1435" y="11011"/>
                      <a:pt x="1507" y="11132"/>
                    </a:cubicBezTo>
                    <a:cubicBezTo>
                      <a:pt x="1612" y="11237"/>
                      <a:pt x="1619" y="11414"/>
                      <a:pt x="1528" y="11528"/>
                    </a:cubicBezTo>
                    <a:lnTo>
                      <a:pt x="1528" y="11528"/>
                    </a:lnTo>
                    <a:cubicBezTo>
                      <a:pt x="1521" y="11528"/>
                      <a:pt x="1514" y="11528"/>
                      <a:pt x="1507" y="11528"/>
                    </a:cubicBezTo>
                    <a:cubicBezTo>
                      <a:pt x="1325" y="11528"/>
                      <a:pt x="1183" y="11449"/>
                      <a:pt x="1061" y="11328"/>
                    </a:cubicBezTo>
                    <a:cubicBezTo>
                      <a:pt x="988" y="11225"/>
                      <a:pt x="922" y="11122"/>
                      <a:pt x="872" y="11015"/>
                    </a:cubicBezTo>
                    <a:lnTo>
                      <a:pt x="872" y="11015"/>
                    </a:lnTo>
                    <a:cubicBezTo>
                      <a:pt x="940" y="10981"/>
                      <a:pt x="1012" y="10955"/>
                      <a:pt x="1089" y="10937"/>
                    </a:cubicBezTo>
                    <a:cubicBezTo>
                      <a:pt x="1111" y="10934"/>
                      <a:pt x="1132" y="10932"/>
                      <a:pt x="1154" y="10932"/>
                    </a:cubicBezTo>
                    <a:close/>
                    <a:moveTo>
                      <a:pt x="85" y="1"/>
                    </a:moveTo>
                    <a:cubicBezTo>
                      <a:pt x="57" y="252"/>
                      <a:pt x="57" y="475"/>
                      <a:pt x="85" y="726"/>
                    </a:cubicBezTo>
                    <a:cubicBezTo>
                      <a:pt x="85" y="1256"/>
                      <a:pt x="112" y="1898"/>
                      <a:pt x="140" y="2679"/>
                    </a:cubicBezTo>
                    <a:cubicBezTo>
                      <a:pt x="196" y="4353"/>
                      <a:pt x="308" y="6641"/>
                      <a:pt x="419" y="9179"/>
                    </a:cubicBezTo>
                    <a:cubicBezTo>
                      <a:pt x="475" y="9710"/>
                      <a:pt x="475" y="10212"/>
                      <a:pt x="531" y="10742"/>
                    </a:cubicBezTo>
                    <a:cubicBezTo>
                      <a:pt x="538" y="10810"/>
                      <a:pt x="549" y="10876"/>
                      <a:pt x="566" y="10941"/>
                    </a:cubicBezTo>
                    <a:lnTo>
                      <a:pt x="566" y="10941"/>
                    </a:lnTo>
                    <a:cubicBezTo>
                      <a:pt x="366" y="11106"/>
                      <a:pt x="218" y="11341"/>
                      <a:pt x="168" y="11607"/>
                    </a:cubicBezTo>
                    <a:cubicBezTo>
                      <a:pt x="57" y="12248"/>
                      <a:pt x="1" y="12918"/>
                      <a:pt x="85" y="13560"/>
                    </a:cubicBezTo>
                    <a:cubicBezTo>
                      <a:pt x="140" y="14118"/>
                      <a:pt x="196" y="14536"/>
                      <a:pt x="252" y="14843"/>
                    </a:cubicBezTo>
                    <a:cubicBezTo>
                      <a:pt x="280" y="14982"/>
                      <a:pt x="308" y="15122"/>
                      <a:pt x="364" y="15289"/>
                    </a:cubicBezTo>
                    <a:cubicBezTo>
                      <a:pt x="391" y="15289"/>
                      <a:pt x="308" y="14648"/>
                      <a:pt x="252" y="13532"/>
                    </a:cubicBezTo>
                    <a:cubicBezTo>
                      <a:pt x="196" y="12918"/>
                      <a:pt x="252" y="12276"/>
                      <a:pt x="391" y="11635"/>
                    </a:cubicBezTo>
                    <a:cubicBezTo>
                      <a:pt x="421" y="11456"/>
                      <a:pt x="514" y="11294"/>
                      <a:pt x="649" y="11169"/>
                    </a:cubicBezTo>
                    <a:lnTo>
                      <a:pt x="649" y="11169"/>
                    </a:lnTo>
                    <a:cubicBezTo>
                      <a:pt x="703" y="11283"/>
                      <a:pt x="776" y="11392"/>
                      <a:pt x="866" y="11495"/>
                    </a:cubicBezTo>
                    <a:cubicBezTo>
                      <a:pt x="1004" y="11680"/>
                      <a:pt x="1220" y="11788"/>
                      <a:pt x="1464" y="11788"/>
                    </a:cubicBezTo>
                    <a:cubicBezTo>
                      <a:pt x="1515" y="11788"/>
                      <a:pt x="1566" y="11784"/>
                      <a:pt x="1619" y="11774"/>
                    </a:cubicBezTo>
                    <a:lnTo>
                      <a:pt x="1675" y="11774"/>
                    </a:lnTo>
                    <a:cubicBezTo>
                      <a:pt x="1870" y="11551"/>
                      <a:pt x="1898" y="11216"/>
                      <a:pt x="1731" y="10993"/>
                    </a:cubicBezTo>
                    <a:cubicBezTo>
                      <a:pt x="1592" y="10808"/>
                      <a:pt x="1396" y="10700"/>
                      <a:pt x="1174" y="10700"/>
                    </a:cubicBezTo>
                    <a:cubicBezTo>
                      <a:pt x="1128" y="10700"/>
                      <a:pt x="1081" y="10704"/>
                      <a:pt x="1033" y="10714"/>
                    </a:cubicBezTo>
                    <a:cubicBezTo>
                      <a:pt x="951" y="10730"/>
                      <a:pt x="872" y="10757"/>
                      <a:pt x="796" y="10794"/>
                    </a:cubicBezTo>
                    <a:lnTo>
                      <a:pt x="796" y="10794"/>
                    </a:lnTo>
                    <a:cubicBezTo>
                      <a:pt x="790" y="10767"/>
                      <a:pt x="785" y="10741"/>
                      <a:pt x="782" y="10714"/>
                    </a:cubicBezTo>
                    <a:cubicBezTo>
                      <a:pt x="726" y="10240"/>
                      <a:pt x="726" y="9682"/>
                      <a:pt x="698" y="9152"/>
                    </a:cubicBezTo>
                    <a:cubicBezTo>
                      <a:pt x="559" y="6641"/>
                      <a:pt x="419" y="4325"/>
                      <a:pt x="308" y="2679"/>
                    </a:cubicBezTo>
                    <a:cubicBezTo>
                      <a:pt x="252" y="1898"/>
                      <a:pt x="196" y="1228"/>
                      <a:pt x="168" y="726"/>
                    </a:cubicBezTo>
                    <a:cubicBezTo>
                      <a:pt x="168" y="475"/>
                      <a:pt x="140" y="224"/>
                      <a:pt x="85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0" name="Google Shape;3440;p18"/>
              <p:cNvSpPr/>
              <p:nvPr/>
            </p:nvSpPr>
            <p:spPr>
              <a:xfrm>
                <a:off x="3603525" y="3048950"/>
                <a:ext cx="482675" cy="282500"/>
              </a:xfrm>
              <a:custGeom>
                <a:rect b="b" l="l" r="r" t="t"/>
                <a:pathLst>
                  <a:path extrusionOk="0" h="11300" w="19307">
                    <a:moveTo>
                      <a:pt x="19307" y="0"/>
                    </a:moveTo>
                    <a:lnTo>
                      <a:pt x="19307" y="0"/>
                    </a:lnTo>
                    <a:cubicBezTo>
                      <a:pt x="19056" y="168"/>
                      <a:pt x="18833" y="363"/>
                      <a:pt x="18610" y="558"/>
                    </a:cubicBezTo>
                    <a:cubicBezTo>
                      <a:pt x="18163" y="893"/>
                      <a:pt x="17494" y="1395"/>
                      <a:pt x="16684" y="2009"/>
                    </a:cubicBezTo>
                    <a:cubicBezTo>
                      <a:pt x="14592" y="3599"/>
                      <a:pt x="12388" y="5078"/>
                      <a:pt x="10100" y="6417"/>
                    </a:cubicBezTo>
                    <a:cubicBezTo>
                      <a:pt x="7813" y="7756"/>
                      <a:pt x="5469" y="8956"/>
                      <a:pt x="3042" y="10016"/>
                    </a:cubicBezTo>
                    <a:cubicBezTo>
                      <a:pt x="2093" y="10435"/>
                      <a:pt x="1340" y="10741"/>
                      <a:pt x="810" y="10965"/>
                    </a:cubicBezTo>
                    <a:cubicBezTo>
                      <a:pt x="531" y="11048"/>
                      <a:pt x="252" y="11160"/>
                      <a:pt x="1" y="11299"/>
                    </a:cubicBezTo>
                    <a:cubicBezTo>
                      <a:pt x="280" y="11244"/>
                      <a:pt x="587" y="11160"/>
                      <a:pt x="838" y="11048"/>
                    </a:cubicBezTo>
                    <a:cubicBezTo>
                      <a:pt x="1396" y="10853"/>
                      <a:pt x="2177" y="10574"/>
                      <a:pt x="3098" y="10183"/>
                    </a:cubicBezTo>
                    <a:cubicBezTo>
                      <a:pt x="5581" y="9179"/>
                      <a:pt x="7952" y="8007"/>
                      <a:pt x="10240" y="6668"/>
                    </a:cubicBezTo>
                    <a:cubicBezTo>
                      <a:pt x="12528" y="5301"/>
                      <a:pt x="14732" y="3795"/>
                      <a:pt x="16824" y="2176"/>
                    </a:cubicBezTo>
                    <a:cubicBezTo>
                      <a:pt x="17633" y="1535"/>
                      <a:pt x="18247" y="1005"/>
                      <a:pt x="18665" y="614"/>
                    </a:cubicBezTo>
                    <a:cubicBezTo>
                      <a:pt x="18916" y="447"/>
                      <a:pt x="19112" y="223"/>
                      <a:pt x="1930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1" name="Google Shape;3441;p18"/>
              <p:cNvSpPr/>
              <p:nvPr/>
            </p:nvSpPr>
            <p:spPr>
              <a:xfrm>
                <a:off x="3653050" y="3309750"/>
                <a:ext cx="32800" cy="39875"/>
              </a:xfrm>
              <a:custGeom>
                <a:rect b="b" l="l" r="r" t="t"/>
                <a:pathLst>
                  <a:path extrusionOk="0" h="1595" w="1312">
                    <a:moveTo>
                      <a:pt x="65" y="1"/>
                    </a:moveTo>
                    <a:cubicBezTo>
                      <a:pt x="62" y="1"/>
                      <a:pt x="59" y="1"/>
                      <a:pt x="57" y="3"/>
                    </a:cubicBezTo>
                    <a:cubicBezTo>
                      <a:pt x="1" y="58"/>
                      <a:pt x="224" y="449"/>
                      <a:pt x="559" y="895"/>
                    </a:cubicBezTo>
                    <a:cubicBezTo>
                      <a:pt x="853" y="1296"/>
                      <a:pt x="1147" y="1595"/>
                      <a:pt x="1244" y="1595"/>
                    </a:cubicBezTo>
                    <a:cubicBezTo>
                      <a:pt x="1249" y="1595"/>
                      <a:pt x="1253" y="1594"/>
                      <a:pt x="1256" y="1593"/>
                    </a:cubicBezTo>
                    <a:cubicBezTo>
                      <a:pt x="1312" y="1537"/>
                      <a:pt x="1089" y="1146"/>
                      <a:pt x="754" y="700"/>
                    </a:cubicBezTo>
                    <a:cubicBezTo>
                      <a:pt x="460" y="299"/>
                      <a:pt x="141" y="1"/>
                      <a:pt x="6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2" name="Google Shape;3442;p18"/>
              <p:cNvSpPr/>
              <p:nvPr/>
            </p:nvSpPr>
            <p:spPr>
              <a:xfrm>
                <a:off x="3726300" y="3276275"/>
                <a:ext cx="39075" cy="40025"/>
              </a:xfrm>
              <a:custGeom>
                <a:rect b="b" l="l" r="r" t="t"/>
                <a:pathLst>
                  <a:path extrusionOk="0" h="1601" w="1563">
                    <a:moveTo>
                      <a:pt x="91" y="1"/>
                    </a:moveTo>
                    <a:cubicBezTo>
                      <a:pt x="88" y="1"/>
                      <a:pt x="86" y="1"/>
                      <a:pt x="84" y="2"/>
                    </a:cubicBezTo>
                    <a:cubicBezTo>
                      <a:pt x="0" y="30"/>
                      <a:pt x="223" y="477"/>
                      <a:pt x="614" y="951"/>
                    </a:cubicBezTo>
                    <a:cubicBezTo>
                      <a:pt x="994" y="1356"/>
                      <a:pt x="1396" y="1600"/>
                      <a:pt x="1489" y="1600"/>
                    </a:cubicBezTo>
                    <a:cubicBezTo>
                      <a:pt x="1498" y="1600"/>
                      <a:pt x="1504" y="1598"/>
                      <a:pt x="1507" y="1593"/>
                    </a:cubicBezTo>
                    <a:cubicBezTo>
                      <a:pt x="1562" y="1509"/>
                      <a:pt x="1228" y="1174"/>
                      <a:pt x="837" y="756"/>
                    </a:cubicBezTo>
                    <a:cubicBezTo>
                      <a:pt x="434" y="352"/>
                      <a:pt x="160" y="1"/>
                      <a:pt x="9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3" name="Google Shape;3443;p18"/>
              <p:cNvSpPr/>
              <p:nvPr/>
            </p:nvSpPr>
            <p:spPr>
              <a:xfrm>
                <a:off x="3818350" y="3232250"/>
                <a:ext cx="47450" cy="50500"/>
              </a:xfrm>
              <a:custGeom>
                <a:rect b="b" l="l" r="r" t="t"/>
                <a:pathLst>
                  <a:path extrusionOk="0" h="2020" w="1898">
                    <a:moveTo>
                      <a:pt x="71" y="1"/>
                    </a:moveTo>
                    <a:cubicBezTo>
                      <a:pt x="65" y="1"/>
                      <a:pt x="60" y="2"/>
                      <a:pt x="57" y="6"/>
                    </a:cubicBezTo>
                    <a:cubicBezTo>
                      <a:pt x="1" y="62"/>
                      <a:pt x="363" y="536"/>
                      <a:pt x="838" y="1094"/>
                    </a:cubicBezTo>
                    <a:cubicBezTo>
                      <a:pt x="1308" y="1642"/>
                      <a:pt x="1729" y="2020"/>
                      <a:pt x="1827" y="2020"/>
                    </a:cubicBezTo>
                    <a:cubicBezTo>
                      <a:pt x="1833" y="2020"/>
                      <a:pt x="1839" y="2018"/>
                      <a:pt x="1842" y="2014"/>
                    </a:cubicBezTo>
                    <a:cubicBezTo>
                      <a:pt x="1898" y="1959"/>
                      <a:pt x="1535" y="1484"/>
                      <a:pt x="1061" y="926"/>
                    </a:cubicBezTo>
                    <a:cubicBezTo>
                      <a:pt x="589" y="402"/>
                      <a:pt x="166" y="1"/>
                      <a:pt x="7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4" name="Google Shape;3444;p18"/>
              <p:cNvSpPr/>
              <p:nvPr/>
            </p:nvSpPr>
            <p:spPr>
              <a:xfrm>
                <a:off x="3922975" y="3168800"/>
                <a:ext cx="50250" cy="56750"/>
              </a:xfrm>
              <a:custGeom>
                <a:rect b="b" l="l" r="r" t="t"/>
                <a:pathLst>
                  <a:path extrusionOk="0" h="2270" w="2010">
                    <a:moveTo>
                      <a:pt x="69" y="0"/>
                    </a:moveTo>
                    <a:cubicBezTo>
                      <a:pt x="64" y="0"/>
                      <a:pt x="59" y="2"/>
                      <a:pt x="56" y="5"/>
                    </a:cubicBezTo>
                    <a:cubicBezTo>
                      <a:pt x="1" y="33"/>
                      <a:pt x="391" y="619"/>
                      <a:pt x="921" y="1233"/>
                    </a:cubicBezTo>
                    <a:cubicBezTo>
                      <a:pt x="1397" y="1813"/>
                      <a:pt x="1847" y="2269"/>
                      <a:pt x="1941" y="2269"/>
                    </a:cubicBezTo>
                    <a:cubicBezTo>
                      <a:pt x="1946" y="2269"/>
                      <a:pt x="1951" y="2268"/>
                      <a:pt x="1954" y="2265"/>
                    </a:cubicBezTo>
                    <a:cubicBezTo>
                      <a:pt x="2009" y="2237"/>
                      <a:pt x="1619" y="1651"/>
                      <a:pt x="1117" y="1037"/>
                    </a:cubicBezTo>
                    <a:cubicBezTo>
                      <a:pt x="615" y="456"/>
                      <a:pt x="163" y="0"/>
                      <a:pt x="6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5" name="Google Shape;3445;p18"/>
              <p:cNvSpPr/>
              <p:nvPr/>
            </p:nvSpPr>
            <p:spPr>
              <a:xfrm>
                <a:off x="4018525" y="3103900"/>
                <a:ext cx="54425" cy="47050"/>
              </a:xfrm>
              <a:custGeom>
                <a:rect b="b" l="l" r="r" t="t"/>
                <a:pathLst>
                  <a:path extrusionOk="0" h="1882" w="2177">
                    <a:moveTo>
                      <a:pt x="69" y="1"/>
                    </a:moveTo>
                    <a:cubicBezTo>
                      <a:pt x="63" y="1"/>
                      <a:pt x="58" y="3"/>
                      <a:pt x="57" y="6"/>
                    </a:cubicBezTo>
                    <a:cubicBezTo>
                      <a:pt x="1" y="62"/>
                      <a:pt x="419" y="536"/>
                      <a:pt x="977" y="1039"/>
                    </a:cubicBezTo>
                    <a:cubicBezTo>
                      <a:pt x="1523" y="1533"/>
                      <a:pt x="1997" y="1881"/>
                      <a:pt x="2104" y="1881"/>
                    </a:cubicBezTo>
                    <a:cubicBezTo>
                      <a:pt x="2111" y="1881"/>
                      <a:pt x="2117" y="1879"/>
                      <a:pt x="2121" y="1876"/>
                    </a:cubicBezTo>
                    <a:cubicBezTo>
                      <a:pt x="2177" y="1820"/>
                      <a:pt x="1731" y="1345"/>
                      <a:pt x="1173" y="843"/>
                    </a:cubicBezTo>
                    <a:cubicBezTo>
                      <a:pt x="627" y="349"/>
                      <a:pt x="153" y="1"/>
                      <a:pt x="6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6" name="Google Shape;3446;p18"/>
              <p:cNvSpPr/>
              <p:nvPr/>
            </p:nvSpPr>
            <p:spPr>
              <a:xfrm>
                <a:off x="4964300" y="2049225"/>
                <a:ext cx="67675" cy="61175"/>
              </a:xfrm>
              <a:custGeom>
                <a:rect b="b" l="l" r="r" t="t"/>
                <a:pathLst>
                  <a:path extrusionOk="0" h="2447" w="2707">
                    <a:moveTo>
                      <a:pt x="1348" y="1"/>
                    </a:moveTo>
                    <a:cubicBezTo>
                      <a:pt x="789" y="1"/>
                      <a:pt x="287" y="385"/>
                      <a:pt x="168" y="931"/>
                    </a:cubicBezTo>
                    <a:cubicBezTo>
                      <a:pt x="1" y="1600"/>
                      <a:pt x="419" y="2270"/>
                      <a:pt x="1061" y="2409"/>
                    </a:cubicBezTo>
                    <a:cubicBezTo>
                      <a:pt x="1161" y="2434"/>
                      <a:pt x="1262" y="2446"/>
                      <a:pt x="1360" y="2446"/>
                    </a:cubicBezTo>
                    <a:cubicBezTo>
                      <a:pt x="1919" y="2446"/>
                      <a:pt x="2421" y="2062"/>
                      <a:pt x="2540" y="1516"/>
                    </a:cubicBezTo>
                    <a:cubicBezTo>
                      <a:pt x="2707" y="847"/>
                      <a:pt x="2288" y="177"/>
                      <a:pt x="1647" y="38"/>
                    </a:cubicBezTo>
                    <a:cubicBezTo>
                      <a:pt x="1547" y="13"/>
                      <a:pt x="1446" y="1"/>
                      <a:pt x="1348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7" name="Google Shape;3447;p18"/>
              <p:cNvSpPr/>
              <p:nvPr/>
            </p:nvSpPr>
            <p:spPr>
              <a:xfrm>
                <a:off x="4900875" y="1978925"/>
                <a:ext cx="195825" cy="66725"/>
              </a:xfrm>
              <a:custGeom>
                <a:rect b="b" l="l" r="r" t="t"/>
                <a:pathLst>
                  <a:path extrusionOk="0" h="2669" w="7833">
                    <a:moveTo>
                      <a:pt x="3935" y="0"/>
                    </a:moveTo>
                    <a:cubicBezTo>
                      <a:pt x="2676" y="0"/>
                      <a:pt x="1418" y="496"/>
                      <a:pt x="473" y="1483"/>
                    </a:cubicBezTo>
                    <a:cubicBezTo>
                      <a:pt x="1" y="1977"/>
                      <a:pt x="454" y="2669"/>
                      <a:pt x="980" y="2669"/>
                    </a:cubicBezTo>
                    <a:cubicBezTo>
                      <a:pt x="1138" y="2669"/>
                      <a:pt x="1302" y="2607"/>
                      <a:pt x="1450" y="2459"/>
                    </a:cubicBezTo>
                    <a:cubicBezTo>
                      <a:pt x="2115" y="1737"/>
                      <a:pt x="3017" y="1374"/>
                      <a:pt x="3924" y="1374"/>
                    </a:cubicBezTo>
                    <a:cubicBezTo>
                      <a:pt x="4803" y="1374"/>
                      <a:pt x="5687" y="1716"/>
                      <a:pt x="6360" y="2403"/>
                    </a:cubicBezTo>
                    <a:cubicBezTo>
                      <a:pt x="6499" y="2549"/>
                      <a:pt x="6658" y="2610"/>
                      <a:pt x="6814" y="2610"/>
                    </a:cubicBezTo>
                    <a:cubicBezTo>
                      <a:pt x="7345" y="2610"/>
                      <a:pt x="7833" y="1902"/>
                      <a:pt x="7336" y="1427"/>
                    </a:cubicBezTo>
                    <a:cubicBezTo>
                      <a:pt x="6398" y="475"/>
                      <a:pt x="5166" y="0"/>
                      <a:pt x="3935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8" name="Google Shape;3448;p18"/>
              <p:cNvSpPr/>
              <p:nvPr/>
            </p:nvSpPr>
            <p:spPr>
              <a:xfrm>
                <a:off x="4795600" y="1797650"/>
                <a:ext cx="406525" cy="104925"/>
              </a:xfrm>
              <a:custGeom>
                <a:rect b="b" l="l" r="r" t="t"/>
                <a:pathLst>
                  <a:path extrusionOk="0" h="4197" w="16261">
                    <a:moveTo>
                      <a:pt x="8195" y="1"/>
                    </a:moveTo>
                    <a:cubicBezTo>
                      <a:pt x="8159" y="1"/>
                      <a:pt x="8124" y="1"/>
                      <a:pt x="8088" y="1"/>
                    </a:cubicBezTo>
                    <a:cubicBezTo>
                      <a:pt x="5214" y="1"/>
                      <a:pt x="2676" y="1173"/>
                      <a:pt x="527" y="3042"/>
                    </a:cubicBezTo>
                    <a:cubicBezTo>
                      <a:pt x="1" y="3481"/>
                      <a:pt x="492" y="4196"/>
                      <a:pt x="1052" y="4196"/>
                    </a:cubicBezTo>
                    <a:cubicBezTo>
                      <a:pt x="1204" y="4196"/>
                      <a:pt x="1361" y="4144"/>
                      <a:pt x="1504" y="4019"/>
                    </a:cubicBezTo>
                    <a:cubicBezTo>
                      <a:pt x="3345" y="2401"/>
                      <a:pt x="5577" y="1396"/>
                      <a:pt x="8060" y="1368"/>
                    </a:cubicBezTo>
                    <a:cubicBezTo>
                      <a:pt x="8097" y="1368"/>
                      <a:pt x="8133" y="1368"/>
                      <a:pt x="8170" y="1368"/>
                    </a:cubicBezTo>
                    <a:cubicBezTo>
                      <a:pt x="10614" y="1368"/>
                      <a:pt x="12969" y="2286"/>
                      <a:pt x="14784" y="3963"/>
                    </a:cubicBezTo>
                    <a:cubicBezTo>
                      <a:pt x="14925" y="4092"/>
                      <a:pt x="15083" y="4147"/>
                      <a:pt x="15236" y="4147"/>
                    </a:cubicBezTo>
                    <a:cubicBezTo>
                      <a:pt x="15777" y="4147"/>
                      <a:pt x="16260" y="3465"/>
                      <a:pt x="15760" y="2987"/>
                    </a:cubicBezTo>
                    <a:cubicBezTo>
                      <a:pt x="13694" y="1086"/>
                      <a:pt x="11002" y="1"/>
                      <a:pt x="8195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9" name="Google Shape;3449;p18"/>
              <p:cNvSpPr/>
              <p:nvPr/>
            </p:nvSpPr>
            <p:spPr>
              <a:xfrm>
                <a:off x="4838150" y="1886400"/>
                <a:ext cx="320025" cy="96075"/>
              </a:xfrm>
              <a:custGeom>
                <a:rect b="b" l="l" r="r" t="t"/>
                <a:pathLst>
                  <a:path extrusionOk="0" h="3843" w="12801">
                    <a:moveTo>
                      <a:pt x="6463" y="1"/>
                    </a:moveTo>
                    <a:cubicBezTo>
                      <a:pt x="4266" y="1"/>
                      <a:pt x="2073" y="887"/>
                      <a:pt x="471" y="2645"/>
                    </a:cubicBezTo>
                    <a:cubicBezTo>
                      <a:pt x="1" y="3137"/>
                      <a:pt x="465" y="3843"/>
                      <a:pt x="984" y="3843"/>
                    </a:cubicBezTo>
                    <a:cubicBezTo>
                      <a:pt x="1142" y="3843"/>
                      <a:pt x="1305" y="3777"/>
                      <a:pt x="1448" y="3621"/>
                    </a:cubicBezTo>
                    <a:cubicBezTo>
                      <a:pt x="2781" y="2132"/>
                      <a:pt x="4620" y="1385"/>
                      <a:pt x="6460" y="1385"/>
                    </a:cubicBezTo>
                    <a:cubicBezTo>
                      <a:pt x="8240" y="1385"/>
                      <a:pt x="10022" y="2083"/>
                      <a:pt x="11352" y="3482"/>
                    </a:cubicBezTo>
                    <a:cubicBezTo>
                      <a:pt x="11493" y="3630"/>
                      <a:pt x="11654" y="3692"/>
                      <a:pt x="11810" y="3692"/>
                    </a:cubicBezTo>
                    <a:cubicBezTo>
                      <a:pt x="12331" y="3692"/>
                      <a:pt x="12801" y="2999"/>
                      <a:pt x="12328" y="2505"/>
                    </a:cubicBezTo>
                    <a:cubicBezTo>
                      <a:pt x="10723" y="831"/>
                      <a:pt x="8591" y="1"/>
                      <a:pt x="6463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450" name="Google Shape;3450;p18"/>
          <p:cNvSpPr txBox="1"/>
          <p:nvPr>
            <p:ph type="title"/>
          </p:nvPr>
        </p:nvSpPr>
        <p:spPr>
          <a:xfrm>
            <a:off x="3739450" y="295000"/>
            <a:ext cx="47742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BIBLIOGRAPHICAL REFERENCES </a:t>
            </a:r>
            <a:endParaRPr/>
          </a:p>
        </p:txBody>
      </p:sp>
      <p:sp>
        <p:nvSpPr>
          <p:cNvPr id="3451" name="Google Shape;3451;p18"/>
          <p:cNvSpPr txBox="1"/>
          <p:nvPr>
            <p:ph idx="1" type="body"/>
          </p:nvPr>
        </p:nvSpPr>
        <p:spPr>
          <a:xfrm>
            <a:off x="683825" y="1805723"/>
            <a:ext cx="5482800" cy="22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ic"/>
              <a:buChar char="●"/>
            </a:pPr>
            <a:r>
              <a:rPr lang="es-ES"/>
              <a:t>A. (2020, 8 febrero). Estos son los principales delitos en la Ciudad de México. Recuperado 23 de enero de 2021, de </a:t>
            </a:r>
            <a:r>
              <a:rPr lang="es-ES" u="sng">
                <a:solidFill>
                  <a:schemeClr val="hlink"/>
                </a:solidFill>
                <a:hlinkClick r:id="rId3"/>
              </a:rPr>
              <a:t>https://www.infobae.com/america/mexico/2020/02/08/estos-son-los-principales-delitos-en-la-ciudad-de-mexico/</a:t>
            </a:r>
            <a:endParaRPr/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ic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452" name="Google Shape;3452;p18"/>
          <p:cNvGrpSpPr/>
          <p:nvPr/>
        </p:nvGrpSpPr>
        <p:grpSpPr>
          <a:xfrm>
            <a:off x="1177850" y="765550"/>
            <a:ext cx="895440" cy="807540"/>
            <a:chOff x="1177850" y="765550"/>
            <a:chExt cx="895440" cy="807540"/>
          </a:xfrm>
        </p:grpSpPr>
        <p:sp>
          <p:nvSpPr>
            <p:cNvPr id="3453" name="Google Shape;3453;p18"/>
            <p:cNvSpPr/>
            <p:nvPr/>
          </p:nvSpPr>
          <p:spPr>
            <a:xfrm>
              <a:off x="1589807" y="1168909"/>
              <a:ext cx="4348" cy="404181"/>
            </a:xfrm>
            <a:custGeom>
              <a:rect b="b" l="l" r="r" t="t"/>
              <a:pathLst>
                <a:path extrusionOk="0" h="26030" w="280">
                  <a:moveTo>
                    <a:pt x="140" y="0"/>
                  </a:moveTo>
                  <a:cubicBezTo>
                    <a:pt x="84" y="0"/>
                    <a:pt x="1" y="5831"/>
                    <a:pt x="1" y="13029"/>
                  </a:cubicBezTo>
                  <a:cubicBezTo>
                    <a:pt x="1" y="20199"/>
                    <a:pt x="84" y="26030"/>
                    <a:pt x="140" y="26030"/>
                  </a:cubicBezTo>
                  <a:cubicBezTo>
                    <a:pt x="224" y="26030"/>
                    <a:pt x="280" y="20199"/>
                    <a:pt x="280" y="13029"/>
                  </a:cubicBezTo>
                  <a:cubicBezTo>
                    <a:pt x="280" y="5831"/>
                    <a:pt x="224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54" name="Google Shape;3454;p18"/>
            <p:cNvGrpSpPr/>
            <p:nvPr/>
          </p:nvGrpSpPr>
          <p:grpSpPr>
            <a:xfrm>
              <a:off x="1177850" y="765550"/>
              <a:ext cx="895440" cy="453201"/>
              <a:chOff x="1177850" y="765550"/>
              <a:chExt cx="895440" cy="453201"/>
            </a:xfrm>
          </p:grpSpPr>
          <p:sp>
            <p:nvSpPr>
              <p:cNvPr id="3455" name="Google Shape;3455;p18"/>
              <p:cNvSpPr/>
              <p:nvPr/>
            </p:nvSpPr>
            <p:spPr>
              <a:xfrm>
                <a:off x="1177850" y="765550"/>
                <a:ext cx="895440" cy="453201"/>
              </a:xfrm>
              <a:custGeom>
                <a:rect b="b" l="l" r="r" t="t"/>
                <a:pathLst>
                  <a:path extrusionOk="0" h="29187" w="57668">
                    <a:moveTo>
                      <a:pt x="25742" y="0"/>
                    </a:moveTo>
                    <a:cubicBezTo>
                      <a:pt x="23058" y="0"/>
                      <a:pt x="20387" y="724"/>
                      <a:pt x="18023" y="2152"/>
                    </a:cubicBezTo>
                    <a:cubicBezTo>
                      <a:pt x="13894" y="4747"/>
                      <a:pt x="11300" y="9155"/>
                      <a:pt x="11049" y="14009"/>
                    </a:cubicBezTo>
                    <a:cubicBezTo>
                      <a:pt x="4102" y="15153"/>
                      <a:pt x="1" y="22435"/>
                      <a:pt x="2623" y="28963"/>
                    </a:cubicBezTo>
                    <a:lnTo>
                      <a:pt x="55771" y="29186"/>
                    </a:lnTo>
                    <a:cubicBezTo>
                      <a:pt x="57668" y="24723"/>
                      <a:pt x="56524" y="20063"/>
                      <a:pt x="53371" y="16381"/>
                    </a:cubicBezTo>
                    <a:cubicBezTo>
                      <a:pt x="50789" y="13401"/>
                      <a:pt x="47070" y="11765"/>
                      <a:pt x="43240" y="11765"/>
                    </a:cubicBezTo>
                    <a:cubicBezTo>
                      <a:pt x="42229" y="11765"/>
                      <a:pt x="41211" y="11879"/>
                      <a:pt x="40203" y="12112"/>
                    </a:cubicBezTo>
                    <a:cubicBezTo>
                      <a:pt x="39310" y="7341"/>
                      <a:pt x="36158" y="3296"/>
                      <a:pt x="31750" y="1259"/>
                    </a:cubicBezTo>
                    <a:cubicBezTo>
                      <a:pt x="29824" y="417"/>
                      <a:pt x="27779" y="0"/>
                      <a:pt x="25742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6" name="Google Shape;3456;p18"/>
              <p:cNvSpPr/>
              <p:nvPr/>
            </p:nvSpPr>
            <p:spPr>
              <a:xfrm>
                <a:off x="1507500" y="976561"/>
                <a:ext cx="175461" cy="240009"/>
              </a:xfrm>
              <a:custGeom>
                <a:rect b="b" l="l" r="r" t="t"/>
                <a:pathLst>
                  <a:path extrusionOk="0" h="15457" w="11300">
                    <a:moveTo>
                      <a:pt x="5664" y="1"/>
                    </a:moveTo>
                    <a:lnTo>
                      <a:pt x="1" y="7980"/>
                    </a:lnTo>
                    <a:lnTo>
                      <a:pt x="3767" y="7980"/>
                    </a:lnTo>
                    <a:lnTo>
                      <a:pt x="3767" y="15457"/>
                    </a:lnTo>
                    <a:lnTo>
                      <a:pt x="7617" y="15457"/>
                    </a:lnTo>
                    <a:lnTo>
                      <a:pt x="7617" y="7924"/>
                    </a:lnTo>
                    <a:lnTo>
                      <a:pt x="11300" y="7924"/>
                    </a:lnTo>
                    <a:lnTo>
                      <a:pt x="56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0" name="Shape 3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1" name="Google Shape;3461;p19"/>
          <p:cNvGrpSpPr/>
          <p:nvPr/>
        </p:nvGrpSpPr>
        <p:grpSpPr>
          <a:xfrm>
            <a:off x="6388922" y="1763938"/>
            <a:ext cx="2119129" cy="2785685"/>
            <a:chOff x="6388922" y="1763938"/>
            <a:chExt cx="2119129" cy="2785685"/>
          </a:xfrm>
        </p:grpSpPr>
        <p:sp>
          <p:nvSpPr>
            <p:cNvPr id="3462" name="Google Shape;3462;p19"/>
            <p:cNvSpPr/>
            <p:nvPr/>
          </p:nvSpPr>
          <p:spPr>
            <a:xfrm rot="5400000">
              <a:off x="6557211" y="2543488"/>
              <a:ext cx="7475" cy="344052"/>
            </a:xfrm>
            <a:custGeom>
              <a:rect b="b" l="l" r="r" t="t"/>
              <a:pathLst>
                <a:path extrusionOk="0" h="26030" w="280">
                  <a:moveTo>
                    <a:pt x="140" y="0"/>
                  </a:moveTo>
                  <a:cubicBezTo>
                    <a:pt x="84" y="0"/>
                    <a:pt x="1" y="5831"/>
                    <a:pt x="1" y="13029"/>
                  </a:cubicBezTo>
                  <a:cubicBezTo>
                    <a:pt x="1" y="20199"/>
                    <a:pt x="84" y="26030"/>
                    <a:pt x="140" y="26030"/>
                  </a:cubicBezTo>
                  <a:cubicBezTo>
                    <a:pt x="224" y="26030"/>
                    <a:pt x="280" y="20199"/>
                    <a:pt x="280" y="13029"/>
                  </a:cubicBezTo>
                  <a:cubicBezTo>
                    <a:pt x="280" y="5831"/>
                    <a:pt x="224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63" name="Google Shape;3463;p19"/>
            <p:cNvGrpSpPr/>
            <p:nvPr/>
          </p:nvGrpSpPr>
          <p:grpSpPr>
            <a:xfrm>
              <a:off x="6563581" y="1763938"/>
              <a:ext cx="1944470" cy="2785685"/>
              <a:chOff x="3519150" y="1453075"/>
              <a:chExt cx="2803850" cy="4016850"/>
            </a:xfrm>
          </p:grpSpPr>
          <p:sp>
            <p:nvSpPr>
              <p:cNvPr id="3464" name="Google Shape;3464;p19"/>
              <p:cNvSpPr/>
              <p:nvPr/>
            </p:nvSpPr>
            <p:spPr>
              <a:xfrm>
                <a:off x="5301875" y="3814175"/>
                <a:ext cx="1021125" cy="1459050"/>
              </a:xfrm>
              <a:custGeom>
                <a:rect b="b" l="l" r="r" t="t"/>
                <a:pathLst>
                  <a:path extrusionOk="0" h="58362" w="40845">
                    <a:moveTo>
                      <a:pt x="36334" y="1"/>
                    </a:moveTo>
                    <a:cubicBezTo>
                      <a:pt x="35149" y="1"/>
                      <a:pt x="33054" y="829"/>
                      <a:pt x="30690" y="5521"/>
                    </a:cubicBezTo>
                    <a:cubicBezTo>
                      <a:pt x="27063" y="12774"/>
                      <a:pt x="25696" y="16987"/>
                      <a:pt x="25696" y="16987"/>
                    </a:cubicBezTo>
                    <a:cubicBezTo>
                      <a:pt x="25696" y="16987"/>
                      <a:pt x="25155" y="17846"/>
                      <a:pt x="24433" y="17846"/>
                    </a:cubicBezTo>
                    <a:cubicBezTo>
                      <a:pt x="24199" y="17846"/>
                      <a:pt x="23947" y="17756"/>
                      <a:pt x="23687" y="17517"/>
                    </a:cubicBezTo>
                    <a:cubicBezTo>
                      <a:pt x="22713" y="16620"/>
                      <a:pt x="21410" y="14193"/>
                      <a:pt x="19842" y="14193"/>
                    </a:cubicBezTo>
                    <a:cubicBezTo>
                      <a:pt x="19703" y="14193"/>
                      <a:pt x="19562" y="14212"/>
                      <a:pt x="19419" y="14253"/>
                    </a:cubicBezTo>
                    <a:cubicBezTo>
                      <a:pt x="17577" y="14811"/>
                      <a:pt x="16991" y="16848"/>
                      <a:pt x="17382" y="19861"/>
                    </a:cubicBezTo>
                    <a:cubicBezTo>
                      <a:pt x="17745" y="22874"/>
                      <a:pt x="18330" y="29486"/>
                      <a:pt x="18386" y="30100"/>
                    </a:cubicBezTo>
                    <a:cubicBezTo>
                      <a:pt x="18429" y="30553"/>
                      <a:pt x="18239" y="31172"/>
                      <a:pt x="17764" y="31172"/>
                    </a:cubicBezTo>
                    <a:cubicBezTo>
                      <a:pt x="17624" y="31172"/>
                      <a:pt x="17460" y="31119"/>
                      <a:pt x="17270" y="30992"/>
                    </a:cubicBezTo>
                    <a:cubicBezTo>
                      <a:pt x="16612" y="30538"/>
                      <a:pt x="13328" y="27015"/>
                      <a:pt x="10880" y="27015"/>
                    </a:cubicBezTo>
                    <a:cubicBezTo>
                      <a:pt x="10321" y="27015"/>
                      <a:pt x="9805" y="27199"/>
                      <a:pt x="9375" y="27645"/>
                    </a:cubicBezTo>
                    <a:cubicBezTo>
                      <a:pt x="7031" y="30044"/>
                      <a:pt x="9459" y="38246"/>
                      <a:pt x="9710" y="39139"/>
                    </a:cubicBezTo>
                    <a:cubicBezTo>
                      <a:pt x="9989" y="40060"/>
                      <a:pt x="9793" y="40450"/>
                      <a:pt x="9375" y="40673"/>
                    </a:cubicBezTo>
                    <a:cubicBezTo>
                      <a:pt x="9352" y="40686"/>
                      <a:pt x="9326" y="40691"/>
                      <a:pt x="9298" y="40691"/>
                    </a:cubicBezTo>
                    <a:cubicBezTo>
                      <a:pt x="8799" y="40691"/>
                      <a:pt x="7430" y="38922"/>
                      <a:pt x="6111" y="37577"/>
                    </a:cubicBezTo>
                    <a:cubicBezTo>
                      <a:pt x="5118" y="36584"/>
                      <a:pt x="3909" y="35606"/>
                      <a:pt x="2842" y="35606"/>
                    </a:cubicBezTo>
                    <a:cubicBezTo>
                      <a:pt x="2379" y="35606"/>
                      <a:pt x="1943" y="35790"/>
                      <a:pt x="1563" y="36238"/>
                    </a:cubicBezTo>
                    <a:cubicBezTo>
                      <a:pt x="336" y="37744"/>
                      <a:pt x="1" y="43910"/>
                      <a:pt x="5943" y="53898"/>
                    </a:cubicBezTo>
                    <a:lnTo>
                      <a:pt x="9012" y="58361"/>
                    </a:lnTo>
                    <a:lnTo>
                      <a:pt x="14425" y="57999"/>
                    </a:lnTo>
                    <a:cubicBezTo>
                      <a:pt x="25975" y="56548"/>
                      <a:pt x="30634" y="52475"/>
                      <a:pt x="31052" y="50578"/>
                    </a:cubicBezTo>
                    <a:cubicBezTo>
                      <a:pt x="31471" y="48708"/>
                      <a:pt x="29211" y="48067"/>
                      <a:pt x="27202" y="47844"/>
                    </a:cubicBezTo>
                    <a:cubicBezTo>
                      <a:pt x="25222" y="47620"/>
                      <a:pt x="22850" y="47648"/>
                      <a:pt x="22766" y="47174"/>
                    </a:cubicBezTo>
                    <a:cubicBezTo>
                      <a:pt x="22683" y="46700"/>
                      <a:pt x="22878" y="46309"/>
                      <a:pt x="23743" y="45946"/>
                    </a:cubicBezTo>
                    <a:cubicBezTo>
                      <a:pt x="24608" y="45584"/>
                      <a:pt x="32559" y="42459"/>
                      <a:pt x="33033" y="39139"/>
                    </a:cubicBezTo>
                    <a:cubicBezTo>
                      <a:pt x="33480" y="35791"/>
                      <a:pt x="26449" y="35261"/>
                      <a:pt x="25501" y="34954"/>
                    </a:cubicBezTo>
                    <a:cubicBezTo>
                      <a:pt x="24580" y="34619"/>
                      <a:pt x="25054" y="33838"/>
                      <a:pt x="25556" y="33531"/>
                    </a:cubicBezTo>
                    <a:cubicBezTo>
                      <a:pt x="26031" y="33197"/>
                      <a:pt x="31638" y="29570"/>
                      <a:pt x="34233" y="28007"/>
                    </a:cubicBezTo>
                    <a:cubicBezTo>
                      <a:pt x="36827" y="26473"/>
                      <a:pt x="38083" y="24743"/>
                      <a:pt x="37385" y="22958"/>
                    </a:cubicBezTo>
                    <a:cubicBezTo>
                      <a:pt x="36716" y="21256"/>
                      <a:pt x="33619" y="21814"/>
                      <a:pt x="32196" y="21590"/>
                    </a:cubicBezTo>
                    <a:cubicBezTo>
                      <a:pt x="30773" y="21367"/>
                      <a:pt x="31387" y="19693"/>
                      <a:pt x="31387" y="19693"/>
                    </a:cubicBezTo>
                    <a:cubicBezTo>
                      <a:pt x="31387" y="19693"/>
                      <a:pt x="33842" y="16039"/>
                      <a:pt x="37330" y="8701"/>
                    </a:cubicBezTo>
                    <a:cubicBezTo>
                      <a:pt x="40845" y="1364"/>
                      <a:pt x="37302" y="164"/>
                      <a:pt x="37302" y="164"/>
                    </a:cubicBezTo>
                    <a:lnTo>
                      <a:pt x="37302" y="164"/>
                    </a:lnTo>
                    <a:lnTo>
                      <a:pt x="37358" y="248"/>
                    </a:lnTo>
                    <a:cubicBezTo>
                      <a:pt x="37358" y="248"/>
                      <a:pt x="36982" y="1"/>
                      <a:pt x="36334" y="1"/>
                    </a:cubicBezTo>
                    <a:close/>
                  </a:path>
                </a:pathLst>
              </a:custGeom>
              <a:solidFill>
                <a:srgbClr val="6797FF">
                  <a:alpha val="6078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5" name="Google Shape;3465;p19"/>
              <p:cNvSpPr/>
              <p:nvPr/>
            </p:nvSpPr>
            <p:spPr>
              <a:xfrm>
                <a:off x="5432300" y="3982875"/>
                <a:ext cx="721925" cy="1477975"/>
              </a:xfrm>
              <a:custGeom>
                <a:rect b="b" l="l" r="r" t="t"/>
                <a:pathLst>
                  <a:path extrusionOk="0" h="59119" w="28877">
                    <a:moveTo>
                      <a:pt x="28876" y="0"/>
                    </a:moveTo>
                    <a:lnTo>
                      <a:pt x="28793" y="140"/>
                    </a:lnTo>
                    <a:lnTo>
                      <a:pt x="28570" y="586"/>
                    </a:lnTo>
                    <a:lnTo>
                      <a:pt x="27733" y="2344"/>
                    </a:lnTo>
                    <a:cubicBezTo>
                      <a:pt x="27007" y="3850"/>
                      <a:pt x="25947" y="5998"/>
                      <a:pt x="24636" y="8677"/>
                    </a:cubicBezTo>
                    <a:cubicBezTo>
                      <a:pt x="22013" y="14061"/>
                      <a:pt x="18386" y="21455"/>
                      <a:pt x="14341" y="29601"/>
                    </a:cubicBezTo>
                    <a:cubicBezTo>
                      <a:pt x="10268" y="37748"/>
                      <a:pt x="6641" y="45169"/>
                      <a:pt x="4046" y="50525"/>
                    </a:cubicBezTo>
                    <a:cubicBezTo>
                      <a:pt x="2763" y="53232"/>
                      <a:pt x="1703" y="55408"/>
                      <a:pt x="1005" y="56914"/>
                    </a:cubicBezTo>
                    <a:lnTo>
                      <a:pt x="196" y="58672"/>
                    </a:lnTo>
                    <a:lnTo>
                      <a:pt x="1" y="59118"/>
                    </a:lnTo>
                    <a:cubicBezTo>
                      <a:pt x="57" y="59035"/>
                      <a:pt x="140" y="58867"/>
                      <a:pt x="224" y="58672"/>
                    </a:cubicBezTo>
                    <a:cubicBezTo>
                      <a:pt x="419" y="58253"/>
                      <a:pt x="726" y="57668"/>
                      <a:pt x="1089" y="56942"/>
                    </a:cubicBezTo>
                    <a:cubicBezTo>
                      <a:pt x="1814" y="55436"/>
                      <a:pt x="2875" y="53260"/>
                      <a:pt x="4158" y="50581"/>
                    </a:cubicBezTo>
                    <a:cubicBezTo>
                      <a:pt x="6780" y="45197"/>
                      <a:pt x="10435" y="37803"/>
                      <a:pt x="14481" y="29657"/>
                    </a:cubicBezTo>
                    <a:cubicBezTo>
                      <a:pt x="18526" y="21510"/>
                      <a:pt x="22181" y="14117"/>
                      <a:pt x="24775" y="8733"/>
                    </a:cubicBezTo>
                    <a:cubicBezTo>
                      <a:pt x="26059" y="6054"/>
                      <a:pt x="27119" y="3878"/>
                      <a:pt x="27816" y="2344"/>
                    </a:cubicBezTo>
                    <a:cubicBezTo>
                      <a:pt x="28151" y="1590"/>
                      <a:pt x="28430" y="1005"/>
                      <a:pt x="28625" y="614"/>
                    </a:cubicBezTo>
                    <a:cubicBezTo>
                      <a:pt x="28709" y="419"/>
                      <a:pt x="28793" y="251"/>
                      <a:pt x="28821" y="168"/>
                    </a:cubicBezTo>
                    <a:cubicBezTo>
                      <a:pt x="28876" y="56"/>
                      <a:pt x="28876" y="0"/>
                      <a:pt x="2887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6" name="Google Shape;3466;p19"/>
              <p:cNvSpPr/>
              <p:nvPr/>
            </p:nvSpPr>
            <p:spPr>
              <a:xfrm>
                <a:off x="5834050" y="4270925"/>
                <a:ext cx="62800" cy="239950"/>
              </a:xfrm>
              <a:custGeom>
                <a:rect b="b" l="l" r="r" t="t"/>
                <a:pathLst>
                  <a:path extrusionOk="0" h="9598" w="2512">
                    <a:moveTo>
                      <a:pt x="1" y="0"/>
                    </a:moveTo>
                    <a:cubicBezTo>
                      <a:pt x="1" y="140"/>
                      <a:pt x="29" y="252"/>
                      <a:pt x="84" y="391"/>
                    </a:cubicBezTo>
                    <a:cubicBezTo>
                      <a:pt x="140" y="670"/>
                      <a:pt x="224" y="1033"/>
                      <a:pt x="336" y="1423"/>
                    </a:cubicBezTo>
                    <a:cubicBezTo>
                      <a:pt x="559" y="2344"/>
                      <a:pt x="866" y="3488"/>
                      <a:pt x="1173" y="4827"/>
                    </a:cubicBezTo>
                    <a:cubicBezTo>
                      <a:pt x="1507" y="6166"/>
                      <a:pt x="1814" y="7366"/>
                      <a:pt x="2065" y="8231"/>
                    </a:cubicBezTo>
                    <a:cubicBezTo>
                      <a:pt x="2177" y="8649"/>
                      <a:pt x="2288" y="8984"/>
                      <a:pt x="2372" y="9235"/>
                    </a:cubicBezTo>
                    <a:cubicBezTo>
                      <a:pt x="2400" y="9347"/>
                      <a:pt x="2456" y="9486"/>
                      <a:pt x="2512" y="9598"/>
                    </a:cubicBezTo>
                    <a:cubicBezTo>
                      <a:pt x="2512" y="9458"/>
                      <a:pt x="2484" y="9319"/>
                      <a:pt x="2428" y="9207"/>
                    </a:cubicBezTo>
                    <a:cubicBezTo>
                      <a:pt x="2372" y="8928"/>
                      <a:pt x="2288" y="8566"/>
                      <a:pt x="2177" y="8175"/>
                    </a:cubicBezTo>
                    <a:lnTo>
                      <a:pt x="1368" y="4771"/>
                    </a:lnTo>
                    <a:cubicBezTo>
                      <a:pt x="1033" y="3432"/>
                      <a:pt x="726" y="2232"/>
                      <a:pt x="447" y="1368"/>
                    </a:cubicBezTo>
                    <a:cubicBezTo>
                      <a:pt x="336" y="949"/>
                      <a:pt x="224" y="614"/>
                      <a:pt x="140" y="363"/>
                    </a:cubicBezTo>
                    <a:cubicBezTo>
                      <a:pt x="112" y="224"/>
                      <a:pt x="57" y="112"/>
                      <a:pt x="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7" name="Google Shape;3467;p19"/>
              <p:cNvSpPr/>
              <p:nvPr/>
            </p:nvSpPr>
            <p:spPr>
              <a:xfrm>
                <a:off x="5909375" y="4431325"/>
                <a:ext cx="274150" cy="81725"/>
              </a:xfrm>
              <a:custGeom>
                <a:rect b="b" l="l" r="r" t="t"/>
                <a:pathLst>
                  <a:path extrusionOk="0" h="3269" w="10966">
                    <a:moveTo>
                      <a:pt x="10934" y="0"/>
                    </a:moveTo>
                    <a:cubicBezTo>
                      <a:pt x="10837" y="0"/>
                      <a:pt x="8394" y="661"/>
                      <a:pt x="5441" y="1536"/>
                    </a:cubicBezTo>
                    <a:cubicBezTo>
                      <a:pt x="2428" y="2456"/>
                      <a:pt x="1" y="3210"/>
                      <a:pt x="1" y="3265"/>
                    </a:cubicBezTo>
                    <a:cubicBezTo>
                      <a:pt x="1" y="3268"/>
                      <a:pt x="4" y="3269"/>
                      <a:pt x="11" y="3269"/>
                    </a:cubicBezTo>
                    <a:cubicBezTo>
                      <a:pt x="188" y="3269"/>
                      <a:pt x="2597" y="2590"/>
                      <a:pt x="5497" y="1731"/>
                    </a:cubicBezTo>
                    <a:cubicBezTo>
                      <a:pt x="8510" y="838"/>
                      <a:pt x="10965" y="57"/>
                      <a:pt x="10937" y="1"/>
                    </a:cubicBezTo>
                    <a:cubicBezTo>
                      <a:pt x="10937" y="1"/>
                      <a:pt x="10936" y="0"/>
                      <a:pt x="1093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8" name="Google Shape;3468;p19"/>
              <p:cNvSpPr/>
              <p:nvPr/>
            </p:nvSpPr>
            <p:spPr>
              <a:xfrm>
                <a:off x="5739900" y="4807450"/>
                <a:ext cx="252500" cy="14975"/>
              </a:xfrm>
              <a:custGeom>
                <a:rect b="b" l="l" r="r" t="t"/>
                <a:pathLst>
                  <a:path extrusionOk="0" h="599" w="10100">
                    <a:moveTo>
                      <a:pt x="9891" y="1"/>
                    </a:moveTo>
                    <a:cubicBezTo>
                      <a:pt x="9821" y="1"/>
                      <a:pt x="9751" y="8"/>
                      <a:pt x="9681" y="22"/>
                    </a:cubicBezTo>
                    <a:lnTo>
                      <a:pt x="8621" y="105"/>
                    </a:lnTo>
                    <a:cubicBezTo>
                      <a:pt x="7701" y="189"/>
                      <a:pt x="6445" y="273"/>
                      <a:pt x="5050" y="357"/>
                    </a:cubicBezTo>
                    <a:cubicBezTo>
                      <a:pt x="3655" y="412"/>
                      <a:pt x="2400" y="440"/>
                      <a:pt x="1479" y="440"/>
                    </a:cubicBezTo>
                    <a:lnTo>
                      <a:pt x="391" y="440"/>
                    </a:lnTo>
                    <a:cubicBezTo>
                      <a:pt x="252" y="440"/>
                      <a:pt x="112" y="440"/>
                      <a:pt x="0" y="468"/>
                    </a:cubicBezTo>
                    <a:cubicBezTo>
                      <a:pt x="112" y="496"/>
                      <a:pt x="252" y="524"/>
                      <a:pt x="391" y="524"/>
                    </a:cubicBezTo>
                    <a:cubicBezTo>
                      <a:pt x="642" y="552"/>
                      <a:pt x="1005" y="580"/>
                      <a:pt x="1479" y="580"/>
                    </a:cubicBezTo>
                    <a:cubicBezTo>
                      <a:pt x="1860" y="591"/>
                      <a:pt x="2299" y="598"/>
                      <a:pt x="2782" y="598"/>
                    </a:cubicBezTo>
                    <a:cubicBezTo>
                      <a:pt x="3464" y="598"/>
                      <a:pt x="4233" y="585"/>
                      <a:pt x="5050" y="552"/>
                    </a:cubicBezTo>
                    <a:cubicBezTo>
                      <a:pt x="6445" y="496"/>
                      <a:pt x="7701" y="357"/>
                      <a:pt x="8621" y="245"/>
                    </a:cubicBezTo>
                    <a:cubicBezTo>
                      <a:pt x="9068" y="189"/>
                      <a:pt x="9458" y="133"/>
                      <a:pt x="9709" y="105"/>
                    </a:cubicBezTo>
                    <a:cubicBezTo>
                      <a:pt x="9821" y="78"/>
                      <a:pt x="9960" y="50"/>
                      <a:pt x="10100" y="22"/>
                    </a:cubicBezTo>
                    <a:cubicBezTo>
                      <a:pt x="10030" y="8"/>
                      <a:pt x="9960" y="1"/>
                      <a:pt x="989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9" name="Google Shape;3469;p19"/>
              <p:cNvSpPr/>
              <p:nvPr/>
            </p:nvSpPr>
            <p:spPr>
              <a:xfrm>
                <a:off x="5623425" y="4614775"/>
                <a:ext cx="118600" cy="202300"/>
              </a:xfrm>
              <a:custGeom>
                <a:rect b="b" l="l" r="r" t="t"/>
                <a:pathLst>
                  <a:path extrusionOk="0" h="8092" w="4744">
                    <a:moveTo>
                      <a:pt x="0" y="1"/>
                    </a:moveTo>
                    <a:cubicBezTo>
                      <a:pt x="56" y="112"/>
                      <a:pt x="112" y="252"/>
                      <a:pt x="168" y="363"/>
                    </a:cubicBezTo>
                    <a:cubicBezTo>
                      <a:pt x="279" y="559"/>
                      <a:pt x="447" y="866"/>
                      <a:pt x="642" y="1228"/>
                    </a:cubicBezTo>
                    <a:cubicBezTo>
                      <a:pt x="1060" y="1982"/>
                      <a:pt x="1646" y="2986"/>
                      <a:pt x="2288" y="4102"/>
                    </a:cubicBezTo>
                    <a:cubicBezTo>
                      <a:pt x="2958" y="5218"/>
                      <a:pt x="3543" y="6222"/>
                      <a:pt x="3990" y="6920"/>
                    </a:cubicBezTo>
                    <a:cubicBezTo>
                      <a:pt x="4213" y="7282"/>
                      <a:pt x="4408" y="7589"/>
                      <a:pt x="4520" y="7785"/>
                    </a:cubicBezTo>
                    <a:cubicBezTo>
                      <a:pt x="4576" y="7896"/>
                      <a:pt x="4659" y="7980"/>
                      <a:pt x="4743" y="8091"/>
                    </a:cubicBezTo>
                    <a:cubicBezTo>
                      <a:pt x="4715" y="7952"/>
                      <a:pt x="4659" y="7840"/>
                      <a:pt x="4576" y="7729"/>
                    </a:cubicBezTo>
                    <a:cubicBezTo>
                      <a:pt x="4464" y="7533"/>
                      <a:pt x="4297" y="7227"/>
                      <a:pt x="4101" y="6864"/>
                    </a:cubicBezTo>
                    <a:cubicBezTo>
                      <a:pt x="3683" y="6111"/>
                      <a:pt x="3097" y="5106"/>
                      <a:pt x="2455" y="3990"/>
                    </a:cubicBezTo>
                    <a:cubicBezTo>
                      <a:pt x="1814" y="2874"/>
                      <a:pt x="1200" y="1870"/>
                      <a:pt x="754" y="1145"/>
                    </a:cubicBezTo>
                    <a:cubicBezTo>
                      <a:pt x="530" y="782"/>
                      <a:pt x="363" y="503"/>
                      <a:pt x="223" y="308"/>
                    </a:cubicBezTo>
                    <a:cubicBezTo>
                      <a:pt x="168" y="196"/>
                      <a:pt x="84" y="84"/>
                      <a:pt x="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0" name="Google Shape;3470;p19"/>
              <p:cNvSpPr/>
              <p:nvPr/>
            </p:nvSpPr>
            <p:spPr>
              <a:xfrm>
                <a:off x="5439975" y="4866575"/>
                <a:ext cx="154175" cy="256700"/>
              </a:xfrm>
              <a:custGeom>
                <a:rect b="b" l="l" r="r" t="t"/>
                <a:pathLst>
                  <a:path extrusionOk="0" h="10268" w="6167">
                    <a:moveTo>
                      <a:pt x="1" y="0"/>
                    </a:moveTo>
                    <a:lnTo>
                      <a:pt x="1" y="0"/>
                    </a:lnTo>
                    <a:cubicBezTo>
                      <a:pt x="57" y="140"/>
                      <a:pt x="112" y="279"/>
                      <a:pt x="196" y="419"/>
                    </a:cubicBezTo>
                    <a:lnTo>
                      <a:pt x="838" y="1535"/>
                    </a:lnTo>
                    <a:cubicBezTo>
                      <a:pt x="1396" y="2483"/>
                      <a:pt x="2149" y="3767"/>
                      <a:pt x="2986" y="5190"/>
                    </a:cubicBezTo>
                    <a:cubicBezTo>
                      <a:pt x="3851" y="6612"/>
                      <a:pt x="4632" y="7868"/>
                      <a:pt x="5190" y="8789"/>
                    </a:cubicBezTo>
                    <a:lnTo>
                      <a:pt x="5888" y="9877"/>
                    </a:lnTo>
                    <a:cubicBezTo>
                      <a:pt x="5971" y="10016"/>
                      <a:pt x="6055" y="10156"/>
                      <a:pt x="6167" y="10267"/>
                    </a:cubicBezTo>
                    <a:cubicBezTo>
                      <a:pt x="6111" y="10128"/>
                      <a:pt x="6027" y="9988"/>
                      <a:pt x="5943" y="9849"/>
                    </a:cubicBezTo>
                    <a:lnTo>
                      <a:pt x="5302" y="8733"/>
                    </a:lnTo>
                    <a:cubicBezTo>
                      <a:pt x="4772" y="7784"/>
                      <a:pt x="4018" y="6501"/>
                      <a:pt x="3153" y="5078"/>
                    </a:cubicBezTo>
                    <a:cubicBezTo>
                      <a:pt x="2316" y="3683"/>
                      <a:pt x="1535" y="2400"/>
                      <a:pt x="949" y="1479"/>
                    </a:cubicBezTo>
                    <a:lnTo>
                      <a:pt x="252" y="391"/>
                    </a:lnTo>
                    <a:cubicBezTo>
                      <a:pt x="196" y="251"/>
                      <a:pt x="85" y="112"/>
                      <a:pt x="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1" name="Google Shape;3471;p19"/>
              <p:cNvSpPr/>
              <p:nvPr/>
            </p:nvSpPr>
            <p:spPr>
              <a:xfrm>
                <a:off x="5592025" y="5092550"/>
                <a:ext cx="319475" cy="24450"/>
              </a:xfrm>
              <a:custGeom>
                <a:rect b="b" l="l" r="r" t="t"/>
                <a:pathLst>
                  <a:path extrusionOk="0" h="978" w="12779">
                    <a:moveTo>
                      <a:pt x="12779" y="1"/>
                    </a:moveTo>
                    <a:cubicBezTo>
                      <a:pt x="12611" y="1"/>
                      <a:pt x="12444" y="1"/>
                      <a:pt x="12276" y="29"/>
                    </a:cubicBezTo>
                    <a:lnTo>
                      <a:pt x="10909" y="196"/>
                    </a:lnTo>
                    <a:cubicBezTo>
                      <a:pt x="9765" y="308"/>
                      <a:pt x="8175" y="475"/>
                      <a:pt x="6390" y="586"/>
                    </a:cubicBezTo>
                    <a:cubicBezTo>
                      <a:pt x="4632" y="726"/>
                      <a:pt x="3014" y="782"/>
                      <a:pt x="1870" y="838"/>
                    </a:cubicBezTo>
                    <a:lnTo>
                      <a:pt x="503" y="893"/>
                    </a:lnTo>
                    <a:cubicBezTo>
                      <a:pt x="336" y="893"/>
                      <a:pt x="168" y="921"/>
                      <a:pt x="1" y="949"/>
                    </a:cubicBezTo>
                    <a:cubicBezTo>
                      <a:pt x="140" y="977"/>
                      <a:pt x="308" y="977"/>
                      <a:pt x="475" y="977"/>
                    </a:cubicBezTo>
                    <a:lnTo>
                      <a:pt x="1870" y="977"/>
                    </a:lnTo>
                    <a:cubicBezTo>
                      <a:pt x="3014" y="949"/>
                      <a:pt x="4604" y="893"/>
                      <a:pt x="6390" y="782"/>
                    </a:cubicBezTo>
                    <a:cubicBezTo>
                      <a:pt x="8175" y="642"/>
                      <a:pt x="9793" y="475"/>
                      <a:pt x="10937" y="308"/>
                    </a:cubicBezTo>
                    <a:cubicBezTo>
                      <a:pt x="11495" y="224"/>
                      <a:pt x="11969" y="168"/>
                      <a:pt x="12304" y="112"/>
                    </a:cubicBezTo>
                    <a:cubicBezTo>
                      <a:pt x="12472" y="84"/>
                      <a:pt x="12611" y="56"/>
                      <a:pt x="1277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2" name="Google Shape;3472;p19"/>
              <p:cNvSpPr/>
              <p:nvPr/>
            </p:nvSpPr>
            <p:spPr>
              <a:xfrm>
                <a:off x="3812775" y="3743625"/>
                <a:ext cx="1487750" cy="1632125"/>
              </a:xfrm>
              <a:custGeom>
                <a:rect b="b" l="l" r="r" t="t"/>
                <a:pathLst>
                  <a:path extrusionOk="0" h="65285" w="59510">
                    <a:moveTo>
                      <a:pt x="1" y="1"/>
                    </a:moveTo>
                    <a:lnTo>
                      <a:pt x="1" y="65285"/>
                    </a:lnTo>
                    <a:lnTo>
                      <a:pt x="59509" y="65285"/>
                    </a:lnTo>
                    <a:lnTo>
                      <a:pt x="59509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3" name="Google Shape;3473;p19"/>
              <p:cNvSpPr/>
              <p:nvPr/>
            </p:nvSpPr>
            <p:spPr>
              <a:xfrm>
                <a:off x="3595875" y="4070050"/>
                <a:ext cx="1625825" cy="403875"/>
              </a:xfrm>
              <a:custGeom>
                <a:rect b="b" l="l" r="r" t="t"/>
                <a:pathLst>
                  <a:path extrusionOk="0" h="16155" w="65033">
                    <a:moveTo>
                      <a:pt x="0" y="1"/>
                    </a:moveTo>
                    <a:lnTo>
                      <a:pt x="0" y="16154"/>
                    </a:lnTo>
                    <a:lnTo>
                      <a:pt x="65032" y="16154"/>
                    </a:lnTo>
                    <a:lnTo>
                      <a:pt x="65032" y="1"/>
                    </a:lnTo>
                    <a:close/>
                  </a:path>
                </a:pathLst>
              </a:custGeom>
              <a:solidFill>
                <a:srgbClr val="A4C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4" name="Google Shape;3474;p19"/>
              <p:cNvSpPr/>
              <p:nvPr/>
            </p:nvSpPr>
            <p:spPr>
              <a:xfrm>
                <a:off x="3667700" y="4153750"/>
                <a:ext cx="320175" cy="48850"/>
              </a:xfrm>
              <a:custGeom>
                <a:rect b="b" l="l" r="r" t="t"/>
                <a:pathLst>
                  <a:path extrusionOk="0" h="1954" w="12807">
                    <a:moveTo>
                      <a:pt x="1" y="0"/>
                    </a:moveTo>
                    <a:lnTo>
                      <a:pt x="1" y="1953"/>
                    </a:lnTo>
                    <a:lnTo>
                      <a:pt x="12806" y="1953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5" name="Google Shape;3475;p19"/>
              <p:cNvSpPr/>
              <p:nvPr/>
            </p:nvSpPr>
            <p:spPr>
              <a:xfrm>
                <a:off x="3667700" y="4238150"/>
                <a:ext cx="320175" cy="49550"/>
              </a:xfrm>
              <a:custGeom>
                <a:rect b="b" l="l" r="r" t="t"/>
                <a:pathLst>
                  <a:path extrusionOk="0" h="1982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6" y="1981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6" name="Google Shape;3476;p19"/>
              <p:cNvSpPr/>
              <p:nvPr/>
            </p:nvSpPr>
            <p:spPr>
              <a:xfrm>
                <a:off x="3667700" y="4326025"/>
                <a:ext cx="320175" cy="48850"/>
              </a:xfrm>
              <a:custGeom>
                <a:rect b="b" l="l" r="r" t="t"/>
                <a:pathLst>
                  <a:path extrusionOk="0" h="1954" w="12807">
                    <a:moveTo>
                      <a:pt x="1" y="1"/>
                    </a:moveTo>
                    <a:lnTo>
                      <a:pt x="1" y="1953"/>
                    </a:lnTo>
                    <a:lnTo>
                      <a:pt x="12806" y="1953"/>
                    </a:lnTo>
                    <a:lnTo>
                      <a:pt x="12806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7" name="Google Shape;3477;p19"/>
              <p:cNvSpPr/>
              <p:nvPr/>
            </p:nvSpPr>
            <p:spPr>
              <a:xfrm>
                <a:off x="4071550" y="41649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1004" y="1"/>
                    </a:moveTo>
                    <a:cubicBezTo>
                      <a:pt x="335" y="1"/>
                      <a:pt x="0" y="782"/>
                      <a:pt x="474" y="1256"/>
                    </a:cubicBezTo>
                    <a:cubicBezTo>
                      <a:pt x="628" y="1410"/>
                      <a:pt x="814" y="1479"/>
                      <a:pt x="995" y="1479"/>
                    </a:cubicBezTo>
                    <a:cubicBezTo>
                      <a:pt x="1373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100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8" name="Google Shape;3478;p19"/>
              <p:cNvSpPr/>
              <p:nvPr/>
            </p:nvSpPr>
            <p:spPr>
              <a:xfrm>
                <a:off x="4152450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1"/>
                    </a:moveTo>
                    <a:cubicBezTo>
                      <a:pt x="335" y="1"/>
                      <a:pt x="0" y="782"/>
                      <a:pt x="475" y="1256"/>
                    </a:cubicBezTo>
                    <a:cubicBezTo>
                      <a:pt x="628" y="1410"/>
                      <a:pt x="814" y="1479"/>
                      <a:pt x="995" y="1479"/>
                    </a:cubicBezTo>
                    <a:cubicBezTo>
                      <a:pt x="1373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100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9" name="Google Shape;3479;p19"/>
              <p:cNvSpPr/>
              <p:nvPr/>
            </p:nvSpPr>
            <p:spPr>
              <a:xfrm>
                <a:off x="4234050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1"/>
                    </a:moveTo>
                    <a:cubicBezTo>
                      <a:pt x="335" y="1"/>
                      <a:pt x="1" y="782"/>
                      <a:pt x="475" y="1256"/>
                    </a:cubicBezTo>
                    <a:cubicBezTo>
                      <a:pt x="619" y="1410"/>
                      <a:pt x="802" y="1479"/>
                      <a:pt x="983" y="1479"/>
                    </a:cubicBezTo>
                    <a:cubicBezTo>
                      <a:pt x="1360" y="1479"/>
                      <a:pt x="1730" y="1179"/>
                      <a:pt x="1730" y="726"/>
                    </a:cubicBezTo>
                    <a:cubicBezTo>
                      <a:pt x="1702" y="336"/>
                      <a:pt x="1396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0" name="Google Shape;3480;p19"/>
              <p:cNvSpPr/>
              <p:nvPr/>
            </p:nvSpPr>
            <p:spPr>
              <a:xfrm>
                <a:off x="4314950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1"/>
                    </a:moveTo>
                    <a:cubicBezTo>
                      <a:pt x="336" y="1"/>
                      <a:pt x="1" y="782"/>
                      <a:pt x="475" y="1256"/>
                    </a:cubicBezTo>
                    <a:cubicBezTo>
                      <a:pt x="620" y="1410"/>
                      <a:pt x="802" y="1479"/>
                      <a:pt x="983" y="1479"/>
                    </a:cubicBezTo>
                    <a:cubicBezTo>
                      <a:pt x="1361" y="1479"/>
                      <a:pt x="1731" y="1179"/>
                      <a:pt x="1731" y="726"/>
                    </a:cubicBezTo>
                    <a:cubicBezTo>
                      <a:pt x="1731" y="336"/>
                      <a:pt x="1396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1" name="Google Shape;3481;p19"/>
              <p:cNvSpPr/>
              <p:nvPr/>
            </p:nvSpPr>
            <p:spPr>
              <a:xfrm>
                <a:off x="4942675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1"/>
                    </a:moveTo>
                    <a:cubicBezTo>
                      <a:pt x="336" y="1"/>
                      <a:pt x="1" y="782"/>
                      <a:pt x="475" y="1256"/>
                    </a:cubicBezTo>
                    <a:cubicBezTo>
                      <a:pt x="629" y="1410"/>
                      <a:pt x="815" y="1479"/>
                      <a:pt x="996" y="1479"/>
                    </a:cubicBezTo>
                    <a:cubicBezTo>
                      <a:pt x="1374" y="1479"/>
                      <a:pt x="1731" y="1179"/>
                      <a:pt x="1731" y="726"/>
                    </a:cubicBezTo>
                    <a:cubicBezTo>
                      <a:pt x="1731" y="336"/>
                      <a:pt x="1396" y="1"/>
                      <a:pt x="100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2" name="Google Shape;3482;p19"/>
              <p:cNvSpPr/>
              <p:nvPr/>
            </p:nvSpPr>
            <p:spPr>
              <a:xfrm>
                <a:off x="5025675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1"/>
                    </a:moveTo>
                    <a:cubicBezTo>
                      <a:pt x="336" y="1"/>
                      <a:pt x="1" y="782"/>
                      <a:pt x="475" y="1256"/>
                    </a:cubicBezTo>
                    <a:cubicBezTo>
                      <a:pt x="620" y="1410"/>
                      <a:pt x="802" y="1479"/>
                      <a:pt x="983" y="1479"/>
                    </a:cubicBezTo>
                    <a:cubicBezTo>
                      <a:pt x="1361" y="1479"/>
                      <a:pt x="1731" y="1179"/>
                      <a:pt x="1731" y="726"/>
                    </a:cubicBezTo>
                    <a:cubicBezTo>
                      <a:pt x="1731" y="336"/>
                      <a:pt x="1396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3" name="Google Shape;3483;p19"/>
              <p:cNvSpPr/>
              <p:nvPr/>
            </p:nvSpPr>
            <p:spPr>
              <a:xfrm>
                <a:off x="4395875" y="41649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1"/>
                    </a:moveTo>
                    <a:cubicBezTo>
                      <a:pt x="335" y="1"/>
                      <a:pt x="0" y="782"/>
                      <a:pt x="474" y="1256"/>
                    </a:cubicBezTo>
                    <a:cubicBezTo>
                      <a:pt x="619" y="1410"/>
                      <a:pt x="802" y="1479"/>
                      <a:pt x="982" y="1479"/>
                    </a:cubicBezTo>
                    <a:cubicBezTo>
                      <a:pt x="1360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4" name="Google Shape;3484;p19"/>
              <p:cNvSpPr/>
              <p:nvPr/>
            </p:nvSpPr>
            <p:spPr>
              <a:xfrm>
                <a:off x="4794125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1"/>
                    </a:moveTo>
                    <a:cubicBezTo>
                      <a:pt x="335" y="1"/>
                      <a:pt x="0" y="782"/>
                      <a:pt x="475" y="1256"/>
                    </a:cubicBezTo>
                    <a:cubicBezTo>
                      <a:pt x="619" y="1410"/>
                      <a:pt x="802" y="1479"/>
                      <a:pt x="983" y="1479"/>
                    </a:cubicBezTo>
                    <a:cubicBezTo>
                      <a:pt x="1360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5" name="Google Shape;3485;p19"/>
              <p:cNvSpPr/>
              <p:nvPr/>
            </p:nvSpPr>
            <p:spPr>
              <a:xfrm>
                <a:off x="4476775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1"/>
                    </a:moveTo>
                    <a:cubicBezTo>
                      <a:pt x="335" y="1"/>
                      <a:pt x="0" y="782"/>
                      <a:pt x="475" y="1256"/>
                    </a:cubicBezTo>
                    <a:cubicBezTo>
                      <a:pt x="628" y="1410"/>
                      <a:pt x="814" y="1479"/>
                      <a:pt x="995" y="1479"/>
                    </a:cubicBezTo>
                    <a:cubicBezTo>
                      <a:pt x="1373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100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6" name="Google Shape;3486;p19"/>
              <p:cNvSpPr/>
              <p:nvPr/>
            </p:nvSpPr>
            <p:spPr>
              <a:xfrm>
                <a:off x="4558375" y="4164900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1"/>
                    </a:moveTo>
                    <a:cubicBezTo>
                      <a:pt x="307" y="1"/>
                      <a:pt x="1" y="782"/>
                      <a:pt x="447" y="1256"/>
                    </a:cubicBezTo>
                    <a:cubicBezTo>
                      <a:pt x="601" y="1410"/>
                      <a:pt x="786" y="1479"/>
                      <a:pt x="967" y="1479"/>
                    </a:cubicBezTo>
                    <a:cubicBezTo>
                      <a:pt x="1345" y="1479"/>
                      <a:pt x="1702" y="1179"/>
                      <a:pt x="1702" y="726"/>
                    </a:cubicBezTo>
                    <a:cubicBezTo>
                      <a:pt x="1702" y="336"/>
                      <a:pt x="1368" y="1"/>
                      <a:pt x="97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7" name="Google Shape;3487;p19"/>
              <p:cNvSpPr/>
              <p:nvPr/>
            </p:nvSpPr>
            <p:spPr>
              <a:xfrm>
                <a:off x="4722275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1"/>
                    </a:moveTo>
                    <a:cubicBezTo>
                      <a:pt x="336" y="1"/>
                      <a:pt x="1" y="782"/>
                      <a:pt x="475" y="1256"/>
                    </a:cubicBezTo>
                    <a:cubicBezTo>
                      <a:pt x="620" y="1410"/>
                      <a:pt x="802" y="1479"/>
                      <a:pt x="983" y="1479"/>
                    </a:cubicBezTo>
                    <a:cubicBezTo>
                      <a:pt x="1361" y="1479"/>
                      <a:pt x="1731" y="1179"/>
                      <a:pt x="1731" y="726"/>
                    </a:cubicBezTo>
                    <a:cubicBezTo>
                      <a:pt x="1731" y="336"/>
                      <a:pt x="1396" y="1"/>
                      <a:pt x="97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8" name="Google Shape;3488;p19"/>
              <p:cNvSpPr/>
              <p:nvPr/>
            </p:nvSpPr>
            <p:spPr>
              <a:xfrm>
                <a:off x="5092650" y="41649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1005" y="1"/>
                    </a:moveTo>
                    <a:cubicBezTo>
                      <a:pt x="335" y="1"/>
                      <a:pt x="0" y="782"/>
                      <a:pt x="474" y="1256"/>
                    </a:cubicBezTo>
                    <a:cubicBezTo>
                      <a:pt x="628" y="1410"/>
                      <a:pt x="814" y="1479"/>
                      <a:pt x="995" y="1479"/>
                    </a:cubicBezTo>
                    <a:cubicBezTo>
                      <a:pt x="1373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100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9" name="Google Shape;3489;p19"/>
              <p:cNvSpPr/>
              <p:nvPr/>
            </p:nvSpPr>
            <p:spPr>
              <a:xfrm>
                <a:off x="4639275" y="4164900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1"/>
                    </a:moveTo>
                    <a:cubicBezTo>
                      <a:pt x="336" y="1"/>
                      <a:pt x="1" y="782"/>
                      <a:pt x="447" y="1256"/>
                    </a:cubicBezTo>
                    <a:cubicBezTo>
                      <a:pt x="601" y="1410"/>
                      <a:pt x="787" y="1479"/>
                      <a:pt x="968" y="1479"/>
                    </a:cubicBezTo>
                    <a:cubicBezTo>
                      <a:pt x="1346" y="1479"/>
                      <a:pt x="1703" y="1179"/>
                      <a:pt x="1703" y="726"/>
                    </a:cubicBezTo>
                    <a:cubicBezTo>
                      <a:pt x="1703" y="336"/>
                      <a:pt x="1396" y="1"/>
                      <a:pt x="977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0" name="Google Shape;3490;p19"/>
              <p:cNvSpPr/>
              <p:nvPr/>
            </p:nvSpPr>
            <p:spPr>
              <a:xfrm>
                <a:off x="4870850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1"/>
                    </a:moveTo>
                    <a:cubicBezTo>
                      <a:pt x="335" y="1"/>
                      <a:pt x="0" y="782"/>
                      <a:pt x="475" y="1256"/>
                    </a:cubicBezTo>
                    <a:cubicBezTo>
                      <a:pt x="628" y="1410"/>
                      <a:pt x="814" y="1479"/>
                      <a:pt x="995" y="1479"/>
                    </a:cubicBezTo>
                    <a:cubicBezTo>
                      <a:pt x="1373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1005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1" name="Google Shape;3491;p19"/>
              <p:cNvSpPr/>
              <p:nvPr/>
            </p:nvSpPr>
            <p:spPr>
              <a:xfrm>
                <a:off x="5098925" y="4253475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44" y="1"/>
                    </a:moveTo>
                    <a:cubicBezTo>
                      <a:pt x="368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54" y="1480"/>
                    </a:cubicBezTo>
                    <a:cubicBezTo>
                      <a:pt x="1395" y="1480"/>
                      <a:pt x="1730" y="671"/>
                      <a:pt x="1256" y="224"/>
                    </a:cubicBezTo>
                    <a:cubicBezTo>
                      <a:pt x="1110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2" name="Google Shape;3492;p19"/>
              <p:cNvSpPr/>
              <p:nvPr/>
            </p:nvSpPr>
            <p:spPr>
              <a:xfrm>
                <a:off x="5018000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32" y="1"/>
                    </a:moveTo>
                    <a:cubicBezTo>
                      <a:pt x="356" y="1"/>
                      <a:pt x="1" y="294"/>
                      <a:pt x="1" y="726"/>
                    </a:cubicBezTo>
                    <a:cubicBezTo>
                      <a:pt x="1" y="1145"/>
                      <a:pt x="336" y="1480"/>
                      <a:pt x="726" y="1480"/>
                    </a:cubicBezTo>
                    <a:cubicBezTo>
                      <a:pt x="1396" y="1480"/>
                      <a:pt x="1731" y="671"/>
                      <a:pt x="1256" y="224"/>
                    </a:cubicBezTo>
                    <a:cubicBezTo>
                      <a:pt x="1102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3" name="Google Shape;3493;p19"/>
              <p:cNvSpPr/>
              <p:nvPr/>
            </p:nvSpPr>
            <p:spPr>
              <a:xfrm>
                <a:off x="4937100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32" y="1"/>
                    </a:moveTo>
                    <a:cubicBezTo>
                      <a:pt x="355" y="1"/>
                      <a:pt x="1" y="294"/>
                      <a:pt x="1" y="726"/>
                    </a:cubicBezTo>
                    <a:cubicBezTo>
                      <a:pt x="1" y="1145"/>
                      <a:pt x="336" y="1480"/>
                      <a:pt x="726" y="1480"/>
                    </a:cubicBezTo>
                    <a:cubicBezTo>
                      <a:pt x="1396" y="1480"/>
                      <a:pt x="1730" y="671"/>
                      <a:pt x="1256" y="224"/>
                    </a:cubicBezTo>
                    <a:cubicBezTo>
                      <a:pt x="1102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4" name="Google Shape;3494;p19"/>
              <p:cNvSpPr/>
              <p:nvPr/>
            </p:nvSpPr>
            <p:spPr>
              <a:xfrm>
                <a:off x="4856200" y="4253475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732" y="1"/>
                    </a:moveTo>
                    <a:cubicBezTo>
                      <a:pt x="355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26" y="1480"/>
                    </a:cubicBezTo>
                    <a:cubicBezTo>
                      <a:pt x="1395" y="1480"/>
                      <a:pt x="1702" y="671"/>
                      <a:pt x="1256" y="224"/>
                    </a:cubicBezTo>
                    <a:cubicBezTo>
                      <a:pt x="1101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5" name="Google Shape;3495;p19"/>
              <p:cNvSpPr/>
              <p:nvPr/>
            </p:nvSpPr>
            <p:spPr>
              <a:xfrm>
                <a:off x="4227775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1"/>
                    </a:moveTo>
                    <a:cubicBezTo>
                      <a:pt x="368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54" y="1480"/>
                    </a:cubicBezTo>
                    <a:cubicBezTo>
                      <a:pt x="1395" y="1480"/>
                      <a:pt x="1730" y="671"/>
                      <a:pt x="1256" y="224"/>
                    </a:cubicBezTo>
                    <a:cubicBezTo>
                      <a:pt x="1110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6" name="Google Shape;3496;p19"/>
              <p:cNvSpPr/>
              <p:nvPr/>
            </p:nvSpPr>
            <p:spPr>
              <a:xfrm>
                <a:off x="4145475" y="4253475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732" y="1"/>
                    </a:moveTo>
                    <a:cubicBezTo>
                      <a:pt x="355" y="1"/>
                      <a:pt x="0" y="294"/>
                      <a:pt x="0" y="726"/>
                    </a:cubicBezTo>
                    <a:cubicBezTo>
                      <a:pt x="0" y="1145"/>
                      <a:pt x="307" y="1480"/>
                      <a:pt x="726" y="1480"/>
                    </a:cubicBezTo>
                    <a:cubicBezTo>
                      <a:pt x="1367" y="1480"/>
                      <a:pt x="1702" y="671"/>
                      <a:pt x="1256" y="224"/>
                    </a:cubicBezTo>
                    <a:cubicBezTo>
                      <a:pt x="1101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7" name="Google Shape;3497;p19"/>
              <p:cNvSpPr/>
              <p:nvPr/>
            </p:nvSpPr>
            <p:spPr>
              <a:xfrm>
                <a:off x="4775300" y="4253475"/>
                <a:ext cx="42550" cy="37000"/>
              </a:xfrm>
              <a:custGeom>
                <a:rect b="b" l="l" r="r" t="t"/>
                <a:pathLst>
                  <a:path extrusionOk="0" h="1480" w="1702">
                    <a:moveTo>
                      <a:pt x="731" y="1"/>
                    </a:moveTo>
                    <a:cubicBezTo>
                      <a:pt x="355" y="1"/>
                      <a:pt x="0" y="294"/>
                      <a:pt x="0" y="726"/>
                    </a:cubicBezTo>
                    <a:cubicBezTo>
                      <a:pt x="0" y="1145"/>
                      <a:pt x="307" y="1480"/>
                      <a:pt x="726" y="1480"/>
                    </a:cubicBezTo>
                    <a:cubicBezTo>
                      <a:pt x="1367" y="1480"/>
                      <a:pt x="1702" y="671"/>
                      <a:pt x="1256" y="224"/>
                    </a:cubicBezTo>
                    <a:cubicBezTo>
                      <a:pt x="1101" y="70"/>
                      <a:pt x="914" y="1"/>
                      <a:pt x="73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8" name="Google Shape;3498;p19"/>
              <p:cNvSpPr/>
              <p:nvPr/>
            </p:nvSpPr>
            <p:spPr>
              <a:xfrm>
                <a:off x="4377025" y="4253475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732" y="1"/>
                    </a:moveTo>
                    <a:cubicBezTo>
                      <a:pt x="356" y="1"/>
                      <a:pt x="1" y="294"/>
                      <a:pt x="1" y="726"/>
                    </a:cubicBezTo>
                    <a:cubicBezTo>
                      <a:pt x="1" y="1145"/>
                      <a:pt x="336" y="1480"/>
                      <a:pt x="726" y="1480"/>
                    </a:cubicBezTo>
                    <a:cubicBezTo>
                      <a:pt x="1396" y="1480"/>
                      <a:pt x="1703" y="671"/>
                      <a:pt x="1256" y="224"/>
                    </a:cubicBezTo>
                    <a:cubicBezTo>
                      <a:pt x="1102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9" name="Google Shape;3499;p19"/>
              <p:cNvSpPr/>
              <p:nvPr/>
            </p:nvSpPr>
            <p:spPr>
              <a:xfrm>
                <a:off x="4693675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5" y="1"/>
                    </a:moveTo>
                    <a:cubicBezTo>
                      <a:pt x="368" y="1"/>
                      <a:pt x="1" y="294"/>
                      <a:pt x="1" y="726"/>
                    </a:cubicBezTo>
                    <a:cubicBezTo>
                      <a:pt x="1" y="1145"/>
                      <a:pt x="336" y="1480"/>
                      <a:pt x="754" y="1480"/>
                    </a:cubicBezTo>
                    <a:cubicBezTo>
                      <a:pt x="1396" y="1480"/>
                      <a:pt x="1731" y="671"/>
                      <a:pt x="1256" y="224"/>
                    </a:cubicBezTo>
                    <a:cubicBezTo>
                      <a:pt x="1111" y="70"/>
                      <a:pt x="927" y="1"/>
                      <a:pt x="74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0" name="Google Shape;3500;p19"/>
              <p:cNvSpPr/>
              <p:nvPr/>
            </p:nvSpPr>
            <p:spPr>
              <a:xfrm>
                <a:off x="4612775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1"/>
                    </a:moveTo>
                    <a:cubicBezTo>
                      <a:pt x="368" y="1"/>
                      <a:pt x="1" y="294"/>
                      <a:pt x="1" y="726"/>
                    </a:cubicBezTo>
                    <a:cubicBezTo>
                      <a:pt x="1" y="1145"/>
                      <a:pt x="335" y="1480"/>
                      <a:pt x="754" y="1480"/>
                    </a:cubicBezTo>
                    <a:cubicBezTo>
                      <a:pt x="1396" y="1480"/>
                      <a:pt x="1730" y="671"/>
                      <a:pt x="1256" y="224"/>
                    </a:cubicBezTo>
                    <a:cubicBezTo>
                      <a:pt x="1111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1" name="Google Shape;3501;p19"/>
              <p:cNvSpPr/>
              <p:nvPr/>
            </p:nvSpPr>
            <p:spPr>
              <a:xfrm>
                <a:off x="4448175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1"/>
                    </a:moveTo>
                    <a:cubicBezTo>
                      <a:pt x="368" y="1"/>
                      <a:pt x="1" y="294"/>
                      <a:pt x="1" y="726"/>
                    </a:cubicBezTo>
                    <a:cubicBezTo>
                      <a:pt x="1" y="1145"/>
                      <a:pt x="335" y="1480"/>
                      <a:pt x="754" y="1480"/>
                    </a:cubicBezTo>
                    <a:cubicBezTo>
                      <a:pt x="1396" y="1480"/>
                      <a:pt x="1730" y="671"/>
                      <a:pt x="1256" y="224"/>
                    </a:cubicBezTo>
                    <a:cubicBezTo>
                      <a:pt x="1110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2" name="Google Shape;3502;p19"/>
              <p:cNvSpPr/>
              <p:nvPr/>
            </p:nvSpPr>
            <p:spPr>
              <a:xfrm>
                <a:off x="4077825" y="4253475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44" y="1"/>
                    </a:moveTo>
                    <a:cubicBezTo>
                      <a:pt x="368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53" y="1480"/>
                    </a:cubicBezTo>
                    <a:cubicBezTo>
                      <a:pt x="1395" y="1480"/>
                      <a:pt x="1730" y="671"/>
                      <a:pt x="1256" y="224"/>
                    </a:cubicBezTo>
                    <a:cubicBezTo>
                      <a:pt x="1110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3" name="Google Shape;3503;p19"/>
              <p:cNvSpPr/>
              <p:nvPr/>
            </p:nvSpPr>
            <p:spPr>
              <a:xfrm>
                <a:off x="4531875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32" y="1"/>
                    </a:moveTo>
                    <a:cubicBezTo>
                      <a:pt x="355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26" y="1480"/>
                    </a:cubicBezTo>
                    <a:cubicBezTo>
                      <a:pt x="1395" y="1480"/>
                      <a:pt x="1730" y="671"/>
                      <a:pt x="1256" y="224"/>
                    </a:cubicBezTo>
                    <a:cubicBezTo>
                      <a:pt x="1101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4" name="Google Shape;3504;p19"/>
              <p:cNvSpPr/>
              <p:nvPr/>
            </p:nvSpPr>
            <p:spPr>
              <a:xfrm>
                <a:off x="4299625" y="4253475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44" y="1"/>
                    </a:moveTo>
                    <a:cubicBezTo>
                      <a:pt x="367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53" y="1480"/>
                    </a:cubicBezTo>
                    <a:cubicBezTo>
                      <a:pt x="1395" y="1480"/>
                      <a:pt x="1730" y="671"/>
                      <a:pt x="1256" y="224"/>
                    </a:cubicBezTo>
                    <a:cubicBezTo>
                      <a:pt x="1110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5" name="Google Shape;3505;p19"/>
              <p:cNvSpPr/>
              <p:nvPr/>
            </p:nvSpPr>
            <p:spPr>
              <a:xfrm>
                <a:off x="4077825" y="4332300"/>
                <a:ext cx="36975" cy="37000"/>
              </a:xfrm>
              <a:custGeom>
                <a:rect b="b" l="l" r="r" t="t"/>
                <a:pathLst>
                  <a:path extrusionOk="0" h="1480" w="1479">
                    <a:moveTo>
                      <a:pt x="753" y="1"/>
                    </a:moveTo>
                    <a:cubicBezTo>
                      <a:pt x="335" y="1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6" name="Google Shape;3506;p19"/>
              <p:cNvSpPr/>
              <p:nvPr/>
            </p:nvSpPr>
            <p:spPr>
              <a:xfrm>
                <a:off x="4158725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54" y="1"/>
                    </a:moveTo>
                    <a:cubicBezTo>
                      <a:pt x="335" y="1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4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7" name="Google Shape;3507;p19"/>
              <p:cNvSpPr/>
              <p:nvPr/>
            </p:nvSpPr>
            <p:spPr>
              <a:xfrm>
                <a:off x="4240325" y="4332300"/>
                <a:ext cx="36300" cy="37000"/>
              </a:xfrm>
              <a:custGeom>
                <a:rect b="b" l="l" r="r" t="t"/>
                <a:pathLst>
                  <a:path extrusionOk="0" h="1480" w="1452">
                    <a:moveTo>
                      <a:pt x="726" y="1"/>
                    </a:moveTo>
                    <a:cubicBezTo>
                      <a:pt x="308" y="1"/>
                      <a:pt x="1" y="335"/>
                      <a:pt x="1" y="726"/>
                    </a:cubicBezTo>
                    <a:cubicBezTo>
                      <a:pt x="1" y="1144"/>
                      <a:pt x="308" y="1479"/>
                      <a:pt x="726" y="1479"/>
                    </a:cubicBezTo>
                    <a:cubicBezTo>
                      <a:pt x="1145" y="1479"/>
                      <a:pt x="1451" y="1144"/>
                      <a:pt x="1451" y="726"/>
                    </a:cubicBezTo>
                    <a:cubicBezTo>
                      <a:pt x="1451" y="335"/>
                      <a:pt x="1145" y="1"/>
                      <a:pt x="72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8" name="Google Shape;3508;p19"/>
              <p:cNvSpPr/>
              <p:nvPr/>
            </p:nvSpPr>
            <p:spPr>
              <a:xfrm>
                <a:off x="4321225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26" y="1"/>
                    </a:moveTo>
                    <a:cubicBezTo>
                      <a:pt x="336" y="1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26" y="1479"/>
                    </a:cubicBezTo>
                    <a:cubicBezTo>
                      <a:pt x="1145" y="1479"/>
                      <a:pt x="1480" y="1144"/>
                      <a:pt x="1480" y="726"/>
                    </a:cubicBezTo>
                    <a:cubicBezTo>
                      <a:pt x="1480" y="335"/>
                      <a:pt x="1145" y="1"/>
                      <a:pt x="72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9" name="Google Shape;3509;p19"/>
              <p:cNvSpPr/>
              <p:nvPr/>
            </p:nvSpPr>
            <p:spPr>
              <a:xfrm>
                <a:off x="4948975" y="4332300"/>
                <a:ext cx="36975" cy="37000"/>
              </a:xfrm>
              <a:custGeom>
                <a:rect b="b" l="l" r="r" t="t"/>
                <a:pathLst>
                  <a:path extrusionOk="0" h="1480" w="1479">
                    <a:moveTo>
                      <a:pt x="753" y="1"/>
                    </a:moveTo>
                    <a:cubicBezTo>
                      <a:pt x="335" y="1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0" name="Google Shape;3510;p19"/>
              <p:cNvSpPr/>
              <p:nvPr/>
            </p:nvSpPr>
            <p:spPr>
              <a:xfrm>
                <a:off x="5031950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26" y="1"/>
                    </a:moveTo>
                    <a:cubicBezTo>
                      <a:pt x="336" y="1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26" y="1479"/>
                    </a:cubicBezTo>
                    <a:cubicBezTo>
                      <a:pt x="1145" y="1479"/>
                      <a:pt x="1480" y="1144"/>
                      <a:pt x="1480" y="726"/>
                    </a:cubicBezTo>
                    <a:cubicBezTo>
                      <a:pt x="1480" y="335"/>
                      <a:pt x="1145" y="1"/>
                      <a:pt x="72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1" name="Google Shape;3511;p19"/>
              <p:cNvSpPr/>
              <p:nvPr/>
            </p:nvSpPr>
            <p:spPr>
              <a:xfrm>
                <a:off x="4402150" y="4332300"/>
                <a:ext cx="36975" cy="37000"/>
              </a:xfrm>
              <a:custGeom>
                <a:rect b="b" l="l" r="r" t="t"/>
                <a:pathLst>
                  <a:path extrusionOk="0" h="1480" w="1479">
                    <a:moveTo>
                      <a:pt x="753" y="1"/>
                    </a:moveTo>
                    <a:cubicBezTo>
                      <a:pt x="335" y="1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2" name="Google Shape;3512;p19"/>
              <p:cNvSpPr/>
              <p:nvPr/>
            </p:nvSpPr>
            <p:spPr>
              <a:xfrm>
                <a:off x="4794125" y="4332300"/>
                <a:ext cx="43275" cy="36675"/>
              </a:xfrm>
              <a:custGeom>
                <a:rect b="b" l="l" r="r" t="t"/>
                <a:pathLst>
                  <a:path extrusionOk="0" h="1467" w="1731">
                    <a:moveTo>
                      <a:pt x="977" y="1"/>
                    </a:moveTo>
                    <a:cubicBezTo>
                      <a:pt x="335" y="1"/>
                      <a:pt x="0" y="782"/>
                      <a:pt x="447" y="1256"/>
                    </a:cubicBezTo>
                    <a:cubicBezTo>
                      <a:pt x="600" y="1400"/>
                      <a:pt x="789" y="1466"/>
                      <a:pt x="973" y="1466"/>
                    </a:cubicBezTo>
                    <a:cubicBezTo>
                      <a:pt x="1360" y="1466"/>
                      <a:pt x="1730" y="1179"/>
                      <a:pt x="1730" y="726"/>
                    </a:cubicBezTo>
                    <a:cubicBezTo>
                      <a:pt x="1730" y="335"/>
                      <a:pt x="1395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3" name="Google Shape;3513;p19"/>
              <p:cNvSpPr/>
              <p:nvPr/>
            </p:nvSpPr>
            <p:spPr>
              <a:xfrm>
                <a:off x="4483050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54" y="1"/>
                    </a:moveTo>
                    <a:cubicBezTo>
                      <a:pt x="335" y="1"/>
                      <a:pt x="1" y="335"/>
                      <a:pt x="1" y="726"/>
                    </a:cubicBezTo>
                    <a:cubicBezTo>
                      <a:pt x="1" y="1144"/>
                      <a:pt x="335" y="1479"/>
                      <a:pt x="754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4" name="Google Shape;3514;p19"/>
              <p:cNvSpPr/>
              <p:nvPr/>
            </p:nvSpPr>
            <p:spPr>
              <a:xfrm>
                <a:off x="4558375" y="4332300"/>
                <a:ext cx="42575" cy="36675"/>
              </a:xfrm>
              <a:custGeom>
                <a:rect b="b" l="l" r="r" t="t"/>
                <a:pathLst>
                  <a:path extrusionOk="0" h="1467" w="1703">
                    <a:moveTo>
                      <a:pt x="977" y="1"/>
                    </a:moveTo>
                    <a:cubicBezTo>
                      <a:pt x="307" y="1"/>
                      <a:pt x="1" y="782"/>
                      <a:pt x="447" y="1256"/>
                    </a:cubicBezTo>
                    <a:cubicBezTo>
                      <a:pt x="600" y="1400"/>
                      <a:pt x="786" y="1466"/>
                      <a:pt x="967" y="1466"/>
                    </a:cubicBezTo>
                    <a:cubicBezTo>
                      <a:pt x="1345" y="1466"/>
                      <a:pt x="1702" y="1179"/>
                      <a:pt x="1702" y="726"/>
                    </a:cubicBezTo>
                    <a:cubicBezTo>
                      <a:pt x="1702" y="335"/>
                      <a:pt x="1368" y="1"/>
                      <a:pt x="97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5" name="Google Shape;3515;p19"/>
              <p:cNvSpPr/>
              <p:nvPr/>
            </p:nvSpPr>
            <p:spPr>
              <a:xfrm>
                <a:off x="4728550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54" y="1"/>
                    </a:moveTo>
                    <a:cubicBezTo>
                      <a:pt x="336" y="1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54" y="1479"/>
                    </a:cubicBezTo>
                    <a:cubicBezTo>
                      <a:pt x="1145" y="1479"/>
                      <a:pt x="1480" y="1144"/>
                      <a:pt x="1480" y="726"/>
                    </a:cubicBezTo>
                    <a:cubicBezTo>
                      <a:pt x="1480" y="335"/>
                      <a:pt x="1145" y="1"/>
                      <a:pt x="75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6" name="Google Shape;3516;p19"/>
              <p:cNvSpPr/>
              <p:nvPr/>
            </p:nvSpPr>
            <p:spPr>
              <a:xfrm>
                <a:off x="5092650" y="4332300"/>
                <a:ext cx="43250" cy="36675"/>
              </a:xfrm>
              <a:custGeom>
                <a:rect b="b" l="l" r="r" t="t"/>
                <a:pathLst>
                  <a:path extrusionOk="0" h="1467" w="1730">
                    <a:moveTo>
                      <a:pt x="1005" y="1"/>
                    </a:moveTo>
                    <a:cubicBezTo>
                      <a:pt x="335" y="1"/>
                      <a:pt x="0" y="782"/>
                      <a:pt x="474" y="1256"/>
                    </a:cubicBezTo>
                    <a:cubicBezTo>
                      <a:pt x="628" y="1400"/>
                      <a:pt x="813" y="1466"/>
                      <a:pt x="994" y="1466"/>
                    </a:cubicBezTo>
                    <a:cubicBezTo>
                      <a:pt x="1372" y="1466"/>
                      <a:pt x="1730" y="1179"/>
                      <a:pt x="1730" y="726"/>
                    </a:cubicBezTo>
                    <a:cubicBezTo>
                      <a:pt x="1730" y="335"/>
                      <a:pt x="1395" y="1"/>
                      <a:pt x="100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7" name="Google Shape;3517;p19"/>
              <p:cNvSpPr/>
              <p:nvPr/>
            </p:nvSpPr>
            <p:spPr>
              <a:xfrm>
                <a:off x="4645550" y="4332300"/>
                <a:ext cx="36300" cy="37000"/>
              </a:xfrm>
              <a:custGeom>
                <a:rect b="b" l="l" r="r" t="t"/>
                <a:pathLst>
                  <a:path extrusionOk="0" h="1480" w="1452">
                    <a:moveTo>
                      <a:pt x="726" y="1"/>
                    </a:moveTo>
                    <a:cubicBezTo>
                      <a:pt x="336" y="1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26" y="1479"/>
                    </a:cubicBezTo>
                    <a:cubicBezTo>
                      <a:pt x="1145" y="1479"/>
                      <a:pt x="1452" y="1144"/>
                      <a:pt x="1452" y="726"/>
                    </a:cubicBezTo>
                    <a:cubicBezTo>
                      <a:pt x="1452" y="335"/>
                      <a:pt x="1145" y="1"/>
                      <a:pt x="726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8" name="Google Shape;3518;p19"/>
              <p:cNvSpPr/>
              <p:nvPr/>
            </p:nvSpPr>
            <p:spPr>
              <a:xfrm>
                <a:off x="4877125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54" y="1"/>
                    </a:moveTo>
                    <a:cubicBezTo>
                      <a:pt x="335" y="1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4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4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9" name="Google Shape;3519;p19"/>
              <p:cNvSpPr/>
              <p:nvPr/>
            </p:nvSpPr>
            <p:spPr>
              <a:xfrm>
                <a:off x="3595875" y="4568050"/>
                <a:ext cx="1625825" cy="403875"/>
              </a:xfrm>
              <a:custGeom>
                <a:rect b="b" l="l" r="r" t="t"/>
                <a:pathLst>
                  <a:path extrusionOk="0" h="16155" w="65033">
                    <a:moveTo>
                      <a:pt x="0" y="1"/>
                    </a:moveTo>
                    <a:lnTo>
                      <a:pt x="0" y="16154"/>
                    </a:lnTo>
                    <a:lnTo>
                      <a:pt x="65032" y="16154"/>
                    </a:lnTo>
                    <a:lnTo>
                      <a:pt x="65032" y="1"/>
                    </a:lnTo>
                    <a:close/>
                  </a:path>
                </a:pathLst>
              </a:custGeom>
              <a:solidFill>
                <a:srgbClr val="A4C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0" name="Google Shape;3520;p19"/>
              <p:cNvSpPr/>
              <p:nvPr/>
            </p:nvSpPr>
            <p:spPr>
              <a:xfrm>
                <a:off x="4067350" y="4658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6" y="0"/>
                      <a:pt x="1" y="782"/>
                      <a:pt x="475" y="1256"/>
                    </a:cubicBezTo>
                    <a:cubicBezTo>
                      <a:pt x="629" y="1409"/>
                      <a:pt x="814" y="1478"/>
                      <a:pt x="995" y="1478"/>
                    </a:cubicBezTo>
                    <a:cubicBezTo>
                      <a:pt x="1373" y="1478"/>
                      <a:pt x="1730" y="1179"/>
                      <a:pt x="1730" y="726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1" name="Google Shape;3521;p19"/>
              <p:cNvSpPr/>
              <p:nvPr/>
            </p:nvSpPr>
            <p:spPr>
              <a:xfrm>
                <a:off x="4148950" y="4658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6" y="0"/>
                      <a:pt x="1" y="782"/>
                      <a:pt x="447" y="1256"/>
                    </a:cubicBezTo>
                    <a:cubicBezTo>
                      <a:pt x="601" y="1409"/>
                      <a:pt x="787" y="1478"/>
                      <a:pt x="968" y="1478"/>
                    </a:cubicBezTo>
                    <a:cubicBezTo>
                      <a:pt x="1346" y="1478"/>
                      <a:pt x="1703" y="1179"/>
                      <a:pt x="1703" y="726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2" name="Google Shape;3522;p19"/>
              <p:cNvSpPr/>
              <p:nvPr/>
            </p:nvSpPr>
            <p:spPr>
              <a:xfrm>
                <a:off x="4229875" y="4658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782"/>
                      <a:pt x="474" y="1256"/>
                    </a:cubicBezTo>
                    <a:cubicBezTo>
                      <a:pt x="619" y="1409"/>
                      <a:pt x="802" y="1478"/>
                      <a:pt x="982" y="1478"/>
                    </a:cubicBezTo>
                    <a:cubicBezTo>
                      <a:pt x="1360" y="1478"/>
                      <a:pt x="1730" y="1179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3" name="Google Shape;3523;p19"/>
              <p:cNvSpPr/>
              <p:nvPr/>
            </p:nvSpPr>
            <p:spPr>
              <a:xfrm>
                <a:off x="4310775" y="4658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0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9"/>
                      <a:pt x="1730" y="726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4" name="Google Shape;3524;p19"/>
              <p:cNvSpPr/>
              <p:nvPr/>
            </p:nvSpPr>
            <p:spPr>
              <a:xfrm>
                <a:off x="4939200" y="4658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5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7" y="1478"/>
                    </a:cubicBezTo>
                    <a:cubicBezTo>
                      <a:pt x="1345" y="1478"/>
                      <a:pt x="1702" y="1179"/>
                      <a:pt x="1702" y="726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5" name="Google Shape;3525;p19"/>
              <p:cNvSpPr/>
              <p:nvPr/>
            </p:nvSpPr>
            <p:spPr>
              <a:xfrm>
                <a:off x="5021500" y="4658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0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9"/>
                      <a:pt x="1730" y="726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6" name="Google Shape;3526;p19"/>
              <p:cNvSpPr/>
              <p:nvPr/>
            </p:nvSpPr>
            <p:spPr>
              <a:xfrm>
                <a:off x="4391675" y="4658675"/>
                <a:ext cx="43275" cy="36500"/>
              </a:xfrm>
              <a:custGeom>
                <a:rect b="b" l="l" r="r" t="t"/>
                <a:pathLst>
                  <a:path extrusionOk="0" h="1460" w="1731">
                    <a:moveTo>
                      <a:pt x="1047" y="1"/>
                    </a:moveTo>
                    <a:cubicBezTo>
                      <a:pt x="1033" y="1"/>
                      <a:pt x="1019" y="1"/>
                      <a:pt x="1005" y="2"/>
                    </a:cubicBezTo>
                    <a:cubicBezTo>
                      <a:pt x="336" y="2"/>
                      <a:pt x="1" y="784"/>
                      <a:pt x="475" y="1230"/>
                    </a:cubicBezTo>
                    <a:cubicBezTo>
                      <a:pt x="624" y="1388"/>
                      <a:pt x="813" y="1459"/>
                      <a:pt x="999" y="1459"/>
                    </a:cubicBezTo>
                    <a:cubicBezTo>
                      <a:pt x="1371" y="1459"/>
                      <a:pt x="1730" y="1174"/>
                      <a:pt x="1730" y="728"/>
                    </a:cubicBezTo>
                    <a:cubicBezTo>
                      <a:pt x="1730" y="351"/>
                      <a:pt x="1420" y="1"/>
                      <a:pt x="104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7" name="Google Shape;3527;p19"/>
              <p:cNvSpPr/>
              <p:nvPr/>
            </p:nvSpPr>
            <p:spPr>
              <a:xfrm>
                <a:off x="4789950" y="4658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782"/>
                      <a:pt x="474" y="1256"/>
                    </a:cubicBezTo>
                    <a:cubicBezTo>
                      <a:pt x="619" y="1409"/>
                      <a:pt x="801" y="1478"/>
                      <a:pt x="982" y="1478"/>
                    </a:cubicBezTo>
                    <a:cubicBezTo>
                      <a:pt x="1360" y="1478"/>
                      <a:pt x="1730" y="1179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8" name="Google Shape;3528;p19"/>
              <p:cNvSpPr/>
              <p:nvPr/>
            </p:nvSpPr>
            <p:spPr>
              <a:xfrm>
                <a:off x="4473275" y="4658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08" y="0"/>
                      <a:pt x="1" y="782"/>
                      <a:pt x="447" y="1256"/>
                    </a:cubicBezTo>
                    <a:cubicBezTo>
                      <a:pt x="601" y="1409"/>
                      <a:pt x="787" y="1478"/>
                      <a:pt x="968" y="1478"/>
                    </a:cubicBezTo>
                    <a:cubicBezTo>
                      <a:pt x="1346" y="1478"/>
                      <a:pt x="1703" y="1179"/>
                      <a:pt x="1703" y="726"/>
                    </a:cubicBezTo>
                    <a:cubicBezTo>
                      <a:pt x="1703" y="335"/>
                      <a:pt x="1368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9" name="Google Shape;3529;p19"/>
              <p:cNvSpPr/>
              <p:nvPr/>
            </p:nvSpPr>
            <p:spPr>
              <a:xfrm>
                <a:off x="4554200" y="4658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782"/>
                      <a:pt x="447" y="1256"/>
                    </a:cubicBezTo>
                    <a:cubicBezTo>
                      <a:pt x="600" y="1409"/>
                      <a:pt x="789" y="1478"/>
                      <a:pt x="974" y="1478"/>
                    </a:cubicBezTo>
                    <a:cubicBezTo>
                      <a:pt x="1360" y="1478"/>
                      <a:pt x="1730" y="1179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0" name="Google Shape;3530;p19"/>
              <p:cNvSpPr/>
              <p:nvPr/>
            </p:nvSpPr>
            <p:spPr>
              <a:xfrm>
                <a:off x="4718800" y="4658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07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7" y="1478"/>
                    </a:cubicBezTo>
                    <a:cubicBezTo>
                      <a:pt x="1345" y="1478"/>
                      <a:pt x="1702" y="1179"/>
                      <a:pt x="1702" y="726"/>
                    </a:cubicBezTo>
                    <a:cubicBezTo>
                      <a:pt x="1702" y="335"/>
                      <a:pt x="1367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1" name="Google Shape;3531;p19"/>
              <p:cNvSpPr/>
              <p:nvPr/>
            </p:nvSpPr>
            <p:spPr>
              <a:xfrm>
                <a:off x="5089350" y="4658700"/>
                <a:ext cx="43075" cy="36475"/>
              </a:xfrm>
              <a:custGeom>
                <a:rect b="b" l="l" r="r" t="t"/>
                <a:pathLst>
                  <a:path extrusionOk="0" h="1459" w="1723">
                    <a:moveTo>
                      <a:pt x="962" y="1"/>
                    </a:moveTo>
                    <a:cubicBezTo>
                      <a:pt x="316" y="1"/>
                      <a:pt x="0" y="763"/>
                      <a:pt x="439" y="1229"/>
                    </a:cubicBezTo>
                    <a:cubicBezTo>
                      <a:pt x="588" y="1387"/>
                      <a:pt x="777" y="1458"/>
                      <a:pt x="963" y="1458"/>
                    </a:cubicBezTo>
                    <a:cubicBezTo>
                      <a:pt x="1335" y="1458"/>
                      <a:pt x="1695" y="1173"/>
                      <a:pt x="1695" y="727"/>
                    </a:cubicBezTo>
                    <a:cubicBezTo>
                      <a:pt x="1722" y="336"/>
                      <a:pt x="1388" y="1"/>
                      <a:pt x="997" y="1"/>
                    </a:cubicBezTo>
                    <a:cubicBezTo>
                      <a:pt x="985" y="1"/>
                      <a:pt x="974" y="1"/>
                      <a:pt x="962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2" name="Google Shape;3532;p19"/>
              <p:cNvSpPr/>
              <p:nvPr/>
            </p:nvSpPr>
            <p:spPr>
              <a:xfrm>
                <a:off x="4635100" y="4658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8" y="1478"/>
                    </a:cubicBezTo>
                    <a:cubicBezTo>
                      <a:pt x="1348" y="1478"/>
                      <a:pt x="1711" y="1179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3" name="Google Shape;3533;p19"/>
              <p:cNvSpPr/>
              <p:nvPr/>
            </p:nvSpPr>
            <p:spPr>
              <a:xfrm>
                <a:off x="4867350" y="4658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6" y="0"/>
                      <a:pt x="1" y="782"/>
                      <a:pt x="447" y="1256"/>
                    </a:cubicBezTo>
                    <a:cubicBezTo>
                      <a:pt x="601" y="1409"/>
                      <a:pt x="787" y="1478"/>
                      <a:pt x="968" y="1478"/>
                    </a:cubicBezTo>
                    <a:cubicBezTo>
                      <a:pt x="1346" y="1478"/>
                      <a:pt x="1703" y="1179"/>
                      <a:pt x="1703" y="726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4" name="Google Shape;3534;p19"/>
              <p:cNvSpPr/>
              <p:nvPr/>
            </p:nvSpPr>
            <p:spPr>
              <a:xfrm>
                <a:off x="5095425" y="4747300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732" y="0"/>
                    </a:moveTo>
                    <a:cubicBezTo>
                      <a:pt x="356" y="0"/>
                      <a:pt x="1" y="294"/>
                      <a:pt x="1" y="726"/>
                    </a:cubicBezTo>
                    <a:cubicBezTo>
                      <a:pt x="1" y="1144"/>
                      <a:pt x="308" y="1479"/>
                      <a:pt x="726" y="1479"/>
                    </a:cubicBezTo>
                    <a:cubicBezTo>
                      <a:pt x="1396" y="1479"/>
                      <a:pt x="1703" y="670"/>
                      <a:pt x="1256" y="224"/>
                    </a:cubicBezTo>
                    <a:cubicBezTo>
                      <a:pt x="1102" y="69"/>
                      <a:pt x="914" y="0"/>
                      <a:pt x="732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5" name="Google Shape;3535;p19"/>
              <p:cNvSpPr/>
              <p:nvPr/>
            </p:nvSpPr>
            <p:spPr>
              <a:xfrm>
                <a:off x="5013825" y="47473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0"/>
                    </a:moveTo>
                    <a:cubicBezTo>
                      <a:pt x="368" y="0"/>
                      <a:pt x="1" y="294"/>
                      <a:pt x="1" y="726"/>
                    </a:cubicBezTo>
                    <a:cubicBezTo>
                      <a:pt x="1" y="1144"/>
                      <a:pt x="335" y="1479"/>
                      <a:pt x="754" y="1479"/>
                    </a:cubicBezTo>
                    <a:cubicBezTo>
                      <a:pt x="1396" y="1479"/>
                      <a:pt x="1730" y="670"/>
                      <a:pt x="1256" y="224"/>
                    </a:cubicBezTo>
                    <a:cubicBezTo>
                      <a:pt x="1110" y="69"/>
                      <a:pt x="926" y="0"/>
                      <a:pt x="74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6" name="Google Shape;3536;p19"/>
              <p:cNvSpPr/>
              <p:nvPr/>
            </p:nvSpPr>
            <p:spPr>
              <a:xfrm>
                <a:off x="4932925" y="47473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0"/>
                    </a:moveTo>
                    <a:cubicBezTo>
                      <a:pt x="368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54" y="1479"/>
                    </a:cubicBezTo>
                    <a:cubicBezTo>
                      <a:pt x="1395" y="1479"/>
                      <a:pt x="1730" y="670"/>
                      <a:pt x="1256" y="224"/>
                    </a:cubicBezTo>
                    <a:cubicBezTo>
                      <a:pt x="1110" y="69"/>
                      <a:pt x="926" y="0"/>
                      <a:pt x="74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7" name="Google Shape;3537;p19"/>
              <p:cNvSpPr/>
              <p:nvPr/>
            </p:nvSpPr>
            <p:spPr>
              <a:xfrm>
                <a:off x="4852025" y="47473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45" y="0"/>
                    </a:moveTo>
                    <a:cubicBezTo>
                      <a:pt x="370" y="0"/>
                      <a:pt x="9" y="294"/>
                      <a:pt x="28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395" y="1479"/>
                      <a:pt x="1730" y="670"/>
                      <a:pt x="1256" y="224"/>
                    </a:cubicBezTo>
                    <a:cubicBezTo>
                      <a:pt x="1110" y="69"/>
                      <a:pt x="926" y="0"/>
                      <a:pt x="74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8" name="Google Shape;3538;p19"/>
              <p:cNvSpPr/>
              <p:nvPr/>
            </p:nvSpPr>
            <p:spPr>
              <a:xfrm>
                <a:off x="4223600" y="47473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44" y="0"/>
                    </a:moveTo>
                    <a:cubicBezTo>
                      <a:pt x="368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395" y="1479"/>
                      <a:pt x="1730" y="670"/>
                      <a:pt x="1256" y="224"/>
                    </a:cubicBezTo>
                    <a:cubicBezTo>
                      <a:pt x="1110" y="69"/>
                      <a:pt x="926" y="0"/>
                      <a:pt x="74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9" name="Google Shape;3539;p19"/>
              <p:cNvSpPr/>
              <p:nvPr/>
            </p:nvSpPr>
            <p:spPr>
              <a:xfrm>
                <a:off x="4141300" y="47473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31" y="0"/>
                    </a:moveTo>
                    <a:cubicBezTo>
                      <a:pt x="355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25" y="1479"/>
                    </a:cubicBezTo>
                    <a:cubicBezTo>
                      <a:pt x="1395" y="1479"/>
                      <a:pt x="1730" y="670"/>
                      <a:pt x="1255" y="224"/>
                    </a:cubicBezTo>
                    <a:cubicBezTo>
                      <a:pt x="1101" y="69"/>
                      <a:pt x="913" y="0"/>
                      <a:pt x="73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0" name="Google Shape;3540;p19"/>
              <p:cNvSpPr/>
              <p:nvPr/>
            </p:nvSpPr>
            <p:spPr>
              <a:xfrm>
                <a:off x="4771100" y="4747300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732" y="0"/>
                    </a:moveTo>
                    <a:cubicBezTo>
                      <a:pt x="356" y="0"/>
                      <a:pt x="1" y="294"/>
                      <a:pt x="1" y="726"/>
                    </a:cubicBezTo>
                    <a:cubicBezTo>
                      <a:pt x="1" y="1144"/>
                      <a:pt x="336" y="1479"/>
                      <a:pt x="726" y="1479"/>
                    </a:cubicBezTo>
                    <a:cubicBezTo>
                      <a:pt x="1396" y="1479"/>
                      <a:pt x="1703" y="670"/>
                      <a:pt x="1256" y="224"/>
                    </a:cubicBezTo>
                    <a:cubicBezTo>
                      <a:pt x="1102" y="69"/>
                      <a:pt x="914" y="0"/>
                      <a:pt x="732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1" name="Google Shape;3541;p19"/>
              <p:cNvSpPr/>
              <p:nvPr/>
            </p:nvSpPr>
            <p:spPr>
              <a:xfrm>
                <a:off x="4372850" y="47473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32" y="0"/>
                    </a:moveTo>
                    <a:cubicBezTo>
                      <a:pt x="355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26" y="1479"/>
                    </a:cubicBezTo>
                    <a:cubicBezTo>
                      <a:pt x="1395" y="1479"/>
                      <a:pt x="1730" y="670"/>
                      <a:pt x="1256" y="224"/>
                    </a:cubicBezTo>
                    <a:cubicBezTo>
                      <a:pt x="1101" y="69"/>
                      <a:pt x="914" y="0"/>
                      <a:pt x="732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2" name="Google Shape;3542;p19"/>
              <p:cNvSpPr/>
              <p:nvPr/>
            </p:nvSpPr>
            <p:spPr>
              <a:xfrm>
                <a:off x="4689725" y="4747300"/>
                <a:ext cx="43050" cy="37000"/>
              </a:xfrm>
              <a:custGeom>
                <a:rect b="b" l="l" r="r" t="t"/>
                <a:pathLst>
                  <a:path extrusionOk="0" h="1480" w="1722">
                    <a:moveTo>
                      <a:pt x="736" y="0"/>
                    </a:moveTo>
                    <a:cubicBezTo>
                      <a:pt x="362" y="0"/>
                      <a:pt x="1" y="294"/>
                      <a:pt x="19" y="726"/>
                    </a:cubicBezTo>
                    <a:cubicBezTo>
                      <a:pt x="19" y="1144"/>
                      <a:pt x="326" y="1479"/>
                      <a:pt x="745" y="1479"/>
                    </a:cubicBezTo>
                    <a:cubicBezTo>
                      <a:pt x="1387" y="1479"/>
                      <a:pt x="1721" y="670"/>
                      <a:pt x="1247" y="224"/>
                    </a:cubicBezTo>
                    <a:cubicBezTo>
                      <a:pt x="1101" y="69"/>
                      <a:pt x="917" y="0"/>
                      <a:pt x="73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3" name="Google Shape;3543;p19"/>
              <p:cNvSpPr/>
              <p:nvPr/>
            </p:nvSpPr>
            <p:spPr>
              <a:xfrm>
                <a:off x="4608600" y="47473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0"/>
                    </a:moveTo>
                    <a:cubicBezTo>
                      <a:pt x="368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54" y="1479"/>
                    </a:cubicBezTo>
                    <a:cubicBezTo>
                      <a:pt x="1395" y="1479"/>
                      <a:pt x="1730" y="670"/>
                      <a:pt x="1256" y="224"/>
                    </a:cubicBezTo>
                    <a:cubicBezTo>
                      <a:pt x="1110" y="69"/>
                      <a:pt x="926" y="0"/>
                      <a:pt x="74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4" name="Google Shape;3544;p19"/>
              <p:cNvSpPr/>
              <p:nvPr/>
            </p:nvSpPr>
            <p:spPr>
              <a:xfrm>
                <a:off x="4444225" y="4747300"/>
                <a:ext cx="43025" cy="37000"/>
              </a:xfrm>
              <a:custGeom>
                <a:rect b="b" l="l" r="r" t="t"/>
                <a:pathLst>
                  <a:path extrusionOk="0" h="1480" w="1721">
                    <a:moveTo>
                      <a:pt x="736" y="0"/>
                    </a:moveTo>
                    <a:cubicBezTo>
                      <a:pt x="362" y="0"/>
                      <a:pt x="0" y="294"/>
                      <a:pt x="19" y="726"/>
                    </a:cubicBezTo>
                    <a:cubicBezTo>
                      <a:pt x="19" y="1144"/>
                      <a:pt x="326" y="1479"/>
                      <a:pt x="744" y="1479"/>
                    </a:cubicBezTo>
                    <a:cubicBezTo>
                      <a:pt x="1386" y="1479"/>
                      <a:pt x="1721" y="670"/>
                      <a:pt x="1247" y="224"/>
                    </a:cubicBezTo>
                    <a:cubicBezTo>
                      <a:pt x="1101" y="69"/>
                      <a:pt x="917" y="0"/>
                      <a:pt x="73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5" name="Google Shape;3545;p19"/>
              <p:cNvSpPr/>
              <p:nvPr/>
            </p:nvSpPr>
            <p:spPr>
              <a:xfrm>
                <a:off x="4073850" y="4747300"/>
                <a:ext cx="43050" cy="37000"/>
              </a:xfrm>
              <a:custGeom>
                <a:rect b="b" l="l" r="r" t="t"/>
                <a:pathLst>
                  <a:path extrusionOk="0" h="1480" w="1722">
                    <a:moveTo>
                      <a:pt x="745" y="0"/>
                    </a:moveTo>
                    <a:cubicBezTo>
                      <a:pt x="362" y="0"/>
                      <a:pt x="1" y="294"/>
                      <a:pt x="20" y="726"/>
                    </a:cubicBezTo>
                    <a:cubicBezTo>
                      <a:pt x="20" y="1144"/>
                      <a:pt x="327" y="1479"/>
                      <a:pt x="745" y="1479"/>
                    </a:cubicBezTo>
                    <a:cubicBezTo>
                      <a:pt x="1387" y="1479"/>
                      <a:pt x="1722" y="670"/>
                      <a:pt x="1275" y="224"/>
                    </a:cubicBezTo>
                    <a:cubicBezTo>
                      <a:pt x="1120" y="69"/>
                      <a:pt x="930" y="0"/>
                      <a:pt x="74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6" name="Google Shape;3546;p19"/>
              <p:cNvSpPr/>
              <p:nvPr/>
            </p:nvSpPr>
            <p:spPr>
              <a:xfrm>
                <a:off x="4527700" y="47473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31" y="0"/>
                    </a:moveTo>
                    <a:cubicBezTo>
                      <a:pt x="355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395" y="1479"/>
                      <a:pt x="1730" y="670"/>
                      <a:pt x="1255" y="224"/>
                    </a:cubicBezTo>
                    <a:cubicBezTo>
                      <a:pt x="1101" y="69"/>
                      <a:pt x="914" y="0"/>
                      <a:pt x="731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7" name="Google Shape;3547;p19"/>
              <p:cNvSpPr/>
              <p:nvPr/>
            </p:nvSpPr>
            <p:spPr>
              <a:xfrm>
                <a:off x="4295425" y="47473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0"/>
                    </a:moveTo>
                    <a:cubicBezTo>
                      <a:pt x="368" y="0"/>
                      <a:pt x="1" y="294"/>
                      <a:pt x="1" y="726"/>
                    </a:cubicBezTo>
                    <a:cubicBezTo>
                      <a:pt x="1" y="1144"/>
                      <a:pt x="335" y="1479"/>
                      <a:pt x="754" y="1479"/>
                    </a:cubicBezTo>
                    <a:cubicBezTo>
                      <a:pt x="1396" y="1479"/>
                      <a:pt x="1730" y="670"/>
                      <a:pt x="1256" y="224"/>
                    </a:cubicBezTo>
                    <a:cubicBezTo>
                      <a:pt x="1111" y="69"/>
                      <a:pt x="926" y="0"/>
                      <a:pt x="744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8" name="Google Shape;3548;p19"/>
              <p:cNvSpPr/>
              <p:nvPr/>
            </p:nvSpPr>
            <p:spPr>
              <a:xfrm>
                <a:off x="4073625" y="4826125"/>
                <a:ext cx="37000" cy="36975"/>
              </a:xfrm>
              <a:custGeom>
                <a:rect b="b" l="l" r="r" t="t"/>
                <a:pathLst>
                  <a:path extrusionOk="0" h="1479" w="1480">
                    <a:moveTo>
                      <a:pt x="754" y="0"/>
                    </a:moveTo>
                    <a:cubicBezTo>
                      <a:pt x="336" y="0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54" y="1479"/>
                    </a:cubicBezTo>
                    <a:cubicBezTo>
                      <a:pt x="1145" y="1479"/>
                      <a:pt x="1479" y="1144"/>
                      <a:pt x="1479" y="726"/>
                    </a:cubicBezTo>
                    <a:cubicBezTo>
                      <a:pt x="1479" y="335"/>
                      <a:pt x="1145" y="0"/>
                      <a:pt x="75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9" name="Google Shape;3549;p19"/>
              <p:cNvSpPr/>
              <p:nvPr/>
            </p:nvSpPr>
            <p:spPr>
              <a:xfrm>
                <a:off x="4155225" y="4826125"/>
                <a:ext cx="36300" cy="36975"/>
              </a:xfrm>
              <a:custGeom>
                <a:rect b="b" l="l" r="r" t="t"/>
                <a:pathLst>
                  <a:path extrusionOk="0" h="1479" w="1452">
                    <a:moveTo>
                      <a:pt x="726" y="0"/>
                    </a:moveTo>
                    <a:cubicBezTo>
                      <a:pt x="308" y="0"/>
                      <a:pt x="1" y="335"/>
                      <a:pt x="1" y="726"/>
                    </a:cubicBezTo>
                    <a:cubicBezTo>
                      <a:pt x="1" y="1144"/>
                      <a:pt x="308" y="1479"/>
                      <a:pt x="726" y="1479"/>
                    </a:cubicBezTo>
                    <a:cubicBezTo>
                      <a:pt x="1145" y="1479"/>
                      <a:pt x="1452" y="1144"/>
                      <a:pt x="1452" y="726"/>
                    </a:cubicBezTo>
                    <a:cubicBezTo>
                      <a:pt x="1452" y="335"/>
                      <a:pt x="1145" y="0"/>
                      <a:pt x="72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0" name="Google Shape;3550;p19"/>
              <p:cNvSpPr/>
              <p:nvPr/>
            </p:nvSpPr>
            <p:spPr>
              <a:xfrm>
                <a:off x="4236150" y="4826125"/>
                <a:ext cx="36975" cy="36975"/>
              </a:xfrm>
              <a:custGeom>
                <a:rect b="b" l="l" r="r" t="t"/>
                <a:pathLst>
                  <a:path extrusionOk="0" h="1479" w="1479">
                    <a:moveTo>
                      <a:pt x="726" y="0"/>
                    </a:moveTo>
                    <a:cubicBezTo>
                      <a:pt x="335" y="0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26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1" name="Google Shape;3551;p19"/>
              <p:cNvSpPr/>
              <p:nvPr/>
            </p:nvSpPr>
            <p:spPr>
              <a:xfrm>
                <a:off x="4317050" y="4826125"/>
                <a:ext cx="37000" cy="36975"/>
              </a:xfrm>
              <a:custGeom>
                <a:rect b="b" l="l" r="r" t="t"/>
                <a:pathLst>
                  <a:path extrusionOk="0" h="1479" w="1480">
                    <a:moveTo>
                      <a:pt x="754" y="0"/>
                    </a:moveTo>
                    <a:cubicBezTo>
                      <a:pt x="335" y="0"/>
                      <a:pt x="1" y="335"/>
                      <a:pt x="1" y="726"/>
                    </a:cubicBezTo>
                    <a:cubicBezTo>
                      <a:pt x="1" y="1144"/>
                      <a:pt x="335" y="1479"/>
                      <a:pt x="754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5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2" name="Google Shape;3552;p19"/>
              <p:cNvSpPr/>
              <p:nvPr/>
            </p:nvSpPr>
            <p:spPr>
              <a:xfrm>
                <a:off x="4945475" y="4826125"/>
                <a:ext cx="36300" cy="36975"/>
              </a:xfrm>
              <a:custGeom>
                <a:rect b="b" l="l" r="r" t="t"/>
                <a:pathLst>
                  <a:path extrusionOk="0" h="1479" w="1452">
                    <a:moveTo>
                      <a:pt x="726" y="0"/>
                    </a:moveTo>
                    <a:cubicBezTo>
                      <a:pt x="307" y="0"/>
                      <a:pt x="1" y="335"/>
                      <a:pt x="1" y="726"/>
                    </a:cubicBezTo>
                    <a:cubicBezTo>
                      <a:pt x="1" y="1144"/>
                      <a:pt x="307" y="1479"/>
                      <a:pt x="726" y="1479"/>
                    </a:cubicBezTo>
                    <a:cubicBezTo>
                      <a:pt x="1144" y="1479"/>
                      <a:pt x="1451" y="1144"/>
                      <a:pt x="1451" y="726"/>
                    </a:cubicBezTo>
                    <a:cubicBezTo>
                      <a:pt x="1451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3" name="Google Shape;3553;p19"/>
              <p:cNvSpPr/>
              <p:nvPr/>
            </p:nvSpPr>
            <p:spPr>
              <a:xfrm>
                <a:off x="5027775" y="4826125"/>
                <a:ext cx="37000" cy="36975"/>
              </a:xfrm>
              <a:custGeom>
                <a:rect b="b" l="l" r="r" t="t"/>
                <a:pathLst>
                  <a:path extrusionOk="0" h="1479" w="1480">
                    <a:moveTo>
                      <a:pt x="726" y="0"/>
                    </a:moveTo>
                    <a:cubicBezTo>
                      <a:pt x="335" y="0"/>
                      <a:pt x="1" y="335"/>
                      <a:pt x="1" y="726"/>
                    </a:cubicBezTo>
                    <a:cubicBezTo>
                      <a:pt x="1" y="1144"/>
                      <a:pt x="335" y="1479"/>
                      <a:pt x="726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4" name="Google Shape;3554;p19"/>
              <p:cNvSpPr/>
              <p:nvPr/>
            </p:nvSpPr>
            <p:spPr>
              <a:xfrm>
                <a:off x="4397950" y="4826125"/>
                <a:ext cx="37000" cy="36975"/>
              </a:xfrm>
              <a:custGeom>
                <a:rect b="b" l="l" r="r" t="t"/>
                <a:pathLst>
                  <a:path extrusionOk="0" h="1479" w="1480">
                    <a:moveTo>
                      <a:pt x="754" y="0"/>
                    </a:moveTo>
                    <a:cubicBezTo>
                      <a:pt x="336" y="0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54" y="1479"/>
                    </a:cubicBezTo>
                    <a:cubicBezTo>
                      <a:pt x="1145" y="1479"/>
                      <a:pt x="1479" y="1144"/>
                      <a:pt x="1479" y="726"/>
                    </a:cubicBezTo>
                    <a:cubicBezTo>
                      <a:pt x="1479" y="335"/>
                      <a:pt x="1145" y="0"/>
                      <a:pt x="75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5" name="Google Shape;3555;p19"/>
              <p:cNvSpPr/>
              <p:nvPr/>
            </p:nvSpPr>
            <p:spPr>
              <a:xfrm>
                <a:off x="4796225" y="4826125"/>
                <a:ext cx="36975" cy="36975"/>
              </a:xfrm>
              <a:custGeom>
                <a:rect b="b" l="l" r="r" t="t"/>
                <a:pathLst>
                  <a:path extrusionOk="0" h="1479" w="1479">
                    <a:moveTo>
                      <a:pt x="726" y="0"/>
                    </a:moveTo>
                    <a:cubicBezTo>
                      <a:pt x="335" y="0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26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6" name="Google Shape;3556;p19"/>
              <p:cNvSpPr/>
              <p:nvPr/>
            </p:nvSpPr>
            <p:spPr>
              <a:xfrm>
                <a:off x="4478875" y="4826125"/>
                <a:ext cx="36975" cy="36975"/>
              </a:xfrm>
              <a:custGeom>
                <a:rect b="b" l="l" r="r" t="t"/>
                <a:pathLst>
                  <a:path extrusionOk="0" h="1479" w="1479">
                    <a:moveTo>
                      <a:pt x="753" y="0"/>
                    </a:moveTo>
                    <a:cubicBezTo>
                      <a:pt x="335" y="0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53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7" name="Google Shape;3557;p19"/>
              <p:cNvSpPr/>
              <p:nvPr/>
            </p:nvSpPr>
            <p:spPr>
              <a:xfrm>
                <a:off x="4560475" y="4826125"/>
                <a:ext cx="36300" cy="36975"/>
              </a:xfrm>
              <a:custGeom>
                <a:rect b="b" l="l" r="r" t="t"/>
                <a:pathLst>
                  <a:path extrusionOk="0" h="1479" w="1452">
                    <a:moveTo>
                      <a:pt x="726" y="0"/>
                    </a:moveTo>
                    <a:cubicBezTo>
                      <a:pt x="335" y="0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26" y="1479"/>
                    </a:cubicBezTo>
                    <a:cubicBezTo>
                      <a:pt x="1144" y="1479"/>
                      <a:pt x="1451" y="1144"/>
                      <a:pt x="1451" y="726"/>
                    </a:cubicBezTo>
                    <a:cubicBezTo>
                      <a:pt x="1451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8" name="Google Shape;3558;p19"/>
              <p:cNvSpPr/>
              <p:nvPr/>
            </p:nvSpPr>
            <p:spPr>
              <a:xfrm>
                <a:off x="4725075" y="4826125"/>
                <a:ext cx="36300" cy="36975"/>
              </a:xfrm>
              <a:custGeom>
                <a:rect b="b" l="l" r="r" t="t"/>
                <a:pathLst>
                  <a:path extrusionOk="0" h="1479" w="1452">
                    <a:moveTo>
                      <a:pt x="726" y="0"/>
                    </a:moveTo>
                    <a:cubicBezTo>
                      <a:pt x="307" y="0"/>
                      <a:pt x="0" y="335"/>
                      <a:pt x="0" y="726"/>
                    </a:cubicBezTo>
                    <a:cubicBezTo>
                      <a:pt x="0" y="1144"/>
                      <a:pt x="307" y="1479"/>
                      <a:pt x="726" y="1479"/>
                    </a:cubicBezTo>
                    <a:cubicBezTo>
                      <a:pt x="1116" y="1479"/>
                      <a:pt x="1451" y="1144"/>
                      <a:pt x="1451" y="726"/>
                    </a:cubicBezTo>
                    <a:cubicBezTo>
                      <a:pt x="1451" y="335"/>
                      <a:pt x="1116" y="0"/>
                      <a:pt x="72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9" name="Google Shape;3559;p19"/>
              <p:cNvSpPr/>
              <p:nvPr/>
            </p:nvSpPr>
            <p:spPr>
              <a:xfrm>
                <a:off x="5089150" y="4826125"/>
                <a:ext cx="42575" cy="36950"/>
              </a:xfrm>
              <a:custGeom>
                <a:rect b="b" l="l" r="r" t="t"/>
                <a:pathLst>
                  <a:path extrusionOk="0" h="1478" w="1703">
                    <a:moveTo>
                      <a:pt x="977" y="0"/>
                    </a:moveTo>
                    <a:cubicBezTo>
                      <a:pt x="308" y="0"/>
                      <a:pt x="1" y="781"/>
                      <a:pt x="447" y="1256"/>
                    </a:cubicBezTo>
                    <a:cubicBezTo>
                      <a:pt x="601" y="1409"/>
                      <a:pt x="786" y="1478"/>
                      <a:pt x="967" y="1478"/>
                    </a:cubicBezTo>
                    <a:cubicBezTo>
                      <a:pt x="1345" y="1478"/>
                      <a:pt x="1703" y="1178"/>
                      <a:pt x="1703" y="726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0" name="Google Shape;3560;p19"/>
              <p:cNvSpPr/>
              <p:nvPr/>
            </p:nvSpPr>
            <p:spPr>
              <a:xfrm>
                <a:off x="4641375" y="4826125"/>
                <a:ext cx="37000" cy="36975"/>
              </a:xfrm>
              <a:custGeom>
                <a:rect b="b" l="l" r="r" t="t"/>
                <a:pathLst>
                  <a:path extrusionOk="0" h="1479" w="1480">
                    <a:moveTo>
                      <a:pt x="726" y="0"/>
                    </a:moveTo>
                    <a:cubicBezTo>
                      <a:pt x="335" y="0"/>
                      <a:pt x="1" y="335"/>
                      <a:pt x="1" y="726"/>
                    </a:cubicBezTo>
                    <a:cubicBezTo>
                      <a:pt x="1" y="1144"/>
                      <a:pt x="335" y="1479"/>
                      <a:pt x="726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1" name="Google Shape;3561;p19"/>
              <p:cNvSpPr/>
              <p:nvPr/>
            </p:nvSpPr>
            <p:spPr>
              <a:xfrm>
                <a:off x="4873625" y="4826125"/>
                <a:ext cx="36300" cy="36975"/>
              </a:xfrm>
              <a:custGeom>
                <a:rect b="b" l="l" r="r" t="t"/>
                <a:pathLst>
                  <a:path extrusionOk="0" h="1479" w="1452">
                    <a:moveTo>
                      <a:pt x="726" y="0"/>
                    </a:moveTo>
                    <a:cubicBezTo>
                      <a:pt x="336" y="0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26" y="1479"/>
                    </a:cubicBezTo>
                    <a:cubicBezTo>
                      <a:pt x="1145" y="1479"/>
                      <a:pt x="1452" y="1144"/>
                      <a:pt x="1452" y="726"/>
                    </a:cubicBezTo>
                    <a:cubicBezTo>
                      <a:pt x="1452" y="335"/>
                      <a:pt x="1145" y="0"/>
                      <a:pt x="72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2" name="Google Shape;3562;p19"/>
              <p:cNvSpPr/>
              <p:nvPr/>
            </p:nvSpPr>
            <p:spPr>
              <a:xfrm>
                <a:off x="3667700" y="4651750"/>
                <a:ext cx="320175" cy="48850"/>
              </a:xfrm>
              <a:custGeom>
                <a:rect b="b" l="l" r="r" t="t"/>
                <a:pathLst>
                  <a:path extrusionOk="0" h="1954" w="12807">
                    <a:moveTo>
                      <a:pt x="1" y="0"/>
                    </a:moveTo>
                    <a:lnTo>
                      <a:pt x="1" y="1953"/>
                    </a:lnTo>
                    <a:lnTo>
                      <a:pt x="12806" y="1953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3" name="Google Shape;3563;p19"/>
              <p:cNvSpPr/>
              <p:nvPr/>
            </p:nvSpPr>
            <p:spPr>
              <a:xfrm>
                <a:off x="3667700" y="4736150"/>
                <a:ext cx="320175" cy="49550"/>
              </a:xfrm>
              <a:custGeom>
                <a:rect b="b" l="l" r="r" t="t"/>
                <a:pathLst>
                  <a:path extrusionOk="0" h="1982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6" y="1981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4" name="Google Shape;3564;p19"/>
              <p:cNvSpPr/>
              <p:nvPr/>
            </p:nvSpPr>
            <p:spPr>
              <a:xfrm>
                <a:off x="3667700" y="4824025"/>
                <a:ext cx="320175" cy="48850"/>
              </a:xfrm>
              <a:custGeom>
                <a:rect b="b" l="l" r="r" t="t"/>
                <a:pathLst>
                  <a:path extrusionOk="0" h="1954" w="12807">
                    <a:moveTo>
                      <a:pt x="1" y="0"/>
                    </a:moveTo>
                    <a:lnTo>
                      <a:pt x="1" y="1953"/>
                    </a:lnTo>
                    <a:lnTo>
                      <a:pt x="12806" y="1953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5" name="Google Shape;3565;p19"/>
              <p:cNvSpPr/>
              <p:nvPr/>
            </p:nvSpPr>
            <p:spPr>
              <a:xfrm>
                <a:off x="3595875" y="5066050"/>
                <a:ext cx="1625825" cy="403875"/>
              </a:xfrm>
              <a:custGeom>
                <a:rect b="b" l="l" r="r" t="t"/>
                <a:pathLst>
                  <a:path extrusionOk="0" h="16155" w="65033">
                    <a:moveTo>
                      <a:pt x="0" y="0"/>
                    </a:moveTo>
                    <a:lnTo>
                      <a:pt x="0" y="16154"/>
                    </a:lnTo>
                    <a:lnTo>
                      <a:pt x="65032" y="16154"/>
                    </a:lnTo>
                    <a:lnTo>
                      <a:pt x="65032" y="0"/>
                    </a:lnTo>
                    <a:close/>
                  </a:path>
                </a:pathLst>
              </a:custGeom>
              <a:solidFill>
                <a:srgbClr val="A4C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6" name="Google Shape;3566;p19"/>
              <p:cNvSpPr/>
              <p:nvPr/>
            </p:nvSpPr>
            <p:spPr>
              <a:xfrm>
                <a:off x="3667700" y="5149050"/>
                <a:ext cx="320175" cy="49550"/>
              </a:xfrm>
              <a:custGeom>
                <a:rect b="b" l="l" r="r" t="t"/>
                <a:pathLst>
                  <a:path extrusionOk="0" h="1982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6" y="1981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7" name="Google Shape;3567;p19"/>
              <p:cNvSpPr/>
              <p:nvPr/>
            </p:nvSpPr>
            <p:spPr>
              <a:xfrm>
                <a:off x="3667700" y="5234150"/>
                <a:ext cx="320175" cy="49525"/>
              </a:xfrm>
              <a:custGeom>
                <a:rect b="b" l="l" r="r" t="t"/>
                <a:pathLst>
                  <a:path extrusionOk="0" h="1981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6" y="1981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8" name="Google Shape;3568;p19"/>
              <p:cNvSpPr/>
              <p:nvPr/>
            </p:nvSpPr>
            <p:spPr>
              <a:xfrm>
                <a:off x="3667700" y="5322025"/>
                <a:ext cx="320175" cy="48850"/>
              </a:xfrm>
              <a:custGeom>
                <a:rect b="b" l="l" r="r" t="t"/>
                <a:pathLst>
                  <a:path extrusionOk="0" h="1954" w="12807">
                    <a:moveTo>
                      <a:pt x="1" y="0"/>
                    </a:moveTo>
                    <a:lnTo>
                      <a:pt x="1" y="1953"/>
                    </a:lnTo>
                    <a:lnTo>
                      <a:pt x="12806" y="1953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9" name="Google Shape;3569;p19"/>
              <p:cNvSpPr/>
              <p:nvPr/>
            </p:nvSpPr>
            <p:spPr>
              <a:xfrm>
                <a:off x="4061775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1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8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0" name="Google Shape;3570;p19"/>
              <p:cNvSpPr/>
              <p:nvPr/>
            </p:nvSpPr>
            <p:spPr>
              <a:xfrm>
                <a:off x="4142675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6" y="0"/>
                      <a:pt x="1" y="782"/>
                      <a:pt x="475" y="1256"/>
                    </a:cubicBezTo>
                    <a:cubicBezTo>
                      <a:pt x="620" y="1409"/>
                      <a:pt x="802" y="1478"/>
                      <a:pt x="983" y="1478"/>
                    </a:cubicBezTo>
                    <a:cubicBezTo>
                      <a:pt x="1361" y="1478"/>
                      <a:pt x="1731" y="1178"/>
                      <a:pt x="1731" y="726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1" name="Google Shape;3571;p19"/>
              <p:cNvSpPr/>
              <p:nvPr/>
            </p:nvSpPr>
            <p:spPr>
              <a:xfrm>
                <a:off x="4223600" y="5156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1004" y="0"/>
                    </a:moveTo>
                    <a:cubicBezTo>
                      <a:pt x="335" y="0"/>
                      <a:pt x="0" y="782"/>
                      <a:pt x="474" y="1256"/>
                    </a:cubicBezTo>
                    <a:cubicBezTo>
                      <a:pt x="628" y="1409"/>
                      <a:pt x="814" y="1478"/>
                      <a:pt x="995" y="1478"/>
                    </a:cubicBezTo>
                    <a:cubicBezTo>
                      <a:pt x="1373" y="1478"/>
                      <a:pt x="1730" y="1178"/>
                      <a:pt x="1730" y="726"/>
                    </a:cubicBezTo>
                    <a:cubicBezTo>
                      <a:pt x="1730" y="335"/>
                      <a:pt x="1395" y="0"/>
                      <a:pt x="100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2" name="Google Shape;3572;p19"/>
              <p:cNvSpPr/>
              <p:nvPr/>
            </p:nvSpPr>
            <p:spPr>
              <a:xfrm>
                <a:off x="4305200" y="5156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5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7" y="1478"/>
                    </a:cubicBezTo>
                    <a:cubicBezTo>
                      <a:pt x="1345" y="1478"/>
                      <a:pt x="1702" y="1178"/>
                      <a:pt x="1702" y="726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3" name="Google Shape;3573;p19"/>
              <p:cNvSpPr/>
              <p:nvPr/>
            </p:nvSpPr>
            <p:spPr>
              <a:xfrm>
                <a:off x="4932925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0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8"/>
                      <a:pt x="1730" y="726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4" name="Google Shape;3574;p19"/>
              <p:cNvSpPr/>
              <p:nvPr/>
            </p:nvSpPr>
            <p:spPr>
              <a:xfrm>
                <a:off x="5015925" y="5156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5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7" y="1478"/>
                    </a:cubicBezTo>
                    <a:cubicBezTo>
                      <a:pt x="1345" y="1478"/>
                      <a:pt x="1702" y="1178"/>
                      <a:pt x="1702" y="726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5" name="Google Shape;3575;p19"/>
              <p:cNvSpPr/>
              <p:nvPr/>
            </p:nvSpPr>
            <p:spPr>
              <a:xfrm>
                <a:off x="4386100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1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8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6" name="Google Shape;3576;p19"/>
              <p:cNvSpPr/>
              <p:nvPr/>
            </p:nvSpPr>
            <p:spPr>
              <a:xfrm>
                <a:off x="4784350" y="5156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08" y="0"/>
                      <a:pt x="1" y="782"/>
                      <a:pt x="447" y="1256"/>
                    </a:cubicBezTo>
                    <a:cubicBezTo>
                      <a:pt x="601" y="1409"/>
                      <a:pt x="787" y="1478"/>
                      <a:pt x="968" y="1478"/>
                    </a:cubicBezTo>
                    <a:cubicBezTo>
                      <a:pt x="1346" y="1478"/>
                      <a:pt x="1703" y="1178"/>
                      <a:pt x="1703" y="726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7" name="Google Shape;3577;p19"/>
              <p:cNvSpPr/>
              <p:nvPr/>
            </p:nvSpPr>
            <p:spPr>
              <a:xfrm>
                <a:off x="4467000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6" y="0"/>
                      <a:pt x="1" y="782"/>
                      <a:pt x="475" y="1256"/>
                    </a:cubicBezTo>
                    <a:cubicBezTo>
                      <a:pt x="620" y="1409"/>
                      <a:pt x="802" y="1478"/>
                      <a:pt x="983" y="1478"/>
                    </a:cubicBezTo>
                    <a:cubicBezTo>
                      <a:pt x="1361" y="1478"/>
                      <a:pt x="1731" y="1178"/>
                      <a:pt x="1731" y="726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8" name="Google Shape;3578;p19"/>
              <p:cNvSpPr/>
              <p:nvPr/>
            </p:nvSpPr>
            <p:spPr>
              <a:xfrm>
                <a:off x="4547925" y="5156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782"/>
                      <a:pt x="446" y="1256"/>
                    </a:cubicBezTo>
                    <a:cubicBezTo>
                      <a:pt x="600" y="1409"/>
                      <a:pt x="786" y="1478"/>
                      <a:pt x="968" y="1478"/>
                    </a:cubicBezTo>
                    <a:cubicBezTo>
                      <a:pt x="1348" y="1478"/>
                      <a:pt x="1711" y="1178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9" name="Google Shape;3579;p19"/>
              <p:cNvSpPr/>
              <p:nvPr/>
            </p:nvSpPr>
            <p:spPr>
              <a:xfrm>
                <a:off x="4712525" y="5156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8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0" name="Google Shape;3580;p19"/>
              <p:cNvSpPr/>
              <p:nvPr/>
            </p:nvSpPr>
            <p:spPr>
              <a:xfrm>
                <a:off x="5082875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1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8"/>
                      <a:pt x="1730" y="726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1" name="Google Shape;3581;p19"/>
              <p:cNvSpPr/>
              <p:nvPr/>
            </p:nvSpPr>
            <p:spPr>
              <a:xfrm>
                <a:off x="4629525" y="5156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07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7" y="1478"/>
                    </a:cubicBezTo>
                    <a:cubicBezTo>
                      <a:pt x="1345" y="1478"/>
                      <a:pt x="1702" y="1178"/>
                      <a:pt x="1702" y="726"/>
                    </a:cubicBezTo>
                    <a:cubicBezTo>
                      <a:pt x="1702" y="335"/>
                      <a:pt x="1367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2" name="Google Shape;3582;p19"/>
              <p:cNvSpPr/>
              <p:nvPr/>
            </p:nvSpPr>
            <p:spPr>
              <a:xfrm>
                <a:off x="4861775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1" y="782"/>
                      <a:pt x="447" y="1256"/>
                    </a:cubicBezTo>
                    <a:cubicBezTo>
                      <a:pt x="601" y="1409"/>
                      <a:pt x="786" y="1478"/>
                      <a:pt x="968" y="1478"/>
                    </a:cubicBezTo>
                    <a:cubicBezTo>
                      <a:pt x="1348" y="1478"/>
                      <a:pt x="1712" y="1178"/>
                      <a:pt x="1730" y="726"/>
                    </a:cubicBezTo>
                    <a:cubicBezTo>
                      <a:pt x="1702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3" name="Google Shape;3583;p19"/>
              <p:cNvSpPr/>
              <p:nvPr/>
            </p:nvSpPr>
            <p:spPr>
              <a:xfrm>
                <a:off x="5089150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35" y="1488"/>
                      <a:pt x="754" y="1488"/>
                    </a:cubicBezTo>
                    <a:cubicBezTo>
                      <a:pt x="1396" y="1460"/>
                      <a:pt x="1730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4" name="Google Shape;3584;p19"/>
              <p:cNvSpPr/>
              <p:nvPr/>
            </p:nvSpPr>
            <p:spPr>
              <a:xfrm>
                <a:off x="5008250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35" y="1488"/>
                      <a:pt x="726" y="1488"/>
                    </a:cubicBezTo>
                    <a:cubicBezTo>
                      <a:pt x="1395" y="1488"/>
                      <a:pt x="1730" y="679"/>
                      <a:pt x="1256" y="205"/>
                    </a:cubicBezTo>
                    <a:cubicBezTo>
                      <a:pt x="1106" y="64"/>
                      <a:pt x="925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5" name="Google Shape;3585;p19"/>
              <p:cNvSpPr/>
              <p:nvPr/>
            </p:nvSpPr>
            <p:spPr>
              <a:xfrm>
                <a:off x="4927350" y="5245075"/>
                <a:ext cx="42550" cy="37225"/>
              </a:xfrm>
              <a:custGeom>
                <a:rect b="b" l="l" r="r" t="t"/>
                <a:pathLst>
                  <a:path extrusionOk="0" h="1489" w="1702">
                    <a:moveTo>
                      <a:pt x="748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35" y="1488"/>
                      <a:pt x="726" y="1488"/>
                    </a:cubicBezTo>
                    <a:cubicBezTo>
                      <a:pt x="1395" y="1460"/>
                      <a:pt x="1702" y="679"/>
                      <a:pt x="1256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6" name="Google Shape;3586;p19"/>
              <p:cNvSpPr/>
              <p:nvPr/>
            </p:nvSpPr>
            <p:spPr>
              <a:xfrm>
                <a:off x="4845950" y="5245075"/>
                <a:ext cx="43050" cy="37225"/>
              </a:xfrm>
              <a:custGeom>
                <a:rect b="b" l="l" r="r" t="t"/>
                <a:pathLst>
                  <a:path extrusionOk="0" h="1489" w="1722">
                    <a:moveTo>
                      <a:pt x="753" y="1"/>
                    </a:moveTo>
                    <a:cubicBezTo>
                      <a:pt x="373" y="1"/>
                      <a:pt x="1" y="296"/>
                      <a:pt x="20" y="735"/>
                    </a:cubicBezTo>
                    <a:cubicBezTo>
                      <a:pt x="20" y="1153"/>
                      <a:pt x="327" y="1488"/>
                      <a:pt x="745" y="1488"/>
                    </a:cubicBezTo>
                    <a:cubicBezTo>
                      <a:pt x="1387" y="1460"/>
                      <a:pt x="1722" y="679"/>
                      <a:pt x="1247" y="205"/>
                    </a:cubicBezTo>
                    <a:cubicBezTo>
                      <a:pt x="1106" y="64"/>
                      <a:pt x="929" y="1"/>
                      <a:pt x="75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7" name="Google Shape;3587;p19"/>
              <p:cNvSpPr/>
              <p:nvPr/>
            </p:nvSpPr>
            <p:spPr>
              <a:xfrm>
                <a:off x="4218000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36" y="1488"/>
                      <a:pt x="726" y="1488"/>
                    </a:cubicBezTo>
                    <a:cubicBezTo>
                      <a:pt x="1396" y="1488"/>
                      <a:pt x="1731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8" name="Google Shape;3588;p19"/>
              <p:cNvSpPr/>
              <p:nvPr/>
            </p:nvSpPr>
            <p:spPr>
              <a:xfrm>
                <a:off x="4135225" y="5245075"/>
                <a:ext cx="43050" cy="37225"/>
              </a:xfrm>
              <a:custGeom>
                <a:rect b="b" l="l" r="r" t="t"/>
                <a:pathLst>
                  <a:path extrusionOk="0" h="1489" w="1722">
                    <a:moveTo>
                      <a:pt x="762" y="1"/>
                    </a:moveTo>
                    <a:cubicBezTo>
                      <a:pt x="373" y="1"/>
                      <a:pt x="1" y="296"/>
                      <a:pt x="20" y="735"/>
                    </a:cubicBezTo>
                    <a:cubicBezTo>
                      <a:pt x="20" y="1153"/>
                      <a:pt x="327" y="1488"/>
                      <a:pt x="745" y="1488"/>
                    </a:cubicBezTo>
                    <a:cubicBezTo>
                      <a:pt x="1387" y="1488"/>
                      <a:pt x="1722" y="679"/>
                      <a:pt x="1275" y="205"/>
                    </a:cubicBezTo>
                    <a:cubicBezTo>
                      <a:pt x="1125" y="64"/>
                      <a:pt x="942" y="1"/>
                      <a:pt x="76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9" name="Google Shape;3589;p19"/>
              <p:cNvSpPr/>
              <p:nvPr/>
            </p:nvSpPr>
            <p:spPr>
              <a:xfrm>
                <a:off x="4765050" y="5245075"/>
                <a:ext cx="43050" cy="37225"/>
              </a:xfrm>
              <a:custGeom>
                <a:rect b="b" l="l" r="r" t="t"/>
                <a:pathLst>
                  <a:path extrusionOk="0" h="1489" w="1722">
                    <a:moveTo>
                      <a:pt x="762" y="1"/>
                    </a:moveTo>
                    <a:cubicBezTo>
                      <a:pt x="373" y="1"/>
                      <a:pt x="0" y="296"/>
                      <a:pt x="20" y="735"/>
                    </a:cubicBezTo>
                    <a:cubicBezTo>
                      <a:pt x="20" y="1153"/>
                      <a:pt x="326" y="1488"/>
                      <a:pt x="745" y="1488"/>
                    </a:cubicBezTo>
                    <a:cubicBezTo>
                      <a:pt x="1387" y="1488"/>
                      <a:pt x="1721" y="679"/>
                      <a:pt x="1275" y="205"/>
                    </a:cubicBezTo>
                    <a:cubicBezTo>
                      <a:pt x="1125" y="64"/>
                      <a:pt x="942" y="1"/>
                      <a:pt x="76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0" name="Google Shape;3590;p19"/>
              <p:cNvSpPr/>
              <p:nvPr/>
            </p:nvSpPr>
            <p:spPr>
              <a:xfrm>
                <a:off x="4367275" y="5245075"/>
                <a:ext cx="42575" cy="37225"/>
              </a:xfrm>
              <a:custGeom>
                <a:rect b="b" l="l" r="r" t="t"/>
                <a:pathLst>
                  <a:path extrusionOk="0" h="1489" w="1703">
                    <a:moveTo>
                      <a:pt x="748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07" y="1488"/>
                      <a:pt x="726" y="1488"/>
                    </a:cubicBezTo>
                    <a:cubicBezTo>
                      <a:pt x="1367" y="1488"/>
                      <a:pt x="1702" y="679"/>
                      <a:pt x="1256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1" name="Google Shape;3591;p19"/>
              <p:cNvSpPr/>
              <p:nvPr/>
            </p:nvSpPr>
            <p:spPr>
              <a:xfrm>
                <a:off x="4683925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35" y="1488"/>
                      <a:pt x="754" y="1488"/>
                    </a:cubicBezTo>
                    <a:cubicBezTo>
                      <a:pt x="1395" y="1460"/>
                      <a:pt x="1730" y="679"/>
                      <a:pt x="1256" y="205"/>
                    </a:cubicBezTo>
                    <a:cubicBezTo>
                      <a:pt x="1106" y="64"/>
                      <a:pt x="925" y="1"/>
                      <a:pt x="749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2" name="Google Shape;3592;p19"/>
              <p:cNvSpPr/>
              <p:nvPr/>
            </p:nvSpPr>
            <p:spPr>
              <a:xfrm>
                <a:off x="4603025" y="5245075"/>
                <a:ext cx="43250" cy="37225"/>
              </a:xfrm>
              <a:custGeom>
                <a:rect b="b" l="l" r="r" t="t"/>
                <a:pathLst>
                  <a:path extrusionOk="0" h="1489" w="1730">
                    <a:moveTo>
                      <a:pt x="748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35" y="1488"/>
                      <a:pt x="725" y="1488"/>
                    </a:cubicBezTo>
                    <a:cubicBezTo>
                      <a:pt x="1395" y="1460"/>
                      <a:pt x="1730" y="679"/>
                      <a:pt x="1256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3" name="Google Shape;3593;p19"/>
              <p:cNvSpPr/>
              <p:nvPr/>
            </p:nvSpPr>
            <p:spPr>
              <a:xfrm>
                <a:off x="4438400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36" y="1488"/>
                      <a:pt x="726" y="1488"/>
                    </a:cubicBezTo>
                    <a:cubicBezTo>
                      <a:pt x="1396" y="1488"/>
                      <a:pt x="1731" y="679"/>
                      <a:pt x="1256" y="205"/>
                    </a:cubicBezTo>
                    <a:cubicBezTo>
                      <a:pt x="1107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4" name="Google Shape;3594;p19"/>
              <p:cNvSpPr/>
              <p:nvPr/>
            </p:nvSpPr>
            <p:spPr>
              <a:xfrm>
                <a:off x="4067575" y="5245075"/>
                <a:ext cx="43050" cy="37225"/>
              </a:xfrm>
              <a:custGeom>
                <a:rect b="b" l="l" r="r" t="t"/>
                <a:pathLst>
                  <a:path extrusionOk="0" h="1489" w="1722">
                    <a:moveTo>
                      <a:pt x="753" y="1"/>
                    </a:moveTo>
                    <a:cubicBezTo>
                      <a:pt x="373" y="1"/>
                      <a:pt x="1" y="296"/>
                      <a:pt x="20" y="735"/>
                    </a:cubicBezTo>
                    <a:cubicBezTo>
                      <a:pt x="20" y="1153"/>
                      <a:pt x="327" y="1488"/>
                      <a:pt x="745" y="1488"/>
                    </a:cubicBezTo>
                    <a:cubicBezTo>
                      <a:pt x="1387" y="1460"/>
                      <a:pt x="1721" y="679"/>
                      <a:pt x="1247" y="205"/>
                    </a:cubicBezTo>
                    <a:cubicBezTo>
                      <a:pt x="1106" y="64"/>
                      <a:pt x="929" y="1"/>
                      <a:pt x="753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5" name="Google Shape;3595;p19"/>
              <p:cNvSpPr/>
              <p:nvPr/>
            </p:nvSpPr>
            <p:spPr>
              <a:xfrm>
                <a:off x="4522100" y="5245075"/>
                <a:ext cx="42575" cy="37225"/>
              </a:xfrm>
              <a:custGeom>
                <a:rect b="b" l="l" r="r" t="t"/>
                <a:pathLst>
                  <a:path extrusionOk="0" h="1489" w="1703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08" y="1488"/>
                      <a:pt x="726" y="1488"/>
                    </a:cubicBezTo>
                    <a:cubicBezTo>
                      <a:pt x="1396" y="1460"/>
                      <a:pt x="1703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6" name="Google Shape;3596;p19"/>
              <p:cNvSpPr/>
              <p:nvPr/>
            </p:nvSpPr>
            <p:spPr>
              <a:xfrm>
                <a:off x="4289850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35" y="1488"/>
                      <a:pt x="726" y="1488"/>
                    </a:cubicBezTo>
                    <a:cubicBezTo>
                      <a:pt x="1395" y="1460"/>
                      <a:pt x="1730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7" name="Google Shape;3597;p19"/>
              <p:cNvSpPr/>
              <p:nvPr/>
            </p:nvSpPr>
            <p:spPr>
              <a:xfrm>
                <a:off x="4061775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977" y="0"/>
                    </a:moveTo>
                    <a:cubicBezTo>
                      <a:pt x="335" y="0"/>
                      <a:pt x="1" y="781"/>
                      <a:pt x="475" y="1256"/>
                    </a:cubicBezTo>
                    <a:cubicBezTo>
                      <a:pt x="619" y="1400"/>
                      <a:pt x="801" y="1466"/>
                      <a:pt x="982" y="1466"/>
                    </a:cubicBezTo>
                    <a:cubicBezTo>
                      <a:pt x="1360" y="1466"/>
                      <a:pt x="1730" y="1179"/>
                      <a:pt x="1730" y="725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8" name="Google Shape;3598;p19"/>
              <p:cNvSpPr/>
              <p:nvPr/>
            </p:nvSpPr>
            <p:spPr>
              <a:xfrm>
                <a:off x="4142675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1005" y="0"/>
                    </a:moveTo>
                    <a:cubicBezTo>
                      <a:pt x="336" y="0"/>
                      <a:pt x="1" y="781"/>
                      <a:pt x="475" y="1256"/>
                    </a:cubicBezTo>
                    <a:cubicBezTo>
                      <a:pt x="619" y="1400"/>
                      <a:pt x="802" y="1466"/>
                      <a:pt x="982" y="1466"/>
                    </a:cubicBezTo>
                    <a:cubicBezTo>
                      <a:pt x="1360" y="1466"/>
                      <a:pt x="1731" y="1179"/>
                      <a:pt x="1731" y="725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9" name="Google Shape;3599;p19"/>
              <p:cNvSpPr/>
              <p:nvPr/>
            </p:nvSpPr>
            <p:spPr>
              <a:xfrm>
                <a:off x="4223600" y="5324125"/>
                <a:ext cx="43250" cy="36650"/>
              </a:xfrm>
              <a:custGeom>
                <a:rect b="b" l="l" r="r" t="t"/>
                <a:pathLst>
                  <a:path extrusionOk="0" h="1466" w="1730">
                    <a:moveTo>
                      <a:pt x="1004" y="0"/>
                    </a:moveTo>
                    <a:cubicBezTo>
                      <a:pt x="335" y="0"/>
                      <a:pt x="0" y="781"/>
                      <a:pt x="474" y="1256"/>
                    </a:cubicBezTo>
                    <a:cubicBezTo>
                      <a:pt x="628" y="1400"/>
                      <a:pt x="813" y="1466"/>
                      <a:pt x="994" y="1466"/>
                    </a:cubicBezTo>
                    <a:cubicBezTo>
                      <a:pt x="1372" y="1466"/>
                      <a:pt x="1730" y="1179"/>
                      <a:pt x="1730" y="725"/>
                    </a:cubicBezTo>
                    <a:cubicBezTo>
                      <a:pt x="1730" y="335"/>
                      <a:pt x="1395" y="0"/>
                      <a:pt x="100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0" name="Google Shape;3600;p19"/>
              <p:cNvSpPr/>
              <p:nvPr/>
            </p:nvSpPr>
            <p:spPr>
              <a:xfrm>
                <a:off x="4305200" y="5324125"/>
                <a:ext cx="42575" cy="36650"/>
              </a:xfrm>
              <a:custGeom>
                <a:rect b="b" l="l" r="r" t="t"/>
                <a:pathLst>
                  <a:path extrusionOk="0" h="1466" w="1703">
                    <a:moveTo>
                      <a:pt x="977" y="0"/>
                    </a:moveTo>
                    <a:cubicBezTo>
                      <a:pt x="335" y="0"/>
                      <a:pt x="0" y="781"/>
                      <a:pt x="447" y="1256"/>
                    </a:cubicBezTo>
                    <a:cubicBezTo>
                      <a:pt x="600" y="1400"/>
                      <a:pt x="786" y="1466"/>
                      <a:pt x="966" y="1466"/>
                    </a:cubicBezTo>
                    <a:cubicBezTo>
                      <a:pt x="1345" y="1466"/>
                      <a:pt x="1702" y="1179"/>
                      <a:pt x="1702" y="725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1" name="Google Shape;3601;p19"/>
              <p:cNvSpPr/>
              <p:nvPr/>
            </p:nvSpPr>
            <p:spPr>
              <a:xfrm>
                <a:off x="4932925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1005" y="0"/>
                    </a:moveTo>
                    <a:cubicBezTo>
                      <a:pt x="335" y="0"/>
                      <a:pt x="0" y="781"/>
                      <a:pt x="475" y="1256"/>
                    </a:cubicBezTo>
                    <a:cubicBezTo>
                      <a:pt x="619" y="1400"/>
                      <a:pt x="801" y="1466"/>
                      <a:pt x="982" y="1466"/>
                    </a:cubicBezTo>
                    <a:cubicBezTo>
                      <a:pt x="1360" y="1466"/>
                      <a:pt x="1730" y="1179"/>
                      <a:pt x="1730" y="725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2" name="Google Shape;3602;p19"/>
              <p:cNvSpPr/>
              <p:nvPr/>
            </p:nvSpPr>
            <p:spPr>
              <a:xfrm>
                <a:off x="5015925" y="5324125"/>
                <a:ext cx="42575" cy="36650"/>
              </a:xfrm>
              <a:custGeom>
                <a:rect b="b" l="l" r="r" t="t"/>
                <a:pathLst>
                  <a:path extrusionOk="0" h="1466" w="1703">
                    <a:moveTo>
                      <a:pt x="977" y="0"/>
                    </a:moveTo>
                    <a:cubicBezTo>
                      <a:pt x="335" y="0"/>
                      <a:pt x="0" y="781"/>
                      <a:pt x="447" y="1256"/>
                    </a:cubicBezTo>
                    <a:cubicBezTo>
                      <a:pt x="600" y="1400"/>
                      <a:pt x="786" y="1466"/>
                      <a:pt x="966" y="1466"/>
                    </a:cubicBezTo>
                    <a:cubicBezTo>
                      <a:pt x="1345" y="1466"/>
                      <a:pt x="1702" y="1179"/>
                      <a:pt x="1702" y="725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3" name="Google Shape;3603;p19"/>
              <p:cNvSpPr/>
              <p:nvPr/>
            </p:nvSpPr>
            <p:spPr>
              <a:xfrm>
                <a:off x="4386100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977" y="0"/>
                    </a:moveTo>
                    <a:cubicBezTo>
                      <a:pt x="335" y="0"/>
                      <a:pt x="1" y="781"/>
                      <a:pt x="475" y="1256"/>
                    </a:cubicBezTo>
                    <a:cubicBezTo>
                      <a:pt x="619" y="1400"/>
                      <a:pt x="801" y="1466"/>
                      <a:pt x="982" y="1466"/>
                    </a:cubicBezTo>
                    <a:cubicBezTo>
                      <a:pt x="1360" y="1466"/>
                      <a:pt x="1730" y="1179"/>
                      <a:pt x="1730" y="725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4" name="Google Shape;3604;p19"/>
              <p:cNvSpPr/>
              <p:nvPr/>
            </p:nvSpPr>
            <p:spPr>
              <a:xfrm>
                <a:off x="4784350" y="5324125"/>
                <a:ext cx="42575" cy="36650"/>
              </a:xfrm>
              <a:custGeom>
                <a:rect b="b" l="l" r="r" t="t"/>
                <a:pathLst>
                  <a:path extrusionOk="0" h="1466" w="1703">
                    <a:moveTo>
                      <a:pt x="977" y="0"/>
                    </a:moveTo>
                    <a:cubicBezTo>
                      <a:pt x="308" y="0"/>
                      <a:pt x="1" y="781"/>
                      <a:pt x="447" y="1256"/>
                    </a:cubicBezTo>
                    <a:cubicBezTo>
                      <a:pt x="601" y="1400"/>
                      <a:pt x="786" y="1466"/>
                      <a:pt x="967" y="1466"/>
                    </a:cubicBezTo>
                    <a:cubicBezTo>
                      <a:pt x="1345" y="1466"/>
                      <a:pt x="1703" y="1179"/>
                      <a:pt x="1703" y="725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5" name="Google Shape;3605;p19"/>
              <p:cNvSpPr/>
              <p:nvPr/>
            </p:nvSpPr>
            <p:spPr>
              <a:xfrm>
                <a:off x="4467000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1005" y="0"/>
                    </a:moveTo>
                    <a:cubicBezTo>
                      <a:pt x="336" y="0"/>
                      <a:pt x="1" y="781"/>
                      <a:pt x="475" y="1256"/>
                    </a:cubicBezTo>
                    <a:cubicBezTo>
                      <a:pt x="619" y="1400"/>
                      <a:pt x="802" y="1466"/>
                      <a:pt x="982" y="1466"/>
                    </a:cubicBezTo>
                    <a:cubicBezTo>
                      <a:pt x="1360" y="1466"/>
                      <a:pt x="1731" y="1179"/>
                      <a:pt x="1731" y="725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6" name="Google Shape;3606;p19"/>
              <p:cNvSpPr/>
              <p:nvPr/>
            </p:nvSpPr>
            <p:spPr>
              <a:xfrm>
                <a:off x="4547925" y="5324125"/>
                <a:ext cx="43250" cy="36650"/>
              </a:xfrm>
              <a:custGeom>
                <a:rect b="b" l="l" r="r" t="t"/>
                <a:pathLst>
                  <a:path extrusionOk="0" h="1466" w="1730">
                    <a:moveTo>
                      <a:pt x="977" y="0"/>
                    </a:moveTo>
                    <a:cubicBezTo>
                      <a:pt x="335" y="0"/>
                      <a:pt x="0" y="781"/>
                      <a:pt x="446" y="1256"/>
                    </a:cubicBezTo>
                    <a:cubicBezTo>
                      <a:pt x="600" y="1400"/>
                      <a:pt x="785" y="1466"/>
                      <a:pt x="967" y="1466"/>
                    </a:cubicBezTo>
                    <a:cubicBezTo>
                      <a:pt x="1347" y="1466"/>
                      <a:pt x="1711" y="1179"/>
                      <a:pt x="1730" y="725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7" name="Google Shape;3607;p19"/>
              <p:cNvSpPr/>
              <p:nvPr/>
            </p:nvSpPr>
            <p:spPr>
              <a:xfrm>
                <a:off x="4712525" y="5324125"/>
                <a:ext cx="43250" cy="36650"/>
              </a:xfrm>
              <a:custGeom>
                <a:rect b="b" l="l" r="r" t="t"/>
                <a:pathLst>
                  <a:path extrusionOk="0" h="1466" w="1730">
                    <a:moveTo>
                      <a:pt x="977" y="0"/>
                    </a:moveTo>
                    <a:cubicBezTo>
                      <a:pt x="335" y="0"/>
                      <a:pt x="0" y="781"/>
                      <a:pt x="475" y="1256"/>
                    </a:cubicBezTo>
                    <a:cubicBezTo>
                      <a:pt x="619" y="1400"/>
                      <a:pt x="801" y="1466"/>
                      <a:pt x="982" y="1466"/>
                    </a:cubicBezTo>
                    <a:cubicBezTo>
                      <a:pt x="1360" y="1466"/>
                      <a:pt x="1730" y="1179"/>
                      <a:pt x="1730" y="725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8" name="Google Shape;3608;p19"/>
              <p:cNvSpPr/>
              <p:nvPr/>
            </p:nvSpPr>
            <p:spPr>
              <a:xfrm>
                <a:off x="5082875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1005" y="0"/>
                    </a:moveTo>
                    <a:cubicBezTo>
                      <a:pt x="335" y="0"/>
                      <a:pt x="1" y="781"/>
                      <a:pt x="475" y="1256"/>
                    </a:cubicBezTo>
                    <a:cubicBezTo>
                      <a:pt x="619" y="1400"/>
                      <a:pt x="802" y="1466"/>
                      <a:pt x="982" y="1466"/>
                    </a:cubicBezTo>
                    <a:cubicBezTo>
                      <a:pt x="1360" y="1466"/>
                      <a:pt x="1730" y="1179"/>
                      <a:pt x="1730" y="725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9" name="Google Shape;3609;p19"/>
              <p:cNvSpPr/>
              <p:nvPr/>
            </p:nvSpPr>
            <p:spPr>
              <a:xfrm>
                <a:off x="4629525" y="5324125"/>
                <a:ext cx="42575" cy="36650"/>
              </a:xfrm>
              <a:custGeom>
                <a:rect b="b" l="l" r="r" t="t"/>
                <a:pathLst>
                  <a:path extrusionOk="0" h="1466" w="1703">
                    <a:moveTo>
                      <a:pt x="977" y="0"/>
                    </a:moveTo>
                    <a:cubicBezTo>
                      <a:pt x="307" y="0"/>
                      <a:pt x="0" y="781"/>
                      <a:pt x="447" y="1256"/>
                    </a:cubicBezTo>
                    <a:cubicBezTo>
                      <a:pt x="600" y="1400"/>
                      <a:pt x="786" y="1466"/>
                      <a:pt x="966" y="1466"/>
                    </a:cubicBezTo>
                    <a:cubicBezTo>
                      <a:pt x="1345" y="1466"/>
                      <a:pt x="1702" y="1179"/>
                      <a:pt x="1702" y="725"/>
                    </a:cubicBezTo>
                    <a:cubicBezTo>
                      <a:pt x="1702" y="335"/>
                      <a:pt x="1367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0" name="Google Shape;3610;p19"/>
              <p:cNvSpPr/>
              <p:nvPr/>
            </p:nvSpPr>
            <p:spPr>
              <a:xfrm>
                <a:off x="4861775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977" y="0"/>
                    </a:moveTo>
                    <a:cubicBezTo>
                      <a:pt x="335" y="0"/>
                      <a:pt x="1" y="781"/>
                      <a:pt x="447" y="1256"/>
                    </a:cubicBezTo>
                    <a:cubicBezTo>
                      <a:pt x="600" y="1400"/>
                      <a:pt x="786" y="1466"/>
                      <a:pt x="968" y="1466"/>
                    </a:cubicBezTo>
                    <a:cubicBezTo>
                      <a:pt x="1348" y="1466"/>
                      <a:pt x="1711" y="1179"/>
                      <a:pt x="1730" y="725"/>
                    </a:cubicBezTo>
                    <a:cubicBezTo>
                      <a:pt x="1730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1" name="Google Shape;3611;p19"/>
              <p:cNvSpPr/>
              <p:nvPr/>
            </p:nvSpPr>
            <p:spPr>
              <a:xfrm>
                <a:off x="5221675" y="4070050"/>
                <a:ext cx="244850" cy="403875"/>
              </a:xfrm>
              <a:custGeom>
                <a:rect b="b" l="l" r="r" t="t"/>
                <a:pathLst>
                  <a:path extrusionOk="0" h="16155" w="9794">
                    <a:moveTo>
                      <a:pt x="9793" y="1"/>
                    </a:moveTo>
                    <a:lnTo>
                      <a:pt x="0" y="28"/>
                    </a:lnTo>
                    <a:lnTo>
                      <a:pt x="0" y="16154"/>
                    </a:lnTo>
                    <a:lnTo>
                      <a:pt x="9793" y="16126"/>
                    </a:lnTo>
                    <a:lnTo>
                      <a:pt x="9793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2" name="Google Shape;3612;p19"/>
              <p:cNvSpPr/>
              <p:nvPr/>
            </p:nvSpPr>
            <p:spPr>
              <a:xfrm>
                <a:off x="5221675" y="3579025"/>
                <a:ext cx="244850" cy="404575"/>
              </a:xfrm>
              <a:custGeom>
                <a:rect b="b" l="l" r="r" t="t"/>
                <a:pathLst>
                  <a:path extrusionOk="0" h="16183" w="9794">
                    <a:moveTo>
                      <a:pt x="9793" y="1"/>
                    </a:moveTo>
                    <a:lnTo>
                      <a:pt x="0" y="29"/>
                    </a:lnTo>
                    <a:lnTo>
                      <a:pt x="0" y="16182"/>
                    </a:lnTo>
                    <a:lnTo>
                      <a:pt x="9793" y="16154"/>
                    </a:lnTo>
                    <a:lnTo>
                      <a:pt x="9793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3" name="Google Shape;3613;p19"/>
              <p:cNvSpPr/>
              <p:nvPr/>
            </p:nvSpPr>
            <p:spPr>
              <a:xfrm>
                <a:off x="5221675" y="4564575"/>
                <a:ext cx="244850" cy="403850"/>
              </a:xfrm>
              <a:custGeom>
                <a:rect b="b" l="l" r="r" t="t"/>
                <a:pathLst>
                  <a:path extrusionOk="0" h="16154" w="9794">
                    <a:moveTo>
                      <a:pt x="9793" y="0"/>
                    </a:moveTo>
                    <a:lnTo>
                      <a:pt x="0" y="28"/>
                    </a:lnTo>
                    <a:lnTo>
                      <a:pt x="0" y="16154"/>
                    </a:lnTo>
                    <a:lnTo>
                      <a:pt x="9793" y="16126"/>
                    </a:lnTo>
                    <a:lnTo>
                      <a:pt x="9793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4" name="Google Shape;3614;p19"/>
              <p:cNvSpPr/>
              <p:nvPr/>
            </p:nvSpPr>
            <p:spPr>
              <a:xfrm>
                <a:off x="5221675" y="5065350"/>
                <a:ext cx="244850" cy="404575"/>
              </a:xfrm>
              <a:custGeom>
                <a:rect b="b" l="l" r="r" t="t"/>
                <a:pathLst>
                  <a:path extrusionOk="0" h="16183" w="9794">
                    <a:moveTo>
                      <a:pt x="9793" y="1"/>
                    </a:moveTo>
                    <a:lnTo>
                      <a:pt x="0" y="28"/>
                    </a:lnTo>
                    <a:lnTo>
                      <a:pt x="0" y="16182"/>
                    </a:lnTo>
                    <a:lnTo>
                      <a:pt x="9793" y="16154"/>
                    </a:lnTo>
                    <a:lnTo>
                      <a:pt x="9793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5" name="Google Shape;3615;p19"/>
              <p:cNvSpPr/>
              <p:nvPr/>
            </p:nvSpPr>
            <p:spPr>
              <a:xfrm>
                <a:off x="3607725" y="3576250"/>
                <a:ext cx="1625825" cy="403150"/>
              </a:xfrm>
              <a:custGeom>
                <a:rect b="b" l="l" r="r" t="t"/>
                <a:pathLst>
                  <a:path extrusionOk="0" h="16126" w="65033">
                    <a:moveTo>
                      <a:pt x="0" y="0"/>
                    </a:moveTo>
                    <a:lnTo>
                      <a:pt x="0" y="16126"/>
                    </a:lnTo>
                    <a:lnTo>
                      <a:pt x="65033" y="16126"/>
                    </a:lnTo>
                    <a:lnTo>
                      <a:pt x="65033" y="0"/>
                    </a:lnTo>
                    <a:close/>
                  </a:path>
                </a:pathLst>
              </a:custGeom>
              <a:solidFill>
                <a:srgbClr val="A4C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6" name="Google Shape;3616;p19"/>
              <p:cNvSpPr/>
              <p:nvPr/>
            </p:nvSpPr>
            <p:spPr>
              <a:xfrm>
                <a:off x="3679550" y="3659250"/>
                <a:ext cx="320175" cy="49525"/>
              </a:xfrm>
              <a:custGeom>
                <a:rect b="b" l="l" r="r" t="t"/>
                <a:pathLst>
                  <a:path extrusionOk="0" h="1981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7" y="1981"/>
                    </a:lnTo>
                    <a:lnTo>
                      <a:pt x="12807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7" name="Google Shape;3617;p19"/>
              <p:cNvSpPr/>
              <p:nvPr/>
            </p:nvSpPr>
            <p:spPr>
              <a:xfrm>
                <a:off x="3679550" y="3743625"/>
                <a:ext cx="320175" cy="49550"/>
              </a:xfrm>
              <a:custGeom>
                <a:rect b="b" l="l" r="r" t="t"/>
                <a:pathLst>
                  <a:path extrusionOk="0" h="1982" w="12807">
                    <a:moveTo>
                      <a:pt x="1" y="1"/>
                    </a:moveTo>
                    <a:lnTo>
                      <a:pt x="1" y="1982"/>
                    </a:lnTo>
                    <a:lnTo>
                      <a:pt x="12807" y="1982"/>
                    </a:lnTo>
                    <a:lnTo>
                      <a:pt x="12807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8" name="Google Shape;3618;p19"/>
              <p:cNvSpPr/>
              <p:nvPr/>
            </p:nvSpPr>
            <p:spPr>
              <a:xfrm>
                <a:off x="3679550" y="3831525"/>
                <a:ext cx="320175" cy="49525"/>
              </a:xfrm>
              <a:custGeom>
                <a:rect b="b" l="l" r="r" t="t"/>
                <a:pathLst>
                  <a:path extrusionOk="0" h="1981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7" y="1981"/>
                    </a:lnTo>
                    <a:lnTo>
                      <a:pt x="12807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9" name="Google Shape;3619;p19"/>
              <p:cNvSpPr/>
              <p:nvPr/>
            </p:nvSpPr>
            <p:spPr>
              <a:xfrm>
                <a:off x="4083400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1005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0" y="1411"/>
                      <a:pt x="804" y="1479"/>
                      <a:pt x="986" y="1479"/>
                    </a:cubicBezTo>
                    <a:cubicBezTo>
                      <a:pt x="1363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0" name="Google Shape;3620;p19"/>
              <p:cNvSpPr/>
              <p:nvPr/>
            </p:nvSpPr>
            <p:spPr>
              <a:xfrm>
                <a:off x="4164300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977" y="0"/>
                    </a:moveTo>
                    <a:cubicBezTo>
                      <a:pt x="335" y="0"/>
                      <a:pt x="1" y="809"/>
                      <a:pt x="447" y="1256"/>
                    </a:cubicBezTo>
                    <a:cubicBezTo>
                      <a:pt x="602" y="1411"/>
                      <a:pt x="792" y="1479"/>
                      <a:pt x="978" y="1479"/>
                    </a:cubicBezTo>
                    <a:cubicBezTo>
                      <a:pt x="1363" y="1479"/>
                      <a:pt x="1730" y="1186"/>
                      <a:pt x="1730" y="754"/>
                    </a:cubicBezTo>
                    <a:cubicBezTo>
                      <a:pt x="1730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1" name="Google Shape;3621;p19"/>
              <p:cNvSpPr/>
              <p:nvPr/>
            </p:nvSpPr>
            <p:spPr>
              <a:xfrm>
                <a:off x="4245900" y="3670400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977" y="0"/>
                    </a:moveTo>
                    <a:cubicBezTo>
                      <a:pt x="308" y="0"/>
                      <a:pt x="1" y="809"/>
                      <a:pt x="447" y="1256"/>
                    </a:cubicBezTo>
                    <a:cubicBezTo>
                      <a:pt x="602" y="1411"/>
                      <a:pt x="789" y="1479"/>
                      <a:pt x="971" y="1479"/>
                    </a:cubicBezTo>
                    <a:cubicBezTo>
                      <a:pt x="1348" y="1479"/>
                      <a:pt x="1703" y="1186"/>
                      <a:pt x="1703" y="754"/>
                    </a:cubicBezTo>
                    <a:cubicBezTo>
                      <a:pt x="1703" y="335"/>
                      <a:pt x="1368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2" name="Google Shape;3622;p19"/>
              <p:cNvSpPr/>
              <p:nvPr/>
            </p:nvSpPr>
            <p:spPr>
              <a:xfrm>
                <a:off x="4326825" y="36704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977" y="0"/>
                    </a:moveTo>
                    <a:cubicBezTo>
                      <a:pt x="335" y="0"/>
                      <a:pt x="0" y="809"/>
                      <a:pt x="447" y="1256"/>
                    </a:cubicBezTo>
                    <a:cubicBezTo>
                      <a:pt x="601" y="1411"/>
                      <a:pt x="791" y="1479"/>
                      <a:pt x="978" y="1479"/>
                    </a:cubicBezTo>
                    <a:cubicBezTo>
                      <a:pt x="1362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3" name="Google Shape;3623;p19"/>
              <p:cNvSpPr/>
              <p:nvPr/>
            </p:nvSpPr>
            <p:spPr>
              <a:xfrm>
                <a:off x="4954550" y="36704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1005" y="0"/>
                    </a:moveTo>
                    <a:cubicBezTo>
                      <a:pt x="335" y="0"/>
                      <a:pt x="0" y="809"/>
                      <a:pt x="474" y="1256"/>
                    </a:cubicBezTo>
                    <a:cubicBezTo>
                      <a:pt x="629" y="1411"/>
                      <a:pt x="816" y="1479"/>
                      <a:pt x="999" y="1479"/>
                    </a:cubicBezTo>
                    <a:cubicBezTo>
                      <a:pt x="1375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4" name="Google Shape;3624;p19"/>
              <p:cNvSpPr/>
              <p:nvPr/>
            </p:nvSpPr>
            <p:spPr>
              <a:xfrm>
                <a:off x="5037550" y="36704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977" y="0"/>
                    </a:moveTo>
                    <a:cubicBezTo>
                      <a:pt x="335" y="0"/>
                      <a:pt x="0" y="809"/>
                      <a:pt x="447" y="1256"/>
                    </a:cubicBezTo>
                    <a:cubicBezTo>
                      <a:pt x="601" y="1411"/>
                      <a:pt x="789" y="1479"/>
                      <a:pt x="972" y="1479"/>
                    </a:cubicBezTo>
                    <a:cubicBezTo>
                      <a:pt x="1350" y="1479"/>
                      <a:pt x="1711" y="1186"/>
                      <a:pt x="1730" y="754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5" name="Google Shape;3625;p19"/>
              <p:cNvSpPr/>
              <p:nvPr/>
            </p:nvSpPr>
            <p:spPr>
              <a:xfrm>
                <a:off x="4407725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977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0" y="1411"/>
                      <a:pt x="804" y="1479"/>
                      <a:pt x="986" y="1479"/>
                    </a:cubicBezTo>
                    <a:cubicBezTo>
                      <a:pt x="1363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6" name="Google Shape;3626;p19"/>
              <p:cNvSpPr/>
              <p:nvPr/>
            </p:nvSpPr>
            <p:spPr>
              <a:xfrm>
                <a:off x="4805975" y="3670400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977" y="0"/>
                    </a:moveTo>
                    <a:cubicBezTo>
                      <a:pt x="336" y="0"/>
                      <a:pt x="1" y="809"/>
                      <a:pt x="447" y="1256"/>
                    </a:cubicBezTo>
                    <a:cubicBezTo>
                      <a:pt x="602" y="1411"/>
                      <a:pt x="789" y="1479"/>
                      <a:pt x="971" y="1479"/>
                    </a:cubicBezTo>
                    <a:cubicBezTo>
                      <a:pt x="1348" y="1479"/>
                      <a:pt x="1703" y="1186"/>
                      <a:pt x="1703" y="754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7" name="Google Shape;3627;p19"/>
              <p:cNvSpPr/>
              <p:nvPr/>
            </p:nvSpPr>
            <p:spPr>
              <a:xfrm>
                <a:off x="4488625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1005" y="0"/>
                    </a:moveTo>
                    <a:cubicBezTo>
                      <a:pt x="335" y="0"/>
                      <a:pt x="1" y="809"/>
                      <a:pt x="475" y="1256"/>
                    </a:cubicBezTo>
                    <a:cubicBezTo>
                      <a:pt x="621" y="1411"/>
                      <a:pt x="805" y="1479"/>
                      <a:pt x="987" y="1479"/>
                    </a:cubicBezTo>
                    <a:cubicBezTo>
                      <a:pt x="1363" y="1479"/>
                      <a:pt x="1730" y="1186"/>
                      <a:pt x="1730" y="754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8" name="Google Shape;3628;p19"/>
              <p:cNvSpPr/>
              <p:nvPr/>
            </p:nvSpPr>
            <p:spPr>
              <a:xfrm>
                <a:off x="4569525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1005" y="0"/>
                    </a:moveTo>
                    <a:cubicBezTo>
                      <a:pt x="336" y="0"/>
                      <a:pt x="1" y="809"/>
                      <a:pt x="475" y="1256"/>
                    </a:cubicBezTo>
                    <a:cubicBezTo>
                      <a:pt x="630" y="1411"/>
                      <a:pt x="817" y="1479"/>
                      <a:pt x="999" y="1479"/>
                    </a:cubicBezTo>
                    <a:cubicBezTo>
                      <a:pt x="1376" y="1479"/>
                      <a:pt x="1731" y="1186"/>
                      <a:pt x="1731" y="754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9" name="Google Shape;3629;p19"/>
              <p:cNvSpPr/>
              <p:nvPr/>
            </p:nvSpPr>
            <p:spPr>
              <a:xfrm>
                <a:off x="4734150" y="36704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1004" y="0"/>
                    </a:moveTo>
                    <a:cubicBezTo>
                      <a:pt x="335" y="0"/>
                      <a:pt x="0" y="809"/>
                      <a:pt x="474" y="1256"/>
                    </a:cubicBezTo>
                    <a:cubicBezTo>
                      <a:pt x="620" y="1411"/>
                      <a:pt x="804" y="1479"/>
                      <a:pt x="986" y="1479"/>
                    </a:cubicBezTo>
                    <a:cubicBezTo>
                      <a:pt x="1362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100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0" name="Google Shape;3630;p19"/>
              <p:cNvSpPr/>
              <p:nvPr/>
            </p:nvSpPr>
            <p:spPr>
              <a:xfrm>
                <a:off x="5104500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1005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9" y="1411"/>
                      <a:pt x="817" y="1479"/>
                      <a:pt x="999" y="1479"/>
                    </a:cubicBezTo>
                    <a:cubicBezTo>
                      <a:pt x="1375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1" name="Google Shape;3631;p19"/>
              <p:cNvSpPr/>
              <p:nvPr/>
            </p:nvSpPr>
            <p:spPr>
              <a:xfrm>
                <a:off x="4651150" y="3670400"/>
                <a:ext cx="42550" cy="37000"/>
              </a:xfrm>
              <a:custGeom>
                <a:rect b="b" l="l" r="r" t="t"/>
                <a:pathLst>
                  <a:path extrusionOk="0" h="1480" w="1702">
                    <a:moveTo>
                      <a:pt x="977" y="0"/>
                    </a:moveTo>
                    <a:cubicBezTo>
                      <a:pt x="335" y="0"/>
                      <a:pt x="0" y="809"/>
                      <a:pt x="447" y="1256"/>
                    </a:cubicBezTo>
                    <a:cubicBezTo>
                      <a:pt x="601" y="1411"/>
                      <a:pt x="789" y="1479"/>
                      <a:pt x="971" y="1479"/>
                    </a:cubicBezTo>
                    <a:cubicBezTo>
                      <a:pt x="1347" y="1479"/>
                      <a:pt x="1702" y="1186"/>
                      <a:pt x="1702" y="754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2" name="Google Shape;3632;p19"/>
              <p:cNvSpPr/>
              <p:nvPr/>
            </p:nvSpPr>
            <p:spPr>
              <a:xfrm>
                <a:off x="4882700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1005" y="0"/>
                    </a:moveTo>
                    <a:cubicBezTo>
                      <a:pt x="335" y="0"/>
                      <a:pt x="1" y="809"/>
                      <a:pt x="475" y="1256"/>
                    </a:cubicBezTo>
                    <a:cubicBezTo>
                      <a:pt x="630" y="1411"/>
                      <a:pt x="817" y="1479"/>
                      <a:pt x="999" y="1479"/>
                    </a:cubicBezTo>
                    <a:cubicBezTo>
                      <a:pt x="1376" y="1479"/>
                      <a:pt x="1730" y="1186"/>
                      <a:pt x="1730" y="754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3" name="Google Shape;3633;p19"/>
              <p:cNvSpPr/>
              <p:nvPr/>
            </p:nvSpPr>
            <p:spPr>
              <a:xfrm>
                <a:off x="5110775" y="3759450"/>
                <a:ext cx="43275" cy="36525"/>
              </a:xfrm>
              <a:custGeom>
                <a:rect b="b" l="l" r="r" t="t"/>
                <a:pathLst>
                  <a:path extrusionOk="0" h="1461" w="1731">
                    <a:moveTo>
                      <a:pt x="761" y="1"/>
                    </a:moveTo>
                    <a:cubicBezTo>
                      <a:pt x="379" y="1"/>
                      <a:pt x="1" y="296"/>
                      <a:pt x="1" y="735"/>
                    </a:cubicBezTo>
                    <a:cubicBezTo>
                      <a:pt x="1" y="1153"/>
                      <a:pt x="335" y="1460"/>
                      <a:pt x="754" y="1460"/>
                    </a:cubicBezTo>
                    <a:cubicBezTo>
                      <a:pt x="1396" y="1460"/>
                      <a:pt x="1730" y="679"/>
                      <a:pt x="1256" y="205"/>
                    </a:cubicBezTo>
                    <a:cubicBezTo>
                      <a:pt x="1115" y="64"/>
                      <a:pt x="938" y="1"/>
                      <a:pt x="76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4" name="Google Shape;3634;p19"/>
              <p:cNvSpPr/>
              <p:nvPr/>
            </p:nvSpPr>
            <p:spPr>
              <a:xfrm>
                <a:off x="5029875" y="3759300"/>
                <a:ext cx="43275" cy="36675"/>
              </a:xfrm>
              <a:custGeom>
                <a:rect b="b" l="l" r="r" t="t"/>
                <a:pathLst>
                  <a:path extrusionOk="0" h="1467" w="1731">
                    <a:moveTo>
                      <a:pt x="748" y="1"/>
                    </a:moveTo>
                    <a:cubicBezTo>
                      <a:pt x="371" y="1"/>
                      <a:pt x="0" y="288"/>
                      <a:pt x="0" y="741"/>
                    </a:cubicBezTo>
                    <a:cubicBezTo>
                      <a:pt x="0" y="1159"/>
                      <a:pt x="335" y="1466"/>
                      <a:pt x="726" y="1466"/>
                    </a:cubicBezTo>
                    <a:cubicBezTo>
                      <a:pt x="1395" y="1466"/>
                      <a:pt x="1730" y="685"/>
                      <a:pt x="1256" y="211"/>
                    </a:cubicBezTo>
                    <a:cubicBezTo>
                      <a:pt x="1111" y="66"/>
                      <a:pt x="929" y="1"/>
                      <a:pt x="74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5" name="Google Shape;3635;p19"/>
              <p:cNvSpPr/>
              <p:nvPr/>
            </p:nvSpPr>
            <p:spPr>
              <a:xfrm>
                <a:off x="4948975" y="3759450"/>
                <a:ext cx="43250" cy="36525"/>
              </a:xfrm>
              <a:custGeom>
                <a:rect b="b" l="l" r="r" t="t"/>
                <a:pathLst>
                  <a:path extrusionOk="0" h="1461" w="1730">
                    <a:moveTo>
                      <a:pt x="748" y="1"/>
                    </a:moveTo>
                    <a:cubicBezTo>
                      <a:pt x="365" y="1"/>
                      <a:pt x="0" y="296"/>
                      <a:pt x="0" y="735"/>
                    </a:cubicBezTo>
                    <a:cubicBezTo>
                      <a:pt x="0" y="1153"/>
                      <a:pt x="335" y="1460"/>
                      <a:pt x="725" y="1460"/>
                    </a:cubicBezTo>
                    <a:cubicBezTo>
                      <a:pt x="1395" y="1460"/>
                      <a:pt x="1730" y="679"/>
                      <a:pt x="1255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6" name="Google Shape;3636;p19"/>
              <p:cNvSpPr/>
              <p:nvPr/>
            </p:nvSpPr>
            <p:spPr>
              <a:xfrm>
                <a:off x="4868050" y="3759450"/>
                <a:ext cx="42575" cy="36525"/>
              </a:xfrm>
              <a:custGeom>
                <a:rect b="b" l="l" r="r" t="t"/>
                <a:pathLst>
                  <a:path extrusionOk="0" h="1461" w="1703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08" y="1460"/>
                      <a:pt x="726" y="1460"/>
                    </a:cubicBezTo>
                    <a:cubicBezTo>
                      <a:pt x="1368" y="1460"/>
                      <a:pt x="1703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7" name="Google Shape;3637;p19"/>
              <p:cNvSpPr/>
              <p:nvPr/>
            </p:nvSpPr>
            <p:spPr>
              <a:xfrm>
                <a:off x="4239625" y="3759300"/>
                <a:ext cx="43275" cy="36675"/>
              </a:xfrm>
              <a:custGeom>
                <a:rect b="b" l="l" r="r" t="t"/>
                <a:pathLst>
                  <a:path extrusionOk="0" h="1467" w="1731">
                    <a:moveTo>
                      <a:pt x="749" y="1"/>
                    </a:moveTo>
                    <a:cubicBezTo>
                      <a:pt x="371" y="1"/>
                      <a:pt x="1" y="288"/>
                      <a:pt x="1" y="741"/>
                    </a:cubicBezTo>
                    <a:cubicBezTo>
                      <a:pt x="1" y="1159"/>
                      <a:pt x="336" y="1466"/>
                      <a:pt x="726" y="1466"/>
                    </a:cubicBezTo>
                    <a:cubicBezTo>
                      <a:pt x="1396" y="1466"/>
                      <a:pt x="1730" y="685"/>
                      <a:pt x="1256" y="211"/>
                    </a:cubicBezTo>
                    <a:cubicBezTo>
                      <a:pt x="1112" y="66"/>
                      <a:pt x="930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8" name="Google Shape;3638;p19"/>
              <p:cNvSpPr/>
              <p:nvPr/>
            </p:nvSpPr>
            <p:spPr>
              <a:xfrm>
                <a:off x="4157325" y="3759450"/>
                <a:ext cx="42575" cy="36525"/>
              </a:xfrm>
              <a:custGeom>
                <a:rect b="b" l="l" r="r" t="t"/>
                <a:pathLst>
                  <a:path extrusionOk="0" h="1461" w="1703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08" y="1460"/>
                      <a:pt x="726" y="1460"/>
                    </a:cubicBezTo>
                    <a:cubicBezTo>
                      <a:pt x="1368" y="1460"/>
                      <a:pt x="1703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9" name="Google Shape;3639;p19"/>
              <p:cNvSpPr/>
              <p:nvPr/>
            </p:nvSpPr>
            <p:spPr>
              <a:xfrm>
                <a:off x="4786450" y="3759450"/>
                <a:ext cx="43275" cy="36525"/>
              </a:xfrm>
              <a:custGeom>
                <a:rect b="b" l="l" r="r" t="t"/>
                <a:pathLst>
                  <a:path extrusionOk="0" h="1461" w="1731">
                    <a:moveTo>
                      <a:pt x="761" y="1"/>
                    </a:moveTo>
                    <a:cubicBezTo>
                      <a:pt x="379" y="1"/>
                      <a:pt x="1" y="296"/>
                      <a:pt x="1" y="735"/>
                    </a:cubicBezTo>
                    <a:cubicBezTo>
                      <a:pt x="1" y="1153"/>
                      <a:pt x="335" y="1460"/>
                      <a:pt x="754" y="1460"/>
                    </a:cubicBezTo>
                    <a:cubicBezTo>
                      <a:pt x="1395" y="1460"/>
                      <a:pt x="1730" y="679"/>
                      <a:pt x="1256" y="205"/>
                    </a:cubicBezTo>
                    <a:cubicBezTo>
                      <a:pt x="1115" y="64"/>
                      <a:pt x="938" y="1"/>
                      <a:pt x="76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0" name="Google Shape;3640;p19"/>
              <p:cNvSpPr/>
              <p:nvPr/>
            </p:nvSpPr>
            <p:spPr>
              <a:xfrm>
                <a:off x="4388900" y="3759450"/>
                <a:ext cx="42550" cy="36525"/>
              </a:xfrm>
              <a:custGeom>
                <a:rect b="b" l="l" r="r" t="t"/>
                <a:pathLst>
                  <a:path extrusionOk="0" h="1461" w="1702">
                    <a:moveTo>
                      <a:pt x="748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07" y="1460"/>
                      <a:pt x="726" y="1460"/>
                    </a:cubicBezTo>
                    <a:cubicBezTo>
                      <a:pt x="1367" y="1460"/>
                      <a:pt x="1702" y="679"/>
                      <a:pt x="1256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1" name="Google Shape;3641;p19"/>
              <p:cNvSpPr/>
              <p:nvPr/>
            </p:nvSpPr>
            <p:spPr>
              <a:xfrm>
                <a:off x="4705550" y="3759300"/>
                <a:ext cx="43250" cy="36675"/>
              </a:xfrm>
              <a:custGeom>
                <a:rect b="b" l="l" r="r" t="t"/>
                <a:pathLst>
                  <a:path extrusionOk="0" h="1467" w="1730">
                    <a:moveTo>
                      <a:pt x="748" y="1"/>
                    </a:moveTo>
                    <a:cubicBezTo>
                      <a:pt x="371" y="1"/>
                      <a:pt x="0" y="288"/>
                      <a:pt x="0" y="741"/>
                    </a:cubicBezTo>
                    <a:cubicBezTo>
                      <a:pt x="0" y="1159"/>
                      <a:pt x="335" y="1466"/>
                      <a:pt x="754" y="1466"/>
                    </a:cubicBezTo>
                    <a:cubicBezTo>
                      <a:pt x="1395" y="1466"/>
                      <a:pt x="1730" y="685"/>
                      <a:pt x="1256" y="211"/>
                    </a:cubicBezTo>
                    <a:cubicBezTo>
                      <a:pt x="1111" y="66"/>
                      <a:pt x="929" y="1"/>
                      <a:pt x="748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2" name="Google Shape;3642;p19"/>
              <p:cNvSpPr/>
              <p:nvPr/>
            </p:nvSpPr>
            <p:spPr>
              <a:xfrm>
                <a:off x="4624625" y="3759450"/>
                <a:ext cx="43275" cy="36525"/>
              </a:xfrm>
              <a:custGeom>
                <a:rect b="b" l="l" r="r" t="t"/>
                <a:pathLst>
                  <a:path extrusionOk="0" h="1461" w="1731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36" y="1460"/>
                      <a:pt x="726" y="1460"/>
                    </a:cubicBezTo>
                    <a:cubicBezTo>
                      <a:pt x="1396" y="1460"/>
                      <a:pt x="1731" y="679"/>
                      <a:pt x="1256" y="205"/>
                    </a:cubicBezTo>
                    <a:cubicBezTo>
                      <a:pt x="1107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3" name="Google Shape;3643;p19"/>
              <p:cNvSpPr/>
              <p:nvPr/>
            </p:nvSpPr>
            <p:spPr>
              <a:xfrm>
                <a:off x="4460025" y="3759300"/>
                <a:ext cx="43275" cy="36675"/>
              </a:xfrm>
              <a:custGeom>
                <a:rect b="b" l="l" r="r" t="t"/>
                <a:pathLst>
                  <a:path extrusionOk="0" h="1467" w="1731">
                    <a:moveTo>
                      <a:pt x="737" y="1"/>
                    </a:moveTo>
                    <a:cubicBezTo>
                      <a:pt x="358" y="1"/>
                      <a:pt x="1" y="288"/>
                      <a:pt x="1" y="741"/>
                    </a:cubicBezTo>
                    <a:cubicBezTo>
                      <a:pt x="1" y="1159"/>
                      <a:pt x="336" y="1466"/>
                      <a:pt x="726" y="1466"/>
                    </a:cubicBezTo>
                    <a:cubicBezTo>
                      <a:pt x="1396" y="1466"/>
                      <a:pt x="1731" y="685"/>
                      <a:pt x="1256" y="211"/>
                    </a:cubicBezTo>
                    <a:cubicBezTo>
                      <a:pt x="1103" y="66"/>
                      <a:pt x="917" y="1"/>
                      <a:pt x="73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4" name="Google Shape;3644;p19"/>
              <p:cNvSpPr/>
              <p:nvPr/>
            </p:nvSpPr>
            <p:spPr>
              <a:xfrm>
                <a:off x="4089675" y="3759450"/>
                <a:ext cx="43275" cy="36525"/>
              </a:xfrm>
              <a:custGeom>
                <a:rect b="b" l="l" r="r" t="t"/>
                <a:pathLst>
                  <a:path extrusionOk="0" h="1461" w="1731">
                    <a:moveTo>
                      <a:pt x="761" y="1"/>
                    </a:moveTo>
                    <a:cubicBezTo>
                      <a:pt x="379" y="1"/>
                      <a:pt x="0" y="296"/>
                      <a:pt x="0" y="735"/>
                    </a:cubicBezTo>
                    <a:cubicBezTo>
                      <a:pt x="0" y="1153"/>
                      <a:pt x="335" y="1460"/>
                      <a:pt x="754" y="1460"/>
                    </a:cubicBezTo>
                    <a:cubicBezTo>
                      <a:pt x="1395" y="1460"/>
                      <a:pt x="1730" y="679"/>
                      <a:pt x="1256" y="205"/>
                    </a:cubicBezTo>
                    <a:cubicBezTo>
                      <a:pt x="1115" y="64"/>
                      <a:pt x="938" y="1"/>
                      <a:pt x="761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5" name="Google Shape;3645;p19"/>
              <p:cNvSpPr/>
              <p:nvPr/>
            </p:nvSpPr>
            <p:spPr>
              <a:xfrm>
                <a:off x="4543725" y="3759450"/>
                <a:ext cx="42575" cy="36525"/>
              </a:xfrm>
              <a:custGeom>
                <a:rect b="b" l="l" r="r" t="t"/>
                <a:pathLst>
                  <a:path extrusionOk="0" h="1461" w="1703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35" y="1460"/>
                      <a:pt x="726" y="1460"/>
                    </a:cubicBezTo>
                    <a:cubicBezTo>
                      <a:pt x="1396" y="1460"/>
                      <a:pt x="1703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6" name="Google Shape;3646;p19"/>
              <p:cNvSpPr/>
              <p:nvPr/>
            </p:nvSpPr>
            <p:spPr>
              <a:xfrm>
                <a:off x="4312175" y="3759450"/>
                <a:ext cx="42575" cy="36525"/>
              </a:xfrm>
              <a:custGeom>
                <a:rect b="b" l="l" r="r" t="t"/>
                <a:pathLst>
                  <a:path extrusionOk="0" h="1461" w="1703">
                    <a:moveTo>
                      <a:pt x="748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07" y="1460"/>
                      <a:pt x="726" y="1460"/>
                    </a:cubicBezTo>
                    <a:cubicBezTo>
                      <a:pt x="1367" y="1460"/>
                      <a:pt x="1702" y="679"/>
                      <a:pt x="1256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7" name="Google Shape;3647;p19"/>
              <p:cNvSpPr/>
              <p:nvPr/>
            </p:nvSpPr>
            <p:spPr>
              <a:xfrm>
                <a:off x="4083400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0" y="1410"/>
                      <a:pt x="804" y="1479"/>
                      <a:pt x="986" y="1479"/>
                    </a:cubicBezTo>
                    <a:cubicBezTo>
                      <a:pt x="1363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8" name="Google Shape;3648;p19"/>
              <p:cNvSpPr/>
              <p:nvPr/>
            </p:nvSpPr>
            <p:spPr>
              <a:xfrm>
                <a:off x="4164300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1" y="809"/>
                      <a:pt x="475" y="1256"/>
                    </a:cubicBezTo>
                    <a:cubicBezTo>
                      <a:pt x="621" y="1410"/>
                      <a:pt x="805" y="1479"/>
                      <a:pt x="987" y="1479"/>
                    </a:cubicBezTo>
                    <a:cubicBezTo>
                      <a:pt x="1363" y="1479"/>
                      <a:pt x="1730" y="1186"/>
                      <a:pt x="1730" y="753"/>
                    </a:cubicBezTo>
                    <a:cubicBezTo>
                      <a:pt x="1730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9" name="Google Shape;3649;p19"/>
              <p:cNvSpPr/>
              <p:nvPr/>
            </p:nvSpPr>
            <p:spPr>
              <a:xfrm>
                <a:off x="4245900" y="3837800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08" y="0"/>
                      <a:pt x="1" y="809"/>
                      <a:pt x="447" y="1256"/>
                    </a:cubicBezTo>
                    <a:cubicBezTo>
                      <a:pt x="602" y="1410"/>
                      <a:pt x="789" y="1479"/>
                      <a:pt x="971" y="1479"/>
                    </a:cubicBezTo>
                    <a:cubicBezTo>
                      <a:pt x="1348" y="1479"/>
                      <a:pt x="1703" y="1186"/>
                      <a:pt x="1703" y="753"/>
                    </a:cubicBezTo>
                    <a:cubicBezTo>
                      <a:pt x="1703" y="335"/>
                      <a:pt x="1368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0" name="Google Shape;3650;p19"/>
              <p:cNvSpPr/>
              <p:nvPr/>
            </p:nvSpPr>
            <p:spPr>
              <a:xfrm>
                <a:off x="4326825" y="38378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809"/>
                      <a:pt x="474" y="1256"/>
                    </a:cubicBezTo>
                    <a:cubicBezTo>
                      <a:pt x="620" y="1410"/>
                      <a:pt x="804" y="1479"/>
                      <a:pt x="986" y="1479"/>
                    </a:cubicBezTo>
                    <a:cubicBezTo>
                      <a:pt x="1362" y="1479"/>
                      <a:pt x="1730" y="1186"/>
                      <a:pt x="1730" y="753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1" name="Google Shape;3651;p19"/>
              <p:cNvSpPr/>
              <p:nvPr/>
            </p:nvSpPr>
            <p:spPr>
              <a:xfrm>
                <a:off x="4954550" y="38378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1005" y="0"/>
                    </a:moveTo>
                    <a:cubicBezTo>
                      <a:pt x="335" y="0"/>
                      <a:pt x="0" y="809"/>
                      <a:pt x="474" y="1256"/>
                    </a:cubicBezTo>
                    <a:cubicBezTo>
                      <a:pt x="629" y="1410"/>
                      <a:pt x="816" y="1479"/>
                      <a:pt x="999" y="1479"/>
                    </a:cubicBezTo>
                    <a:cubicBezTo>
                      <a:pt x="1375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2" name="Google Shape;3652;p19"/>
              <p:cNvSpPr/>
              <p:nvPr/>
            </p:nvSpPr>
            <p:spPr>
              <a:xfrm>
                <a:off x="5037550" y="38378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809"/>
                      <a:pt x="447" y="1256"/>
                    </a:cubicBezTo>
                    <a:cubicBezTo>
                      <a:pt x="601" y="1410"/>
                      <a:pt x="791" y="1479"/>
                      <a:pt x="978" y="1479"/>
                    </a:cubicBezTo>
                    <a:cubicBezTo>
                      <a:pt x="1362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3" name="Google Shape;3653;p19"/>
              <p:cNvSpPr/>
              <p:nvPr/>
            </p:nvSpPr>
            <p:spPr>
              <a:xfrm>
                <a:off x="4407725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0" y="1410"/>
                      <a:pt x="804" y="1479"/>
                      <a:pt x="986" y="1479"/>
                    </a:cubicBezTo>
                    <a:cubicBezTo>
                      <a:pt x="1363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4" name="Google Shape;3654;p19"/>
              <p:cNvSpPr/>
              <p:nvPr/>
            </p:nvSpPr>
            <p:spPr>
              <a:xfrm>
                <a:off x="4805975" y="3837800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6" y="0"/>
                      <a:pt x="1" y="809"/>
                      <a:pt x="447" y="1256"/>
                    </a:cubicBezTo>
                    <a:cubicBezTo>
                      <a:pt x="602" y="1410"/>
                      <a:pt x="789" y="1479"/>
                      <a:pt x="971" y="1479"/>
                    </a:cubicBezTo>
                    <a:cubicBezTo>
                      <a:pt x="1348" y="1479"/>
                      <a:pt x="1703" y="1186"/>
                      <a:pt x="1703" y="753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5" name="Google Shape;3655;p19"/>
              <p:cNvSpPr/>
              <p:nvPr/>
            </p:nvSpPr>
            <p:spPr>
              <a:xfrm>
                <a:off x="4488625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1" y="809"/>
                      <a:pt x="475" y="1256"/>
                    </a:cubicBezTo>
                    <a:cubicBezTo>
                      <a:pt x="630" y="1410"/>
                      <a:pt x="817" y="1479"/>
                      <a:pt x="999" y="1479"/>
                    </a:cubicBezTo>
                    <a:cubicBezTo>
                      <a:pt x="1376" y="1479"/>
                      <a:pt x="1730" y="1186"/>
                      <a:pt x="1730" y="753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6" name="Google Shape;3656;p19"/>
              <p:cNvSpPr/>
              <p:nvPr/>
            </p:nvSpPr>
            <p:spPr>
              <a:xfrm>
                <a:off x="4569525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6" y="0"/>
                      <a:pt x="1" y="809"/>
                      <a:pt x="475" y="1256"/>
                    </a:cubicBezTo>
                    <a:cubicBezTo>
                      <a:pt x="630" y="1410"/>
                      <a:pt x="817" y="1479"/>
                      <a:pt x="999" y="1479"/>
                    </a:cubicBezTo>
                    <a:cubicBezTo>
                      <a:pt x="1376" y="1479"/>
                      <a:pt x="1731" y="1186"/>
                      <a:pt x="1731" y="753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7" name="Google Shape;3657;p19"/>
              <p:cNvSpPr/>
              <p:nvPr/>
            </p:nvSpPr>
            <p:spPr>
              <a:xfrm>
                <a:off x="4734150" y="38378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1004" y="0"/>
                    </a:moveTo>
                    <a:cubicBezTo>
                      <a:pt x="335" y="0"/>
                      <a:pt x="0" y="809"/>
                      <a:pt x="474" y="1256"/>
                    </a:cubicBezTo>
                    <a:cubicBezTo>
                      <a:pt x="629" y="1410"/>
                      <a:pt x="816" y="1479"/>
                      <a:pt x="999" y="1479"/>
                    </a:cubicBezTo>
                    <a:cubicBezTo>
                      <a:pt x="1375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100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8" name="Google Shape;3658;p19"/>
              <p:cNvSpPr/>
              <p:nvPr/>
            </p:nvSpPr>
            <p:spPr>
              <a:xfrm>
                <a:off x="5104500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9" y="1410"/>
                      <a:pt x="817" y="1479"/>
                      <a:pt x="999" y="1479"/>
                    </a:cubicBezTo>
                    <a:cubicBezTo>
                      <a:pt x="1375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9" name="Google Shape;3659;p19"/>
              <p:cNvSpPr/>
              <p:nvPr/>
            </p:nvSpPr>
            <p:spPr>
              <a:xfrm>
                <a:off x="4651150" y="3837800"/>
                <a:ext cx="42550" cy="36975"/>
              </a:xfrm>
              <a:custGeom>
                <a:rect b="b" l="l" r="r" t="t"/>
                <a:pathLst>
                  <a:path extrusionOk="0" h="1479" w="1702">
                    <a:moveTo>
                      <a:pt x="977" y="0"/>
                    </a:moveTo>
                    <a:cubicBezTo>
                      <a:pt x="307" y="0"/>
                      <a:pt x="0" y="809"/>
                      <a:pt x="447" y="1256"/>
                    </a:cubicBezTo>
                    <a:cubicBezTo>
                      <a:pt x="601" y="1410"/>
                      <a:pt x="789" y="1479"/>
                      <a:pt x="971" y="1479"/>
                    </a:cubicBezTo>
                    <a:cubicBezTo>
                      <a:pt x="1347" y="1479"/>
                      <a:pt x="1702" y="1186"/>
                      <a:pt x="1702" y="753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0" name="Google Shape;3660;p19"/>
              <p:cNvSpPr/>
              <p:nvPr/>
            </p:nvSpPr>
            <p:spPr>
              <a:xfrm>
                <a:off x="4882700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1" y="809"/>
                      <a:pt x="475" y="1256"/>
                    </a:cubicBezTo>
                    <a:cubicBezTo>
                      <a:pt x="630" y="1410"/>
                      <a:pt x="817" y="1479"/>
                      <a:pt x="999" y="1479"/>
                    </a:cubicBezTo>
                    <a:cubicBezTo>
                      <a:pt x="1376" y="1479"/>
                      <a:pt x="1730" y="1186"/>
                      <a:pt x="1730" y="753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1" name="Google Shape;3661;p19"/>
              <p:cNvSpPr/>
              <p:nvPr/>
            </p:nvSpPr>
            <p:spPr>
              <a:xfrm>
                <a:off x="5107300" y="2816000"/>
                <a:ext cx="679350" cy="1002625"/>
              </a:xfrm>
              <a:custGeom>
                <a:rect b="b" l="l" r="r" t="t"/>
                <a:pathLst>
                  <a:path extrusionOk="0" h="40105" w="27174">
                    <a:moveTo>
                      <a:pt x="0" y="0"/>
                    </a:moveTo>
                    <a:lnTo>
                      <a:pt x="530" y="28"/>
                    </a:lnTo>
                    <a:lnTo>
                      <a:pt x="2678" y="56"/>
                    </a:lnTo>
                    <a:lnTo>
                      <a:pt x="10490" y="167"/>
                    </a:lnTo>
                    <a:lnTo>
                      <a:pt x="15875" y="223"/>
                    </a:lnTo>
                    <a:cubicBezTo>
                      <a:pt x="16184" y="237"/>
                      <a:pt x="16498" y="240"/>
                      <a:pt x="16817" y="240"/>
                    </a:cubicBezTo>
                    <a:cubicBezTo>
                      <a:pt x="17139" y="240"/>
                      <a:pt x="17464" y="237"/>
                      <a:pt x="17793" y="237"/>
                    </a:cubicBezTo>
                    <a:cubicBezTo>
                      <a:pt x="19170" y="237"/>
                      <a:pt x="20595" y="297"/>
                      <a:pt x="21957" y="921"/>
                    </a:cubicBezTo>
                    <a:cubicBezTo>
                      <a:pt x="24021" y="1813"/>
                      <a:pt x="25667" y="3543"/>
                      <a:pt x="26420" y="5691"/>
                    </a:cubicBezTo>
                    <a:cubicBezTo>
                      <a:pt x="26616" y="6249"/>
                      <a:pt x="26755" y="6835"/>
                      <a:pt x="26839" y="7421"/>
                    </a:cubicBezTo>
                    <a:cubicBezTo>
                      <a:pt x="26895" y="8007"/>
                      <a:pt x="26923" y="8621"/>
                      <a:pt x="26895" y="9235"/>
                    </a:cubicBezTo>
                    <a:lnTo>
                      <a:pt x="26895" y="12973"/>
                    </a:lnTo>
                    <a:lnTo>
                      <a:pt x="26895" y="27174"/>
                    </a:lnTo>
                    <a:cubicBezTo>
                      <a:pt x="26867" y="28262"/>
                      <a:pt x="26923" y="29322"/>
                      <a:pt x="26867" y="30354"/>
                    </a:cubicBezTo>
                    <a:cubicBezTo>
                      <a:pt x="26839" y="31331"/>
                      <a:pt x="26644" y="32307"/>
                      <a:pt x="26281" y="33256"/>
                    </a:cubicBezTo>
                    <a:cubicBezTo>
                      <a:pt x="25165" y="36380"/>
                      <a:pt x="22598" y="38752"/>
                      <a:pt x="19390" y="39617"/>
                    </a:cubicBezTo>
                    <a:cubicBezTo>
                      <a:pt x="18393" y="39872"/>
                      <a:pt x="17396" y="40011"/>
                      <a:pt x="16378" y="40011"/>
                    </a:cubicBezTo>
                    <a:cubicBezTo>
                      <a:pt x="16285" y="40011"/>
                      <a:pt x="16191" y="40010"/>
                      <a:pt x="16098" y="40007"/>
                    </a:cubicBezTo>
                    <a:lnTo>
                      <a:pt x="13950" y="40035"/>
                    </a:lnTo>
                    <a:lnTo>
                      <a:pt x="13224" y="40035"/>
                    </a:lnTo>
                    <a:lnTo>
                      <a:pt x="13419" y="40063"/>
                    </a:lnTo>
                    <a:lnTo>
                      <a:pt x="13977" y="40063"/>
                    </a:lnTo>
                    <a:lnTo>
                      <a:pt x="16098" y="40091"/>
                    </a:lnTo>
                    <a:cubicBezTo>
                      <a:pt x="16284" y="40100"/>
                      <a:pt x="16471" y="40105"/>
                      <a:pt x="16658" y="40105"/>
                    </a:cubicBezTo>
                    <a:cubicBezTo>
                      <a:pt x="17593" y="40105"/>
                      <a:pt x="18539" y="39989"/>
                      <a:pt x="19446" y="39756"/>
                    </a:cubicBezTo>
                    <a:cubicBezTo>
                      <a:pt x="22710" y="38891"/>
                      <a:pt x="25360" y="36464"/>
                      <a:pt x="26504" y="33312"/>
                    </a:cubicBezTo>
                    <a:cubicBezTo>
                      <a:pt x="26867" y="32363"/>
                      <a:pt x="27090" y="31359"/>
                      <a:pt x="27118" y="30326"/>
                    </a:cubicBezTo>
                    <a:cubicBezTo>
                      <a:pt x="27174" y="29294"/>
                      <a:pt x="27146" y="28234"/>
                      <a:pt x="27174" y="27146"/>
                    </a:cubicBezTo>
                    <a:lnTo>
                      <a:pt x="27174" y="12945"/>
                    </a:lnTo>
                    <a:lnTo>
                      <a:pt x="27174" y="9235"/>
                    </a:lnTo>
                    <a:cubicBezTo>
                      <a:pt x="27174" y="8593"/>
                      <a:pt x="27146" y="7979"/>
                      <a:pt x="27090" y="7393"/>
                    </a:cubicBezTo>
                    <a:cubicBezTo>
                      <a:pt x="27006" y="6779"/>
                      <a:pt x="26867" y="6194"/>
                      <a:pt x="26671" y="5608"/>
                    </a:cubicBezTo>
                    <a:cubicBezTo>
                      <a:pt x="25862" y="3404"/>
                      <a:pt x="24188" y="1618"/>
                      <a:pt x="22040" y="697"/>
                    </a:cubicBezTo>
                    <a:cubicBezTo>
                      <a:pt x="21036" y="279"/>
                      <a:pt x="19976" y="28"/>
                      <a:pt x="18888" y="28"/>
                    </a:cubicBezTo>
                    <a:lnTo>
                      <a:pt x="158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2" name="Google Shape;3662;p19"/>
              <p:cNvSpPr/>
              <p:nvPr/>
            </p:nvSpPr>
            <p:spPr>
              <a:xfrm>
                <a:off x="5126825" y="3240750"/>
                <a:ext cx="289475" cy="278325"/>
              </a:xfrm>
              <a:custGeom>
                <a:rect b="b" l="l" r="r" t="t"/>
                <a:pathLst>
                  <a:path extrusionOk="0" h="11133" w="11579">
                    <a:moveTo>
                      <a:pt x="6724" y="1"/>
                    </a:moveTo>
                    <a:lnTo>
                      <a:pt x="0" y="5943"/>
                    </a:lnTo>
                    <a:lnTo>
                      <a:pt x="3990" y="11132"/>
                    </a:lnTo>
                    <a:lnTo>
                      <a:pt x="11578" y="7784"/>
                    </a:lnTo>
                    <a:lnTo>
                      <a:pt x="6724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3" name="Google Shape;3663;p19"/>
              <p:cNvSpPr/>
              <p:nvPr/>
            </p:nvSpPr>
            <p:spPr>
              <a:xfrm>
                <a:off x="5186100" y="3404650"/>
                <a:ext cx="65600" cy="93500"/>
              </a:xfrm>
              <a:custGeom>
                <a:rect b="b" l="l" r="r" t="t"/>
                <a:pathLst>
                  <a:path extrusionOk="0" h="3740" w="2624">
                    <a:moveTo>
                      <a:pt x="1" y="1"/>
                    </a:moveTo>
                    <a:lnTo>
                      <a:pt x="112" y="2568"/>
                    </a:lnTo>
                    <a:lnTo>
                      <a:pt x="2623" y="3739"/>
                    </a:lnTo>
                    <a:lnTo>
                      <a:pt x="2484" y="111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4" name="Google Shape;3664;p19"/>
              <p:cNvSpPr/>
              <p:nvPr/>
            </p:nvSpPr>
            <p:spPr>
              <a:xfrm>
                <a:off x="5245400" y="3368400"/>
                <a:ext cx="65575" cy="94175"/>
              </a:xfrm>
              <a:custGeom>
                <a:rect b="b" l="l" r="r" t="t"/>
                <a:pathLst>
                  <a:path extrusionOk="0" h="3767" w="2623">
                    <a:moveTo>
                      <a:pt x="0" y="0"/>
                    </a:moveTo>
                    <a:lnTo>
                      <a:pt x="112" y="2595"/>
                    </a:lnTo>
                    <a:lnTo>
                      <a:pt x="2623" y="3766"/>
                    </a:lnTo>
                    <a:lnTo>
                      <a:pt x="2511" y="11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5" name="Google Shape;3665;p19"/>
              <p:cNvSpPr/>
              <p:nvPr/>
            </p:nvSpPr>
            <p:spPr>
              <a:xfrm>
                <a:off x="5306075" y="3332825"/>
                <a:ext cx="65575" cy="93475"/>
              </a:xfrm>
              <a:custGeom>
                <a:rect b="b" l="l" r="r" t="t"/>
                <a:pathLst>
                  <a:path extrusionOk="0" h="3739" w="2623">
                    <a:moveTo>
                      <a:pt x="0" y="0"/>
                    </a:moveTo>
                    <a:lnTo>
                      <a:pt x="112" y="2567"/>
                    </a:lnTo>
                    <a:lnTo>
                      <a:pt x="2623" y="3739"/>
                    </a:lnTo>
                    <a:lnTo>
                      <a:pt x="2483" y="11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6" name="Google Shape;3666;p19"/>
              <p:cNvSpPr/>
              <p:nvPr/>
            </p:nvSpPr>
            <p:spPr>
              <a:xfrm>
                <a:off x="5216100" y="3398975"/>
                <a:ext cx="364775" cy="191925"/>
              </a:xfrm>
              <a:custGeom>
                <a:rect b="b" l="l" r="r" t="t"/>
                <a:pathLst>
                  <a:path extrusionOk="0" h="7677" w="14591">
                    <a:moveTo>
                      <a:pt x="13999" y="0"/>
                    </a:moveTo>
                    <a:cubicBezTo>
                      <a:pt x="12591" y="0"/>
                      <a:pt x="8314" y="1344"/>
                      <a:pt x="8314" y="1344"/>
                    </a:cubicBezTo>
                    <a:lnTo>
                      <a:pt x="7421" y="33"/>
                    </a:lnTo>
                    <a:lnTo>
                      <a:pt x="0" y="4747"/>
                    </a:lnTo>
                    <a:lnTo>
                      <a:pt x="1730" y="7677"/>
                    </a:lnTo>
                    <a:lnTo>
                      <a:pt x="2232" y="7426"/>
                    </a:lnTo>
                    <a:cubicBezTo>
                      <a:pt x="4380" y="6338"/>
                      <a:pt x="13141" y="1679"/>
                      <a:pt x="14285" y="451"/>
                    </a:cubicBezTo>
                    <a:cubicBezTo>
                      <a:pt x="14591" y="125"/>
                      <a:pt x="14428" y="0"/>
                      <a:pt x="13999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7" name="Google Shape;3667;p19"/>
              <p:cNvSpPr/>
              <p:nvPr/>
            </p:nvSpPr>
            <p:spPr>
              <a:xfrm>
                <a:off x="5226550" y="3519775"/>
                <a:ext cx="101175" cy="68350"/>
              </a:xfrm>
              <a:custGeom>
                <a:rect b="b" l="l" r="r" t="t"/>
                <a:pathLst>
                  <a:path extrusionOk="0" h="2734" w="4047">
                    <a:moveTo>
                      <a:pt x="1647" y="0"/>
                    </a:moveTo>
                    <a:cubicBezTo>
                      <a:pt x="1058" y="0"/>
                      <a:pt x="479" y="222"/>
                      <a:pt x="1" y="613"/>
                    </a:cubicBezTo>
                    <a:lnTo>
                      <a:pt x="1284" y="2733"/>
                    </a:lnTo>
                    <a:lnTo>
                      <a:pt x="4046" y="1171"/>
                    </a:lnTo>
                    <a:cubicBezTo>
                      <a:pt x="3572" y="585"/>
                      <a:pt x="2902" y="194"/>
                      <a:pt x="2149" y="55"/>
                    </a:cubicBezTo>
                    <a:cubicBezTo>
                      <a:pt x="1982" y="18"/>
                      <a:pt x="1814" y="0"/>
                      <a:pt x="16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8" name="Google Shape;3668;p19"/>
              <p:cNvSpPr/>
              <p:nvPr/>
            </p:nvSpPr>
            <p:spPr>
              <a:xfrm>
                <a:off x="5257950" y="3399425"/>
                <a:ext cx="321275" cy="191475"/>
              </a:xfrm>
              <a:custGeom>
                <a:rect b="b" l="l" r="r" t="t"/>
                <a:pathLst>
                  <a:path extrusionOk="0" h="7659" w="12851">
                    <a:moveTo>
                      <a:pt x="12329" y="0"/>
                    </a:moveTo>
                    <a:cubicBezTo>
                      <a:pt x="11580" y="0"/>
                      <a:pt x="10267" y="321"/>
                      <a:pt x="10267" y="321"/>
                    </a:cubicBezTo>
                    <a:cubicBezTo>
                      <a:pt x="9821" y="600"/>
                      <a:pt x="10155" y="1688"/>
                      <a:pt x="10155" y="1688"/>
                    </a:cubicBezTo>
                    <a:lnTo>
                      <a:pt x="0" y="7491"/>
                    </a:lnTo>
                    <a:lnTo>
                      <a:pt x="84" y="7659"/>
                    </a:lnTo>
                    <a:cubicBezTo>
                      <a:pt x="4101" y="5790"/>
                      <a:pt x="12750" y="740"/>
                      <a:pt x="12834" y="210"/>
                    </a:cubicBezTo>
                    <a:cubicBezTo>
                      <a:pt x="12850" y="55"/>
                      <a:pt x="12638" y="0"/>
                      <a:pt x="12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9" name="Google Shape;3669;p19"/>
              <p:cNvSpPr/>
              <p:nvPr/>
            </p:nvSpPr>
            <p:spPr>
              <a:xfrm>
                <a:off x="5254450" y="3401175"/>
                <a:ext cx="322250" cy="186950"/>
              </a:xfrm>
              <a:custGeom>
                <a:rect b="b" l="l" r="r" t="t"/>
                <a:pathLst>
                  <a:path extrusionOk="0" h="7478" w="12890">
                    <a:moveTo>
                      <a:pt x="12890" y="0"/>
                    </a:moveTo>
                    <a:lnTo>
                      <a:pt x="12890" y="0"/>
                    </a:lnTo>
                    <a:cubicBezTo>
                      <a:pt x="12834" y="28"/>
                      <a:pt x="12778" y="56"/>
                      <a:pt x="12751" y="84"/>
                    </a:cubicBezTo>
                    <a:cubicBezTo>
                      <a:pt x="12806" y="56"/>
                      <a:pt x="12834" y="28"/>
                      <a:pt x="12890" y="0"/>
                    </a:cubicBezTo>
                    <a:close/>
                    <a:moveTo>
                      <a:pt x="12751" y="84"/>
                    </a:moveTo>
                    <a:lnTo>
                      <a:pt x="12388" y="307"/>
                    </a:lnTo>
                    <a:lnTo>
                      <a:pt x="11021" y="1116"/>
                    </a:lnTo>
                    <a:cubicBezTo>
                      <a:pt x="9877" y="1814"/>
                      <a:pt x="8287" y="2790"/>
                      <a:pt x="6501" y="3795"/>
                    </a:cubicBezTo>
                    <a:cubicBezTo>
                      <a:pt x="4716" y="4827"/>
                      <a:pt x="3098" y="5748"/>
                      <a:pt x="1898" y="6389"/>
                    </a:cubicBezTo>
                    <a:lnTo>
                      <a:pt x="503" y="7170"/>
                    </a:lnTo>
                    <a:lnTo>
                      <a:pt x="140" y="7394"/>
                    </a:lnTo>
                    <a:cubicBezTo>
                      <a:pt x="84" y="7421"/>
                      <a:pt x="57" y="7449"/>
                      <a:pt x="1" y="7477"/>
                    </a:cubicBezTo>
                    <a:cubicBezTo>
                      <a:pt x="57" y="7449"/>
                      <a:pt x="112" y="7449"/>
                      <a:pt x="140" y="7421"/>
                    </a:cubicBezTo>
                    <a:lnTo>
                      <a:pt x="531" y="7226"/>
                    </a:lnTo>
                    <a:lnTo>
                      <a:pt x="1954" y="6473"/>
                    </a:lnTo>
                    <a:cubicBezTo>
                      <a:pt x="3153" y="5831"/>
                      <a:pt x="4771" y="4938"/>
                      <a:pt x="6557" y="3906"/>
                    </a:cubicBezTo>
                    <a:cubicBezTo>
                      <a:pt x="8343" y="2874"/>
                      <a:pt x="9933" y="1897"/>
                      <a:pt x="11077" y="1200"/>
                    </a:cubicBezTo>
                    <a:lnTo>
                      <a:pt x="12416" y="335"/>
                    </a:lnTo>
                    <a:lnTo>
                      <a:pt x="12751" y="84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0" name="Google Shape;3670;p19"/>
              <p:cNvSpPr/>
              <p:nvPr/>
            </p:nvSpPr>
            <p:spPr>
              <a:xfrm>
                <a:off x="5506950" y="3404650"/>
                <a:ext cx="7700" cy="40475"/>
              </a:xfrm>
              <a:custGeom>
                <a:rect b="b" l="l" r="r" t="t"/>
                <a:pathLst>
                  <a:path extrusionOk="0" h="1619" w="308">
                    <a:moveTo>
                      <a:pt x="307" y="1"/>
                    </a:moveTo>
                    <a:cubicBezTo>
                      <a:pt x="112" y="224"/>
                      <a:pt x="28" y="503"/>
                      <a:pt x="28" y="782"/>
                    </a:cubicBezTo>
                    <a:cubicBezTo>
                      <a:pt x="0" y="1089"/>
                      <a:pt x="84" y="1368"/>
                      <a:pt x="251" y="1619"/>
                    </a:cubicBezTo>
                    <a:cubicBezTo>
                      <a:pt x="195" y="1340"/>
                      <a:pt x="140" y="1061"/>
                      <a:pt x="140" y="810"/>
                    </a:cubicBezTo>
                    <a:cubicBezTo>
                      <a:pt x="168" y="531"/>
                      <a:pt x="223" y="252"/>
                      <a:pt x="30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1" name="Google Shape;3671;p19"/>
              <p:cNvSpPr/>
              <p:nvPr/>
            </p:nvSpPr>
            <p:spPr>
              <a:xfrm>
                <a:off x="5439275" y="3426975"/>
                <a:ext cx="3525" cy="21650"/>
              </a:xfrm>
              <a:custGeom>
                <a:rect b="b" l="l" r="r" t="t"/>
                <a:pathLst>
                  <a:path extrusionOk="0" h="866" w="141">
                    <a:moveTo>
                      <a:pt x="113" y="1"/>
                    </a:moveTo>
                    <a:cubicBezTo>
                      <a:pt x="29" y="280"/>
                      <a:pt x="1" y="586"/>
                      <a:pt x="57" y="865"/>
                    </a:cubicBezTo>
                    <a:cubicBezTo>
                      <a:pt x="85" y="865"/>
                      <a:pt x="140" y="698"/>
                      <a:pt x="140" y="447"/>
                    </a:cubicBezTo>
                    <a:cubicBezTo>
                      <a:pt x="140" y="196"/>
                      <a:pt x="140" y="1"/>
                      <a:pt x="11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2" name="Google Shape;3672;p19"/>
              <p:cNvSpPr/>
              <p:nvPr/>
            </p:nvSpPr>
            <p:spPr>
              <a:xfrm>
                <a:off x="5420450" y="3432550"/>
                <a:ext cx="7000" cy="17475"/>
              </a:xfrm>
              <a:custGeom>
                <a:rect b="b" l="l" r="r" t="t"/>
                <a:pathLst>
                  <a:path extrusionOk="0" h="699" w="280">
                    <a:moveTo>
                      <a:pt x="252" y="1"/>
                    </a:moveTo>
                    <a:cubicBezTo>
                      <a:pt x="224" y="1"/>
                      <a:pt x="140" y="140"/>
                      <a:pt x="84" y="336"/>
                    </a:cubicBezTo>
                    <a:cubicBezTo>
                      <a:pt x="29" y="559"/>
                      <a:pt x="1" y="670"/>
                      <a:pt x="29" y="698"/>
                    </a:cubicBezTo>
                    <a:cubicBezTo>
                      <a:pt x="56" y="698"/>
                      <a:pt x="112" y="559"/>
                      <a:pt x="168" y="336"/>
                    </a:cubicBezTo>
                    <a:cubicBezTo>
                      <a:pt x="252" y="140"/>
                      <a:pt x="280" y="1"/>
                      <a:pt x="25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3" name="Google Shape;3673;p19"/>
              <p:cNvSpPr/>
              <p:nvPr/>
            </p:nvSpPr>
            <p:spPr>
              <a:xfrm>
                <a:off x="5400225" y="3426275"/>
                <a:ext cx="20950" cy="11875"/>
              </a:xfrm>
              <a:custGeom>
                <a:rect b="b" l="l" r="r" t="t"/>
                <a:pathLst>
                  <a:path extrusionOk="0" h="475" w="838">
                    <a:moveTo>
                      <a:pt x="810" y="1"/>
                    </a:moveTo>
                    <a:cubicBezTo>
                      <a:pt x="810" y="1"/>
                      <a:pt x="614" y="57"/>
                      <a:pt x="391" y="196"/>
                    </a:cubicBezTo>
                    <a:cubicBezTo>
                      <a:pt x="168" y="308"/>
                      <a:pt x="1" y="419"/>
                      <a:pt x="29" y="475"/>
                    </a:cubicBezTo>
                    <a:cubicBezTo>
                      <a:pt x="168" y="419"/>
                      <a:pt x="308" y="363"/>
                      <a:pt x="447" y="280"/>
                    </a:cubicBezTo>
                    <a:cubicBezTo>
                      <a:pt x="670" y="168"/>
                      <a:pt x="838" y="29"/>
                      <a:pt x="81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4" name="Google Shape;3674;p19"/>
              <p:cNvSpPr/>
              <p:nvPr/>
            </p:nvSpPr>
            <p:spPr>
              <a:xfrm>
                <a:off x="5389775" y="3415125"/>
                <a:ext cx="23725" cy="11875"/>
              </a:xfrm>
              <a:custGeom>
                <a:rect b="b" l="l" r="r" t="t"/>
                <a:pathLst>
                  <a:path extrusionOk="0" h="475" w="949">
                    <a:moveTo>
                      <a:pt x="949" y="0"/>
                    </a:moveTo>
                    <a:lnTo>
                      <a:pt x="949" y="0"/>
                    </a:lnTo>
                    <a:cubicBezTo>
                      <a:pt x="781" y="56"/>
                      <a:pt x="642" y="140"/>
                      <a:pt x="474" y="251"/>
                    </a:cubicBezTo>
                    <a:cubicBezTo>
                      <a:pt x="307" y="307"/>
                      <a:pt x="168" y="363"/>
                      <a:pt x="0" y="475"/>
                    </a:cubicBezTo>
                    <a:cubicBezTo>
                      <a:pt x="195" y="475"/>
                      <a:pt x="363" y="419"/>
                      <a:pt x="530" y="335"/>
                    </a:cubicBezTo>
                    <a:cubicBezTo>
                      <a:pt x="698" y="279"/>
                      <a:pt x="837" y="168"/>
                      <a:pt x="94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5" name="Google Shape;3675;p19"/>
              <p:cNvSpPr/>
              <p:nvPr/>
            </p:nvSpPr>
            <p:spPr>
              <a:xfrm>
                <a:off x="5437625" y="3394200"/>
                <a:ext cx="30275" cy="36300"/>
              </a:xfrm>
              <a:custGeom>
                <a:rect b="b" l="l" r="r" t="t"/>
                <a:pathLst>
                  <a:path extrusionOk="0" h="1452" w="1211">
                    <a:moveTo>
                      <a:pt x="988" y="112"/>
                    </a:moveTo>
                    <a:cubicBezTo>
                      <a:pt x="1099" y="112"/>
                      <a:pt x="1127" y="224"/>
                      <a:pt x="1071" y="335"/>
                    </a:cubicBezTo>
                    <a:cubicBezTo>
                      <a:pt x="1016" y="419"/>
                      <a:pt x="932" y="530"/>
                      <a:pt x="848" y="614"/>
                    </a:cubicBezTo>
                    <a:cubicBezTo>
                      <a:pt x="737" y="754"/>
                      <a:pt x="597" y="921"/>
                      <a:pt x="458" y="1061"/>
                    </a:cubicBezTo>
                    <a:cubicBezTo>
                      <a:pt x="315" y="1160"/>
                      <a:pt x="194" y="1238"/>
                      <a:pt x="114" y="1290"/>
                    </a:cubicBezTo>
                    <a:lnTo>
                      <a:pt x="114" y="1290"/>
                    </a:lnTo>
                    <a:cubicBezTo>
                      <a:pt x="98" y="1166"/>
                      <a:pt x="103" y="1037"/>
                      <a:pt x="123" y="921"/>
                    </a:cubicBezTo>
                    <a:cubicBezTo>
                      <a:pt x="151" y="726"/>
                      <a:pt x="234" y="558"/>
                      <a:pt x="374" y="391"/>
                    </a:cubicBezTo>
                    <a:cubicBezTo>
                      <a:pt x="541" y="224"/>
                      <a:pt x="764" y="112"/>
                      <a:pt x="988" y="112"/>
                    </a:cubicBezTo>
                    <a:close/>
                    <a:moveTo>
                      <a:pt x="1016" y="0"/>
                    </a:moveTo>
                    <a:cubicBezTo>
                      <a:pt x="513" y="28"/>
                      <a:pt x="123" y="419"/>
                      <a:pt x="39" y="893"/>
                    </a:cubicBezTo>
                    <a:cubicBezTo>
                      <a:pt x="39" y="1033"/>
                      <a:pt x="39" y="1200"/>
                      <a:pt x="67" y="1312"/>
                    </a:cubicBezTo>
                    <a:cubicBezTo>
                      <a:pt x="68" y="1314"/>
                      <a:pt x="69" y="1317"/>
                      <a:pt x="71" y="1319"/>
                    </a:cubicBezTo>
                    <a:lnTo>
                      <a:pt x="71" y="1319"/>
                    </a:lnTo>
                    <a:cubicBezTo>
                      <a:pt x="23" y="1351"/>
                      <a:pt x="0" y="1367"/>
                      <a:pt x="11" y="1367"/>
                    </a:cubicBezTo>
                    <a:cubicBezTo>
                      <a:pt x="34" y="1360"/>
                      <a:pt x="57" y="1351"/>
                      <a:pt x="80" y="1342"/>
                    </a:cubicBezTo>
                    <a:lnTo>
                      <a:pt x="80" y="1342"/>
                    </a:lnTo>
                    <a:cubicBezTo>
                      <a:pt x="97" y="1387"/>
                      <a:pt x="105" y="1428"/>
                      <a:pt x="151" y="1451"/>
                    </a:cubicBezTo>
                    <a:cubicBezTo>
                      <a:pt x="137" y="1410"/>
                      <a:pt x="127" y="1368"/>
                      <a:pt x="119" y="1324"/>
                    </a:cubicBezTo>
                    <a:lnTo>
                      <a:pt x="119" y="1324"/>
                    </a:lnTo>
                    <a:cubicBezTo>
                      <a:pt x="250" y="1263"/>
                      <a:pt x="376" y="1176"/>
                      <a:pt x="485" y="1088"/>
                    </a:cubicBezTo>
                    <a:cubicBezTo>
                      <a:pt x="653" y="977"/>
                      <a:pt x="792" y="837"/>
                      <a:pt x="932" y="670"/>
                    </a:cubicBezTo>
                    <a:cubicBezTo>
                      <a:pt x="1016" y="586"/>
                      <a:pt x="1099" y="475"/>
                      <a:pt x="1155" y="391"/>
                    </a:cubicBezTo>
                    <a:cubicBezTo>
                      <a:pt x="1211" y="307"/>
                      <a:pt x="1211" y="224"/>
                      <a:pt x="1211" y="168"/>
                    </a:cubicBezTo>
                    <a:cubicBezTo>
                      <a:pt x="1183" y="56"/>
                      <a:pt x="1099" y="0"/>
                      <a:pt x="101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6" name="Google Shape;3676;p19"/>
              <p:cNvSpPr/>
              <p:nvPr/>
            </p:nvSpPr>
            <p:spPr>
              <a:xfrm>
                <a:off x="5412775" y="3409375"/>
                <a:ext cx="28625" cy="18775"/>
              </a:xfrm>
              <a:custGeom>
                <a:rect b="b" l="l" r="r" t="t"/>
                <a:pathLst>
                  <a:path extrusionOk="0" h="751" w="1145">
                    <a:moveTo>
                      <a:pt x="377" y="0"/>
                    </a:moveTo>
                    <a:cubicBezTo>
                      <a:pt x="287" y="0"/>
                      <a:pt x="196" y="21"/>
                      <a:pt x="112" y="63"/>
                    </a:cubicBezTo>
                    <a:cubicBezTo>
                      <a:pt x="1" y="147"/>
                      <a:pt x="1" y="286"/>
                      <a:pt x="85" y="370"/>
                    </a:cubicBezTo>
                    <a:cubicBezTo>
                      <a:pt x="140" y="454"/>
                      <a:pt x="196" y="509"/>
                      <a:pt x="280" y="537"/>
                    </a:cubicBezTo>
                    <a:cubicBezTo>
                      <a:pt x="419" y="621"/>
                      <a:pt x="559" y="677"/>
                      <a:pt x="698" y="705"/>
                    </a:cubicBezTo>
                    <a:cubicBezTo>
                      <a:pt x="764" y="737"/>
                      <a:pt x="839" y="751"/>
                      <a:pt x="918" y="751"/>
                    </a:cubicBezTo>
                    <a:cubicBezTo>
                      <a:pt x="973" y="751"/>
                      <a:pt x="1031" y="744"/>
                      <a:pt x="1089" y="733"/>
                    </a:cubicBezTo>
                    <a:cubicBezTo>
                      <a:pt x="1089" y="733"/>
                      <a:pt x="949" y="705"/>
                      <a:pt x="726" y="649"/>
                    </a:cubicBezTo>
                    <a:cubicBezTo>
                      <a:pt x="587" y="593"/>
                      <a:pt x="447" y="537"/>
                      <a:pt x="336" y="454"/>
                    </a:cubicBezTo>
                    <a:cubicBezTo>
                      <a:pt x="224" y="398"/>
                      <a:pt x="57" y="230"/>
                      <a:pt x="168" y="147"/>
                    </a:cubicBezTo>
                    <a:cubicBezTo>
                      <a:pt x="231" y="122"/>
                      <a:pt x="299" y="108"/>
                      <a:pt x="368" y="108"/>
                    </a:cubicBezTo>
                    <a:cubicBezTo>
                      <a:pt x="453" y="108"/>
                      <a:pt x="538" y="128"/>
                      <a:pt x="615" y="175"/>
                    </a:cubicBezTo>
                    <a:cubicBezTo>
                      <a:pt x="726" y="230"/>
                      <a:pt x="838" y="314"/>
                      <a:pt x="921" y="398"/>
                    </a:cubicBezTo>
                    <a:cubicBezTo>
                      <a:pt x="1005" y="509"/>
                      <a:pt x="1089" y="621"/>
                      <a:pt x="1145" y="733"/>
                    </a:cubicBezTo>
                    <a:cubicBezTo>
                      <a:pt x="1145" y="593"/>
                      <a:pt x="1089" y="454"/>
                      <a:pt x="1005" y="342"/>
                    </a:cubicBezTo>
                    <a:cubicBezTo>
                      <a:pt x="894" y="230"/>
                      <a:pt x="782" y="119"/>
                      <a:pt x="642" y="63"/>
                    </a:cubicBezTo>
                    <a:cubicBezTo>
                      <a:pt x="559" y="21"/>
                      <a:pt x="468" y="0"/>
                      <a:pt x="3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7" name="Google Shape;3677;p19"/>
              <p:cNvSpPr/>
              <p:nvPr/>
            </p:nvSpPr>
            <p:spPr>
              <a:xfrm>
                <a:off x="5228650" y="3517975"/>
                <a:ext cx="98375" cy="30400"/>
              </a:xfrm>
              <a:custGeom>
                <a:rect b="b" l="l" r="r" t="t"/>
                <a:pathLst>
                  <a:path extrusionOk="0" h="1216" w="3935">
                    <a:moveTo>
                      <a:pt x="1705" y="1"/>
                    </a:moveTo>
                    <a:cubicBezTo>
                      <a:pt x="1309" y="1"/>
                      <a:pt x="908" y="88"/>
                      <a:pt x="531" y="266"/>
                    </a:cubicBezTo>
                    <a:cubicBezTo>
                      <a:pt x="391" y="322"/>
                      <a:pt x="252" y="434"/>
                      <a:pt x="112" y="518"/>
                    </a:cubicBezTo>
                    <a:cubicBezTo>
                      <a:pt x="84" y="545"/>
                      <a:pt x="28" y="573"/>
                      <a:pt x="0" y="629"/>
                    </a:cubicBezTo>
                    <a:cubicBezTo>
                      <a:pt x="0" y="631"/>
                      <a:pt x="2" y="632"/>
                      <a:pt x="4" y="632"/>
                    </a:cubicBezTo>
                    <a:cubicBezTo>
                      <a:pt x="30" y="632"/>
                      <a:pt x="223" y="477"/>
                      <a:pt x="558" y="322"/>
                    </a:cubicBezTo>
                    <a:cubicBezTo>
                      <a:pt x="913" y="170"/>
                      <a:pt x="1290" y="95"/>
                      <a:pt x="1664" y="95"/>
                    </a:cubicBezTo>
                    <a:cubicBezTo>
                      <a:pt x="2318" y="95"/>
                      <a:pt x="2963" y="325"/>
                      <a:pt x="3460" y="769"/>
                    </a:cubicBezTo>
                    <a:cubicBezTo>
                      <a:pt x="3767" y="1020"/>
                      <a:pt x="3906" y="1215"/>
                      <a:pt x="3934" y="1215"/>
                    </a:cubicBezTo>
                    <a:cubicBezTo>
                      <a:pt x="3906" y="1159"/>
                      <a:pt x="3878" y="1103"/>
                      <a:pt x="3851" y="1048"/>
                    </a:cubicBezTo>
                    <a:cubicBezTo>
                      <a:pt x="3739" y="936"/>
                      <a:pt x="3627" y="824"/>
                      <a:pt x="3516" y="713"/>
                    </a:cubicBezTo>
                    <a:cubicBezTo>
                      <a:pt x="3011" y="243"/>
                      <a:pt x="2364" y="1"/>
                      <a:pt x="170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8" name="Google Shape;3678;p19"/>
              <p:cNvSpPr/>
              <p:nvPr/>
            </p:nvSpPr>
            <p:spPr>
              <a:xfrm>
                <a:off x="5340950" y="3485525"/>
                <a:ext cx="55125" cy="31450"/>
              </a:xfrm>
              <a:custGeom>
                <a:rect b="b" l="l" r="r" t="t"/>
                <a:pathLst>
                  <a:path extrusionOk="0" h="1258" w="2205">
                    <a:moveTo>
                      <a:pt x="2198" y="0"/>
                    </a:moveTo>
                    <a:cubicBezTo>
                      <a:pt x="2136" y="0"/>
                      <a:pt x="1676" y="297"/>
                      <a:pt x="1088" y="644"/>
                    </a:cubicBezTo>
                    <a:cubicBezTo>
                      <a:pt x="474" y="979"/>
                      <a:pt x="0" y="1230"/>
                      <a:pt x="0" y="1258"/>
                    </a:cubicBezTo>
                    <a:cubicBezTo>
                      <a:pt x="391" y="1118"/>
                      <a:pt x="781" y="951"/>
                      <a:pt x="1172" y="728"/>
                    </a:cubicBezTo>
                    <a:cubicBezTo>
                      <a:pt x="1535" y="532"/>
                      <a:pt x="1897" y="281"/>
                      <a:pt x="2204" y="2"/>
                    </a:cubicBezTo>
                    <a:cubicBezTo>
                      <a:pt x="2203" y="1"/>
                      <a:pt x="2201" y="0"/>
                      <a:pt x="2198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9" name="Google Shape;3679;p19"/>
              <p:cNvSpPr/>
              <p:nvPr/>
            </p:nvSpPr>
            <p:spPr>
              <a:xfrm>
                <a:off x="5303975" y="3538175"/>
                <a:ext cx="11875" cy="8225"/>
              </a:xfrm>
              <a:custGeom>
                <a:rect b="b" l="l" r="r" t="t"/>
                <a:pathLst>
                  <a:path extrusionOk="0" h="329" w="475">
                    <a:moveTo>
                      <a:pt x="42" y="1"/>
                    </a:moveTo>
                    <a:cubicBezTo>
                      <a:pt x="16" y="1"/>
                      <a:pt x="1" y="7"/>
                      <a:pt x="1" y="16"/>
                    </a:cubicBezTo>
                    <a:cubicBezTo>
                      <a:pt x="1" y="44"/>
                      <a:pt x="84" y="100"/>
                      <a:pt x="196" y="184"/>
                    </a:cubicBezTo>
                    <a:cubicBezTo>
                      <a:pt x="317" y="256"/>
                      <a:pt x="396" y="329"/>
                      <a:pt x="433" y="329"/>
                    </a:cubicBezTo>
                    <a:cubicBezTo>
                      <a:pt x="438" y="329"/>
                      <a:pt x="443" y="327"/>
                      <a:pt x="447" y="323"/>
                    </a:cubicBezTo>
                    <a:cubicBezTo>
                      <a:pt x="475" y="323"/>
                      <a:pt x="419" y="184"/>
                      <a:pt x="280" y="100"/>
                    </a:cubicBezTo>
                    <a:cubicBezTo>
                      <a:pt x="187" y="26"/>
                      <a:pt x="94" y="1"/>
                      <a:pt x="4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0" name="Google Shape;3680;p19"/>
              <p:cNvSpPr/>
              <p:nvPr/>
            </p:nvSpPr>
            <p:spPr>
              <a:xfrm>
                <a:off x="5279575" y="3528700"/>
                <a:ext cx="11175" cy="4150"/>
              </a:xfrm>
              <a:custGeom>
                <a:rect b="b" l="l" r="r" t="t"/>
                <a:pathLst>
                  <a:path extrusionOk="0" h="166" w="447">
                    <a:moveTo>
                      <a:pt x="96" y="1"/>
                    </a:moveTo>
                    <a:cubicBezTo>
                      <a:pt x="37" y="1"/>
                      <a:pt x="0" y="17"/>
                      <a:pt x="0" y="33"/>
                    </a:cubicBezTo>
                    <a:cubicBezTo>
                      <a:pt x="0" y="61"/>
                      <a:pt x="84" y="89"/>
                      <a:pt x="223" y="144"/>
                    </a:cubicBezTo>
                    <a:cubicBezTo>
                      <a:pt x="279" y="158"/>
                      <a:pt x="335" y="165"/>
                      <a:pt x="377" y="165"/>
                    </a:cubicBezTo>
                    <a:cubicBezTo>
                      <a:pt x="419" y="165"/>
                      <a:pt x="446" y="158"/>
                      <a:pt x="446" y="144"/>
                    </a:cubicBezTo>
                    <a:cubicBezTo>
                      <a:pt x="446" y="89"/>
                      <a:pt x="363" y="61"/>
                      <a:pt x="251" y="33"/>
                    </a:cubicBezTo>
                    <a:cubicBezTo>
                      <a:pt x="192" y="9"/>
                      <a:pt x="138" y="1"/>
                      <a:pt x="9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1" name="Google Shape;3681;p19"/>
              <p:cNvSpPr/>
              <p:nvPr/>
            </p:nvSpPr>
            <p:spPr>
              <a:xfrm>
                <a:off x="5254450" y="3528525"/>
                <a:ext cx="13275" cy="4625"/>
              </a:xfrm>
              <a:custGeom>
                <a:rect b="b" l="l" r="r" t="t"/>
                <a:pathLst>
                  <a:path extrusionOk="0" h="185" w="531">
                    <a:moveTo>
                      <a:pt x="373" y="1"/>
                    </a:moveTo>
                    <a:cubicBezTo>
                      <a:pt x="338" y="1"/>
                      <a:pt x="297" y="4"/>
                      <a:pt x="252" y="12"/>
                    </a:cubicBezTo>
                    <a:cubicBezTo>
                      <a:pt x="84" y="40"/>
                      <a:pt x="1" y="151"/>
                      <a:pt x="29" y="179"/>
                    </a:cubicBezTo>
                    <a:cubicBezTo>
                      <a:pt x="29" y="183"/>
                      <a:pt x="31" y="185"/>
                      <a:pt x="35" y="185"/>
                    </a:cubicBezTo>
                    <a:cubicBezTo>
                      <a:pt x="61" y="185"/>
                      <a:pt x="160" y="123"/>
                      <a:pt x="280" y="123"/>
                    </a:cubicBezTo>
                    <a:cubicBezTo>
                      <a:pt x="419" y="96"/>
                      <a:pt x="531" y="123"/>
                      <a:pt x="531" y="68"/>
                    </a:cubicBezTo>
                    <a:cubicBezTo>
                      <a:pt x="531" y="27"/>
                      <a:pt x="471" y="1"/>
                      <a:pt x="37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2" name="Google Shape;3682;p19"/>
              <p:cNvSpPr/>
              <p:nvPr/>
            </p:nvSpPr>
            <p:spPr>
              <a:xfrm>
                <a:off x="5238425" y="3535500"/>
                <a:ext cx="7000" cy="2700"/>
              </a:xfrm>
              <a:custGeom>
                <a:rect b="b" l="l" r="r" t="t"/>
                <a:pathLst>
                  <a:path extrusionOk="0" h="108" w="280">
                    <a:moveTo>
                      <a:pt x="205" y="0"/>
                    </a:moveTo>
                    <a:cubicBezTo>
                      <a:pt x="186" y="0"/>
                      <a:pt x="164" y="4"/>
                      <a:pt x="140" y="12"/>
                    </a:cubicBezTo>
                    <a:cubicBezTo>
                      <a:pt x="56" y="12"/>
                      <a:pt x="0" y="40"/>
                      <a:pt x="0" y="68"/>
                    </a:cubicBezTo>
                    <a:cubicBezTo>
                      <a:pt x="0" y="87"/>
                      <a:pt x="28" y="107"/>
                      <a:pt x="74" y="107"/>
                    </a:cubicBezTo>
                    <a:cubicBezTo>
                      <a:pt x="93" y="107"/>
                      <a:pt x="115" y="104"/>
                      <a:pt x="140" y="96"/>
                    </a:cubicBezTo>
                    <a:cubicBezTo>
                      <a:pt x="223" y="96"/>
                      <a:pt x="279" y="68"/>
                      <a:pt x="279" y="40"/>
                    </a:cubicBezTo>
                    <a:cubicBezTo>
                      <a:pt x="279" y="20"/>
                      <a:pt x="251" y="0"/>
                      <a:pt x="2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3" name="Google Shape;3683;p19"/>
              <p:cNvSpPr/>
              <p:nvPr/>
            </p:nvSpPr>
            <p:spPr>
              <a:xfrm>
                <a:off x="3867875" y="2519550"/>
                <a:ext cx="1507975" cy="914425"/>
              </a:xfrm>
              <a:custGeom>
                <a:rect b="b" l="l" r="r" t="t"/>
                <a:pathLst>
                  <a:path extrusionOk="0" h="36577" w="60319">
                    <a:moveTo>
                      <a:pt x="36660" y="1"/>
                    </a:moveTo>
                    <a:cubicBezTo>
                      <a:pt x="34037" y="1"/>
                      <a:pt x="31526" y="1061"/>
                      <a:pt x="29685" y="2930"/>
                    </a:cubicBezTo>
                    <a:lnTo>
                      <a:pt x="1" y="30941"/>
                    </a:lnTo>
                    <a:lnTo>
                      <a:pt x="21399" y="31220"/>
                    </a:lnTo>
                    <a:lnTo>
                      <a:pt x="36046" y="17968"/>
                    </a:lnTo>
                    <a:lnTo>
                      <a:pt x="50693" y="36577"/>
                    </a:lnTo>
                    <a:lnTo>
                      <a:pt x="60318" y="31025"/>
                    </a:lnTo>
                    <a:lnTo>
                      <a:pt x="45141" y="4911"/>
                    </a:lnTo>
                    <a:cubicBezTo>
                      <a:pt x="43383" y="1870"/>
                      <a:pt x="40147" y="1"/>
                      <a:pt x="3666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4" name="Google Shape;3684;p19"/>
              <p:cNvSpPr/>
              <p:nvPr/>
            </p:nvSpPr>
            <p:spPr>
              <a:xfrm>
                <a:off x="3623750" y="3183550"/>
                <a:ext cx="1375450" cy="392700"/>
              </a:xfrm>
              <a:custGeom>
                <a:rect b="b" l="l" r="r" t="t"/>
                <a:pathLst>
                  <a:path extrusionOk="0" h="15708" w="55018">
                    <a:moveTo>
                      <a:pt x="15206" y="1"/>
                    </a:moveTo>
                    <a:cubicBezTo>
                      <a:pt x="14062" y="1"/>
                      <a:pt x="12946" y="252"/>
                      <a:pt x="11914" y="726"/>
                    </a:cubicBezTo>
                    <a:lnTo>
                      <a:pt x="1033" y="5776"/>
                    </a:lnTo>
                    <a:cubicBezTo>
                      <a:pt x="894" y="6167"/>
                      <a:pt x="1" y="15708"/>
                      <a:pt x="12862" y="15708"/>
                    </a:cubicBezTo>
                    <a:lnTo>
                      <a:pt x="47150" y="15708"/>
                    </a:lnTo>
                    <a:cubicBezTo>
                      <a:pt x="51502" y="15708"/>
                      <a:pt x="55018" y="12193"/>
                      <a:pt x="55018" y="7868"/>
                    </a:cubicBezTo>
                    <a:cubicBezTo>
                      <a:pt x="55018" y="3516"/>
                      <a:pt x="51502" y="1"/>
                      <a:pt x="4715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5" name="Google Shape;3685;p19"/>
              <p:cNvSpPr/>
              <p:nvPr/>
            </p:nvSpPr>
            <p:spPr>
              <a:xfrm>
                <a:off x="4087575" y="3180075"/>
                <a:ext cx="790975" cy="7000"/>
              </a:xfrm>
              <a:custGeom>
                <a:rect b="b" l="l" r="r" t="t"/>
                <a:pathLst>
                  <a:path extrusionOk="0" h="280" w="31639">
                    <a:moveTo>
                      <a:pt x="15820" y="0"/>
                    </a:moveTo>
                    <a:cubicBezTo>
                      <a:pt x="7087" y="0"/>
                      <a:pt x="1" y="56"/>
                      <a:pt x="1" y="140"/>
                    </a:cubicBezTo>
                    <a:cubicBezTo>
                      <a:pt x="1" y="224"/>
                      <a:pt x="7087" y="279"/>
                      <a:pt x="15820" y="279"/>
                    </a:cubicBezTo>
                    <a:cubicBezTo>
                      <a:pt x="24552" y="279"/>
                      <a:pt x="31638" y="224"/>
                      <a:pt x="31638" y="140"/>
                    </a:cubicBezTo>
                    <a:cubicBezTo>
                      <a:pt x="31638" y="56"/>
                      <a:pt x="24552" y="0"/>
                      <a:pt x="15820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6" name="Google Shape;3686;p19"/>
              <p:cNvSpPr/>
              <p:nvPr/>
            </p:nvSpPr>
            <p:spPr>
              <a:xfrm>
                <a:off x="4741175" y="2805525"/>
                <a:ext cx="30650" cy="163250"/>
              </a:xfrm>
              <a:custGeom>
                <a:rect b="b" l="l" r="r" t="t"/>
                <a:pathLst>
                  <a:path extrusionOk="0" h="6530" w="1226">
                    <a:moveTo>
                      <a:pt x="191" y="0"/>
                    </a:moveTo>
                    <a:cubicBezTo>
                      <a:pt x="108" y="0"/>
                      <a:pt x="1" y="1496"/>
                      <a:pt x="277" y="3321"/>
                    </a:cubicBezTo>
                    <a:cubicBezTo>
                      <a:pt x="526" y="5116"/>
                      <a:pt x="1048" y="6529"/>
                      <a:pt x="1139" y="6529"/>
                    </a:cubicBezTo>
                    <a:cubicBezTo>
                      <a:pt x="1140" y="6529"/>
                      <a:pt x="1141" y="6529"/>
                      <a:pt x="1142" y="6529"/>
                    </a:cubicBezTo>
                    <a:cubicBezTo>
                      <a:pt x="1226" y="6501"/>
                      <a:pt x="807" y="5078"/>
                      <a:pt x="528" y="3265"/>
                    </a:cubicBezTo>
                    <a:cubicBezTo>
                      <a:pt x="277" y="1479"/>
                      <a:pt x="277" y="1"/>
                      <a:pt x="193" y="1"/>
                    </a:cubicBezTo>
                    <a:cubicBezTo>
                      <a:pt x="193" y="0"/>
                      <a:pt x="192" y="0"/>
                      <a:pt x="191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7" name="Google Shape;3687;p19"/>
              <p:cNvSpPr/>
              <p:nvPr/>
            </p:nvSpPr>
            <p:spPr>
              <a:xfrm>
                <a:off x="4766925" y="2799950"/>
                <a:ext cx="19550" cy="167425"/>
              </a:xfrm>
              <a:custGeom>
                <a:rect b="b" l="l" r="r" t="t"/>
                <a:pathLst>
                  <a:path extrusionOk="0" h="6697" w="782">
                    <a:moveTo>
                      <a:pt x="642" y="0"/>
                    </a:moveTo>
                    <a:cubicBezTo>
                      <a:pt x="530" y="0"/>
                      <a:pt x="503" y="1507"/>
                      <a:pt x="363" y="3348"/>
                    </a:cubicBezTo>
                    <a:cubicBezTo>
                      <a:pt x="196" y="5190"/>
                      <a:pt x="0" y="6696"/>
                      <a:pt x="56" y="6696"/>
                    </a:cubicBezTo>
                    <a:cubicBezTo>
                      <a:pt x="57" y="6696"/>
                      <a:pt x="58" y="6696"/>
                      <a:pt x="59" y="6696"/>
                    </a:cubicBezTo>
                    <a:cubicBezTo>
                      <a:pt x="146" y="6696"/>
                      <a:pt x="476" y="5228"/>
                      <a:pt x="642" y="3376"/>
                    </a:cubicBezTo>
                    <a:cubicBezTo>
                      <a:pt x="782" y="1507"/>
                      <a:pt x="698" y="0"/>
                      <a:pt x="642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8" name="Google Shape;3688;p19"/>
              <p:cNvSpPr/>
              <p:nvPr/>
            </p:nvSpPr>
            <p:spPr>
              <a:xfrm>
                <a:off x="4044350" y="1453075"/>
                <a:ext cx="595175" cy="321900"/>
              </a:xfrm>
              <a:custGeom>
                <a:rect b="b" l="l" r="r" t="t"/>
                <a:pathLst>
                  <a:path extrusionOk="0" h="12876" w="23807">
                    <a:moveTo>
                      <a:pt x="8548" y="0"/>
                    </a:moveTo>
                    <a:cubicBezTo>
                      <a:pt x="7906" y="0"/>
                      <a:pt x="7298" y="165"/>
                      <a:pt x="6863" y="616"/>
                    </a:cubicBezTo>
                    <a:cubicBezTo>
                      <a:pt x="6333" y="1146"/>
                      <a:pt x="6166" y="1955"/>
                      <a:pt x="5552" y="2346"/>
                    </a:cubicBezTo>
                    <a:cubicBezTo>
                      <a:pt x="5245" y="2544"/>
                      <a:pt x="4906" y="2605"/>
                      <a:pt x="4552" y="2605"/>
                    </a:cubicBezTo>
                    <a:cubicBezTo>
                      <a:pt x="3985" y="2605"/>
                      <a:pt x="3378" y="2448"/>
                      <a:pt x="2798" y="2448"/>
                    </a:cubicBezTo>
                    <a:cubicBezTo>
                      <a:pt x="2721" y="2448"/>
                      <a:pt x="2643" y="2451"/>
                      <a:pt x="2567" y="2457"/>
                    </a:cubicBezTo>
                    <a:cubicBezTo>
                      <a:pt x="1562" y="2569"/>
                      <a:pt x="698" y="3238"/>
                      <a:pt x="363" y="4187"/>
                    </a:cubicBezTo>
                    <a:cubicBezTo>
                      <a:pt x="0" y="5136"/>
                      <a:pt x="140" y="6196"/>
                      <a:pt x="698" y="7033"/>
                    </a:cubicBezTo>
                    <a:cubicBezTo>
                      <a:pt x="1004" y="7507"/>
                      <a:pt x="1451" y="7926"/>
                      <a:pt x="1590" y="8456"/>
                    </a:cubicBezTo>
                    <a:cubicBezTo>
                      <a:pt x="1758" y="9209"/>
                      <a:pt x="1339" y="9906"/>
                      <a:pt x="1088" y="10604"/>
                    </a:cubicBezTo>
                    <a:cubicBezTo>
                      <a:pt x="809" y="11301"/>
                      <a:pt x="725" y="12194"/>
                      <a:pt x="1311" y="12668"/>
                    </a:cubicBezTo>
                    <a:cubicBezTo>
                      <a:pt x="1499" y="12811"/>
                      <a:pt x="1710" y="12875"/>
                      <a:pt x="1915" y="12875"/>
                    </a:cubicBezTo>
                    <a:cubicBezTo>
                      <a:pt x="2471" y="12875"/>
                      <a:pt x="2991" y="12407"/>
                      <a:pt x="2929" y="11776"/>
                    </a:cubicBezTo>
                    <a:lnTo>
                      <a:pt x="17549" y="10185"/>
                    </a:lnTo>
                    <a:cubicBezTo>
                      <a:pt x="17780" y="10235"/>
                      <a:pt x="17999" y="10258"/>
                      <a:pt x="18205" y="10258"/>
                    </a:cubicBezTo>
                    <a:cubicBezTo>
                      <a:pt x="19838" y="10258"/>
                      <a:pt x="20698" y="8836"/>
                      <a:pt x="21120" y="8316"/>
                    </a:cubicBezTo>
                    <a:cubicBezTo>
                      <a:pt x="23806" y="4970"/>
                      <a:pt x="21243" y="243"/>
                      <a:pt x="17299" y="243"/>
                    </a:cubicBezTo>
                    <a:cubicBezTo>
                      <a:pt x="16902" y="243"/>
                      <a:pt x="16491" y="291"/>
                      <a:pt x="16070" y="393"/>
                    </a:cubicBezTo>
                    <a:cubicBezTo>
                      <a:pt x="15149" y="616"/>
                      <a:pt x="14284" y="1090"/>
                      <a:pt x="13336" y="1146"/>
                    </a:cubicBezTo>
                    <a:cubicBezTo>
                      <a:pt x="13284" y="1149"/>
                      <a:pt x="13233" y="1150"/>
                      <a:pt x="13182" y="1150"/>
                    </a:cubicBezTo>
                    <a:cubicBezTo>
                      <a:pt x="12097" y="1150"/>
                      <a:pt x="11084" y="600"/>
                      <a:pt x="10072" y="253"/>
                    </a:cubicBezTo>
                    <a:cubicBezTo>
                      <a:pt x="9589" y="105"/>
                      <a:pt x="9058" y="0"/>
                      <a:pt x="8548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9" name="Google Shape;3689;p19"/>
              <p:cNvSpPr/>
              <p:nvPr/>
            </p:nvSpPr>
            <p:spPr>
              <a:xfrm>
                <a:off x="4019925" y="1552150"/>
                <a:ext cx="488250" cy="734800"/>
              </a:xfrm>
              <a:custGeom>
                <a:rect b="b" l="l" r="r" t="t"/>
                <a:pathLst>
                  <a:path extrusionOk="0" h="29392" w="19530">
                    <a:moveTo>
                      <a:pt x="5078" y="1"/>
                    </a:moveTo>
                    <a:lnTo>
                      <a:pt x="4799" y="1480"/>
                    </a:lnTo>
                    <a:lnTo>
                      <a:pt x="503" y="23715"/>
                    </a:lnTo>
                    <a:cubicBezTo>
                      <a:pt x="1" y="26310"/>
                      <a:pt x="1814" y="28793"/>
                      <a:pt x="4576" y="29295"/>
                    </a:cubicBezTo>
                    <a:cubicBezTo>
                      <a:pt x="4920" y="29360"/>
                      <a:pt x="5263" y="29392"/>
                      <a:pt x="5600" y="29392"/>
                    </a:cubicBezTo>
                    <a:cubicBezTo>
                      <a:pt x="8001" y="29392"/>
                      <a:pt x="10141" y="27803"/>
                      <a:pt x="10630" y="25529"/>
                    </a:cubicBezTo>
                    <a:cubicBezTo>
                      <a:pt x="11216" y="22794"/>
                      <a:pt x="11858" y="19949"/>
                      <a:pt x="11858" y="19949"/>
                    </a:cubicBezTo>
                    <a:cubicBezTo>
                      <a:pt x="11858" y="19949"/>
                      <a:pt x="11870" y="19949"/>
                      <a:pt x="11895" y="19949"/>
                    </a:cubicBezTo>
                    <a:cubicBezTo>
                      <a:pt x="12283" y="19949"/>
                      <a:pt x="15611" y="19826"/>
                      <a:pt x="17186" y="15652"/>
                    </a:cubicBezTo>
                    <a:cubicBezTo>
                      <a:pt x="18023" y="13448"/>
                      <a:pt x="18693" y="9682"/>
                      <a:pt x="19139" y="6585"/>
                    </a:cubicBezTo>
                    <a:cubicBezTo>
                      <a:pt x="19530" y="3795"/>
                      <a:pt x="17521" y="1256"/>
                      <a:pt x="14731" y="977"/>
                    </a:cubicBezTo>
                    <a:lnTo>
                      <a:pt x="5078" y="1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0" name="Google Shape;3690;p19"/>
              <p:cNvSpPr/>
              <p:nvPr/>
            </p:nvSpPr>
            <p:spPr>
              <a:xfrm>
                <a:off x="4415400" y="1754900"/>
                <a:ext cx="32100" cy="29050"/>
              </a:xfrm>
              <a:custGeom>
                <a:rect b="b" l="l" r="r" t="t"/>
                <a:pathLst>
                  <a:path extrusionOk="0" h="1162" w="1284">
                    <a:moveTo>
                      <a:pt x="630" y="1"/>
                    </a:moveTo>
                    <a:cubicBezTo>
                      <a:pt x="357" y="1"/>
                      <a:pt x="103" y="209"/>
                      <a:pt x="28" y="484"/>
                    </a:cubicBezTo>
                    <a:cubicBezTo>
                      <a:pt x="0" y="819"/>
                      <a:pt x="223" y="1098"/>
                      <a:pt x="530" y="1153"/>
                    </a:cubicBezTo>
                    <a:cubicBezTo>
                      <a:pt x="565" y="1159"/>
                      <a:pt x="600" y="1162"/>
                      <a:pt x="633" y="1162"/>
                    </a:cubicBezTo>
                    <a:cubicBezTo>
                      <a:pt x="926" y="1162"/>
                      <a:pt x="1178" y="954"/>
                      <a:pt x="1228" y="679"/>
                    </a:cubicBezTo>
                    <a:cubicBezTo>
                      <a:pt x="1284" y="344"/>
                      <a:pt x="1060" y="65"/>
                      <a:pt x="726" y="10"/>
                    </a:cubicBezTo>
                    <a:cubicBezTo>
                      <a:pt x="694" y="4"/>
                      <a:pt x="662" y="1"/>
                      <a:pt x="63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1" name="Google Shape;3691;p19"/>
              <p:cNvSpPr/>
              <p:nvPr/>
            </p:nvSpPr>
            <p:spPr>
              <a:xfrm>
                <a:off x="4409125" y="1738600"/>
                <a:ext cx="60000" cy="22400"/>
              </a:xfrm>
              <a:custGeom>
                <a:rect b="b" l="l" r="r" t="t"/>
                <a:pathLst>
                  <a:path extrusionOk="0" h="896" w="2400">
                    <a:moveTo>
                      <a:pt x="955" y="1"/>
                    </a:moveTo>
                    <a:cubicBezTo>
                      <a:pt x="740" y="1"/>
                      <a:pt x="527" y="44"/>
                      <a:pt x="335" y="131"/>
                    </a:cubicBezTo>
                    <a:cubicBezTo>
                      <a:pt x="112" y="243"/>
                      <a:pt x="0" y="355"/>
                      <a:pt x="28" y="410"/>
                    </a:cubicBezTo>
                    <a:cubicBezTo>
                      <a:pt x="37" y="424"/>
                      <a:pt x="60" y="430"/>
                      <a:pt x="94" y="430"/>
                    </a:cubicBezTo>
                    <a:cubicBezTo>
                      <a:pt x="213" y="430"/>
                      <a:pt x="472" y="363"/>
                      <a:pt x="801" y="363"/>
                    </a:cubicBezTo>
                    <a:cubicBezTo>
                      <a:pt x="942" y="363"/>
                      <a:pt x="1095" y="376"/>
                      <a:pt x="1256" y="410"/>
                    </a:cubicBezTo>
                    <a:cubicBezTo>
                      <a:pt x="1814" y="537"/>
                      <a:pt x="2188" y="896"/>
                      <a:pt x="2314" y="896"/>
                    </a:cubicBezTo>
                    <a:cubicBezTo>
                      <a:pt x="2326" y="896"/>
                      <a:pt x="2336" y="892"/>
                      <a:pt x="2344" y="885"/>
                    </a:cubicBezTo>
                    <a:cubicBezTo>
                      <a:pt x="2400" y="885"/>
                      <a:pt x="2344" y="717"/>
                      <a:pt x="2176" y="522"/>
                    </a:cubicBezTo>
                    <a:cubicBezTo>
                      <a:pt x="1953" y="271"/>
                      <a:pt x="1674" y="104"/>
                      <a:pt x="1339" y="48"/>
                    </a:cubicBezTo>
                    <a:cubicBezTo>
                      <a:pt x="1214" y="16"/>
                      <a:pt x="1084" y="1"/>
                      <a:pt x="95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2" name="Google Shape;3692;p19"/>
              <p:cNvSpPr/>
              <p:nvPr/>
            </p:nvSpPr>
            <p:spPr>
              <a:xfrm>
                <a:off x="4263350" y="1724225"/>
                <a:ext cx="32100" cy="29050"/>
              </a:xfrm>
              <a:custGeom>
                <a:rect b="b" l="l" r="r" t="t"/>
                <a:pathLst>
                  <a:path extrusionOk="0" h="1162" w="1284">
                    <a:moveTo>
                      <a:pt x="651" y="0"/>
                    </a:moveTo>
                    <a:cubicBezTo>
                      <a:pt x="358" y="0"/>
                      <a:pt x="106" y="208"/>
                      <a:pt x="56" y="483"/>
                    </a:cubicBezTo>
                    <a:cubicBezTo>
                      <a:pt x="0" y="818"/>
                      <a:pt x="224" y="1097"/>
                      <a:pt x="558" y="1153"/>
                    </a:cubicBezTo>
                    <a:cubicBezTo>
                      <a:pt x="590" y="1159"/>
                      <a:pt x="622" y="1161"/>
                      <a:pt x="654" y="1161"/>
                    </a:cubicBezTo>
                    <a:cubicBezTo>
                      <a:pt x="926" y="1161"/>
                      <a:pt x="1181" y="954"/>
                      <a:pt x="1256" y="679"/>
                    </a:cubicBezTo>
                    <a:cubicBezTo>
                      <a:pt x="1284" y="344"/>
                      <a:pt x="1060" y="65"/>
                      <a:pt x="754" y="9"/>
                    </a:cubicBezTo>
                    <a:cubicBezTo>
                      <a:pt x="719" y="3"/>
                      <a:pt x="684" y="0"/>
                      <a:pt x="65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3" name="Google Shape;3693;p19"/>
              <p:cNvSpPr/>
              <p:nvPr/>
            </p:nvSpPr>
            <p:spPr>
              <a:xfrm>
                <a:off x="4253575" y="1709300"/>
                <a:ext cx="59325" cy="22400"/>
              </a:xfrm>
              <a:custGeom>
                <a:rect b="b" l="l" r="r" t="t"/>
                <a:pathLst>
                  <a:path extrusionOk="0" h="896" w="2373">
                    <a:moveTo>
                      <a:pt x="937" y="1"/>
                    </a:moveTo>
                    <a:cubicBezTo>
                      <a:pt x="730" y="1"/>
                      <a:pt x="527" y="44"/>
                      <a:pt x="336" y="132"/>
                    </a:cubicBezTo>
                    <a:cubicBezTo>
                      <a:pt x="84" y="243"/>
                      <a:pt x="1" y="355"/>
                      <a:pt x="1" y="411"/>
                    </a:cubicBezTo>
                    <a:cubicBezTo>
                      <a:pt x="10" y="425"/>
                      <a:pt x="33" y="430"/>
                      <a:pt x="66" y="430"/>
                    </a:cubicBezTo>
                    <a:cubicBezTo>
                      <a:pt x="185" y="430"/>
                      <a:pt x="445" y="364"/>
                      <a:pt x="774" y="364"/>
                    </a:cubicBezTo>
                    <a:cubicBezTo>
                      <a:pt x="914" y="364"/>
                      <a:pt x="1068" y="376"/>
                      <a:pt x="1228" y="411"/>
                    </a:cubicBezTo>
                    <a:cubicBezTo>
                      <a:pt x="1812" y="538"/>
                      <a:pt x="2165" y="896"/>
                      <a:pt x="2308" y="896"/>
                    </a:cubicBezTo>
                    <a:cubicBezTo>
                      <a:pt x="2322" y="896"/>
                      <a:pt x="2334" y="892"/>
                      <a:pt x="2344" y="885"/>
                    </a:cubicBezTo>
                    <a:cubicBezTo>
                      <a:pt x="2372" y="857"/>
                      <a:pt x="2344" y="718"/>
                      <a:pt x="2177" y="522"/>
                    </a:cubicBezTo>
                    <a:cubicBezTo>
                      <a:pt x="1954" y="271"/>
                      <a:pt x="1647" y="104"/>
                      <a:pt x="1312" y="48"/>
                    </a:cubicBezTo>
                    <a:cubicBezTo>
                      <a:pt x="1186" y="17"/>
                      <a:pt x="1061" y="1"/>
                      <a:pt x="93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4" name="Google Shape;3694;p19"/>
              <p:cNvSpPr/>
              <p:nvPr/>
            </p:nvSpPr>
            <p:spPr>
              <a:xfrm>
                <a:off x="4344250" y="1727925"/>
                <a:ext cx="43975" cy="138825"/>
              </a:xfrm>
              <a:custGeom>
                <a:rect b="b" l="l" r="r" t="t"/>
                <a:pathLst>
                  <a:path extrusionOk="0" h="5553" w="1759">
                    <a:moveTo>
                      <a:pt x="839" y="0"/>
                    </a:moveTo>
                    <a:cubicBezTo>
                      <a:pt x="839" y="0"/>
                      <a:pt x="838" y="0"/>
                      <a:pt x="838" y="0"/>
                    </a:cubicBezTo>
                    <a:cubicBezTo>
                      <a:pt x="754" y="0"/>
                      <a:pt x="921" y="1535"/>
                      <a:pt x="1228" y="3432"/>
                    </a:cubicBezTo>
                    <a:cubicBezTo>
                      <a:pt x="1312" y="3906"/>
                      <a:pt x="1396" y="4353"/>
                      <a:pt x="1451" y="4771"/>
                    </a:cubicBezTo>
                    <a:cubicBezTo>
                      <a:pt x="1507" y="4911"/>
                      <a:pt x="1507" y="5106"/>
                      <a:pt x="1451" y="5273"/>
                    </a:cubicBezTo>
                    <a:cubicBezTo>
                      <a:pt x="1396" y="5357"/>
                      <a:pt x="1256" y="5357"/>
                      <a:pt x="1089" y="5357"/>
                    </a:cubicBezTo>
                    <a:cubicBezTo>
                      <a:pt x="876" y="5324"/>
                      <a:pt x="664" y="5311"/>
                      <a:pt x="451" y="5311"/>
                    </a:cubicBezTo>
                    <a:cubicBezTo>
                      <a:pt x="301" y="5311"/>
                      <a:pt x="151" y="5318"/>
                      <a:pt x="1" y="5329"/>
                    </a:cubicBezTo>
                    <a:cubicBezTo>
                      <a:pt x="363" y="5441"/>
                      <a:pt x="698" y="5524"/>
                      <a:pt x="1061" y="5552"/>
                    </a:cubicBezTo>
                    <a:lnTo>
                      <a:pt x="1340" y="5552"/>
                    </a:lnTo>
                    <a:cubicBezTo>
                      <a:pt x="1479" y="5552"/>
                      <a:pt x="1591" y="5469"/>
                      <a:pt x="1647" y="5385"/>
                    </a:cubicBezTo>
                    <a:cubicBezTo>
                      <a:pt x="1758" y="5162"/>
                      <a:pt x="1758" y="4939"/>
                      <a:pt x="1702" y="4715"/>
                    </a:cubicBezTo>
                    <a:cubicBezTo>
                      <a:pt x="1647" y="4297"/>
                      <a:pt x="1563" y="3851"/>
                      <a:pt x="1507" y="3404"/>
                    </a:cubicBezTo>
                    <a:cubicBezTo>
                      <a:pt x="1203" y="1524"/>
                      <a:pt x="899" y="0"/>
                      <a:pt x="83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5" name="Google Shape;3695;p19"/>
              <p:cNvSpPr/>
              <p:nvPr/>
            </p:nvSpPr>
            <p:spPr>
              <a:xfrm>
                <a:off x="4171275" y="1977625"/>
                <a:ext cx="145100" cy="99750"/>
              </a:xfrm>
              <a:custGeom>
                <a:rect b="b" l="l" r="r" t="t"/>
                <a:pathLst>
                  <a:path extrusionOk="0" h="3990" w="5804">
                    <a:moveTo>
                      <a:pt x="1" y="0"/>
                    </a:moveTo>
                    <a:cubicBezTo>
                      <a:pt x="1" y="1"/>
                      <a:pt x="838" y="3460"/>
                      <a:pt x="5525" y="3990"/>
                    </a:cubicBezTo>
                    <a:lnTo>
                      <a:pt x="5804" y="2930"/>
                    </a:lnTo>
                    <a:cubicBezTo>
                      <a:pt x="3655" y="2511"/>
                      <a:pt x="1647" y="1507"/>
                      <a:pt x="1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6" name="Google Shape;3696;p19"/>
              <p:cNvSpPr/>
              <p:nvPr/>
            </p:nvSpPr>
            <p:spPr>
              <a:xfrm>
                <a:off x="4289850" y="1862450"/>
                <a:ext cx="48150" cy="53725"/>
              </a:xfrm>
              <a:custGeom>
                <a:rect b="b" l="l" r="r" t="t"/>
                <a:pathLst>
                  <a:path extrusionOk="0" h="2149" w="1926">
                    <a:moveTo>
                      <a:pt x="216" y="1"/>
                    </a:moveTo>
                    <a:cubicBezTo>
                      <a:pt x="180" y="1"/>
                      <a:pt x="82" y="164"/>
                      <a:pt x="56" y="422"/>
                    </a:cubicBezTo>
                    <a:cubicBezTo>
                      <a:pt x="0" y="813"/>
                      <a:pt x="140" y="1204"/>
                      <a:pt x="363" y="1511"/>
                    </a:cubicBezTo>
                    <a:cubicBezTo>
                      <a:pt x="642" y="1845"/>
                      <a:pt x="1005" y="2068"/>
                      <a:pt x="1395" y="2124"/>
                    </a:cubicBezTo>
                    <a:cubicBezTo>
                      <a:pt x="1491" y="2142"/>
                      <a:pt x="1575" y="2148"/>
                      <a:pt x="1646" y="2148"/>
                    </a:cubicBezTo>
                    <a:cubicBezTo>
                      <a:pt x="1805" y="2148"/>
                      <a:pt x="1898" y="2116"/>
                      <a:pt x="1898" y="2096"/>
                    </a:cubicBezTo>
                    <a:cubicBezTo>
                      <a:pt x="1926" y="2013"/>
                      <a:pt x="1172" y="1929"/>
                      <a:pt x="698" y="1315"/>
                    </a:cubicBezTo>
                    <a:cubicBezTo>
                      <a:pt x="196" y="701"/>
                      <a:pt x="335" y="4"/>
                      <a:pt x="224" y="4"/>
                    </a:cubicBezTo>
                    <a:cubicBezTo>
                      <a:pt x="222" y="2"/>
                      <a:pt x="219" y="1"/>
                      <a:pt x="21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7" name="Google Shape;3697;p19"/>
              <p:cNvSpPr/>
              <p:nvPr/>
            </p:nvSpPr>
            <p:spPr>
              <a:xfrm>
                <a:off x="4254275" y="1650625"/>
                <a:ext cx="75350" cy="21350"/>
              </a:xfrm>
              <a:custGeom>
                <a:rect b="b" l="l" r="r" t="t"/>
                <a:pathLst>
                  <a:path extrusionOk="0" h="854" w="3014">
                    <a:moveTo>
                      <a:pt x="1303" y="0"/>
                    </a:moveTo>
                    <a:cubicBezTo>
                      <a:pt x="1003" y="0"/>
                      <a:pt x="702" y="54"/>
                      <a:pt x="419" y="163"/>
                    </a:cubicBezTo>
                    <a:cubicBezTo>
                      <a:pt x="140" y="303"/>
                      <a:pt x="1" y="414"/>
                      <a:pt x="29" y="498"/>
                    </a:cubicBezTo>
                    <a:cubicBezTo>
                      <a:pt x="112" y="665"/>
                      <a:pt x="726" y="609"/>
                      <a:pt x="1507" y="665"/>
                    </a:cubicBezTo>
                    <a:cubicBezTo>
                      <a:pt x="2072" y="728"/>
                      <a:pt x="2559" y="854"/>
                      <a:pt x="2802" y="854"/>
                    </a:cubicBezTo>
                    <a:cubicBezTo>
                      <a:pt x="2883" y="854"/>
                      <a:pt x="2937" y="840"/>
                      <a:pt x="2958" y="805"/>
                    </a:cubicBezTo>
                    <a:cubicBezTo>
                      <a:pt x="3014" y="721"/>
                      <a:pt x="2902" y="554"/>
                      <a:pt x="2651" y="386"/>
                    </a:cubicBezTo>
                    <a:cubicBezTo>
                      <a:pt x="2243" y="131"/>
                      <a:pt x="1773" y="0"/>
                      <a:pt x="1303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8" name="Google Shape;3698;p19"/>
              <p:cNvSpPr/>
              <p:nvPr/>
            </p:nvSpPr>
            <p:spPr>
              <a:xfrm>
                <a:off x="4417475" y="1691125"/>
                <a:ext cx="55825" cy="23625"/>
              </a:xfrm>
              <a:custGeom>
                <a:rect b="b" l="l" r="r" t="t"/>
                <a:pathLst>
                  <a:path extrusionOk="0" h="945" w="2233">
                    <a:moveTo>
                      <a:pt x="893" y="1"/>
                    </a:moveTo>
                    <a:cubicBezTo>
                      <a:pt x="707" y="1"/>
                      <a:pt x="522" y="38"/>
                      <a:pt x="336" y="105"/>
                    </a:cubicBezTo>
                    <a:cubicBezTo>
                      <a:pt x="113" y="189"/>
                      <a:pt x="1" y="329"/>
                      <a:pt x="57" y="412"/>
                    </a:cubicBezTo>
                    <a:cubicBezTo>
                      <a:pt x="113" y="580"/>
                      <a:pt x="559" y="552"/>
                      <a:pt x="1089" y="691"/>
                    </a:cubicBezTo>
                    <a:cubicBezTo>
                      <a:pt x="1518" y="782"/>
                      <a:pt x="1855" y="945"/>
                      <a:pt x="2043" y="945"/>
                    </a:cubicBezTo>
                    <a:cubicBezTo>
                      <a:pt x="2087" y="945"/>
                      <a:pt x="2123" y="936"/>
                      <a:pt x="2149" y="914"/>
                    </a:cubicBezTo>
                    <a:cubicBezTo>
                      <a:pt x="2233" y="859"/>
                      <a:pt x="2205" y="691"/>
                      <a:pt x="2038" y="496"/>
                    </a:cubicBezTo>
                    <a:cubicBezTo>
                      <a:pt x="1842" y="273"/>
                      <a:pt x="1563" y="105"/>
                      <a:pt x="1256" y="50"/>
                    </a:cubicBezTo>
                    <a:cubicBezTo>
                      <a:pt x="1135" y="17"/>
                      <a:pt x="1014" y="1"/>
                      <a:pt x="89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9" name="Google Shape;3699;p19"/>
              <p:cNvSpPr/>
              <p:nvPr/>
            </p:nvSpPr>
            <p:spPr>
              <a:xfrm>
                <a:off x="4084100" y="1531225"/>
                <a:ext cx="441525" cy="210025"/>
              </a:xfrm>
              <a:custGeom>
                <a:rect b="b" l="l" r="r" t="t"/>
                <a:pathLst>
                  <a:path extrusionOk="0" h="8401" w="17661">
                    <a:moveTo>
                      <a:pt x="1897" y="1"/>
                    </a:moveTo>
                    <a:cubicBezTo>
                      <a:pt x="1897" y="1"/>
                      <a:pt x="0" y="7952"/>
                      <a:pt x="1563" y="8371"/>
                    </a:cubicBezTo>
                    <a:cubicBezTo>
                      <a:pt x="1641" y="8391"/>
                      <a:pt x="1717" y="8401"/>
                      <a:pt x="1790" y="8401"/>
                    </a:cubicBezTo>
                    <a:cubicBezTo>
                      <a:pt x="3206" y="8401"/>
                      <a:pt x="3711" y="4744"/>
                      <a:pt x="3711" y="4744"/>
                    </a:cubicBezTo>
                    <a:cubicBezTo>
                      <a:pt x="5859" y="4493"/>
                      <a:pt x="6333" y="2400"/>
                      <a:pt x="6919" y="2065"/>
                    </a:cubicBezTo>
                    <a:cubicBezTo>
                      <a:pt x="6997" y="2025"/>
                      <a:pt x="7106" y="2005"/>
                      <a:pt x="7240" y="2005"/>
                    </a:cubicBezTo>
                    <a:cubicBezTo>
                      <a:pt x="8113" y="2005"/>
                      <a:pt x="10069" y="2837"/>
                      <a:pt x="11690" y="4046"/>
                    </a:cubicBezTo>
                    <a:cubicBezTo>
                      <a:pt x="13370" y="5282"/>
                      <a:pt x="14963" y="5535"/>
                      <a:pt x="15986" y="5535"/>
                    </a:cubicBezTo>
                    <a:cubicBezTo>
                      <a:pt x="16695" y="5535"/>
                      <a:pt x="17130" y="5413"/>
                      <a:pt x="17130" y="5413"/>
                    </a:cubicBezTo>
                    <a:lnTo>
                      <a:pt x="17660" y="3265"/>
                    </a:lnTo>
                    <a:lnTo>
                      <a:pt x="14703" y="1870"/>
                    </a:lnTo>
                    <a:lnTo>
                      <a:pt x="10769" y="615"/>
                    </a:lnTo>
                    <a:lnTo>
                      <a:pt x="6333" y="670"/>
                    </a:lnTo>
                    <a:lnTo>
                      <a:pt x="1897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0" name="Google Shape;3700;p19"/>
              <p:cNvSpPr/>
              <p:nvPr/>
            </p:nvSpPr>
            <p:spPr>
              <a:xfrm>
                <a:off x="4135000" y="1500050"/>
                <a:ext cx="33525" cy="21450"/>
              </a:xfrm>
              <a:custGeom>
                <a:rect b="b" l="l" r="r" t="t"/>
                <a:pathLst>
                  <a:path extrusionOk="0" h="858" w="1341">
                    <a:moveTo>
                      <a:pt x="186" y="1"/>
                    </a:moveTo>
                    <a:cubicBezTo>
                      <a:pt x="72" y="1"/>
                      <a:pt x="1" y="24"/>
                      <a:pt x="1" y="48"/>
                    </a:cubicBezTo>
                    <a:cubicBezTo>
                      <a:pt x="1" y="132"/>
                      <a:pt x="336" y="188"/>
                      <a:pt x="670" y="383"/>
                    </a:cubicBezTo>
                    <a:cubicBezTo>
                      <a:pt x="1005" y="606"/>
                      <a:pt x="1201" y="857"/>
                      <a:pt x="1284" y="857"/>
                    </a:cubicBezTo>
                    <a:cubicBezTo>
                      <a:pt x="1340" y="829"/>
                      <a:pt x="1201" y="439"/>
                      <a:pt x="810" y="188"/>
                    </a:cubicBezTo>
                    <a:cubicBezTo>
                      <a:pt x="570" y="44"/>
                      <a:pt x="339" y="1"/>
                      <a:pt x="18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1" name="Google Shape;3701;p19"/>
              <p:cNvSpPr/>
              <p:nvPr/>
            </p:nvSpPr>
            <p:spPr>
              <a:xfrm>
                <a:off x="4165750" y="1474700"/>
                <a:ext cx="11125" cy="51700"/>
              </a:xfrm>
              <a:custGeom>
                <a:rect b="b" l="l" r="r" t="t"/>
                <a:pathLst>
                  <a:path extrusionOk="0" h="2068" w="445">
                    <a:moveTo>
                      <a:pt x="355" y="1"/>
                    </a:moveTo>
                    <a:cubicBezTo>
                      <a:pt x="291" y="1"/>
                      <a:pt x="81" y="413"/>
                      <a:pt x="54" y="1034"/>
                    </a:cubicBezTo>
                    <a:cubicBezTo>
                      <a:pt x="0" y="1656"/>
                      <a:pt x="260" y="2068"/>
                      <a:pt x="327" y="2068"/>
                    </a:cubicBezTo>
                    <a:cubicBezTo>
                      <a:pt x="330" y="2068"/>
                      <a:pt x="332" y="2067"/>
                      <a:pt x="333" y="2067"/>
                    </a:cubicBezTo>
                    <a:cubicBezTo>
                      <a:pt x="417" y="2039"/>
                      <a:pt x="250" y="1620"/>
                      <a:pt x="277" y="1062"/>
                    </a:cubicBezTo>
                    <a:cubicBezTo>
                      <a:pt x="333" y="476"/>
                      <a:pt x="445" y="30"/>
                      <a:pt x="361" y="2"/>
                    </a:cubicBezTo>
                    <a:cubicBezTo>
                      <a:pt x="359" y="1"/>
                      <a:pt x="357" y="1"/>
                      <a:pt x="35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2" name="Google Shape;3702;p19"/>
              <p:cNvSpPr/>
              <p:nvPr/>
            </p:nvSpPr>
            <p:spPr>
              <a:xfrm>
                <a:off x="4045725" y="1689350"/>
                <a:ext cx="88625" cy="106800"/>
              </a:xfrm>
              <a:custGeom>
                <a:rect b="b" l="l" r="r" t="t"/>
                <a:pathLst>
                  <a:path extrusionOk="0" h="4272" w="3545">
                    <a:moveTo>
                      <a:pt x="2142" y="0"/>
                    </a:moveTo>
                    <a:cubicBezTo>
                      <a:pt x="1484" y="0"/>
                      <a:pt x="784" y="341"/>
                      <a:pt x="503" y="1627"/>
                    </a:cubicBezTo>
                    <a:cubicBezTo>
                      <a:pt x="1" y="3923"/>
                      <a:pt x="1979" y="4271"/>
                      <a:pt x="2572" y="4271"/>
                    </a:cubicBezTo>
                    <a:cubicBezTo>
                      <a:pt x="2671" y="4271"/>
                      <a:pt x="2731" y="4262"/>
                      <a:pt x="2735" y="4250"/>
                    </a:cubicBezTo>
                    <a:cubicBezTo>
                      <a:pt x="2763" y="4166"/>
                      <a:pt x="3544" y="427"/>
                      <a:pt x="3544" y="427"/>
                    </a:cubicBezTo>
                    <a:cubicBezTo>
                      <a:pt x="3515" y="398"/>
                      <a:pt x="2853" y="0"/>
                      <a:pt x="2142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3" name="Google Shape;3703;p19"/>
              <p:cNvSpPr/>
              <p:nvPr/>
            </p:nvSpPr>
            <p:spPr>
              <a:xfrm>
                <a:off x="4072250" y="1710400"/>
                <a:ext cx="32800" cy="58975"/>
              </a:xfrm>
              <a:custGeom>
                <a:rect b="b" l="l" r="r" t="t"/>
                <a:pathLst>
                  <a:path extrusionOk="0" h="2359" w="1312">
                    <a:moveTo>
                      <a:pt x="940" y="0"/>
                    </a:moveTo>
                    <a:cubicBezTo>
                      <a:pt x="716" y="0"/>
                      <a:pt x="521" y="132"/>
                      <a:pt x="418" y="311"/>
                    </a:cubicBezTo>
                    <a:cubicBezTo>
                      <a:pt x="251" y="506"/>
                      <a:pt x="140" y="729"/>
                      <a:pt x="84" y="1008"/>
                    </a:cubicBezTo>
                    <a:cubicBezTo>
                      <a:pt x="0" y="1538"/>
                      <a:pt x="167" y="2096"/>
                      <a:pt x="530" y="2292"/>
                    </a:cubicBezTo>
                    <a:cubicBezTo>
                      <a:pt x="607" y="2338"/>
                      <a:pt x="684" y="2358"/>
                      <a:pt x="765" y="2358"/>
                    </a:cubicBezTo>
                    <a:cubicBezTo>
                      <a:pt x="832" y="2358"/>
                      <a:pt x="901" y="2345"/>
                      <a:pt x="976" y="2320"/>
                    </a:cubicBezTo>
                    <a:cubicBezTo>
                      <a:pt x="1060" y="2292"/>
                      <a:pt x="1088" y="2236"/>
                      <a:pt x="1088" y="2236"/>
                    </a:cubicBezTo>
                    <a:lnTo>
                      <a:pt x="1088" y="2236"/>
                    </a:lnTo>
                    <a:cubicBezTo>
                      <a:pt x="1088" y="2236"/>
                      <a:pt x="1032" y="2236"/>
                      <a:pt x="949" y="2264"/>
                    </a:cubicBezTo>
                    <a:cubicBezTo>
                      <a:pt x="911" y="2271"/>
                      <a:pt x="876" y="2275"/>
                      <a:pt x="842" y="2275"/>
                    </a:cubicBezTo>
                    <a:cubicBezTo>
                      <a:pt x="749" y="2275"/>
                      <a:pt x="668" y="2249"/>
                      <a:pt x="586" y="2208"/>
                    </a:cubicBezTo>
                    <a:cubicBezTo>
                      <a:pt x="335" y="2041"/>
                      <a:pt x="195" y="1538"/>
                      <a:pt x="279" y="1036"/>
                    </a:cubicBezTo>
                    <a:cubicBezTo>
                      <a:pt x="335" y="813"/>
                      <a:pt x="418" y="590"/>
                      <a:pt x="558" y="422"/>
                    </a:cubicBezTo>
                    <a:cubicBezTo>
                      <a:pt x="642" y="255"/>
                      <a:pt x="809" y="143"/>
                      <a:pt x="976" y="116"/>
                    </a:cubicBezTo>
                    <a:cubicBezTo>
                      <a:pt x="1116" y="116"/>
                      <a:pt x="1200" y="199"/>
                      <a:pt x="1228" y="311"/>
                    </a:cubicBezTo>
                    <a:cubicBezTo>
                      <a:pt x="1255" y="395"/>
                      <a:pt x="1228" y="450"/>
                      <a:pt x="1228" y="450"/>
                    </a:cubicBezTo>
                    <a:cubicBezTo>
                      <a:pt x="1228" y="450"/>
                      <a:pt x="1311" y="422"/>
                      <a:pt x="1311" y="311"/>
                    </a:cubicBezTo>
                    <a:cubicBezTo>
                      <a:pt x="1311" y="227"/>
                      <a:pt x="1283" y="171"/>
                      <a:pt x="1228" y="116"/>
                    </a:cubicBezTo>
                    <a:cubicBezTo>
                      <a:pt x="1172" y="32"/>
                      <a:pt x="1088" y="4"/>
                      <a:pt x="1004" y="4"/>
                    </a:cubicBezTo>
                    <a:cubicBezTo>
                      <a:pt x="983" y="2"/>
                      <a:pt x="962" y="0"/>
                      <a:pt x="94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4" name="Google Shape;3704;p19"/>
              <p:cNvSpPr/>
              <p:nvPr/>
            </p:nvSpPr>
            <p:spPr>
              <a:xfrm>
                <a:off x="4209650" y="1665100"/>
                <a:ext cx="146475" cy="147250"/>
              </a:xfrm>
              <a:custGeom>
                <a:rect b="b" l="l" r="r" t="t"/>
                <a:pathLst>
                  <a:path extrusionOk="0" h="5890" w="5859">
                    <a:moveTo>
                      <a:pt x="2971" y="0"/>
                    </a:moveTo>
                    <a:cubicBezTo>
                      <a:pt x="2638" y="0"/>
                      <a:pt x="2303" y="56"/>
                      <a:pt x="1981" y="170"/>
                    </a:cubicBezTo>
                    <a:cubicBezTo>
                      <a:pt x="1423" y="365"/>
                      <a:pt x="949" y="728"/>
                      <a:pt x="586" y="1202"/>
                    </a:cubicBezTo>
                    <a:cubicBezTo>
                      <a:pt x="223" y="1704"/>
                      <a:pt x="0" y="2318"/>
                      <a:pt x="0" y="2932"/>
                    </a:cubicBezTo>
                    <a:cubicBezTo>
                      <a:pt x="0" y="3574"/>
                      <a:pt x="223" y="4187"/>
                      <a:pt x="586" y="4690"/>
                    </a:cubicBezTo>
                    <a:cubicBezTo>
                      <a:pt x="1161" y="5478"/>
                      <a:pt x="2055" y="5889"/>
                      <a:pt x="2960" y="5889"/>
                    </a:cubicBezTo>
                    <a:cubicBezTo>
                      <a:pt x="3593" y="5889"/>
                      <a:pt x="4232" y="5689"/>
                      <a:pt x="4771" y="5275"/>
                    </a:cubicBezTo>
                    <a:cubicBezTo>
                      <a:pt x="5301" y="4857"/>
                      <a:pt x="5664" y="4271"/>
                      <a:pt x="5803" y="3629"/>
                    </a:cubicBezTo>
                    <a:cubicBezTo>
                      <a:pt x="5831" y="3462"/>
                      <a:pt x="5859" y="3295"/>
                      <a:pt x="5859" y="3099"/>
                    </a:cubicBezTo>
                    <a:cubicBezTo>
                      <a:pt x="5859" y="3044"/>
                      <a:pt x="5859" y="2988"/>
                      <a:pt x="5831" y="2932"/>
                    </a:cubicBezTo>
                    <a:cubicBezTo>
                      <a:pt x="5803" y="2932"/>
                      <a:pt x="5803" y="3183"/>
                      <a:pt x="5691" y="3602"/>
                    </a:cubicBezTo>
                    <a:cubicBezTo>
                      <a:pt x="5524" y="4215"/>
                      <a:pt x="5161" y="4745"/>
                      <a:pt x="4631" y="5108"/>
                    </a:cubicBezTo>
                    <a:cubicBezTo>
                      <a:pt x="4131" y="5484"/>
                      <a:pt x="3571" y="5653"/>
                      <a:pt x="3024" y="5653"/>
                    </a:cubicBezTo>
                    <a:cubicBezTo>
                      <a:pt x="1622" y="5653"/>
                      <a:pt x="307" y="4538"/>
                      <a:pt x="307" y="2932"/>
                    </a:cubicBezTo>
                    <a:cubicBezTo>
                      <a:pt x="307" y="1326"/>
                      <a:pt x="1622" y="211"/>
                      <a:pt x="3024" y="211"/>
                    </a:cubicBezTo>
                    <a:cubicBezTo>
                      <a:pt x="3571" y="211"/>
                      <a:pt x="4131" y="380"/>
                      <a:pt x="4631" y="756"/>
                    </a:cubicBezTo>
                    <a:cubicBezTo>
                      <a:pt x="5134" y="1118"/>
                      <a:pt x="5524" y="1649"/>
                      <a:pt x="5691" y="2234"/>
                    </a:cubicBezTo>
                    <a:cubicBezTo>
                      <a:pt x="5803" y="2681"/>
                      <a:pt x="5803" y="2932"/>
                      <a:pt x="5831" y="2932"/>
                    </a:cubicBezTo>
                    <a:cubicBezTo>
                      <a:pt x="5859" y="2876"/>
                      <a:pt x="5859" y="2820"/>
                      <a:pt x="5859" y="2765"/>
                    </a:cubicBezTo>
                    <a:cubicBezTo>
                      <a:pt x="5859" y="2597"/>
                      <a:pt x="5831" y="2430"/>
                      <a:pt x="5803" y="2262"/>
                    </a:cubicBezTo>
                    <a:cubicBezTo>
                      <a:pt x="5664" y="1593"/>
                      <a:pt x="5301" y="1035"/>
                      <a:pt x="4771" y="616"/>
                    </a:cubicBezTo>
                    <a:cubicBezTo>
                      <a:pt x="4255" y="211"/>
                      <a:pt x="3618" y="0"/>
                      <a:pt x="2971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5" name="Google Shape;3705;p19"/>
              <p:cNvSpPr/>
              <p:nvPr/>
            </p:nvSpPr>
            <p:spPr>
              <a:xfrm>
                <a:off x="4375650" y="1695150"/>
                <a:ext cx="151375" cy="147875"/>
              </a:xfrm>
              <a:custGeom>
                <a:rect b="b" l="l" r="r" t="t"/>
                <a:pathLst>
                  <a:path extrusionOk="0" h="5915" w="6055">
                    <a:moveTo>
                      <a:pt x="3214" y="237"/>
                    </a:moveTo>
                    <a:cubicBezTo>
                      <a:pt x="3764" y="237"/>
                      <a:pt x="4326" y="406"/>
                      <a:pt x="4827" y="781"/>
                    </a:cubicBezTo>
                    <a:cubicBezTo>
                      <a:pt x="5329" y="1144"/>
                      <a:pt x="5691" y="1674"/>
                      <a:pt x="5887" y="2288"/>
                    </a:cubicBezTo>
                    <a:cubicBezTo>
                      <a:pt x="5981" y="2664"/>
                      <a:pt x="5996" y="2901"/>
                      <a:pt x="6015" y="2967"/>
                    </a:cubicBezTo>
                    <a:lnTo>
                      <a:pt x="6015" y="2967"/>
                    </a:lnTo>
                    <a:cubicBezTo>
                      <a:pt x="5996" y="3022"/>
                      <a:pt x="5981" y="3275"/>
                      <a:pt x="5887" y="3627"/>
                    </a:cubicBezTo>
                    <a:cubicBezTo>
                      <a:pt x="5691" y="4241"/>
                      <a:pt x="5329" y="4771"/>
                      <a:pt x="4827" y="5134"/>
                    </a:cubicBezTo>
                    <a:cubicBezTo>
                      <a:pt x="4326" y="5509"/>
                      <a:pt x="3764" y="5678"/>
                      <a:pt x="3214" y="5678"/>
                    </a:cubicBezTo>
                    <a:cubicBezTo>
                      <a:pt x="1803" y="5678"/>
                      <a:pt x="474" y="4564"/>
                      <a:pt x="474" y="2957"/>
                    </a:cubicBezTo>
                    <a:cubicBezTo>
                      <a:pt x="474" y="1351"/>
                      <a:pt x="1803" y="237"/>
                      <a:pt x="3214" y="237"/>
                    </a:cubicBezTo>
                    <a:close/>
                    <a:moveTo>
                      <a:pt x="3156" y="0"/>
                    </a:moveTo>
                    <a:cubicBezTo>
                      <a:pt x="2250" y="0"/>
                      <a:pt x="1356" y="411"/>
                      <a:pt x="781" y="1200"/>
                    </a:cubicBezTo>
                    <a:cubicBezTo>
                      <a:pt x="0" y="2232"/>
                      <a:pt x="0" y="3683"/>
                      <a:pt x="781" y="4715"/>
                    </a:cubicBezTo>
                    <a:cubicBezTo>
                      <a:pt x="1356" y="5504"/>
                      <a:pt x="2250" y="5915"/>
                      <a:pt x="3156" y="5915"/>
                    </a:cubicBezTo>
                    <a:cubicBezTo>
                      <a:pt x="3788" y="5915"/>
                      <a:pt x="4427" y="5714"/>
                      <a:pt x="4966" y="5301"/>
                    </a:cubicBezTo>
                    <a:cubicBezTo>
                      <a:pt x="5468" y="4883"/>
                      <a:pt x="5831" y="4325"/>
                      <a:pt x="5970" y="3655"/>
                    </a:cubicBezTo>
                    <a:cubicBezTo>
                      <a:pt x="6026" y="3488"/>
                      <a:pt x="6026" y="3320"/>
                      <a:pt x="6026" y="3153"/>
                    </a:cubicBezTo>
                    <a:cubicBezTo>
                      <a:pt x="6026" y="3013"/>
                      <a:pt x="6054" y="2985"/>
                      <a:pt x="6026" y="2957"/>
                    </a:cubicBezTo>
                    <a:cubicBezTo>
                      <a:pt x="6026" y="2922"/>
                      <a:pt x="6026" y="2854"/>
                      <a:pt x="6026" y="2762"/>
                    </a:cubicBezTo>
                    <a:cubicBezTo>
                      <a:pt x="6026" y="2595"/>
                      <a:pt x="6026" y="2427"/>
                      <a:pt x="5970" y="2260"/>
                    </a:cubicBezTo>
                    <a:cubicBezTo>
                      <a:pt x="5831" y="1618"/>
                      <a:pt x="5468" y="1032"/>
                      <a:pt x="4966" y="614"/>
                    </a:cubicBezTo>
                    <a:cubicBezTo>
                      <a:pt x="4427" y="201"/>
                      <a:pt x="3788" y="0"/>
                      <a:pt x="3156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6" name="Google Shape;3706;p19"/>
              <p:cNvSpPr/>
              <p:nvPr/>
            </p:nvSpPr>
            <p:spPr>
              <a:xfrm>
                <a:off x="4136400" y="1695850"/>
                <a:ext cx="85125" cy="7000"/>
              </a:xfrm>
              <a:custGeom>
                <a:rect b="b" l="l" r="r" t="t"/>
                <a:pathLst>
                  <a:path extrusionOk="0" h="280" w="3405">
                    <a:moveTo>
                      <a:pt x="1703" y="0"/>
                    </a:moveTo>
                    <a:cubicBezTo>
                      <a:pt x="754" y="0"/>
                      <a:pt x="1" y="84"/>
                      <a:pt x="1" y="167"/>
                    </a:cubicBezTo>
                    <a:cubicBezTo>
                      <a:pt x="1" y="223"/>
                      <a:pt x="754" y="279"/>
                      <a:pt x="1703" y="279"/>
                    </a:cubicBezTo>
                    <a:cubicBezTo>
                      <a:pt x="2651" y="279"/>
                      <a:pt x="3404" y="223"/>
                      <a:pt x="3404" y="140"/>
                    </a:cubicBezTo>
                    <a:cubicBezTo>
                      <a:pt x="3404" y="56"/>
                      <a:pt x="2651" y="0"/>
                      <a:pt x="1703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7" name="Google Shape;3707;p19"/>
              <p:cNvSpPr/>
              <p:nvPr/>
            </p:nvSpPr>
            <p:spPr>
              <a:xfrm>
                <a:off x="4353325" y="1740675"/>
                <a:ext cx="31400" cy="15225"/>
              </a:xfrm>
              <a:custGeom>
                <a:rect b="b" l="l" r="r" t="t"/>
                <a:pathLst>
                  <a:path extrusionOk="0" h="609" w="1256">
                    <a:moveTo>
                      <a:pt x="541" y="0"/>
                    </a:moveTo>
                    <a:cubicBezTo>
                      <a:pt x="424" y="0"/>
                      <a:pt x="306" y="25"/>
                      <a:pt x="196" y="76"/>
                    </a:cubicBezTo>
                    <a:cubicBezTo>
                      <a:pt x="84" y="160"/>
                      <a:pt x="0" y="216"/>
                      <a:pt x="56" y="272"/>
                    </a:cubicBezTo>
                    <a:cubicBezTo>
                      <a:pt x="62" y="284"/>
                      <a:pt x="80" y="288"/>
                      <a:pt x="108" y="288"/>
                    </a:cubicBezTo>
                    <a:cubicBezTo>
                      <a:pt x="170" y="288"/>
                      <a:pt x="279" y="267"/>
                      <a:pt x="411" y="267"/>
                    </a:cubicBezTo>
                    <a:cubicBezTo>
                      <a:pt x="491" y="267"/>
                      <a:pt x="579" y="275"/>
                      <a:pt x="670" y="300"/>
                    </a:cubicBezTo>
                    <a:cubicBezTo>
                      <a:pt x="987" y="379"/>
                      <a:pt x="1154" y="609"/>
                      <a:pt x="1218" y="609"/>
                    </a:cubicBezTo>
                    <a:cubicBezTo>
                      <a:pt x="1222" y="609"/>
                      <a:pt x="1225" y="608"/>
                      <a:pt x="1228" y="606"/>
                    </a:cubicBezTo>
                    <a:cubicBezTo>
                      <a:pt x="1256" y="606"/>
                      <a:pt x="1256" y="495"/>
                      <a:pt x="1200" y="383"/>
                    </a:cubicBezTo>
                    <a:cubicBezTo>
                      <a:pt x="1064" y="131"/>
                      <a:pt x="807" y="0"/>
                      <a:pt x="541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8" name="Google Shape;3708;p19"/>
              <p:cNvSpPr/>
              <p:nvPr/>
            </p:nvSpPr>
            <p:spPr>
              <a:xfrm>
                <a:off x="4227075" y="2569775"/>
                <a:ext cx="1021125" cy="613800"/>
              </a:xfrm>
              <a:custGeom>
                <a:rect b="b" l="l" r="r" t="t"/>
                <a:pathLst>
                  <a:path extrusionOk="0" h="24552" w="40845">
                    <a:moveTo>
                      <a:pt x="39506" y="1"/>
                    </a:moveTo>
                    <a:lnTo>
                      <a:pt x="25082" y="23073"/>
                    </a:lnTo>
                    <a:lnTo>
                      <a:pt x="1" y="22571"/>
                    </a:lnTo>
                    <a:lnTo>
                      <a:pt x="1" y="24329"/>
                    </a:lnTo>
                    <a:lnTo>
                      <a:pt x="26058" y="24552"/>
                    </a:lnTo>
                    <a:lnTo>
                      <a:pt x="40845" y="949"/>
                    </a:lnTo>
                    <a:lnTo>
                      <a:pt x="39506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9" name="Google Shape;3709;p19"/>
              <p:cNvSpPr/>
              <p:nvPr/>
            </p:nvSpPr>
            <p:spPr>
              <a:xfrm>
                <a:off x="4482350" y="2956875"/>
                <a:ext cx="209975" cy="172475"/>
              </a:xfrm>
              <a:custGeom>
                <a:rect b="b" l="l" r="r" t="t"/>
                <a:pathLst>
                  <a:path extrusionOk="0" h="6899" w="8399">
                    <a:moveTo>
                      <a:pt x="1898" y="1"/>
                    </a:moveTo>
                    <a:lnTo>
                      <a:pt x="1" y="5441"/>
                    </a:lnTo>
                    <a:lnTo>
                      <a:pt x="4660" y="6613"/>
                    </a:lnTo>
                    <a:cubicBezTo>
                      <a:pt x="4770" y="6640"/>
                      <a:pt x="4880" y="6653"/>
                      <a:pt x="4988" y="6653"/>
                    </a:cubicBezTo>
                    <a:cubicBezTo>
                      <a:pt x="5538" y="6653"/>
                      <a:pt x="6040" y="6312"/>
                      <a:pt x="6250" y="5776"/>
                    </a:cubicBezTo>
                    <a:lnTo>
                      <a:pt x="6864" y="4185"/>
                    </a:lnTo>
                    <a:cubicBezTo>
                      <a:pt x="7003" y="4967"/>
                      <a:pt x="7226" y="5748"/>
                      <a:pt x="7478" y="6501"/>
                    </a:cubicBezTo>
                    <a:cubicBezTo>
                      <a:pt x="7632" y="6743"/>
                      <a:pt x="7890" y="6898"/>
                      <a:pt x="8170" y="6898"/>
                    </a:cubicBezTo>
                    <a:cubicBezTo>
                      <a:pt x="8245" y="6898"/>
                      <a:pt x="8322" y="6887"/>
                      <a:pt x="8398" y="6864"/>
                    </a:cubicBezTo>
                    <a:lnTo>
                      <a:pt x="8398" y="3014"/>
                    </a:lnTo>
                    <a:lnTo>
                      <a:pt x="7143" y="1144"/>
                    </a:lnTo>
                    <a:lnTo>
                      <a:pt x="1898" y="1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0" name="Google Shape;3710;p19"/>
              <p:cNvSpPr/>
              <p:nvPr/>
            </p:nvSpPr>
            <p:spPr>
              <a:xfrm>
                <a:off x="3519150" y="2055050"/>
                <a:ext cx="816750" cy="1303600"/>
              </a:xfrm>
              <a:custGeom>
                <a:rect b="b" l="l" r="r" t="t"/>
                <a:pathLst>
                  <a:path extrusionOk="0" h="52144" w="32670">
                    <a:moveTo>
                      <a:pt x="19976" y="0"/>
                    </a:moveTo>
                    <a:cubicBezTo>
                      <a:pt x="19976" y="0"/>
                      <a:pt x="13057" y="1758"/>
                      <a:pt x="10964" y="4855"/>
                    </a:cubicBezTo>
                    <a:cubicBezTo>
                      <a:pt x="8872" y="7979"/>
                      <a:pt x="6501" y="13168"/>
                      <a:pt x="3962" y="23212"/>
                    </a:cubicBezTo>
                    <a:cubicBezTo>
                      <a:pt x="1730" y="32000"/>
                      <a:pt x="0" y="46006"/>
                      <a:pt x="2427" y="49298"/>
                    </a:cubicBezTo>
                    <a:cubicBezTo>
                      <a:pt x="4073" y="51558"/>
                      <a:pt x="5134" y="52143"/>
                      <a:pt x="5134" y="52143"/>
                    </a:cubicBezTo>
                    <a:lnTo>
                      <a:pt x="10490" y="50218"/>
                    </a:lnTo>
                    <a:cubicBezTo>
                      <a:pt x="15651" y="48377"/>
                      <a:pt x="20394" y="45504"/>
                      <a:pt x="24440" y="41821"/>
                    </a:cubicBezTo>
                    <a:lnTo>
                      <a:pt x="32670" y="34316"/>
                    </a:lnTo>
                    <a:lnTo>
                      <a:pt x="28318" y="30912"/>
                    </a:lnTo>
                    <a:cubicBezTo>
                      <a:pt x="28318" y="30912"/>
                      <a:pt x="31638" y="13029"/>
                      <a:pt x="30745" y="6780"/>
                    </a:cubicBezTo>
                    <a:cubicBezTo>
                      <a:pt x="29964" y="1311"/>
                      <a:pt x="19976" y="0"/>
                      <a:pt x="1997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1" name="Google Shape;3711;p19"/>
              <p:cNvSpPr/>
              <p:nvPr/>
            </p:nvSpPr>
            <p:spPr>
              <a:xfrm>
                <a:off x="3722100" y="1912500"/>
                <a:ext cx="609625" cy="330800"/>
              </a:xfrm>
              <a:custGeom>
                <a:rect b="b" l="l" r="r" t="t"/>
                <a:pathLst>
                  <a:path extrusionOk="0" h="13232" w="24385">
                    <a:moveTo>
                      <a:pt x="10889" y="0"/>
                    </a:moveTo>
                    <a:cubicBezTo>
                      <a:pt x="10270" y="0"/>
                      <a:pt x="9661" y="132"/>
                      <a:pt x="9124" y="429"/>
                    </a:cubicBezTo>
                    <a:cubicBezTo>
                      <a:pt x="8036" y="1015"/>
                      <a:pt x="7366" y="2382"/>
                      <a:pt x="7812" y="3498"/>
                    </a:cubicBezTo>
                    <a:cubicBezTo>
                      <a:pt x="7683" y="3487"/>
                      <a:pt x="7554" y="3482"/>
                      <a:pt x="7426" y="3482"/>
                    </a:cubicBezTo>
                    <a:cubicBezTo>
                      <a:pt x="5265" y="3482"/>
                      <a:pt x="3329" y="4999"/>
                      <a:pt x="2065" y="6790"/>
                    </a:cubicBezTo>
                    <a:cubicBezTo>
                      <a:pt x="810" y="8548"/>
                      <a:pt x="1" y="11198"/>
                      <a:pt x="2316" y="12621"/>
                    </a:cubicBezTo>
                    <a:cubicBezTo>
                      <a:pt x="2955" y="12976"/>
                      <a:pt x="3654" y="13170"/>
                      <a:pt x="4378" y="13170"/>
                    </a:cubicBezTo>
                    <a:cubicBezTo>
                      <a:pt x="4509" y="13170"/>
                      <a:pt x="4640" y="13164"/>
                      <a:pt x="4771" y="13151"/>
                    </a:cubicBezTo>
                    <a:cubicBezTo>
                      <a:pt x="8426" y="12844"/>
                      <a:pt x="10993" y="11756"/>
                      <a:pt x="13671" y="11087"/>
                    </a:cubicBezTo>
                    <a:cubicBezTo>
                      <a:pt x="14363" y="10919"/>
                      <a:pt x="15060" y="10838"/>
                      <a:pt x="15754" y="10838"/>
                    </a:cubicBezTo>
                    <a:cubicBezTo>
                      <a:pt x="17944" y="10838"/>
                      <a:pt x="20094" y="11641"/>
                      <a:pt x="21874" y="13040"/>
                    </a:cubicBezTo>
                    <a:lnTo>
                      <a:pt x="21957" y="13095"/>
                    </a:lnTo>
                    <a:cubicBezTo>
                      <a:pt x="22125" y="13198"/>
                      <a:pt x="22357" y="13232"/>
                      <a:pt x="22593" y="13232"/>
                    </a:cubicBezTo>
                    <a:cubicBezTo>
                      <a:pt x="23064" y="13232"/>
                      <a:pt x="23547" y="13095"/>
                      <a:pt x="23547" y="13095"/>
                    </a:cubicBezTo>
                    <a:cubicBezTo>
                      <a:pt x="24384" y="12370"/>
                      <a:pt x="22487" y="8520"/>
                      <a:pt x="21985" y="7543"/>
                    </a:cubicBezTo>
                    <a:cubicBezTo>
                      <a:pt x="21483" y="6567"/>
                      <a:pt x="20562" y="5870"/>
                      <a:pt x="19697" y="5228"/>
                    </a:cubicBezTo>
                    <a:lnTo>
                      <a:pt x="15764" y="2243"/>
                    </a:lnTo>
                    <a:cubicBezTo>
                      <a:pt x="14843" y="1461"/>
                      <a:pt x="13783" y="820"/>
                      <a:pt x="12667" y="345"/>
                    </a:cubicBezTo>
                    <a:cubicBezTo>
                      <a:pt x="12103" y="125"/>
                      <a:pt x="11491" y="0"/>
                      <a:pt x="10889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2" name="Google Shape;3712;p19"/>
              <p:cNvSpPr/>
              <p:nvPr/>
            </p:nvSpPr>
            <p:spPr>
              <a:xfrm>
                <a:off x="3830225" y="2271250"/>
                <a:ext cx="703075" cy="852350"/>
              </a:xfrm>
              <a:custGeom>
                <a:rect b="b" l="l" r="r" t="t"/>
                <a:pathLst>
                  <a:path extrusionOk="0" h="34094" w="28123">
                    <a:moveTo>
                      <a:pt x="5385" y="1"/>
                    </a:moveTo>
                    <a:lnTo>
                      <a:pt x="809" y="21455"/>
                    </a:lnTo>
                    <a:cubicBezTo>
                      <a:pt x="0" y="25194"/>
                      <a:pt x="2092" y="28960"/>
                      <a:pt x="5691" y="30271"/>
                    </a:cubicBezTo>
                    <a:lnTo>
                      <a:pt x="25639" y="34094"/>
                    </a:lnTo>
                    <a:lnTo>
                      <a:pt x="28122" y="26672"/>
                    </a:lnTo>
                    <a:lnTo>
                      <a:pt x="11941" y="21623"/>
                    </a:lnTo>
                    <a:lnTo>
                      <a:pt x="16684" y="894"/>
                    </a:lnTo>
                    <a:lnTo>
                      <a:pt x="5385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3" name="Google Shape;3713;p19"/>
              <p:cNvSpPr/>
              <p:nvPr/>
            </p:nvSpPr>
            <p:spPr>
              <a:xfrm>
                <a:off x="3846250" y="2144300"/>
                <a:ext cx="691225" cy="982775"/>
              </a:xfrm>
              <a:custGeom>
                <a:rect b="b" l="l" r="r" t="t"/>
                <a:pathLst>
                  <a:path extrusionOk="0" h="39311" w="27649">
                    <a:moveTo>
                      <a:pt x="10334" y="0"/>
                    </a:moveTo>
                    <a:cubicBezTo>
                      <a:pt x="10303" y="0"/>
                      <a:pt x="10271" y="1"/>
                      <a:pt x="10240" y="1"/>
                    </a:cubicBezTo>
                    <a:cubicBezTo>
                      <a:pt x="8649" y="113"/>
                      <a:pt x="7171" y="866"/>
                      <a:pt x="6166" y="2094"/>
                    </a:cubicBezTo>
                    <a:cubicBezTo>
                      <a:pt x="5218" y="3210"/>
                      <a:pt x="4520" y="4521"/>
                      <a:pt x="4102" y="5916"/>
                    </a:cubicBezTo>
                    <a:cubicBezTo>
                      <a:pt x="3711" y="7199"/>
                      <a:pt x="3432" y="8483"/>
                      <a:pt x="3209" y="9794"/>
                    </a:cubicBezTo>
                    <a:cubicBezTo>
                      <a:pt x="2261" y="14788"/>
                      <a:pt x="1479" y="18833"/>
                      <a:pt x="949" y="21623"/>
                    </a:cubicBezTo>
                    <a:cubicBezTo>
                      <a:pt x="698" y="22990"/>
                      <a:pt x="503" y="24078"/>
                      <a:pt x="363" y="24831"/>
                    </a:cubicBezTo>
                    <a:lnTo>
                      <a:pt x="224" y="25668"/>
                    </a:lnTo>
                    <a:cubicBezTo>
                      <a:pt x="168" y="25864"/>
                      <a:pt x="168" y="25947"/>
                      <a:pt x="168" y="25947"/>
                    </a:cubicBezTo>
                    <a:cubicBezTo>
                      <a:pt x="168" y="25947"/>
                      <a:pt x="196" y="25864"/>
                      <a:pt x="252" y="25668"/>
                    </a:cubicBezTo>
                    <a:cubicBezTo>
                      <a:pt x="280" y="25473"/>
                      <a:pt x="336" y="25194"/>
                      <a:pt x="419" y="24831"/>
                    </a:cubicBezTo>
                    <a:lnTo>
                      <a:pt x="1061" y="21651"/>
                    </a:lnTo>
                    <a:cubicBezTo>
                      <a:pt x="1619" y="18833"/>
                      <a:pt x="2400" y="14816"/>
                      <a:pt x="3377" y="9850"/>
                    </a:cubicBezTo>
                    <a:cubicBezTo>
                      <a:pt x="3628" y="8538"/>
                      <a:pt x="3935" y="7255"/>
                      <a:pt x="4297" y="5972"/>
                    </a:cubicBezTo>
                    <a:cubicBezTo>
                      <a:pt x="4716" y="4605"/>
                      <a:pt x="5413" y="3349"/>
                      <a:pt x="6334" y="2261"/>
                    </a:cubicBezTo>
                    <a:cubicBezTo>
                      <a:pt x="7310" y="1089"/>
                      <a:pt x="8733" y="364"/>
                      <a:pt x="10268" y="280"/>
                    </a:cubicBezTo>
                    <a:cubicBezTo>
                      <a:pt x="10328" y="278"/>
                      <a:pt x="10388" y="277"/>
                      <a:pt x="10448" y="277"/>
                    </a:cubicBezTo>
                    <a:cubicBezTo>
                      <a:pt x="11999" y="277"/>
                      <a:pt x="13460" y="968"/>
                      <a:pt x="14480" y="2149"/>
                    </a:cubicBezTo>
                    <a:cubicBezTo>
                      <a:pt x="15010" y="2791"/>
                      <a:pt x="15401" y="3544"/>
                      <a:pt x="15596" y="4353"/>
                    </a:cubicBezTo>
                    <a:cubicBezTo>
                      <a:pt x="15680" y="4772"/>
                      <a:pt x="15736" y="5190"/>
                      <a:pt x="15736" y="5609"/>
                    </a:cubicBezTo>
                    <a:cubicBezTo>
                      <a:pt x="15680" y="6027"/>
                      <a:pt x="15708" y="6474"/>
                      <a:pt x="15624" y="6892"/>
                    </a:cubicBezTo>
                    <a:cubicBezTo>
                      <a:pt x="15373" y="8622"/>
                      <a:pt x="15010" y="10380"/>
                      <a:pt x="14648" y="12165"/>
                    </a:cubicBezTo>
                    <a:cubicBezTo>
                      <a:pt x="13867" y="15736"/>
                      <a:pt x="13002" y="19419"/>
                      <a:pt x="12053" y="23157"/>
                    </a:cubicBezTo>
                    <a:cubicBezTo>
                      <a:pt x="11746" y="24357"/>
                      <a:pt x="11439" y="25557"/>
                      <a:pt x="11160" y="26645"/>
                    </a:cubicBezTo>
                    <a:lnTo>
                      <a:pt x="11132" y="26784"/>
                    </a:lnTo>
                    <a:lnTo>
                      <a:pt x="11272" y="26812"/>
                    </a:lnTo>
                    <a:lnTo>
                      <a:pt x="27325" y="31822"/>
                    </a:lnTo>
                    <a:lnTo>
                      <a:pt x="27325" y="31822"/>
                    </a:lnTo>
                    <a:cubicBezTo>
                      <a:pt x="26434" y="34333"/>
                      <a:pt x="25596" y="36739"/>
                      <a:pt x="24810" y="39041"/>
                    </a:cubicBezTo>
                    <a:lnTo>
                      <a:pt x="24810" y="39041"/>
                    </a:lnTo>
                    <a:lnTo>
                      <a:pt x="5162" y="35433"/>
                    </a:lnTo>
                    <a:cubicBezTo>
                      <a:pt x="4130" y="35182"/>
                      <a:pt x="3125" y="34763"/>
                      <a:pt x="2233" y="34178"/>
                    </a:cubicBezTo>
                    <a:cubicBezTo>
                      <a:pt x="1591" y="33731"/>
                      <a:pt x="1033" y="33145"/>
                      <a:pt x="615" y="32476"/>
                    </a:cubicBezTo>
                    <a:lnTo>
                      <a:pt x="419" y="32057"/>
                    </a:lnTo>
                    <a:lnTo>
                      <a:pt x="280" y="31695"/>
                    </a:lnTo>
                    <a:lnTo>
                      <a:pt x="168" y="31388"/>
                    </a:lnTo>
                    <a:lnTo>
                      <a:pt x="112" y="31109"/>
                    </a:lnTo>
                    <a:cubicBezTo>
                      <a:pt x="57" y="30941"/>
                      <a:pt x="57" y="30830"/>
                      <a:pt x="29" y="30718"/>
                    </a:cubicBezTo>
                    <a:cubicBezTo>
                      <a:pt x="29" y="30690"/>
                      <a:pt x="1" y="30634"/>
                      <a:pt x="1" y="30606"/>
                    </a:cubicBezTo>
                    <a:cubicBezTo>
                      <a:pt x="1" y="30606"/>
                      <a:pt x="1" y="30662"/>
                      <a:pt x="1" y="30774"/>
                    </a:cubicBezTo>
                    <a:cubicBezTo>
                      <a:pt x="29" y="30858"/>
                      <a:pt x="29" y="30997"/>
                      <a:pt x="57" y="31137"/>
                    </a:cubicBezTo>
                    <a:lnTo>
                      <a:pt x="112" y="31416"/>
                    </a:lnTo>
                    <a:cubicBezTo>
                      <a:pt x="140" y="31527"/>
                      <a:pt x="168" y="31639"/>
                      <a:pt x="224" y="31750"/>
                    </a:cubicBezTo>
                    <a:cubicBezTo>
                      <a:pt x="252" y="31862"/>
                      <a:pt x="308" y="32001"/>
                      <a:pt x="336" y="32141"/>
                    </a:cubicBezTo>
                    <a:lnTo>
                      <a:pt x="559" y="32532"/>
                    </a:lnTo>
                    <a:cubicBezTo>
                      <a:pt x="977" y="33229"/>
                      <a:pt x="1507" y="33843"/>
                      <a:pt x="2177" y="34289"/>
                    </a:cubicBezTo>
                    <a:cubicBezTo>
                      <a:pt x="3070" y="34903"/>
                      <a:pt x="4074" y="35349"/>
                      <a:pt x="5134" y="35600"/>
                    </a:cubicBezTo>
                    <a:cubicBezTo>
                      <a:pt x="9905" y="36521"/>
                      <a:pt x="16684" y="37804"/>
                      <a:pt x="24859" y="39311"/>
                    </a:cubicBezTo>
                    <a:lnTo>
                      <a:pt x="24942" y="39311"/>
                    </a:lnTo>
                    <a:lnTo>
                      <a:pt x="24970" y="39227"/>
                    </a:lnTo>
                    <a:lnTo>
                      <a:pt x="27593" y="31806"/>
                    </a:lnTo>
                    <a:lnTo>
                      <a:pt x="27649" y="31667"/>
                    </a:lnTo>
                    <a:lnTo>
                      <a:pt x="27509" y="31639"/>
                    </a:lnTo>
                    <a:lnTo>
                      <a:pt x="11448" y="26599"/>
                    </a:lnTo>
                    <a:lnTo>
                      <a:pt x="11448" y="26599"/>
                    </a:lnTo>
                    <a:cubicBezTo>
                      <a:pt x="11740" y="25545"/>
                      <a:pt x="12009" y="24393"/>
                      <a:pt x="12304" y="23241"/>
                    </a:cubicBezTo>
                    <a:cubicBezTo>
                      <a:pt x="13253" y="19503"/>
                      <a:pt x="14146" y="15820"/>
                      <a:pt x="14899" y="12249"/>
                    </a:cubicBezTo>
                    <a:cubicBezTo>
                      <a:pt x="15289" y="10463"/>
                      <a:pt x="15624" y="8678"/>
                      <a:pt x="15875" y="6948"/>
                    </a:cubicBezTo>
                    <a:cubicBezTo>
                      <a:pt x="15959" y="6502"/>
                      <a:pt x="15959" y="6055"/>
                      <a:pt x="15987" y="5637"/>
                    </a:cubicBezTo>
                    <a:cubicBezTo>
                      <a:pt x="15987" y="5190"/>
                      <a:pt x="15931" y="4744"/>
                      <a:pt x="15847" y="4326"/>
                    </a:cubicBezTo>
                    <a:cubicBezTo>
                      <a:pt x="15652" y="3461"/>
                      <a:pt x="15234" y="2652"/>
                      <a:pt x="14676" y="1982"/>
                    </a:cubicBezTo>
                    <a:cubicBezTo>
                      <a:pt x="13580" y="722"/>
                      <a:pt x="12001" y="0"/>
                      <a:pt x="1033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4" name="Google Shape;3714;p19"/>
              <p:cNvSpPr/>
              <p:nvPr/>
            </p:nvSpPr>
            <p:spPr>
              <a:xfrm>
                <a:off x="4057600" y="2812100"/>
                <a:ext cx="72550" cy="69475"/>
              </a:xfrm>
              <a:custGeom>
                <a:rect b="b" l="l" r="r" t="t"/>
                <a:pathLst>
                  <a:path extrusionOk="0" h="2779" w="2902">
                    <a:moveTo>
                      <a:pt x="2649" y="0"/>
                    </a:moveTo>
                    <a:cubicBezTo>
                      <a:pt x="2545" y="0"/>
                      <a:pt x="2413" y="12"/>
                      <a:pt x="2260" y="44"/>
                    </a:cubicBezTo>
                    <a:cubicBezTo>
                      <a:pt x="1228" y="323"/>
                      <a:pt x="391" y="1105"/>
                      <a:pt x="112" y="2137"/>
                    </a:cubicBezTo>
                    <a:cubicBezTo>
                      <a:pt x="0" y="2527"/>
                      <a:pt x="28" y="2779"/>
                      <a:pt x="56" y="2779"/>
                    </a:cubicBezTo>
                    <a:cubicBezTo>
                      <a:pt x="112" y="2779"/>
                      <a:pt x="140" y="2555"/>
                      <a:pt x="279" y="2221"/>
                    </a:cubicBezTo>
                    <a:cubicBezTo>
                      <a:pt x="642" y="1300"/>
                      <a:pt x="1395" y="574"/>
                      <a:pt x="2316" y="268"/>
                    </a:cubicBezTo>
                    <a:cubicBezTo>
                      <a:pt x="2678" y="128"/>
                      <a:pt x="2902" y="100"/>
                      <a:pt x="2902" y="44"/>
                    </a:cubicBezTo>
                    <a:cubicBezTo>
                      <a:pt x="2902" y="27"/>
                      <a:pt x="2809" y="0"/>
                      <a:pt x="264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5" name="Google Shape;3715;p19"/>
              <p:cNvSpPr/>
              <p:nvPr/>
            </p:nvSpPr>
            <p:spPr>
              <a:xfrm>
                <a:off x="3799525" y="2264275"/>
                <a:ext cx="366900" cy="842100"/>
              </a:xfrm>
              <a:custGeom>
                <a:rect b="b" l="l" r="r" t="t"/>
                <a:pathLst>
                  <a:path extrusionOk="0" h="33684" w="14676">
                    <a:moveTo>
                      <a:pt x="6166" y="1"/>
                    </a:moveTo>
                    <a:cubicBezTo>
                      <a:pt x="3767" y="7422"/>
                      <a:pt x="2316" y="15150"/>
                      <a:pt x="1340" y="22906"/>
                    </a:cubicBezTo>
                    <a:cubicBezTo>
                      <a:pt x="1144" y="24692"/>
                      <a:pt x="949" y="26505"/>
                      <a:pt x="1256" y="28291"/>
                    </a:cubicBezTo>
                    <a:cubicBezTo>
                      <a:pt x="1563" y="30076"/>
                      <a:pt x="2428" y="31806"/>
                      <a:pt x="3934" y="32810"/>
                    </a:cubicBezTo>
                    <a:cubicBezTo>
                      <a:pt x="4915" y="33426"/>
                      <a:pt x="6082" y="33683"/>
                      <a:pt x="7251" y="33683"/>
                    </a:cubicBezTo>
                    <a:cubicBezTo>
                      <a:pt x="7778" y="33683"/>
                      <a:pt x="8305" y="33631"/>
                      <a:pt x="8817" y="33536"/>
                    </a:cubicBezTo>
                    <a:cubicBezTo>
                      <a:pt x="10491" y="33229"/>
                      <a:pt x="13141" y="32866"/>
                      <a:pt x="14675" y="32141"/>
                    </a:cubicBezTo>
                    <a:lnTo>
                      <a:pt x="5748" y="30299"/>
                    </a:lnTo>
                    <a:cubicBezTo>
                      <a:pt x="5748" y="30299"/>
                      <a:pt x="1" y="29964"/>
                      <a:pt x="2484" y="18944"/>
                    </a:cubicBezTo>
                    <a:cubicBezTo>
                      <a:pt x="4938" y="7925"/>
                      <a:pt x="6166" y="2"/>
                      <a:pt x="616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6" name="Google Shape;3716;p19"/>
              <p:cNvSpPr/>
              <p:nvPr/>
            </p:nvSpPr>
            <p:spPr>
              <a:xfrm>
                <a:off x="3762550" y="2098275"/>
                <a:ext cx="308325" cy="181150"/>
              </a:xfrm>
              <a:custGeom>
                <a:rect b="b" l="l" r="r" t="t"/>
                <a:pathLst>
                  <a:path extrusionOk="0" h="7246" w="12333">
                    <a:moveTo>
                      <a:pt x="12332" y="1"/>
                    </a:moveTo>
                    <a:lnTo>
                      <a:pt x="12332" y="1"/>
                    </a:lnTo>
                    <a:cubicBezTo>
                      <a:pt x="7813" y="308"/>
                      <a:pt x="3488" y="2037"/>
                      <a:pt x="29" y="4967"/>
                    </a:cubicBezTo>
                    <a:lnTo>
                      <a:pt x="29" y="4799"/>
                    </a:lnTo>
                    <a:lnTo>
                      <a:pt x="29" y="4799"/>
                    </a:lnTo>
                    <a:cubicBezTo>
                      <a:pt x="1" y="5692"/>
                      <a:pt x="85" y="6780"/>
                      <a:pt x="866" y="7143"/>
                    </a:cubicBezTo>
                    <a:cubicBezTo>
                      <a:pt x="1024" y="7214"/>
                      <a:pt x="1187" y="7246"/>
                      <a:pt x="1351" y="7246"/>
                    </a:cubicBezTo>
                    <a:cubicBezTo>
                      <a:pt x="2026" y="7246"/>
                      <a:pt x="2727" y="6716"/>
                      <a:pt x="3265" y="6222"/>
                    </a:cubicBezTo>
                    <a:cubicBezTo>
                      <a:pt x="5971" y="3711"/>
                      <a:pt x="9012" y="1619"/>
                      <a:pt x="1233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7" name="Google Shape;3717;p19"/>
              <p:cNvSpPr/>
              <p:nvPr/>
            </p:nvSpPr>
            <p:spPr>
              <a:xfrm>
                <a:off x="3758375" y="2093850"/>
                <a:ext cx="442225" cy="119550"/>
              </a:xfrm>
              <a:custGeom>
                <a:rect b="b" l="l" r="r" t="t"/>
                <a:pathLst>
                  <a:path extrusionOk="0" h="4782" w="17689">
                    <a:moveTo>
                      <a:pt x="11453" y="1"/>
                    </a:moveTo>
                    <a:cubicBezTo>
                      <a:pt x="10475" y="1"/>
                      <a:pt x="9495" y="148"/>
                      <a:pt x="8565" y="429"/>
                    </a:cubicBezTo>
                    <a:cubicBezTo>
                      <a:pt x="7366" y="820"/>
                      <a:pt x="6222" y="1322"/>
                      <a:pt x="5134" y="1963"/>
                    </a:cubicBezTo>
                    <a:lnTo>
                      <a:pt x="2483" y="3470"/>
                    </a:lnTo>
                    <a:cubicBezTo>
                      <a:pt x="1730" y="3916"/>
                      <a:pt x="1116" y="4223"/>
                      <a:pt x="670" y="4446"/>
                    </a:cubicBezTo>
                    <a:cubicBezTo>
                      <a:pt x="447" y="4530"/>
                      <a:pt x="224" y="4642"/>
                      <a:pt x="0" y="4781"/>
                    </a:cubicBezTo>
                    <a:cubicBezTo>
                      <a:pt x="252" y="4725"/>
                      <a:pt x="503" y="4642"/>
                      <a:pt x="726" y="4530"/>
                    </a:cubicBezTo>
                    <a:cubicBezTo>
                      <a:pt x="1368" y="4279"/>
                      <a:pt x="1981" y="3972"/>
                      <a:pt x="2595" y="3665"/>
                    </a:cubicBezTo>
                    <a:cubicBezTo>
                      <a:pt x="3348" y="3247"/>
                      <a:pt x="4241" y="2745"/>
                      <a:pt x="5245" y="2187"/>
                    </a:cubicBezTo>
                    <a:cubicBezTo>
                      <a:pt x="6334" y="1573"/>
                      <a:pt x="7477" y="1099"/>
                      <a:pt x="8649" y="708"/>
                    </a:cubicBezTo>
                    <a:cubicBezTo>
                      <a:pt x="9557" y="427"/>
                      <a:pt x="10499" y="280"/>
                      <a:pt x="11448" y="280"/>
                    </a:cubicBezTo>
                    <a:cubicBezTo>
                      <a:pt x="11724" y="280"/>
                      <a:pt x="12000" y="292"/>
                      <a:pt x="12276" y="317"/>
                    </a:cubicBezTo>
                    <a:cubicBezTo>
                      <a:pt x="13280" y="401"/>
                      <a:pt x="14257" y="624"/>
                      <a:pt x="15205" y="987"/>
                    </a:cubicBezTo>
                    <a:cubicBezTo>
                      <a:pt x="16767" y="1579"/>
                      <a:pt x="17575" y="2301"/>
                      <a:pt x="17655" y="2301"/>
                    </a:cubicBezTo>
                    <a:cubicBezTo>
                      <a:pt x="17658" y="2301"/>
                      <a:pt x="17660" y="2300"/>
                      <a:pt x="17661" y="2298"/>
                    </a:cubicBezTo>
                    <a:cubicBezTo>
                      <a:pt x="17688" y="2270"/>
                      <a:pt x="17633" y="2242"/>
                      <a:pt x="17521" y="2131"/>
                    </a:cubicBezTo>
                    <a:cubicBezTo>
                      <a:pt x="17382" y="2019"/>
                      <a:pt x="17242" y="1908"/>
                      <a:pt x="17075" y="1796"/>
                    </a:cubicBezTo>
                    <a:cubicBezTo>
                      <a:pt x="16517" y="1378"/>
                      <a:pt x="15931" y="1043"/>
                      <a:pt x="15289" y="792"/>
                    </a:cubicBezTo>
                    <a:cubicBezTo>
                      <a:pt x="14341" y="401"/>
                      <a:pt x="13336" y="150"/>
                      <a:pt x="12304" y="38"/>
                    </a:cubicBezTo>
                    <a:cubicBezTo>
                      <a:pt x="12021" y="13"/>
                      <a:pt x="11737" y="1"/>
                      <a:pt x="1145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8" name="Google Shape;3718;p19"/>
              <p:cNvSpPr/>
              <p:nvPr/>
            </p:nvSpPr>
            <p:spPr>
              <a:xfrm>
                <a:off x="3920200" y="2004825"/>
                <a:ext cx="349450" cy="174425"/>
              </a:xfrm>
              <a:custGeom>
                <a:rect b="b" l="l" r="r" t="t"/>
                <a:pathLst>
                  <a:path extrusionOk="0" h="6977" w="13978">
                    <a:moveTo>
                      <a:pt x="28" y="0"/>
                    </a:moveTo>
                    <a:cubicBezTo>
                      <a:pt x="0" y="56"/>
                      <a:pt x="893" y="168"/>
                      <a:pt x="2288" y="530"/>
                    </a:cubicBezTo>
                    <a:cubicBezTo>
                      <a:pt x="5915" y="1423"/>
                      <a:pt x="9290" y="3125"/>
                      <a:pt x="12220" y="5469"/>
                    </a:cubicBezTo>
                    <a:cubicBezTo>
                      <a:pt x="13285" y="6343"/>
                      <a:pt x="13922" y="6976"/>
                      <a:pt x="13975" y="6976"/>
                    </a:cubicBezTo>
                    <a:cubicBezTo>
                      <a:pt x="13976" y="6976"/>
                      <a:pt x="13977" y="6976"/>
                      <a:pt x="13977" y="6975"/>
                    </a:cubicBezTo>
                    <a:cubicBezTo>
                      <a:pt x="13866" y="6780"/>
                      <a:pt x="13726" y="6640"/>
                      <a:pt x="13587" y="6501"/>
                    </a:cubicBezTo>
                    <a:cubicBezTo>
                      <a:pt x="13168" y="6082"/>
                      <a:pt x="12750" y="5692"/>
                      <a:pt x="12331" y="5329"/>
                    </a:cubicBezTo>
                    <a:cubicBezTo>
                      <a:pt x="9458" y="2846"/>
                      <a:pt x="6026" y="1144"/>
                      <a:pt x="2316" y="335"/>
                    </a:cubicBezTo>
                    <a:cubicBezTo>
                      <a:pt x="1758" y="196"/>
                      <a:pt x="1200" y="112"/>
                      <a:pt x="642" y="56"/>
                    </a:cubicBezTo>
                    <a:cubicBezTo>
                      <a:pt x="419" y="0"/>
                      <a:pt x="223" y="0"/>
                      <a:pt x="28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9" name="Google Shape;3719;p19"/>
              <p:cNvSpPr/>
              <p:nvPr/>
            </p:nvSpPr>
            <p:spPr>
              <a:xfrm>
                <a:off x="4294025" y="2230800"/>
                <a:ext cx="47450" cy="382250"/>
              </a:xfrm>
              <a:custGeom>
                <a:rect b="b" l="l" r="r" t="t"/>
                <a:pathLst>
                  <a:path extrusionOk="0" h="15290" w="1898">
                    <a:moveTo>
                      <a:pt x="1154" y="10932"/>
                    </a:moveTo>
                    <a:cubicBezTo>
                      <a:pt x="1298" y="10932"/>
                      <a:pt x="1435" y="11011"/>
                      <a:pt x="1507" y="11132"/>
                    </a:cubicBezTo>
                    <a:cubicBezTo>
                      <a:pt x="1612" y="11237"/>
                      <a:pt x="1619" y="11414"/>
                      <a:pt x="1528" y="11528"/>
                    </a:cubicBezTo>
                    <a:lnTo>
                      <a:pt x="1528" y="11528"/>
                    </a:lnTo>
                    <a:cubicBezTo>
                      <a:pt x="1521" y="11528"/>
                      <a:pt x="1514" y="11528"/>
                      <a:pt x="1507" y="11528"/>
                    </a:cubicBezTo>
                    <a:cubicBezTo>
                      <a:pt x="1325" y="11528"/>
                      <a:pt x="1183" y="11449"/>
                      <a:pt x="1061" y="11328"/>
                    </a:cubicBezTo>
                    <a:cubicBezTo>
                      <a:pt x="988" y="11225"/>
                      <a:pt x="922" y="11122"/>
                      <a:pt x="872" y="11015"/>
                    </a:cubicBezTo>
                    <a:lnTo>
                      <a:pt x="872" y="11015"/>
                    </a:lnTo>
                    <a:cubicBezTo>
                      <a:pt x="940" y="10981"/>
                      <a:pt x="1012" y="10955"/>
                      <a:pt x="1089" y="10937"/>
                    </a:cubicBezTo>
                    <a:cubicBezTo>
                      <a:pt x="1111" y="10934"/>
                      <a:pt x="1132" y="10932"/>
                      <a:pt x="1154" y="10932"/>
                    </a:cubicBezTo>
                    <a:close/>
                    <a:moveTo>
                      <a:pt x="85" y="1"/>
                    </a:moveTo>
                    <a:cubicBezTo>
                      <a:pt x="57" y="252"/>
                      <a:pt x="57" y="475"/>
                      <a:pt x="85" y="726"/>
                    </a:cubicBezTo>
                    <a:cubicBezTo>
                      <a:pt x="85" y="1256"/>
                      <a:pt x="112" y="1898"/>
                      <a:pt x="140" y="2679"/>
                    </a:cubicBezTo>
                    <a:cubicBezTo>
                      <a:pt x="196" y="4353"/>
                      <a:pt x="308" y="6641"/>
                      <a:pt x="419" y="9179"/>
                    </a:cubicBezTo>
                    <a:cubicBezTo>
                      <a:pt x="475" y="9710"/>
                      <a:pt x="475" y="10212"/>
                      <a:pt x="531" y="10742"/>
                    </a:cubicBezTo>
                    <a:cubicBezTo>
                      <a:pt x="538" y="10810"/>
                      <a:pt x="549" y="10876"/>
                      <a:pt x="566" y="10941"/>
                    </a:cubicBezTo>
                    <a:lnTo>
                      <a:pt x="566" y="10941"/>
                    </a:lnTo>
                    <a:cubicBezTo>
                      <a:pt x="366" y="11106"/>
                      <a:pt x="218" y="11341"/>
                      <a:pt x="168" y="11607"/>
                    </a:cubicBezTo>
                    <a:cubicBezTo>
                      <a:pt x="57" y="12248"/>
                      <a:pt x="1" y="12918"/>
                      <a:pt x="85" y="13560"/>
                    </a:cubicBezTo>
                    <a:cubicBezTo>
                      <a:pt x="140" y="14118"/>
                      <a:pt x="196" y="14536"/>
                      <a:pt x="252" y="14843"/>
                    </a:cubicBezTo>
                    <a:cubicBezTo>
                      <a:pt x="280" y="14982"/>
                      <a:pt x="308" y="15122"/>
                      <a:pt x="364" y="15289"/>
                    </a:cubicBezTo>
                    <a:cubicBezTo>
                      <a:pt x="391" y="15289"/>
                      <a:pt x="308" y="14648"/>
                      <a:pt x="252" y="13532"/>
                    </a:cubicBezTo>
                    <a:cubicBezTo>
                      <a:pt x="196" y="12918"/>
                      <a:pt x="252" y="12276"/>
                      <a:pt x="391" y="11635"/>
                    </a:cubicBezTo>
                    <a:cubicBezTo>
                      <a:pt x="421" y="11456"/>
                      <a:pt x="514" y="11294"/>
                      <a:pt x="649" y="11169"/>
                    </a:cubicBezTo>
                    <a:lnTo>
                      <a:pt x="649" y="11169"/>
                    </a:lnTo>
                    <a:cubicBezTo>
                      <a:pt x="703" y="11283"/>
                      <a:pt x="776" y="11392"/>
                      <a:pt x="866" y="11495"/>
                    </a:cubicBezTo>
                    <a:cubicBezTo>
                      <a:pt x="1004" y="11680"/>
                      <a:pt x="1220" y="11788"/>
                      <a:pt x="1464" y="11788"/>
                    </a:cubicBezTo>
                    <a:cubicBezTo>
                      <a:pt x="1515" y="11788"/>
                      <a:pt x="1566" y="11784"/>
                      <a:pt x="1619" y="11774"/>
                    </a:cubicBezTo>
                    <a:lnTo>
                      <a:pt x="1675" y="11774"/>
                    </a:lnTo>
                    <a:cubicBezTo>
                      <a:pt x="1870" y="11551"/>
                      <a:pt x="1898" y="11216"/>
                      <a:pt x="1731" y="10993"/>
                    </a:cubicBezTo>
                    <a:cubicBezTo>
                      <a:pt x="1592" y="10808"/>
                      <a:pt x="1396" y="10700"/>
                      <a:pt x="1174" y="10700"/>
                    </a:cubicBezTo>
                    <a:cubicBezTo>
                      <a:pt x="1128" y="10700"/>
                      <a:pt x="1081" y="10704"/>
                      <a:pt x="1033" y="10714"/>
                    </a:cubicBezTo>
                    <a:cubicBezTo>
                      <a:pt x="951" y="10730"/>
                      <a:pt x="872" y="10757"/>
                      <a:pt x="796" y="10794"/>
                    </a:cubicBezTo>
                    <a:lnTo>
                      <a:pt x="796" y="10794"/>
                    </a:lnTo>
                    <a:cubicBezTo>
                      <a:pt x="790" y="10767"/>
                      <a:pt x="785" y="10741"/>
                      <a:pt x="782" y="10714"/>
                    </a:cubicBezTo>
                    <a:cubicBezTo>
                      <a:pt x="726" y="10240"/>
                      <a:pt x="726" y="9682"/>
                      <a:pt x="698" y="9152"/>
                    </a:cubicBezTo>
                    <a:cubicBezTo>
                      <a:pt x="559" y="6641"/>
                      <a:pt x="419" y="4325"/>
                      <a:pt x="308" y="2679"/>
                    </a:cubicBezTo>
                    <a:cubicBezTo>
                      <a:pt x="252" y="1898"/>
                      <a:pt x="196" y="1228"/>
                      <a:pt x="168" y="726"/>
                    </a:cubicBezTo>
                    <a:cubicBezTo>
                      <a:pt x="168" y="475"/>
                      <a:pt x="140" y="224"/>
                      <a:pt x="85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0" name="Google Shape;3720;p19"/>
              <p:cNvSpPr/>
              <p:nvPr/>
            </p:nvSpPr>
            <p:spPr>
              <a:xfrm>
                <a:off x="3603525" y="3048950"/>
                <a:ext cx="482675" cy="282500"/>
              </a:xfrm>
              <a:custGeom>
                <a:rect b="b" l="l" r="r" t="t"/>
                <a:pathLst>
                  <a:path extrusionOk="0" h="11300" w="19307">
                    <a:moveTo>
                      <a:pt x="19307" y="0"/>
                    </a:moveTo>
                    <a:lnTo>
                      <a:pt x="19307" y="0"/>
                    </a:lnTo>
                    <a:cubicBezTo>
                      <a:pt x="19056" y="168"/>
                      <a:pt x="18833" y="363"/>
                      <a:pt x="18610" y="558"/>
                    </a:cubicBezTo>
                    <a:cubicBezTo>
                      <a:pt x="18163" y="893"/>
                      <a:pt x="17494" y="1395"/>
                      <a:pt x="16684" y="2009"/>
                    </a:cubicBezTo>
                    <a:cubicBezTo>
                      <a:pt x="14592" y="3599"/>
                      <a:pt x="12388" y="5078"/>
                      <a:pt x="10100" y="6417"/>
                    </a:cubicBezTo>
                    <a:cubicBezTo>
                      <a:pt x="7813" y="7756"/>
                      <a:pt x="5469" y="8956"/>
                      <a:pt x="3042" y="10016"/>
                    </a:cubicBezTo>
                    <a:cubicBezTo>
                      <a:pt x="2093" y="10435"/>
                      <a:pt x="1340" y="10741"/>
                      <a:pt x="810" y="10965"/>
                    </a:cubicBezTo>
                    <a:cubicBezTo>
                      <a:pt x="531" y="11048"/>
                      <a:pt x="252" y="11160"/>
                      <a:pt x="1" y="11299"/>
                    </a:cubicBezTo>
                    <a:cubicBezTo>
                      <a:pt x="280" y="11244"/>
                      <a:pt x="587" y="11160"/>
                      <a:pt x="838" y="11048"/>
                    </a:cubicBezTo>
                    <a:cubicBezTo>
                      <a:pt x="1396" y="10853"/>
                      <a:pt x="2177" y="10574"/>
                      <a:pt x="3098" y="10183"/>
                    </a:cubicBezTo>
                    <a:cubicBezTo>
                      <a:pt x="5581" y="9179"/>
                      <a:pt x="7952" y="8007"/>
                      <a:pt x="10240" y="6668"/>
                    </a:cubicBezTo>
                    <a:cubicBezTo>
                      <a:pt x="12528" y="5301"/>
                      <a:pt x="14732" y="3795"/>
                      <a:pt x="16824" y="2176"/>
                    </a:cubicBezTo>
                    <a:cubicBezTo>
                      <a:pt x="17633" y="1535"/>
                      <a:pt x="18247" y="1005"/>
                      <a:pt x="18665" y="614"/>
                    </a:cubicBezTo>
                    <a:cubicBezTo>
                      <a:pt x="18916" y="447"/>
                      <a:pt x="19112" y="223"/>
                      <a:pt x="1930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1" name="Google Shape;3721;p19"/>
              <p:cNvSpPr/>
              <p:nvPr/>
            </p:nvSpPr>
            <p:spPr>
              <a:xfrm>
                <a:off x="3653050" y="3309750"/>
                <a:ext cx="32800" cy="39875"/>
              </a:xfrm>
              <a:custGeom>
                <a:rect b="b" l="l" r="r" t="t"/>
                <a:pathLst>
                  <a:path extrusionOk="0" h="1595" w="1312">
                    <a:moveTo>
                      <a:pt x="65" y="1"/>
                    </a:moveTo>
                    <a:cubicBezTo>
                      <a:pt x="62" y="1"/>
                      <a:pt x="59" y="1"/>
                      <a:pt x="57" y="3"/>
                    </a:cubicBezTo>
                    <a:cubicBezTo>
                      <a:pt x="1" y="58"/>
                      <a:pt x="224" y="449"/>
                      <a:pt x="559" y="895"/>
                    </a:cubicBezTo>
                    <a:cubicBezTo>
                      <a:pt x="853" y="1296"/>
                      <a:pt x="1147" y="1595"/>
                      <a:pt x="1244" y="1595"/>
                    </a:cubicBezTo>
                    <a:cubicBezTo>
                      <a:pt x="1249" y="1595"/>
                      <a:pt x="1253" y="1594"/>
                      <a:pt x="1256" y="1593"/>
                    </a:cubicBezTo>
                    <a:cubicBezTo>
                      <a:pt x="1312" y="1537"/>
                      <a:pt x="1089" y="1146"/>
                      <a:pt x="754" y="700"/>
                    </a:cubicBezTo>
                    <a:cubicBezTo>
                      <a:pt x="460" y="299"/>
                      <a:pt x="141" y="1"/>
                      <a:pt x="6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2" name="Google Shape;3722;p19"/>
              <p:cNvSpPr/>
              <p:nvPr/>
            </p:nvSpPr>
            <p:spPr>
              <a:xfrm>
                <a:off x="3726300" y="3276275"/>
                <a:ext cx="39075" cy="40025"/>
              </a:xfrm>
              <a:custGeom>
                <a:rect b="b" l="l" r="r" t="t"/>
                <a:pathLst>
                  <a:path extrusionOk="0" h="1601" w="1563">
                    <a:moveTo>
                      <a:pt x="91" y="1"/>
                    </a:moveTo>
                    <a:cubicBezTo>
                      <a:pt x="88" y="1"/>
                      <a:pt x="86" y="1"/>
                      <a:pt x="84" y="2"/>
                    </a:cubicBezTo>
                    <a:cubicBezTo>
                      <a:pt x="0" y="30"/>
                      <a:pt x="223" y="477"/>
                      <a:pt x="614" y="951"/>
                    </a:cubicBezTo>
                    <a:cubicBezTo>
                      <a:pt x="994" y="1356"/>
                      <a:pt x="1396" y="1600"/>
                      <a:pt x="1489" y="1600"/>
                    </a:cubicBezTo>
                    <a:cubicBezTo>
                      <a:pt x="1498" y="1600"/>
                      <a:pt x="1504" y="1598"/>
                      <a:pt x="1507" y="1593"/>
                    </a:cubicBezTo>
                    <a:cubicBezTo>
                      <a:pt x="1562" y="1509"/>
                      <a:pt x="1228" y="1174"/>
                      <a:pt x="837" y="756"/>
                    </a:cubicBezTo>
                    <a:cubicBezTo>
                      <a:pt x="434" y="352"/>
                      <a:pt x="160" y="1"/>
                      <a:pt x="9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3" name="Google Shape;3723;p19"/>
              <p:cNvSpPr/>
              <p:nvPr/>
            </p:nvSpPr>
            <p:spPr>
              <a:xfrm>
                <a:off x="3818350" y="3232250"/>
                <a:ext cx="47450" cy="50500"/>
              </a:xfrm>
              <a:custGeom>
                <a:rect b="b" l="l" r="r" t="t"/>
                <a:pathLst>
                  <a:path extrusionOk="0" h="2020" w="1898">
                    <a:moveTo>
                      <a:pt x="71" y="1"/>
                    </a:moveTo>
                    <a:cubicBezTo>
                      <a:pt x="65" y="1"/>
                      <a:pt x="60" y="2"/>
                      <a:pt x="57" y="6"/>
                    </a:cubicBezTo>
                    <a:cubicBezTo>
                      <a:pt x="1" y="62"/>
                      <a:pt x="363" y="536"/>
                      <a:pt x="838" y="1094"/>
                    </a:cubicBezTo>
                    <a:cubicBezTo>
                      <a:pt x="1308" y="1642"/>
                      <a:pt x="1729" y="2020"/>
                      <a:pt x="1827" y="2020"/>
                    </a:cubicBezTo>
                    <a:cubicBezTo>
                      <a:pt x="1833" y="2020"/>
                      <a:pt x="1839" y="2018"/>
                      <a:pt x="1842" y="2014"/>
                    </a:cubicBezTo>
                    <a:cubicBezTo>
                      <a:pt x="1898" y="1959"/>
                      <a:pt x="1535" y="1484"/>
                      <a:pt x="1061" y="926"/>
                    </a:cubicBezTo>
                    <a:cubicBezTo>
                      <a:pt x="589" y="402"/>
                      <a:pt x="166" y="1"/>
                      <a:pt x="7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4" name="Google Shape;3724;p19"/>
              <p:cNvSpPr/>
              <p:nvPr/>
            </p:nvSpPr>
            <p:spPr>
              <a:xfrm>
                <a:off x="3922975" y="3168800"/>
                <a:ext cx="50250" cy="56750"/>
              </a:xfrm>
              <a:custGeom>
                <a:rect b="b" l="l" r="r" t="t"/>
                <a:pathLst>
                  <a:path extrusionOk="0" h="2270" w="2010">
                    <a:moveTo>
                      <a:pt x="69" y="0"/>
                    </a:moveTo>
                    <a:cubicBezTo>
                      <a:pt x="64" y="0"/>
                      <a:pt x="59" y="2"/>
                      <a:pt x="56" y="5"/>
                    </a:cubicBezTo>
                    <a:cubicBezTo>
                      <a:pt x="1" y="33"/>
                      <a:pt x="391" y="619"/>
                      <a:pt x="921" y="1233"/>
                    </a:cubicBezTo>
                    <a:cubicBezTo>
                      <a:pt x="1397" y="1813"/>
                      <a:pt x="1847" y="2269"/>
                      <a:pt x="1941" y="2269"/>
                    </a:cubicBezTo>
                    <a:cubicBezTo>
                      <a:pt x="1946" y="2269"/>
                      <a:pt x="1951" y="2268"/>
                      <a:pt x="1954" y="2265"/>
                    </a:cubicBezTo>
                    <a:cubicBezTo>
                      <a:pt x="2009" y="2237"/>
                      <a:pt x="1619" y="1651"/>
                      <a:pt x="1117" y="1037"/>
                    </a:cubicBezTo>
                    <a:cubicBezTo>
                      <a:pt x="615" y="456"/>
                      <a:pt x="163" y="0"/>
                      <a:pt x="6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5" name="Google Shape;3725;p19"/>
              <p:cNvSpPr/>
              <p:nvPr/>
            </p:nvSpPr>
            <p:spPr>
              <a:xfrm>
                <a:off x="4018525" y="3103900"/>
                <a:ext cx="54425" cy="47050"/>
              </a:xfrm>
              <a:custGeom>
                <a:rect b="b" l="l" r="r" t="t"/>
                <a:pathLst>
                  <a:path extrusionOk="0" h="1882" w="2177">
                    <a:moveTo>
                      <a:pt x="69" y="1"/>
                    </a:moveTo>
                    <a:cubicBezTo>
                      <a:pt x="63" y="1"/>
                      <a:pt x="58" y="3"/>
                      <a:pt x="57" y="6"/>
                    </a:cubicBezTo>
                    <a:cubicBezTo>
                      <a:pt x="1" y="62"/>
                      <a:pt x="419" y="536"/>
                      <a:pt x="977" y="1039"/>
                    </a:cubicBezTo>
                    <a:cubicBezTo>
                      <a:pt x="1523" y="1533"/>
                      <a:pt x="1997" y="1881"/>
                      <a:pt x="2104" y="1881"/>
                    </a:cubicBezTo>
                    <a:cubicBezTo>
                      <a:pt x="2111" y="1881"/>
                      <a:pt x="2117" y="1879"/>
                      <a:pt x="2121" y="1876"/>
                    </a:cubicBezTo>
                    <a:cubicBezTo>
                      <a:pt x="2177" y="1820"/>
                      <a:pt x="1731" y="1345"/>
                      <a:pt x="1173" y="843"/>
                    </a:cubicBezTo>
                    <a:cubicBezTo>
                      <a:pt x="627" y="349"/>
                      <a:pt x="153" y="1"/>
                      <a:pt x="6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6" name="Google Shape;3726;p19"/>
              <p:cNvSpPr/>
              <p:nvPr/>
            </p:nvSpPr>
            <p:spPr>
              <a:xfrm>
                <a:off x="4964300" y="2049225"/>
                <a:ext cx="67675" cy="61175"/>
              </a:xfrm>
              <a:custGeom>
                <a:rect b="b" l="l" r="r" t="t"/>
                <a:pathLst>
                  <a:path extrusionOk="0" h="2447" w="2707">
                    <a:moveTo>
                      <a:pt x="1348" y="1"/>
                    </a:moveTo>
                    <a:cubicBezTo>
                      <a:pt x="789" y="1"/>
                      <a:pt x="287" y="385"/>
                      <a:pt x="168" y="931"/>
                    </a:cubicBezTo>
                    <a:cubicBezTo>
                      <a:pt x="1" y="1600"/>
                      <a:pt x="419" y="2270"/>
                      <a:pt x="1061" y="2409"/>
                    </a:cubicBezTo>
                    <a:cubicBezTo>
                      <a:pt x="1161" y="2434"/>
                      <a:pt x="1262" y="2446"/>
                      <a:pt x="1360" y="2446"/>
                    </a:cubicBezTo>
                    <a:cubicBezTo>
                      <a:pt x="1919" y="2446"/>
                      <a:pt x="2421" y="2062"/>
                      <a:pt x="2540" y="1516"/>
                    </a:cubicBezTo>
                    <a:cubicBezTo>
                      <a:pt x="2707" y="847"/>
                      <a:pt x="2288" y="177"/>
                      <a:pt x="1647" y="38"/>
                    </a:cubicBezTo>
                    <a:cubicBezTo>
                      <a:pt x="1547" y="13"/>
                      <a:pt x="1446" y="1"/>
                      <a:pt x="1348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7" name="Google Shape;3727;p19"/>
              <p:cNvSpPr/>
              <p:nvPr/>
            </p:nvSpPr>
            <p:spPr>
              <a:xfrm>
                <a:off x="4900875" y="1978925"/>
                <a:ext cx="195825" cy="66725"/>
              </a:xfrm>
              <a:custGeom>
                <a:rect b="b" l="l" r="r" t="t"/>
                <a:pathLst>
                  <a:path extrusionOk="0" h="2669" w="7833">
                    <a:moveTo>
                      <a:pt x="3935" y="0"/>
                    </a:moveTo>
                    <a:cubicBezTo>
                      <a:pt x="2676" y="0"/>
                      <a:pt x="1418" y="496"/>
                      <a:pt x="473" y="1483"/>
                    </a:cubicBezTo>
                    <a:cubicBezTo>
                      <a:pt x="1" y="1977"/>
                      <a:pt x="454" y="2669"/>
                      <a:pt x="980" y="2669"/>
                    </a:cubicBezTo>
                    <a:cubicBezTo>
                      <a:pt x="1138" y="2669"/>
                      <a:pt x="1302" y="2607"/>
                      <a:pt x="1450" y="2459"/>
                    </a:cubicBezTo>
                    <a:cubicBezTo>
                      <a:pt x="2115" y="1737"/>
                      <a:pt x="3017" y="1374"/>
                      <a:pt x="3924" y="1374"/>
                    </a:cubicBezTo>
                    <a:cubicBezTo>
                      <a:pt x="4803" y="1374"/>
                      <a:pt x="5687" y="1716"/>
                      <a:pt x="6360" y="2403"/>
                    </a:cubicBezTo>
                    <a:cubicBezTo>
                      <a:pt x="6499" y="2549"/>
                      <a:pt x="6658" y="2610"/>
                      <a:pt x="6814" y="2610"/>
                    </a:cubicBezTo>
                    <a:cubicBezTo>
                      <a:pt x="7345" y="2610"/>
                      <a:pt x="7833" y="1902"/>
                      <a:pt x="7336" y="1427"/>
                    </a:cubicBezTo>
                    <a:cubicBezTo>
                      <a:pt x="6398" y="475"/>
                      <a:pt x="5166" y="0"/>
                      <a:pt x="3935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8" name="Google Shape;3728;p19"/>
              <p:cNvSpPr/>
              <p:nvPr/>
            </p:nvSpPr>
            <p:spPr>
              <a:xfrm>
                <a:off x="4795600" y="1797650"/>
                <a:ext cx="406525" cy="104925"/>
              </a:xfrm>
              <a:custGeom>
                <a:rect b="b" l="l" r="r" t="t"/>
                <a:pathLst>
                  <a:path extrusionOk="0" h="4197" w="16261">
                    <a:moveTo>
                      <a:pt x="8195" y="1"/>
                    </a:moveTo>
                    <a:cubicBezTo>
                      <a:pt x="8159" y="1"/>
                      <a:pt x="8124" y="1"/>
                      <a:pt x="8088" y="1"/>
                    </a:cubicBezTo>
                    <a:cubicBezTo>
                      <a:pt x="5214" y="1"/>
                      <a:pt x="2676" y="1173"/>
                      <a:pt x="527" y="3042"/>
                    </a:cubicBezTo>
                    <a:cubicBezTo>
                      <a:pt x="1" y="3481"/>
                      <a:pt x="492" y="4196"/>
                      <a:pt x="1052" y="4196"/>
                    </a:cubicBezTo>
                    <a:cubicBezTo>
                      <a:pt x="1204" y="4196"/>
                      <a:pt x="1361" y="4144"/>
                      <a:pt x="1504" y="4019"/>
                    </a:cubicBezTo>
                    <a:cubicBezTo>
                      <a:pt x="3345" y="2401"/>
                      <a:pt x="5577" y="1396"/>
                      <a:pt x="8060" y="1368"/>
                    </a:cubicBezTo>
                    <a:cubicBezTo>
                      <a:pt x="8097" y="1368"/>
                      <a:pt x="8133" y="1368"/>
                      <a:pt x="8170" y="1368"/>
                    </a:cubicBezTo>
                    <a:cubicBezTo>
                      <a:pt x="10614" y="1368"/>
                      <a:pt x="12969" y="2286"/>
                      <a:pt x="14784" y="3963"/>
                    </a:cubicBezTo>
                    <a:cubicBezTo>
                      <a:pt x="14925" y="4092"/>
                      <a:pt x="15083" y="4147"/>
                      <a:pt x="15236" y="4147"/>
                    </a:cubicBezTo>
                    <a:cubicBezTo>
                      <a:pt x="15777" y="4147"/>
                      <a:pt x="16260" y="3465"/>
                      <a:pt x="15760" y="2987"/>
                    </a:cubicBezTo>
                    <a:cubicBezTo>
                      <a:pt x="13694" y="1086"/>
                      <a:pt x="11002" y="1"/>
                      <a:pt x="8195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9" name="Google Shape;3729;p19"/>
              <p:cNvSpPr/>
              <p:nvPr/>
            </p:nvSpPr>
            <p:spPr>
              <a:xfrm>
                <a:off x="4838150" y="1886400"/>
                <a:ext cx="320025" cy="96075"/>
              </a:xfrm>
              <a:custGeom>
                <a:rect b="b" l="l" r="r" t="t"/>
                <a:pathLst>
                  <a:path extrusionOk="0" h="3843" w="12801">
                    <a:moveTo>
                      <a:pt x="6463" y="1"/>
                    </a:moveTo>
                    <a:cubicBezTo>
                      <a:pt x="4266" y="1"/>
                      <a:pt x="2073" y="887"/>
                      <a:pt x="471" y="2645"/>
                    </a:cubicBezTo>
                    <a:cubicBezTo>
                      <a:pt x="1" y="3137"/>
                      <a:pt x="465" y="3843"/>
                      <a:pt x="984" y="3843"/>
                    </a:cubicBezTo>
                    <a:cubicBezTo>
                      <a:pt x="1142" y="3843"/>
                      <a:pt x="1305" y="3777"/>
                      <a:pt x="1448" y="3621"/>
                    </a:cubicBezTo>
                    <a:cubicBezTo>
                      <a:pt x="2781" y="2132"/>
                      <a:pt x="4620" y="1385"/>
                      <a:pt x="6460" y="1385"/>
                    </a:cubicBezTo>
                    <a:cubicBezTo>
                      <a:pt x="8240" y="1385"/>
                      <a:pt x="10022" y="2083"/>
                      <a:pt x="11352" y="3482"/>
                    </a:cubicBezTo>
                    <a:cubicBezTo>
                      <a:pt x="11493" y="3630"/>
                      <a:pt x="11654" y="3692"/>
                      <a:pt x="11810" y="3692"/>
                    </a:cubicBezTo>
                    <a:cubicBezTo>
                      <a:pt x="12331" y="3692"/>
                      <a:pt x="12801" y="2999"/>
                      <a:pt x="12328" y="2505"/>
                    </a:cubicBezTo>
                    <a:cubicBezTo>
                      <a:pt x="10723" y="831"/>
                      <a:pt x="8591" y="1"/>
                      <a:pt x="6463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730" name="Google Shape;3730;p19"/>
          <p:cNvSpPr txBox="1"/>
          <p:nvPr>
            <p:ph type="title"/>
          </p:nvPr>
        </p:nvSpPr>
        <p:spPr>
          <a:xfrm>
            <a:off x="3739450" y="295000"/>
            <a:ext cx="47742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BIBLIOGRAPHICAL REFERENCES </a:t>
            </a:r>
            <a:endParaRPr/>
          </a:p>
        </p:txBody>
      </p:sp>
      <p:sp>
        <p:nvSpPr>
          <p:cNvPr id="3731" name="Google Shape;3731;p19"/>
          <p:cNvSpPr txBox="1"/>
          <p:nvPr>
            <p:ph idx="1" type="body"/>
          </p:nvPr>
        </p:nvSpPr>
        <p:spPr>
          <a:xfrm>
            <a:off x="683825" y="1805723"/>
            <a:ext cx="5482800" cy="22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ic"/>
              <a:buChar char="●"/>
            </a:pPr>
            <a:r>
              <a:rPr lang="es-ES"/>
              <a:t>El Financiero. (2019, 16 octubre). Iztapalapa, la alcaldía de la CDMX con mayor sensación de inseguridad. Recuperado 23 de enero de 2021, de </a:t>
            </a:r>
            <a:r>
              <a:rPr lang="es-ES" u="sng">
                <a:solidFill>
                  <a:schemeClr val="hlink"/>
                </a:solidFill>
                <a:hlinkClick r:id="rId3"/>
              </a:rPr>
              <a:t>https://www.elfinanciero.com.mx/economia/iztapalapa-se-ubica-como-la-alcaldia-de-la-cdmx-con-mayor-sensacion-de-inseguridad#:%7E:text=Iztapalapa%20fue%20la%20alcald%C3%ADa%20de,por%20el%20Instituto%20Nacional%20de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ic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ic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ic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732" name="Google Shape;3732;p19"/>
          <p:cNvGrpSpPr/>
          <p:nvPr/>
        </p:nvGrpSpPr>
        <p:grpSpPr>
          <a:xfrm>
            <a:off x="1177850" y="765550"/>
            <a:ext cx="895440" cy="807540"/>
            <a:chOff x="1177850" y="765550"/>
            <a:chExt cx="895440" cy="807540"/>
          </a:xfrm>
        </p:grpSpPr>
        <p:sp>
          <p:nvSpPr>
            <p:cNvPr id="3733" name="Google Shape;3733;p19"/>
            <p:cNvSpPr/>
            <p:nvPr/>
          </p:nvSpPr>
          <p:spPr>
            <a:xfrm>
              <a:off x="1589807" y="1168909"/>
              <a:ext cx="4348" cy="404181"/>
            </a:xfrm>
            <a:custGeom>
              <a:rect b="b" l="l" r="r" t="t"/>
              <a:pathLst>
                <a:path extrusionOk="0" h="26030" w="280">
                  <a:moveTo>
                    <a:pt x="140" y="0"/>
                  </a:moveTo>
                  <a:cubicBezTo>
                    <a:pt x="84" y="0"/>
                    <a:pt x="1" y="5831"/>
                    <a:pt x="1" y="13029"/>
                  </a:cubicBezTo>
                  <a:cubicBezTo>
                    <a:pt x="1" y="20199"/>
                    <a:pt x="84" y="26030"/>
                    <a:pt x="140" y="26030"/>
                  </a:cubicBezTo>
                  <a:cubicBezTo>
                    <a:pt x="224" y="26030"/>
                    <a:pt x="280" y="20199"/>
                    <a:pt x="280" y="13029"/>
                  </a:cubicBezTo>
                  <a:cubicBezTo>
                    <a:pt x="280" y="5831"/>
                    <a:pt x="224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34" name="Google Shape;3734;p19"/>
            <p:cNvGrpSpPr/>
            <p:nvPr/>
          </p:nvGrpSpPr>
          <p:grpSpPr>
            <a:xfrm>
              <a:off x="1177850" y="765550"/>
              <a:ext cx="895440" cy="453201"/>
              <a:chOff x="1177850" y="765550"/>
              <a:chExt cx="895440" cy="453201"/>
            </a:xfrm>
          </p:grpSpPr>
          <p:sp>
            <p:nvSpPr>
              <p:cNvPr id="3735" name="Google Shape;3735;p19"/>
              <p:cNvSpPr/>
              <p:nvPr/>
            </p:nvSpPr>
            <p:spPr>
              <a:xfrm>
                <a:off x="1177850" y="765550"/>
                <a:ext cx="895440" cy="453201"/>
              </a:xfrm>
              <a:custGeom>
                <a:rect b="b" l="l" r="r" t="t"/>
                <a:pathLst>
                  <a:path extrusionOk="0" h="29187" w="57668">
                    <a:moveTo>
                      <a:pt x="25742" y="0"/>
                    </a:moveTo>
                    <a:cubicBezTo>
                      <a:pt x="23058" y="0"/>
                      <a:pt x="20387" y="724"/>
                      <a:pt x="18023" y="2152"/>
                    </a:cubicBezTo>
                    <a:cubicBezTo>
                      <a:pt x="13894" y="4747"/>
                      <a:pt x="11300" y="9155"/>
                      <a:pt x="11049" y="14009"/>
                    </a:cubicBezTo>
                    <a:cubicBezTo>
                      <a:pt x="4102" y="15153"/>
                      <a:pt x="1" y="22435"/>
                      <a:pt x="2623" y="28963"/>
                    </a:cubicBezTo>
                    <a:lnTo>
                      <a:pt x="55771" y="29186"/>
                    </a:lnTo>
                    <a:cubicBezTo>
                      <a:pt x="57668" y="24723"/>
                      <a:pt x="56524" y="20063"/>
                      <a:pt x="53371" y="16381"/>
                    </a:cubicBezTo>
                    <a:cubicBezTo>
                      <a:pt x="50789" y="13401"/>
                      <a:pt x="47070" y="11765"/>
                      <a:pt x="43240" y="11765"/>
                    </a:cubicBezTo>
                    <a:cubicBezTo>
                      <a:pt x="42229" y="11765"/>
                      <a:pt x="41211" y="11879"/>
                      <a:pt x="40203" y="12112"/>
                    </a:cubicBezTo>
                    <a:cubicBezTo>
                      <a:pt x="39310" y="7341"/>
                      <a:pt x="36158" y="3296"/>
                      <a:pt x="31750" y="1259"/>
                    </a:cubicBezTo>
                    <a:cubicBezTo>
                      <a:pt x="29824" y="417"/>
                      <a:pt x="27779" y="0"/>
                      <a:pt x="25742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6" name="Google Shape;3736;p19"/>
              <p:cNvSpPr/>
              <p:nvPr/>
            </p:nvSpPr>
            <p:spPr>
              <a:xfrm>
                <a:off x="1507500" y="976561"/>
                <a:ext cx="175461" cy="240009"/>
              </a:xfrm>
              <a:custGeom>
                <a:rect b="b" l="l" r="r" t="t"/>
                <a:pathLst>
                  <a:path extrusionOk="0" h="15457" w="11300">
                    <a:moveTo>
                      <a:pt x="5664" y="1"/>
                    </a:moveTo>
                    <a:lnTo>
                      <a:pt x="1" y="7980"/>
                    </a:lnTo>
                    <a:lnTo>
                      <a:pt x="3767" y="7980"/>
                    </a:lnTo>
                    <a:lnTo>
                      <a:pt x="3767" y="15457"/>
                    </a:lnTo>
                    <a:lnTo>
                      <a:pt x="7617" y="15457"/>
                    </a:lnTo>
                    <a:lnTo>
                      <a:pt x="7617" y="7924"/>
                    </a:lnTo>
                    <a:lnTo>
                      <a:pt x="11300" y="7924"/>
                    </a:lnTo>
                    <a:lnTo>
                      <a:pt x="56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0" name="Shape 3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1" name="Google Shape;3741;p20"/>
          <p:cNvGrpSpPr/>
          <p:nvPr/>
        </p:nvGrpSpPr>
        <p:grpSpPr>
          <a:xfrm>
            <a:off x="6388922" y="1763938"/>
            <a:ext cx="2119129" cy="2785685"/>
            <a:chOff x="6388922" y="1763938"/>
            <a:chExt cx="2119129" cy="2785685"/>
          </a:xfrm>
        </p:grpSpPr>
        <p:sp>
          <p:nvSpPr>
            <p:cNvPr id="3742" name="Google Shape;3742;p20"/>
            <p:cNvSpPr/>
            <p:nvPr/>
          </p:nvSpPr>
          <p:spPr>
            <a:xfrm rot="5400000">
              <a:off x="6557211" y="2543488"/>
              <a:ext cx="7475" cy="344052"/>
            </a:xfrm>
            <a:custGeom>
              <a:rect b="b" l="l" r="r" t="t"/>
              <a:pathLst>
                <a:path extrusionOk="0" h="26030" w="280">
                  <a:moveTo>
                    <a:pt x="140" y="0"/>
                  </a:moveTo>
                  <a:cubicBezTo>
                    <a:pt x="84" y="0"/>
                    <a:pt x="1" y="5831"/>
                    <a:pt x="1" y="13029"/>
                  </a:cubicBezTo>
                  <a:cubicBezTo>
                    <a:pt x="1" y="20199"/>
                    <a:pt x="84" y="26030"/>
                    <a:pt x="140" y="26030"/>
                  </a:cubicBezTo>
                  <a:cubicBezTo>
                    <a:pt x="224" y="26030"/>
                    <a:pt x="280" y="20199"/>
                    <a:pt x="280" y="13029"/>
                  </a:cubicBezTo>
                  <a:cubicBezTo>
                    <a:pt x="280" y="5831"/>
                    <a:pt x="224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43" name="Google Shape;3743;p20"/>
            <p:cNvGrpSpPr/>
            <p:nvPr/>
          </p:nvGrpSpPr>
          <p:grpSpPr>
            <a:xfrm>
              <a:off x="6563581" y="1763938"/>
              <a:ext cx="1944470" cy="2785685"/>
              <a:chOff x="3519150" y="1453075"/>
              <a:chExt cx="2803850" cy="4016850"/>
            </a:xfrm>
          </p:grpSpPr>
          <p:sp>
            <p:nvSpPr>
              <p:cNvPr id="3744" name="Google Shape;3744;p20"/>
              <p:cNvSpPr/>
              <p:nvPr/>
            </p:nvSpPr>
            <p:spPr>
              <a:xfrm>
                <a:off x="5301875" y="3814175"/>
                <a:ext cx="1021125" cy="1459050"/>
              </a:xfrm>
              <a:custGeom>
                <a:rect b="b" l="l" r="r" t="t"/>
                <a:pathLst>
                  <a:path extrusionOk="0" h="58362" w="40845">
                    <a:moveTo>
                      <a:pt x="36334" y="1"/>
                    </a:moveTo>
                    <a:cubicBezTo>
                      <a:pt x="35149" y="1"/>
                      <a:pt x="33054" y="829"/>
                      <a:pt x="30690" y="5521"/>
                    </a:cubicBezTo>
                    <a:cubicBezTo>
                      <a:pt x="27063" y="12774"/>
                      <a:pt x="25696" y="16987"/>
                      <a:pt x="25696" y="16987"/>
                    </a:cubicBezTo>
                    <a:cubicBezTo>
                      <a:pt x="25696" y="16987"/>
                      <a:pt x="25155" y="17846"/>
                      <a:pt x="24433" y="17846"/>
                    </a:cubicBezTo>
                    <a:cubicBezTo>
                      <a:pt x="24199" y="17846"/>
                      <a:pt x="23947" y="17756"/>
                      <a:pt x="23687" y="17517"/>
                    </a:cubicBezTo>
                    <a:cubicBezTo>
                      <a:pt x="22713" y="16620"/>
                      <a:pt x="21410" y="14193"/>
                      <a:pt x="19842" y="14193"/>
                    </a:cubicBezTo>
                    <a:cubicBezTo>
                      <a:pt x="19703" y="14193"/>
                      <a:pt x="19562" y="14212"/>
                      <a:pt x="19419" y="14253"/>
                    </a:cubicBezTo>
                    <a:cubicBezTo>
                      <a:pt x="17577" y="14811"/>
                      <a:pt x="16991" y="16848"/>
                      <a:pt x="17382" y="19861"/>
                    </a:cubicBezTo>
                    <a:cubicBezTo>
                      <a:pt x="17745" y="22874"/>
                      <a:pt x="18330" y="29486"/>
                      <a:pt x="18386" y="30100"/>
                    </a:cubicBezTo>
                    <a:cubicBezTo>
                      <a:pt x="18429" y="30553"/>
                      <a:pt x="18239" y="31172"/>
                      <a:pt x="17764" y="31172"/>
                    </a:cubicBezTo>
                    <a:cubicBezTo>
                      <a:pt x="17624" y="31172"/>
                      <a:pt x="17460" y="31119"/>
                      <a:pt x="17270" y="30992"/>
                    </a:cubicBezTo>
                    <a:cubicBezTo>
                      <a:pt x="16612" y="30538"/>
                      <a:pt x="13328" y="27015"/>
                      <a:pt x="10880" y="27015"/>
                    </a:cubicBezTo>
                    <a:cubicBezTo>
                      <a:pt x="10321" y="27015"/>
                      <a:pt x="9805" y="27199"/>
                      <a:pt x="9375" y="27645"/>
                    </a:cubicBezTo>
                    <a:cubicBezTo>
                      <a:pt x="7031" y="30044"/>
                      <a:pt x="9459" y="38246"/>
                      <a:pt x="9710" y="39139"/>
                    </a:cubicBezTo>
                    <a:cubicBezTo>
                      <a:pt x="9989" y="40060"/>
                      <a:pt x="9793" y="40450"/>
                      <a:pt x="9375" y="40673"/>
                    </a:cubicBezTo>
                    <a:cubicBezTo>
                      <a:pt x="9352" y="40686"/>
                      <a:pt x="9326" y="40691"/>
                      <a:pt x="9298" y="40691"/>
                    </a:cubicBezTo>
                    <a:cubicBezTo>
                      <a:pt x="8799" y="40691"/>
                      <a:pt x="7430" y="38922"/>
                      <a:pt x="6111" y="37577"/>
                    </a:cubicBezTo>
                    <a:cubicBezTo>
                      <a:pt x="5118" y="36584"/>
                      <a:pt x="3909" y="35606"/>
                      <a:pt x="2842" y="35606"/>
                    </a:cubicBezTo>
                    <a:cubicBezTo>
                      <a:pt x="2379" y="35606"/>
                      <a:pt x="1943" y="35790"/>
                      <a:pt x="1563" y="36238"/>
                    </a:cubicBezTo>
                    <a:cubicBezTo>
                      <a:pt x="336" y="37744"/>
                      <a:pt x="1" y="43910"/>
                      <a:pt x="5943" y="53898"/>
                    </a:cubicBezTo>
                    <a:lnTo>
                      <a:pt x="9012" y="58361"/>
                    </a:lnTo>
                    <a:lnTo>
                      <a:pt x="14425" y="57999"/>
                    </a:lnTo>
                    <a:cubicBezTo>
                      <a:pt x="25975" y="56548"/>
                      <a:pt x="30634" y="52475"/>
                      <a:pt x="31052" y="50578"/>
                    </a:cubicBezTo>
                    <a:cubicBezTo>
                      <a:pt x="31471" y="48708"/>
                      <a:pt x="29211" y="48067"/>
                      <a:pt x="27202" y="47844"/>
                    </a:cubicBezTo>
                    <a:cubicBezTo>
                      <a:pt x="25222" y="47620"/>
                      <a:pt x="22850" y="47648"/>
                      <a:pt x="22766" y="47174"/>
                    </a:cubicBezTo>
                    <a:cubicBezTo>
                      <a:pt x="22683" y="46700"/>
                      <a:pt x="22878" y="46309"/>
                      <a:pt x="23743" y="45946"/>
                    </a:cubicBezTo>
                    <a:cubicBezTo>
                      <a:pt x="24608" y="45584"/>
                      <a:pt x="32559" y="42459"/>
                      <a:pt x="33033" y="39139"/>
                    </a:cubicBezTo>
                    <a:cubicBezTo>
                      <a:pt x="33480" y="35791"/>
                      <a:pt x="26449" y="35261"/>
                      <a:pt x="25501" y="34954"/>
                    </a:cubicBezTo>
                    <a:cubicBezTo>
                      <a:pt x="24580" y="34619"/>
                      <a:pt x="25054" y="33838"/>
                      <a:pt x="25556" y="33531"/>
                    </a:cubicBezTo>
                    <a:cubicBezTo>
                      <a:pt x="26031" y="33197"/>
                      <a:pt x="31638" y="29570"/>
                      <a:pt x="34233" y="28007"/>
                    </a:cubicBezTo>
                    <a:cubicBezTo>
                      <a:pt x="36827" y="26473"/>
                      <a:pt x="38083" y="24743"/>
                      <a:pt x="37385" y="22958"/>
                    </a:cubicBezTo>
                    <a:cubicBezTo>
                      <a:pt x="36716" y="21256"/>
                      <a:pt x="33619" y="21814"/>
                      <a:pt x="32196" y="21590"/>
                    </a:cubicBezTo>
                    <a:cubicBezTo>
                      <a:pt x="30773" y="21367"/>
                      <a:pt x="31387" y="19693"/>
                      <a:pt x="31387" y="19693"/>
                    </a:cubicBezTo>
                    <a:cubicBezTo>
                      <a:pt x="31387" y="19693"/>
                      <a:pt x="33842" y="16039"/>
                      <a:pt x="37330" y="8701"/>
                    </a:cubicBezTo>
                    <a:cubicBezTo>
                      <a:pt x="40845" y="1364"/>
                      <a:pt x="37302" y="164"/>
                      <a:pt x="37302" y="164"/>
                    </a:cubicBezTo>
                    <a:lnTo>
                      <a:pt x="37302" y="164"/>
                    </a:lnTo>
                    <a:lnTo>
                      <a:pt x="37358" y="248"/>
                    </a:lnTo>
                    <a:cubicBezTo>
                      <a:pt x="37358" y="248"/>
                      <a:pt x="36982" y="1"/>
                      <a:pt x="36334" y="1"/>
                    </a:cubicBezTo>
                    <a:close/>
                  </a:path>
                </a:pathLst>
              </a:custGeom>
              <a:solidFill>
                <a:srgbClr val="6797FF">
                  <a:alpha val="6078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5" name="Google Shape;3745;p20"/>
              <p:cNvSpPr/>
              <p:nvPr/>
            </p:nvSpPr>
            <p:spPr>
              <a:xfrm>
                <a:off x="5432300" y="3982875"/>
                <a:ext cx="721925" cy="1477975"/>
              </a:xfrm>
              <a:custGeom>
                <a:rect b="b" l="l" r="r" t="t"/>
                <a:pathLst>
                  <a:path extrusionOk="0" h="59119" w="28877">
                    <a:moveTo>
                      <a:pt x="28876" y="0"/>
                    </a:moveTo>
                    <a:lnTo>
                      <a:pt x="28793" y="140"/>
                    </a:lnTo>
                    <a:lnTo>
                      <a:pt x="28570" y="586"/>
                    </a:lnTo>
                    <a:lnTo>
                      <a:pt x="27733" y="2344"/>
                    </a:lnTo>
                    <a:cubicBezTo>
                      <a:pt x="27007" y="3850"/>
                      <a:pt x="25947" y="5998"/>
                      <a:pt x="24636" y="8677"/>
                    </a:cubicBezTo>
                    <a:cubicBezTo>
                      <a:pt x="22013" y="14061"/>
                      <a:pt x="18386" y="21455"/>
                      <a:pt x="14341" y="29601"/>
                    </a:cubicBezTo>
                    <a:cubicBezTo>
                      <a:pt x="10268" y="37748"/>
                      <a:pt x="6641" y="45169"/>
                      <a:pt x="4046" y="50525"/>
                    </a:cubicBezTo>
                    <a:cubicBezTo>
                      <a:pt x="2763" y="53232"/>
                      <a:pt x="1703" y="55408"/>
                      <a:pt x="1005" y="56914"/>
                    </a:cubicBezTo>
                    <a:lnTo>
                      <a:pt x="196" y="58672"/>
                    </a:lnTo>
                    <a:lnTo>
                      <a:pt x="1" y="59118"/>
                    </a:lnTo>
                    <a:cubicBezTo>
                      <a:pt x="57" y="59035"/>
                      <a:pt x="140" y="58867"/>
                      <a:pt x="224" y="58672"/>
                    </a:cubicBezTo>
                    <a:cubicBezTo>
                      <a:pt x="419" y="58253"/>
                      <a:pt x="726" y="57668"/>
                      <a:pt x="1089" y="56942"/>
                    </a:cubicBezTo>
                    <a:cubicBezTo>
                      <a:pt x="1814" y="55436"/>
                      <a:pt x="2875" y="53260"/>
                      <a:pt x="4158" y="50581"/>
                    </a:cubicBezTo>
                    <a:cubicBezTo>
                      <a:pt x="6780" y="45197"/>
                      <a:pt x="10435" y="37803"/>
                      <a:pt x="14481" y="29657"/>
                    </a:cubicBezTo>
                    <a:cubicBezTo>
                      <a:pt x="18526" y="21510"/>
                      <a:pt x="22181" y="14117"/>
                      <a:pt x="24775" y="8733"/>
                    </a:cubicBezTo>
                    <a:cubicBezTo>
                      <a:pt x="26059" y="6054"/>
                      <a:pt x="27119" y="3878"/>
                      <a:pt x="27816" y="2344"/>
                    </a:cubicBezTo>
                    <a:cubicBezTo>
                      <a:pt x="28151" y="1590"/>
                      <a:pt x="28430" y="1005"/>
                      <a:pt x="28625" y="614"/>
                    </a:cubicBezTo>
                    <a:cubicBezTo>
                      <a:pt x="28709" y="419"/>
                      <a:pt x="28793" y="251"/>
                      <a:pt x="28821" y="168"/>
                    </a:cubicBezTo>
                    <a:cubicBezTo>
                      <a:pt x="28876" y="56"/>
                      <a:pt x="28876" y="0"/>
                      <a:pt x="2887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6" name="Google Shape;3746;p20"/>
              <p:cNvSpPr/>
              <p:nvPr/>
            </p:nvSpPr>
            <p:spPr>
              <a:xfrm>
                <a:off x="5834050" y="4270925"/>
                <a:ext cx="62800" cy="239950"/>
              </a:xfrm>
              <a:custGeom>
                <a:rect b="b" l="l" r="r" t="t"/>
                <a:pathLst>
                  <a:path extrusionOk="0" h="9598" w="2512">
                    <a:moveTo>
                      <a:pt x="1" y="0"/>
                    </a:moveTo>
                    <a:cubicBezTo>
                      <a:pt x="1" y="140"/>
                      <a:pt x="29" y="252"/>
                      <a:pt x="84" y="391"/>
                    </a:cubicBezTo>
                    <a:cubicBezTo>
                      <a:pt x="140" y="670"/>
                      <a:pt x="224" y="1033"/>
                      <a:pt x="336" y="1423"/>
                    </a:cubicBezTo>
                    <a:cubicBezTo>
                      <a:pt x="559" y="2344"/>
                      <a:pt x="866" y="3488"/>
                      <a:pt x="1173" y="4827"/>
                    </a:cubicBezTo>
                    <a:cubicBezTo>
                      <a:pt x="1507" y="6166"/>
                      <a:pt x="1814" y="7366"/>
                      <a:pt x="2065" y="8231"/>
                    </a:cubicBezTo>
                    <a:cubicBezTo>
                      <a:pt x="2177" y="8649"/>
                      <a:pt x="2288" y="8984"/>
                      <a:pt x="2372" y="9235"/>
                    </a:cubicBezTo>
                    <a:cubicBezTo>
                      <a:pt x="2400" y="9347"/>
                      <a:pt x="2456" y="9486"/>
                      <a:pt x="2512" y="9598"/>
                    </a:cubicBezTo>
                    <a:cubicBezTo>
                      <a:pt x="2512" y="9458"/>
                      <a:pt x="2484" y="9319"/>
                      <a:pt x="2428" y="9207"/>
                    </a:cubicBezTo>
                    <a:cubicBezTo>
                      <a:pt x="2372" y="8928"/>
                      <a:pt x="2288" y="8566"/>
                      <a:pt x="2177" y="8175"/>
                    </a:cubicBezTo>
                    <a:lnTo>
                      <a:pt x="1368" y="4771"/>
                    </a:lnTo>
                    <a:cubicBezTo>
                      <a:pt x="1033" y="3432"/>
                      <a:pt x="726" y="2232"/>
                      <a:pt x="447" y="1368"/>
                    </a:cubicBezTo>
                    <a:cubicBezTo>
                      <a:pt x="336" y="949"/>
                      <a:pt x="224" y="614"/>
                      <a:pt x="140" y="363"/>
                    </a:cubicBezTo>
                    <a:cubicBezTo>
                      <a:pt x="112" y="224"/>
                      <a:pt x="57" y="112"/>
                      <a:pt x="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7" name="Google Shape;3747;p20"/>
              <p:cNvSpPr/>
              <p:nvPr/>
            </p:nvSpPr>
            <p:spPr>
              <a:xfrm>
                <a:off x="5909375" y="4431325"/>
                <a:ext cx="274150" cy="81725"/>
              </a:xfrm>
              <a:custGeom>
                <a:rect b="b" l="l" r="r" t="t"/>
                <a:pathLst>
                  <a:path extrusionOk="0" h="3269" w="10966">
                    <a:moveTo>
                      <a:pt x="10934" y="0"/>
                    </a:moveTo>
                    <a:cubicBezTo>
                      <a:pt x="10837" y="0"/>
                      <a:pt x="8394" y="661"/>
                      <a:pt x="5441" y="1536"/>
                    </a:cubicBezTo>
                    <a:cubicBezTo>
                      <a:pt x="2428" y="2456"/>
                      <a:pt x="1" y="3210"/>
                      <a:pt x="1" y="3265"/>
                    </a:cubicBezTo>
                    <a:cubicBezTo>
                      <a:pt x="1" y="3268"/>
                      <a:pt x="4" y="3269"/>
                      <a:pt x="11" y="3269"/>
                    </a:cubicBezTo>
                    <a:cubicBezTo>
                      <a:pt x="188" y="3269"/>
                      <a:pt x="2597" y="2590"/>
                      <a:pt x="5497" y="1731"/>
                    </a:cubicBezTo>
                    <a:cubicBezTo>
                      <a:pt x="8510" y="838"/>
                      <a:pt x="10965" y="57"/>
                      <a:pt x="10937" y="1"/>
                    </a:cubicBezTo>
                    <a:cubicBezTo>
                      <a:pt x="10937" y="1"/>
                      <a:pt x="10936" y="0"/>
                      <a:pt x="1093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8" name="Google Shape;3748;p20"/>
              <p:cNvSpPr/>
              <p:nvPr/>
            </p:nvSpPr>
            <p:spPr>
              <a:xfrm>
                <a:off x="5739900" y="4807450"/>
                <a:ext cx="252500" cy="14975"/>
              </a:xfrm>
              <a:custGeom>
                <a:rect b="b" l="l" r="r" t="t"/>
                <a:pathLst>
                  <a:path extrusionOk="0" h="599" w="10100">
                    <a:moveTo>
                      <a:pt x="9891" y="1"/>
                    </a:moveTo>
                    <a:cubicBezTo>
                      <a:pt x="9821" y="1"/>
                      <a:pt x="9751" y="8"/>
                      <a:pt x="9681" y="22"/>
                    </a:cubicBezTo>
                    <a:lnTo>
                      <a:pt x="8621" y="105"/>
                    </a:lnTo>
                    <a:cubicBezTo>
                      <a:pt x="7701" y="189"/>
                      <a:pt x="6445" y="273"/>
                      <a:pt x="5050" y="357"/>
                    </a:cubicBezTo>
                    <a:cubicBezTo>
                      <a:pt x="3655" y="412"/>
                      <a:pt x="2400" y="440"/>
                      <a:pt x="1479" y="440"/>
                    </a:cubicBezTo>
                    <a:lnTo>
                      <a:pt x="391" y="440"/>
                    </a:lnTo>
                    <a:cubicBezTo>
                      <a:pt x="252" y="440"/>
                      <a:pt x="112" y="440"/>
                      <a:pt x="0" y="468"/>
                    </a:cubicBezTo>
                    <a:cubicBezTo>
                      <a:pt x="112" y="496"/>
                      <a:pt x="252" y="524"/>
                      <a:pt x="391" y="524"/>
                    </a:cubicBezTo>
                    <a:cubicBezTo>
                      <a:pt x="642" y="552"/>
                      <a:pt x="1005" y="580"/>
                      <a:pt x="1479" y="580"/>
                    </a:cubicBezTo>
                    <a:cubicBezTo>
                      <a:pt x="1860" y="591"/>
                      <a:pt x="2299" y="598"/>
                      <a:pt x="2782" y="598"/>
                    </a:cubicBezTo>
                    <a:cubicBezTo>
                      <a:pt x="3464" y="598"/>
                      <a:pt x="4233" y="585"/>
                      <a:pt x="5050" y="552"/>
                    </a:cubicBezTo>
                    <a:cubicBezTo>
                      <a:pt x="6445" y="496"/>
                      <a:pt x="7701" y="357"/>
                      <a:pt x="8621" y="245"/>
                    </a:cubicBezTo>
                    <a:cubicBezTo>
                      <a:pt x="9068" y="189"/>
                      <a:pt x="9458" y="133"/>
                      <a:pt x="9709" y="105"/>
                    </a:cubicBezTo>
                    <a:cubicBezTo>
                      <a:pt x="9821" y="78"/>
                      <a:pt x="9960" y="50"/>
                      <a:pt x="10100" y="22"/>
                    </a:cubicBezTo>
                    <a:cubicBezTo>
                      <a:pt x="10030" y="8"/>
                      <a:pt x="9960" y="1"/>
                      <a:pt x="989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9" name="Google Shape;3749;p20"/>
              <p:cNvSpPr/>
              <p:nvPr/>
            </p:nvSpPr>
            <p:spPr>
              <a:xfrm>
                <a:off x="5623425" y="4614775"/>
                <a:ext cx="118600" cy="202300"/>
              </a:xfrm>
              <a:custGeom>
                <a:rect b="b" l="l" r="r" t="t"/>
                <a:pathLst>
                  <a:path extrusionOk="0" h="8092" w="4744">
                    <a:moveTo>
                      <a:pt x="0" y="1"/>
                    </a:moveTo>
                    <a:cubicBezTo>
                      <a:pt x="56" y="112"/>
                      <a:pt x="112" y="252"/>
                      <a:pt x="168" y="363"/>
                    </a:cubicBezTo>
                    <a:cubicBezTo>
                      <a:pt x="279" y="559"/>
                      <a:pt x="447" y="866"/>
                      <a:pt x="642" y="1228"/>
                    </a:cubicBezTo>
                    <a:cubicBezTo>
                      <a:pt x="1060" y="1982"/>
                      <a:pt x="1646" y="2986"/>
                      <a:pt x="2288" y="4102"/>
                    </a:cubicBezTo>
                    <a:cubicBezTo>
                      <a:pt x="2958" y="5218"/>
                      <a:pt x="3543" y="6222"/>
                      <a:pt x="3990" y="6920"/>
                    </a:cubicBezTo>
                    <a:cubicBezTo>
                      <a:pt x="4213" y="7282"/>
                      <a:pt x="4408" y="7589"/>
                      <a:pt x="4520" y="7785"/>
                    </a:cubicBezTo>
                    <a:cubicBezTo>
                      <a:pt x="4576" y="7896"/>
                      <a:pt x="4659" y="7980"/>
                      <a:pt x="4743" y="8091"/>
                    </a:cubicBezTo>
                    <a:cubicBezTo>
                      <a:pt x="4715" y="7952"/>
                      <a:pt x="4659" y="7840"/>
                      <a:pt x="4576" y="7729"/>
                    </a:cubicBezTo>
                    <a:cubicBezTo>
                      <a:pt x="4464" y="7533"/>
                      <a:pt x="4297" y="7227"/>
                      <a:pt x="4101" y="6864"/>
                    </a:cubicBezTo>
                    <a:cubicBezTo>
                      <a:pt x="3683" y="6111"/>
                      <a:pt x="3097" y="5106"/>
                      <a:pt x="2455" y="3990"/>
                    </a:cubicBezTo>
                    <a:cubicBezTo>
                      <a:pt x="1814" y="2874"/>
                      <a:pt x="1200" y="1870"/>
                      <a:pt x="754" y="1145"/>
                    </a:cubicBezTo>
                    <a:cubicBezTo>
                      <a:pt x="530" y="782"/>
                      <a:pt x="363" y="503"/>
                      <a:pt x="223" y="308"/>
                    </a:cubicBezTo>
                    <a:cubicBezTo>
                      <a:pt x="168" y="196"/>
                      <a:pt x="84" y="84"/>
                      <a:pt x="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0" name="Google Shape;3750;p20"/>
              <p:cNvSpPr/>
              <p:nvPr/>
            </p:nvSpPr>
            <p:spPr>
              <a:xfrm>
                <a:off x="5439975" y="4866575"/>
                <a:ext cx="154175" cy="256700"/>
              </a:xfrm>
              <a:custGeom>
                <a:rect b="b" l="l" r="r" t="t"/>
                <a:pathLst>
                  <a:path extrusionOk="0" h="10268" w="6167">
                    <a:moveTo>
                      <a:pt x="1" y="0"/>
                    </a:moveTo>
                    <a:lnTo>
                      <a:pt x="1" y="0"/>
                    </a:lnTo>
                    <a:cubicBezTo>
                      <a:pt x="57" y="140"/>
                      <a:pt x="112" y="279"/>
                      <a:pt x="196" y="419"/>
                    </a:cubicBezTo>
                    <a:lnTo>
                      <a:pt x="838" y="1535"/>
                    </a:lnTo>
                    <a:cubicBezTo>
                      <a:pt x="1396" y="2483"/>
                      <a:pt x="2149" y="3767"/>
                      <a:pt x="2986" y="5190"/>
                    </a:cubicBezTo>
                    <a:cubicBezTo>
                      <a:pt x="3851" y="6612"/>
                      <a:pt x="4632" y="7868"/>
                      <a:pt x="5190" y="8789"/>
                    </a:cubicBezTo>
                    <a:lnTo>
                      <a:pt x="5888" y="9877"/>
                    </a:lnTo>
                    <a:cubicBezTo>
                      <a:pt x="5971" y="10016"/>
                      <a:pt x="6055" y="10156"/>
                      <a:pt x="6167" y="10267"/>
                    </a:cubicBezTo>
                    <a:cubicBezTo>
                      <a:pt x="6111" y="10128"/>
                      <a:pt x="6027" y="9988"/>
                      <a:pt x="5943" y="9849"/>
                    </a:cubicBezTo>
                    <a:lnTo>
                      <a:pt x="5302" y="8733"/>
                    </a:lnTo>
                    <a:cubicBezTo>
                      <a:pt x="4772" y="7784"/>
                      <a:pt x="4018" y="6501"/>
                      <a:pt x="3153" y="5078"/>
                    </a:cubicBezTo>
                    <a:cubicBezTo>
                      <a:pt x="2316" y="3683"/>
                      <a:pt x="1535" y="2400"/>
                      <a:pt x="949" y="1479"/>
                    </a:cubicBezTo>
                    <a:lnTo>
                      <a:pt x="252" y="391"/>
                    </a:lnTo>
                    <a:cubicBezTo>
                      <a:pt x="196" y="251"/>
                      <a:pt x="85" y="112"/>
                      <a:pt x="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1" name="Google Shape;3751;p20"/>
              <p:cNvSpPr/>
              <p:nvPr/>
            </p:nvSpPr>
            <p:spPr>
              <a:xfrm>
                <a:off x="5592025" y="5092550"/>
                <a:ext cx="319475" cy="24450"/>
              </a:xfrm>
              <a:custGeom>
                <a:rect b="b" l="l" r="r" t="t"/>
                <a:pathLst>
                  <a:path extrusionOk="0" h="978" w="12779">
                    <a:moveTo>
                      <a:pt x="12779" y="1"/>
                    </a:moveTo>
                    <a:cubicBezTo>
                      <a:pt x="12611" y="1"/>
                      <a:pt x="12444" y="1"/>
                      <a:pt x="12276" y="29"/>
                    </a:cubicBezTo>
                    <a:lnTo>
                      <a:pt x="10909" y="196"/>
                    </a:lnTo>
                    <a:cubicBezTo>
                      <a:pt x="9765" y="308"/>
                      <a:pt x="8175" y="475"/>
                      <a:pt x="6390" y="586"/>
                    </a:cubicBezTo>
                    <a:cubicBezTo>
                      <a:pt x="4632" y="726"/>
                      <a:pt x="3014" y="782"/>
                      <a:pt x="1870" y="838"/>
                    </a:cubicBezTo>
                    <a:lnTo>
                      <a:pt x="503" y="893"/>
                    </a:lnTo>
                    <a:cubicBezTo>
                      <a:pt x="336" y="893"/>
                      <a:pt x="168" y="921"/>
                      <a:pt x="1" y="949"/>
                    </a:cubicBezTo>
                    <a:cubicBezTo>
                      <a:pt x="140" y="977"/>
                      <a:pt x="308" y="977"/>
                      <a:pt x="475" y="977"/>
                    </a:cubicBezTo>
                    <a:lnTo>
                      <a:pt x="1870" y="977"/>
                    </a:lnTo>
                    <a:cubicBezTo>
                      <a:pt x="3014" y="949"/>
                      <a:pt x="4604" y="893"/>
                      <a:pt x="6390" y="782"/>
                    </a:cubicBezTo>
                    <a:cubicBezTo>
                      <a:pt x="8175" y="642"/>
                      <a:pt x="9793" y="475"/>
                      <a:pt x="10937" y="308"/>
                    </a:cubicBezTo>
                    <a:cubicBezTo>
                      <a:pt x="11495" y="224"/>
                      <a:pt x="11969" y="168"/>
                      <a:pt x="12304" y="112"/>
                    </a:cubicBezTo>
                    <a:cubicBezTo>
                      <a:pt x="12472" y="84"/>
                      <a:pt x="12611" y="56"/>
                      <a:pt x="1277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2" name="Google Shape;3752;p20"/>
              <p:cNvSpPr/>
              <p:nvPr/>
            </p:nvSpPr>
            <p:spPr>
              <a:xfrm>
                <a:off x="3812775" y="3743625"/>
                <a:ext cx="1487750" cy="1632125"/>
              </a:xfrm>
              <a:custGeom>
                <a:rect b="b" l="l" r="r" t="t"/>
                <a:pathLst>
                  <a:path extrusionOk="0" h="65285" w="59510">
                    <a:moveTo>
                      <a:pt x="1" y="1"/>
                    </a:moveTo>
                    <a:lnTo>
                      <a:pt x="1" y="65285"/>
                    </a:lnTo>
                    <a:lnTo>
                      <a:pt x="59509" y="65285"/>
                    </a:lnTo>
                    <a:lnTo>
                      <a:pt x="59509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3" name="Google Shape;3753;p20"/>
              <p:cNvSpPr/>
              <p:nvPr/>
            </p:nvSpPr>
            <p:spPr>
              <a:xfrm>
                <a:off x="3595875" y="4070050"/>
                <a:ext cx="1625825" cy="403875"/>
              </a:xfrm>
              <a:custGeom>
                <a:rect b="b" l="l" r="r" t="t"/>
                <a:pathLst>
                  <a:path extrusionOk="0" h="16155" w="65033">
                    <a:moveTo>
                      <a:pt x="0" y="1"/>
                    </a:moveTo>
                    <a:lnTo>
                      <a:pt x="0" y="16154"/>
                    </a:lnTo>
                    <a:lnTo>
                      <a:pt x="65032" y="16154"/>
                    </a:lnTo>
                    <a:lnTo>
                      <a:pt x="65032" y="1"/>
                    </a:lnTo>
                    <a:close/>
                  </a:path>
                </a:pathLst>
              </a:custGeom>
              <a:solidFill>
                <a:srgbClr val="A4C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4" name="Google Shape;3754;p20"/>
              <p:cNvSpPr/>
              <p:nvPr/>
            </p:nvSpPr>
            <p:spPr>
              <a:xfrm>
                <a:off x="3667700" y="4153750"/>
                <a:ext cx="320175" cy="48850"/>
              </a:xfrm>
              <a:custGeom>
                <a:rect b="b" l="l" r="r" t="t"/>
                <a:pathLst>
                  <a:path extrusionOk="0" h="1954" w="12807">
                    <a:moveTo>
                      <a:pt x="1" y="0"/>
                    </a:moveTo>
                    <a:lnTo>
                      <a:pt x="1" y="1953"/>
                    </a:lnTo>
                    <a:lnTo>
                      <a:pt x="12806" y="1953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5" name="Google Shape;3755;p20"/>
              <p:cNvSpPr/>
              <p:nvPr/>
            </p:nvSpPr>
            <p:spPr>
              <a:xfrm>
                <a:off x="3667700" y="4238150"/>
                <a:ext cx="320175" cy="49550"/>
              </a:xfrm>
              <a:custGeom>
                <a:rect b="b" l="l" r="r" t="t"/>
                <a:pathLst>
                  <a:path extrusionOk="0" h="1982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6" y="1981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6" name="Google Shape;3756;p20"/>
              <p:cNvSpPr/>
              <p:nvPr/>
            </p:nvSpPr>
            <p:spPr>
              <a:xfrm>
                <a:off x="3667700" y="4326025"/>
                <a:ext cx="320175" cy="48850"/>
              </a:xfrm>
              <a:custGeom>
                <a:rect b="b" l="l" r="r" t="t"/>
                <a:pathLst>
                  <a:path extrusionOk="0" h="1954" w="12807">
                    <a:moveTo>
                      <a:pt x="1" y="1"/>
                    </a:moveTo>
                    <a:lnTo>
                      <a:pt x="1" y="1953"/>
                    </a:lnTo>
                    <a:lnTo>
                      <a:pt x="12806" y="1953"/>
                    </a:lnTo>
                    <a:lnTo>
                      <a:pt x="12806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7" name="Google Shape;3757;p20"/>
              <p:cNvSpPr/>
              <p:nvPr/>
            </p:nvSpPr>
            <p:spPr>
              <a:xfrm>
                <a:off x="4071550" y="41649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1004" y="1"/>
                    </a:moveTo>
                    <a:cubicBezTo>
                      <a:pt x="335" y="1"/>
                      <a:pt x="0" y="782"/>
                      <a:pt x="474" y="1256"/>
                    </a:cubicBezTo>
                    <a:cubicBezTo>
                      <a:pt x="628" y="1410"/>
                      <a:pt x="814" y="1479"/>
                      <a:pt x="995" y="1479"/>
                    </a:cubicBezTo>
                    <a:cubicBezTo>
                      <a:pt x="1373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100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8" name="Google Shape;3758;p20"/>
              <p:cNvSpPr/>
              <p:nvPr/>
            </p:nvSpPr>
            <p:spPr>
              <a:xfrm>
                <a:off x="4152450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1"/>
                    </a:moveTo>
                    <a:cubicBezTo>
                      <a:pt x="335" y="1"/>
                      <a:pt x="0" y="782"/>
                      <a:pt x="475" y="1256"/>
                    </a:cubicBezTo>
                    <a:cubicBezTo>
                      <a:pt x="628" y="1410"/>
                      <a:pt x="814" y="1479"/>
                      <a:pt x="995" y="1479"/>
                    </a:cubicBezTo>
                    <a:cubicBezTo>
                      <a:pt x="1373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100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9" name="Google Shape;3759;p20"/>
              <p:cNvSpPr/>
              <p:nvPr/>
            </p:nvSpPr>
            <p:spPr>
              <a:xfrm>
                <a:off x="4234050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1"/>
                    </a:moveTo>
                    <a:cubicBezTo>
                      <a:pt x="335" y="1"/>
                      <a:pt x="1" y="782"/>
                      <a:pt x="475" y="1256"/>
                    </a:cubicBezTo>
                    <a:cubicBezTo>
                      <a:pt x="619" y="1410"/>
                      <a:pt x="802" y="1479"/>
                      <a:pt x="983" y="1479"/>
                    </a:cubicBezTo>
                    <a:cubicBezTo>
                      <a:pt x="1360" y="1479"/>
                      <a:pt x="1730" y="1179"/>
                      <a:pt x="1730" y="726"/>
                    </a:cubicBezTo>
                    <a:cubicBezTo>
                      <a:pt x="1702" y="336"/>
                      <a:pt x="1396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0" name="Google Shape;3760;p20"/>
              <p:cNvSpPr/>
              <p:nvPr/>
            </p:nvSpPr>
            <p:spPr>
              <a:xfrm>
                <a:off x="4314950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1"/>
                    </a:moveTo>
                    <a:cubicBezTo>
                      <a:pt x="336" y="1"/>
                      <a:pt x="1" y="782"/>
                      <a:pt x="475" y="1256"/>
                    </a:cubicBezTo>
                    <a:cubicBezTo>
                      <a:pt x="620" y="1410"/>
                      <a:pt x="802" y="1479"/>
                      <a:pt x="983" y="1479"/>
                    </a:cubicBezTo>
                    <a:cubicBezTo>
                      <a:pt x="1361" y="1479"/>
                      <a:pt x="1731" y="1179"/>
                      <a:pt x="1731" y="726"/>
                    </a:cubicBezTo>
                    <a:cubicBezTo>
                      <a:pt x="1731" y="336"/>
                      <a:pt x="1396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1" name="Google Shape;3761;p20"/>
              <p:cNvSpPr/>
              <p:nvPr/>
            </p:nvSpPr>
            <p:spPr>
              <a:xfrm>
                <a:off x="4942675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1"/>
                    </a:moveTo>
                    <a:cubicBezTo>
                      <a:pt x="336" y="1"/>
                      <a:pt x="1" y="782"/>
                      <a:pt x="475" y="1256"/>
                    </a:cubicBezTo>
                    <a:cubicBezTo>
                      <a:pt x="629" y="1410"/>
                      <a:pt x="815" y="1479"/>
                      <a:pt x="996" y="1479"/>
                    </a:cubicBezTo>
                    <a:cubicBezTo>
                      <a:pt x="1374" y="1479"/>
                      <a:pt x="1731" y="1179"/>
                      <a:pt x="1731" y="726"/>
                    </a:cubicBezTo>
                    <a:cubicBezTo>
                      <a:pt x="1731" y="336"/>
                      <a:pt x="1396" y="1"/>
                      <a:pt x="100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2" name="Google Shape;3762;p20"/>
              <p:cNvSpPr/>
              <p:nvPr/>
            </p:nvSpPr>
            <p:spPr>
              <a:xfrm>
                <a:off x="5025675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1"/>
                    </a:moveTo>
                    <a:cubicBezTo>
                      <a:pt x="336" y="1"/>
                      <a:pt x="1" y="782"/>
                      <a:pt x="475" y="1256"/>
                    </a:cubicBezTo>
                    <a:cubicBezTo>
                      <a:pt x="620" y="1410"/>
                      <a:pt x="802" y="1479"/>
                      <a:pt x="983" y="1479"/>
                    </a:cubicBezTo>
                    <a:cubicBezTo>
                      <a:pt x="1361" y="1479"/>
                      <a:pt x="1731" y="1179"/>
                      <a:pt x="1731" y="726"/>
                    </a:cubicBezTo>
                    <a:cubicBezTo>
                      <a:pt x="1731" y="336"/>
                      <a:pt x="1396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3" name="Google Shape;3763;p20"/>
              <p:cNvSpPr/>
              <p:nvPr/>
            </p:nvSpPr>
            <p:spPr>
              <a:xfrm>
                <a:off x="4395875" y="41649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1"/>
                    </a:moveTo>
                    <a:cubicBezTo>
                      <a:pt x="335" y="1"/>
                      <a:pt x="0" y="782"/>
                      <a:pt x="474" y="1256"/>
                    </a:cubicBezTo>
                    <a:cubicBezTo>
                      <a:pt x="619" y="1410"/>
                      <a:pt x="802" y="1479"/>
                      <a:pt x="982" y="1479"/>
                    </a:cubicBezTo>
                    <a:cubicBezTo>
                      <a:pt x="1360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4" name="Google Shape;3764;p20"/>
              <p:cNvSpPr/>
              <p:nvPr/>
            </p:nvSpPr>
            <p:spPr>
              <a:xfrm>
                <a:off x="4794125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1"/>
                    </a:moveTo>
                    <a:cubicBezTo>
                      <a:pt x="335" y="1"/>
                      <a:pt x="0" y="782"/>
                      <a:pt x="475" y="1256"/>
                    </a:cubicBezTo>
                    <a:cubicBezTo>
                      <a:pt x="619" y="1410"/>
                      <a:pt x="802" y="1479"/>
                      <a:pt x="983" y="1479"/>
                    </a:cubicBezTo>
                    <a:cubicBezTo>
                      <a:pt x="1360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5" name="Google Shape;3765;p20"/>
              <p:cNvSpPr/>
              <p:nvPr/>
            </p:nvSpPr>
            <p:spPr>
              <a:xfrm>
                <a:off x="4476775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1"/>
                    </a:moveTo>
                    <a:cubicBezTo>
                      <a:pt x="335" y="1"/>
                      <a:pt x="0" y="782"/>
                      <a:pt x="475" y="1256"/>
                    </a:cubicBezTo>
                    <a:cubicBezTo>
                      <a:pt x="628" y="1410"/>
                      <a:pt x="814" y="1479"/>
                      <a:pt x="995" y="1479"/>
                    </a:cubicBezTo>
                    <a:cubicBezTo>
                      <a:pt x="1373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100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6" name="Google Shape;3766;p20"/>
              <p:cNvSpPr/>
              <p:nvPr/>
            </p:nvSpPr>
            <p:spPr>
              <a:xfrm>
                <a:off x="4558375" y="4164900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1"/>
                    </a:moveTo>
                    <a:cubicBezTo>
                      <a:pt x="307" y="1"/>
                      <a:pt x="1" y="782"/>
                      <a:pt x="447" y="1256"/>
                    </a:cubicBezTo>
                    <a:cubicBezTo>
                      <a:pt x="601" y="1410"/>
                      <a:pt x="786" y="1479"/>
                      <a:pt x="967" y="1479"/>
                    </a:cubicBezTo>
                    <a:cubicBezTo>
                      <a:pt x="1345" y="1479"/>
                      <a:pt x="1702" y="1179"/>
                      <a:pt x="1702" y="726"/>
                    </a:cubicBezTo>
                    <a:cubicBezTo>
                      <a:pt x="1702" y="336"/>
                      <a:pt x="1368" y="1"/>
                      <a:pt x="97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7" name="Google Shape;3767;p20"/>
              <p:cNvSpPr/>
              <p:nvPr/>
            </p:nvSpPr>
            <p:spPr>
              <a:xfrm>
                <a:off x="4722275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1"/>
                    </a:moveTo>
                    <a:cubicBezTo>
                      <a:pt x="336" y="1"/>
                      <a:pt x="1" y="782"/>
                      <a:pt x="475" y="1256"/>
                    </a:cubicBezTo>
                    <a:cubicBezTo>
                      <a:pt x="620" y="1410"/>
                      <a:pt x="802" y="1479"/>
                      <a:pt x="983" y="1479"/>
                    </a:cubicBezTo>
                    <a:cubicBezTo>
                      <a:pt x="1361" y="1479"/>
                      <a:pt x="1731" y="1179"/>
                      <a:pt x="1731" y="726"/>
                    </a:cubicBezTo>
                    <a:cubicBezTo>
                      <a:pt x="1731" y="336"/>
                      <a:pt x="1396" y="1"/>
                      <a:pt x="97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8" name="Google Shape;3768;p20"/>
              <p:cNvSpPr/>
              <p:nvPr/>
            </p:nvSpPr>
            <p:spPr>
              <a:xfrm>
                <a:off x="5092650" y="41649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1005" y="1"/>
                    </a:moveTo>
                    <a:cubicBezTo>
                      <a:pt x="335" y="1"/>
                      <a:pt x="0" y="782"/>
                      <a:pt x="474" y="1256"/>
                    </a:cubicBezTo>
                    <a:cubicBezTo>
                      <a:pt x="628" y="1410"/>
                      <a:pt x="814" y="1479"/>
                      <a:pt x="995" y="1479"/>
                    </a:cubicBezTo>
                    <a:cubicBezTo>
                      <a:pt x="1373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100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9" name="Google Shape;3769;p20"/>
              <p:cNvSpPr/>
              <p:nvPr/>
            </p:nvSpPr>
            <p:spPr>
              <a:xfrm>
                <a:off x="4639275" y="4164900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1"/>
                    </a:moveTo>
                    <a:cubicBezTo>
                      <a:pt x="336" y="1"/>
                      <a:pt x="1" y="782"/>
                      <a:pt x="447" y="1256"/>
                    </a:cubicBezTo>
                    <a:cubicBezTo>
                      <a:pt x="601" y="1410"/>
                      <a:pt x="787" y="1479"/>
                      <a:pt x="968" y="1479"/>
                    </a:cubicBezTo>
                    <a:cubicBezTo>
                      <a:pt x="1346" y="1479"/>
                      <a:pt x="1703" y="1179"/>
                      <a:pt x="1703" y="726"/>
                    </a:cubicBezTo>
                    <a:cubicBezTo>
                      <a:pt x="1703" y="336"/>
                      <a:pt x="1396" y="1"/>
                      <a:pt x="977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0" name="Google Shape;3770;p20"/>
              <p:cNvSpPr/>
              <p:nvPr/>
            </p:nvSpPr>
            <p:spPr>
              <a:xfrm>
                <a:off x="4870850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1"/>
                    </a:moveTo>
                    <a:cubicBezTo>
                      <a:pt x="335" y="1"/>
                      <a:pt x="0" y="782"/>
                      <a:pt x="475" y="1256"/>
                    </a:cubicBezTo>
                    <a:cubicBezTo>
                      <a:pt x="628" y="1410"/>
                      <a:pt x="814" y="1479"/>
                      <a:pt x="995" y="1479"/>
                    </a:cubicBezTo>
                    <a:cubicBezTo>
                      <a:pt x="1373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1005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1" name="Google Shape;3771;p20"/>
              <p:cNvSpPr/>
              <p:nvPr/>
            </p:nvSpPr>
            <p:spPr>
              <a:xfrm>
                <a:off x="5098925" y="4253475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44" y="1"/>
                    </a:moveTo>
                    <a:cubicBezTo>
                      <a:pt x="368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54" y="1480"/>
                    </a:cubicBezTo>
                    <a:cubicBezTo>
                      <a:pt x="1395" y="1480"/>
                      <a:pt x="1730" y="671"/>
                      <a:pt x="1256" y="224"/>
                    </a:cubicBezTo>
                    <a:cubicBezTo>
                      <a:pt x="1110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2" name="Google Shape;3772;p20"/>
              <p:cNvSpPr/>
              <p:nvPr/>
            </p:nvSpPr>
            <p:spPr>
              <a:xfrm>
                <a:off x="5018000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32" y="1"/>
                    </a:moveTo>
                    <a:cubicBezTo>
                      <a:pt x="356" y="1"/>
                      <a:pt x="1" y="294"/>
                      <a:pt x="1" y="726"/>
                    </a:cubicBezTo>
                    <a:cubicBezTo>
                      <a:pt x="1" y="1145"/>
                      <a:pt x="336" y="1480"/>
                      <a:pt x="726" y="1480"/>
                    </a:cubicBezTo>
                    <a:cubicBezTo>
                      <a:pt x="1396" y="1480"/>
                      <a:pt x="1731" y="671"/>
                      <a:pt x="1256" y="224"/>
                    </a:cubicBezTo>
                    <a:cubicBezTo>
                      <a:pt x="1102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3" name="Google Shape;3773;p20"/>
              <p:cNvSpPr/>
              <p:nvPr/>
            </p:nvSpPr>
            <p:spPr>
              <a:xfrm>
                <a:off x="4937100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32" y="1"/>
                    </a:moveTo>
                    <a:cubicBezTo>
                      <a:pt x="355" y="1"/>
                      <a:pt x="1" y="294"/>
                      <a:pt x="1" y="726"/>
                    </a:cubicBezTo>
                    <a:cubicBezTo>
                      <a:pt x="1" y="1145"/>
                      <a:pt x="336" y="1480"/>
                      <a:pt x="726" y="1480"/>
                    </a:cubicBezTo>
                    <a:cubicBezTo>
                      <a:pt x="1396" y="1480"/>
                      <a:pt x="1730" y="671"/>
                      <a:pt x="1256" y="224"/>
                    </a:cubicBezTo>
                    <a:cubicBezTo>
                      <a:pt x="1102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4" name="Google Shape;3774;p20"/>
              <p:cNvSpPr/>
              <p:nvPr/>
            </p:nvSpPr>
            <p:spPr>
              <a:xfrm>
                <a:off x="4856200" y="4253475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732" y="1"/>
                    </a:moveTo>
                    <a:cubicBezTo>
                      <a:pt x="355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26" y="1480"/>
                    </a:cubicBezTo>
                    <a:cubicBezTo>
                      <a:pt x="1395" y="1480"/>
                      <a:pt x="1702" y="671"/>
                      <a:pt x="1256" y="224"/>
                    </a:cubicBezTo>
                    <a:cubicBezTo>
                      <a:pt x="1101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5" name="Google Shape;3775;p20"/>
              <p:cNvSpPr/>
              <p:nvPr/>
            </p:nvSpPr>
            <p:spPr>
              <a:xfrm>
                <a:off x="4227775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1"/>
                    </a:moveTo>
                    <a:cubicBezTo>
                      <a:pt x="368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54" y="1480"/>
                    </a:cubicBezTo>
                    <a:cubicBezTo>
                      <a:pt x="1395" y="1480"/>
                      <a:pt x="1730" y="671"/>
                      <a:pt x="1256" y="224"/>
                    </a:cubicBezTo>
                    <a:cubicBezTo>
                      <a:pt x="1110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6" name="Google Shape;3776;p20"/>
              <p:cNvSpPr/>
              <p:nvPr/>
            </p:nvSpPr>
            <p:spPr>
              <a:xfrm>
                <a:off x="4145475" y="4253475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732" y="1"/>
                    </a:moveTo>
                    <a:cubicBezTo>
                      <a:pt x="355" y="1"/>
                      <a:pt x="0" y="294"/>
                      <a:pt x="0" y="726"/>
                    </a:cubicBezTo>
                    <a:cubicBezTo>
                      <a:pt x="0" y="1145"/>
                      <a:pt x="307" y="1480"/>
                      <a:pt x="726" y="1480"/>
                    </a:cubicBezTo>
                    <a:cubicBezTo>
                      <a:pt x="1367" y="1480"/>
                      <a:pt x="1702" y="671"/>
                      <a:pt x="1256" y="224"/>
                    </a:cubicBezTo>
                    <a:cubicBezTo>
                      <a:pt x="1101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7" name="Google Shape;3777;p20"/>
              <p:cNvSpPr/>
              <p:nvPr/>
            </p:nvSpPr>
            <p:spPr>
              <a:xfrm>
                <a:off x="4775300" y="4253475"/>
                <a:ext cx="42550" cy="37000"/>
              </a:xfrm>
              <a:custGeom>
                <a:rect b="b" l="l" r="r" t="t"/>
                <a:pathLst>
                  <a:path extrusionOk="0" h="1480" w="1702">
                    <a:moveTo>
                      <a:pt x="731" y="1"/>
                    </a:moveTo>
                    <a:cubicBezTo>
                      <a:pt x="355" y="1"/>
                      <a:pt x="0" y="294"/>
                      <a:pt x="0" y="726"/>
                    </a:cubicBezTo>
                    <a:cubicBezTo>
                      <a:pt x="0" y="1145"/>
                      <a:pt x="307" y="1480"/>
                      <a:pt x="726" y="1480"/>
                    </a:cubicBezTo>
                    <a:cubicBezTo>
                      <a:pt x="1367" y="1480"/>
                      <a:pt x="1702" y="671"/>
                      <a:pt x="1256" y="224"/>
                    </a:cubicBezTo>
                    <a:cubicBezTo>
                      <a:pt x="1101" y="70"/>
                      <a:pt x="914" y="1"/>
                      <a:pt x="73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8" name="Google Shape;3778;p20"/>
              <p:cNvSpPr/>
              <p:nvPr/>
            </p:nvSpPr>
            <p:spPr>
              <a:xfrm>
                <a:off x="4377025" y="4253475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732" y="1"/>
                    </a:moveTo>
                    <a:cubicBezTo>
                      <a:pt x="356" y="1"/>
                      <a:pt x="1" y="294"/>
                      <a:pt x="1" y="726"/>
                    </a:cubicBezTo>
                    <a:cubicBezTo>
                      <a:pt x="1" y="1145"/>
                      <a:pt x="336" y="1480"/>
                      <a:pt x="726" y="1480"/>
                    </a:cubicBezTo>
                    <a:cubicBezTo>
                      <a:pt x="1396" y="1480"/>
                      <a:pt x="1703" y="671"/>
                      <a:pt x="1256" y="224"/>
                    </a:cubicBezTo>
                    <a:cubicBezTo>
                      <a:pt x="1102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9" name="Google Shape;3779;p20"/>
              <p:cNvSpPr/>
              <p:nvPr/>
            </p:nvSpPr>
            <p:spPr>
              <a:xfrm>
                <a:off x="4693675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5" y="1"/>
                    </a:moveTo>
                    <a:cubicBezTo>
                      <a:pt x="368" y="1"/>
                      <a:pt x="1" y="294"/>
                      <a:pt x="1" y="726"/>
                    </a:cubicBezTo>
                    <a:cubicBezTo>
                      <a:pt x="1" y="1145"/>
                      <a:pt x="336" y="1480"/>
                      <a:pt x="754" y="1480"/>
                    </a:cubicBezTo>
                    <a:cubicBezTo>
                      <a:pt x="1396" y="1480"/>
                      <a:pt x="1731" y="671"/>
                      <a:pt x="1256" y="224"/>
                    </a:cubicBezTo>
                    <a:cubicBezTo>
                      <a:pt x="1111" y="70"/>
                      <a:pt x="927" y="1"/>
                      <a:pt x="74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0" name="Google Shape;3780;p20"/>
              <p:cNvSpPr/>
              <p:nvPr/>
            </p:nvSpPr>
            <p:spPr>
              <a:xfrm>
                <a:off x="4612775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1"/>
                    </a:moveTo>
                    <a:cubicBezTo>
                      <a:pt x="368" y="1"/>
                      <a:pt x="1" y="294"/>
                      <a:pt x="1" y="726"/>
                    </a:cubicBezTo>
                    <a:cubicBezTo>
                      <a:pt x="1" y="1145"/>
                      <a:pt x="335" y="1480"/>
                      <a:pt x="754" y="1480"/>
                    </a:cubicBezTo>
                    <a:cubicBezTo>
                      <a:pt x="1396" y="1480"/>
                      <a:pt x="1730" y="671"/>
                      <a:pt x="1256" y="224"/>
                    </a:cubicBezTo>
                    <a:cubicBezTo>
                      <a:pt x="1111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1" name="Google Shape;3781;p20"/>
              <p:cNvSpPr/>
              <p:nvPr/>
            </p:nvSpPr>
            <p:spPr>
              <a:xfrm>
                <a:off x="4448175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1"/>
                    </a:moveTo>
                    <a:cubicBezTo>
                      <a:pt x="368" y="1"/>
                      <a:pt x="1" y="294"/>
                      <a:pt x="1" y="726"/>
                    </a:cubicBezTo>
                    <a:cubicBezTo>
                      <a:pt x="1" y="1145"/>
                      <a:pt x="335" y="1480"/>
                      <a:pt x="754" y="1480"/>
                    </a:cubicBezTo>
                    <a:cubicBezTo>
                      <a:pt x="1396" y="1480"/>
                      <a:pt x="1730" y="671"/>
                      <a:pt x="1256" y="224"/>
                    </a:cubicBezTo>
                    <a:cubicBezTo>
                      <a:pt x="1110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2" name="Google Shape;3782;p20"/>
              <p:cNvSpPr/>
              <p:nvPr/>
            </p:nvSpPr>
            <p:spPr>
              <a:xfrm>
                <a:off x="4077825" y="4253475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44" y="1"/>
                    </a:moveTo>
                    <a:cubicBezTo>
                      <a:pt x="368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53" y="1480"/>
                    </a:cubicBezTo>
                    <a:cubicBezTo>
                      <a:pt x="1395" y="1480"/>
                      <a:pt x="1730" y="671"/>
                      <a:pt x="1256" y="224"/>
                    </a:cubicBezTo>
                    <a:cubicBezTo>
                      <a:pt x="1110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3" name="Google Shape;3783;p20"/>
              <p:cNvSpPr/>
              <p:nvPr/>
            </p:nvSpPr>
            <p:spPr>
              <a:xfrm>
                <a:off x="4531875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32" y="1"/>
                    </a:moveTo>
                    <a:cubicBezTo>
                      <a:pt x="355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26" y="1480"/>
                    </a:cubicBezTo>
                    <a:cubicBezTo>
                      <a:pt x="1395" y="1480"/>
                      <a:pt x="1730" y="671"/>
                      <a:pt x="1256" y="224"/>
                    </a:cubicBezTo>
                    <a:cubicBezTo>
                      <a:pt x="1101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4" name="Google Shape;3784;p20"/>
              <p:cNvSpPr/>
              <p:nvPr/>
            </p:nvSpPr>
            <p:spPr>
              <a:xfrm>
                <a:off x="4299625" y="4253475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44" y="1"/>
                    </a:moveTo>
                    <a:cubicBezTo>
                      <a:pt x="367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53" y="1480"/>
                    </a:cubicBezTo>
                    <a:cubicBezTo>
                      <a:pt x="1395" y="1480"/>
                      <a:pt x="1730" y="671"/>
                      <a:pt x="1256" y="224"/>
                    </a:cubicBezTo>
                    <a:cubicBezTo>
                      <a:pt x="1110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5" name="Google Shape;3785;p20"/>
              <p:cNvSpPr/>
              <p:nvPr/>
            </p:nvSpPr>
            <p:spPr>
              <a:xfrm>
                <a:off x="4077825" y="4332300"/>
                <a:ext cx="36975" cy="37000"/>
              </a:xfrm>
              <a:custGeom>
                <a:rect b="b" l="l" r="r" t="t"/>
                <a:pathLst>
                  <a:path extrusionOk="0" h="1480" w="1479">
                    <a:moveTo>
                      <a:pt x="753" y="1"/>
                    </a:moveTo>
                    <a:cubicBezTo>
                      <a:pt x="335" y="1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6" name="Google Shape;3786;p20"/>
              <p:cNvSpPr/>
              <p:nvPr/>
            </p:nvSpPr>
            <p:spPr>
              <a:xfrm>
                <a:off x="4158725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54" y="1"/>
                    </a:moveTo>
                    <a:cubicBezTo>
                      <a:pt x="335" y="1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4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7" name="Google Shape;3787;p20"/>
              <p:cNvSpPr/>
              <p:nvPr/>
            </p:nvSpPr>
            <p:spPr>
              <a:xfrm>
                <a:off x="4240325" y="4332300"/>
                <a:ext cx="36300" cy="37000"/>
              </a:xfrm>
              <a:custGeom>
                <a:rect b="b" l="l" r="r" t="t"/>
                <a:pathLst>
                  <a:path extrusionOk="0" h="1480" w="1452">
                    <a:moveTo>
                      <a:pt x="726" y="1"/>
                    </a:moveTo>
                    <a:cubicBezTo>
                      <a:pt x="308" y="1"/>
                      <a:pt x="1" y="335"/>
                      <a:pt x="1" y="726"/>
                    </a:cubicBezTo>
                    <a:cubicBezTo>
                      <a:pt x="1" y="1144"/>
                      <a:pt x="308" y="1479"/>
                      <a:pt x="726" y="1479"/>
                    </a:cubicBezTo>
                    <a:cubicBezTo>
                      <a:pt x="1145" y="1479"/>
                      <a:pt x="1451" y="1144"/>
                      <a:pt x="1451" y="726"/>
                    </a:cubicBezTo>
                    <a:cubicBezTo>
                      <a:pt x="1451" y="335"/>
                      <a:pt x="1145" y="1"/>
                      <a:pt x="72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8" name="Google Shape;3788;p20"/>
              <p:cNvSpPr/>
              <p:nvPr/>
            </p:nvSpPr>
            <p:spPr>
              <a:xfrm>
                <a:off x="4321225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26" y="1"/>
                    </a:moveTo>
                    <a:cubicBezTo>
                      <a:pt x="336" y="1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26" y="1479"/>
                    </a:cubicBezTo>
                    <a:cubicBezTo>
                      <a:pt x="1145" y="1479"/>
                      <a:pt x="1480" y="1144"/>
                      <a:pt x="1480" y="726"/>
                    </a:cubicBezTo>
                    <a:cubicBezTo>
                      <a:pt x="1480" y="335"/>
                      <a:pt x="1145" y="1"/>
                      <a:pt x="72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9" name="Google Shape;3789;p20"/>
              <p:cNvSpPr/>
              <p:nvPr/>
            </p:nvSpPr>
            <p:spPr>
              <a:xfrm>
                <a:off x="4948975" y="4332300"/>
                <a:ext cx="36975" cy="37000"/>
              </a:xfrm>
              <a:custGeom>
                <a:rect b="b" l="l" r="r" t="t"/>
                <a:pathLst>
                  <a:path extrusionOk="0" h="1480" w="1479">
                    <a:moveTo>
                      <a:pt x="753" y="1"/>
                    </a:moveTo>
                    <a:cubicBezTo>
                      <a:pt x="335" y="1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0" name="Google Shape;3790;p20"/>
              <p:cNvSpPr/>
              <p:nvPr/>
            </p:nvSpPr>
            <p:spPr>
              <a:xfrm>
                <a:off x="5031950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26" y="1"/>
                    </a:moveTo>
                    <a:cubicBezTo>
                      <a:pt x="336" y="1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26" y="1479"/>
                    </a:cubicBezTo>
                    <a:cubicBezTo>
                      <a:pt x="1145" y="1479"/>
                      <a:pt x="1480" y="1144"/>
                      <a:pt x="1480" y="726"/>
                    </a:cubicBezTo>
                    <a:cubicBezTo>
                      <a:pt x="1480" y="335"/>
                      <a:pt x="1145" y="1"/>
                      <a:pt x="72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1" name="Google Shape;3791;p20"/>
              <p:cNvSpPr/>
              <p:nvPr/>
            </p:nvSpPr>
            <p:spPr>
              <a:xfrm>
                <a:off x="4402150" y="4332300"/>
                <a:ext cx="36975" cy="37000"/>
              </a:xfrm>
              <a:custGeom>
                <a:rect b="b" l="l" r="r" t="t"/>
                <a:pathLst>
                  <a:path extrusionOk="0" h="1480" w="1479">
                    <a:moveTo>
                      <a:pt x="753" y="1"/>
                    </a:moveTo>
                    <a:cubicBezTo>
                      <a:pt x="335" y="1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2" name="Google Shape;3792;p20"/>
              <p:cNvSpPr/>
              <p:nvPr/>
            </p:nvSpPr>
            <p:spPr>
              <a:xfrm>
                <a:off x="4794125" y="4332300"/>
                <a:ext cx="43275" cy="36675"/>
              </a:xfrm>
              <a:custGeom>
                <a:rect b="b" l="l" r="r" t="t"/>
                <a:pathLst>
                  <a:path extrusionOk="0" h="1467" w="1731">
                    <a:moveTo>
                      <a:pt x="977" y="1"/>
                    </a:moveTo>
                    <a:cubicBezTo>
                      <a:pt x="335" y="1"/>
                      <a:pt x="0" y="782"/>
                      <a:pt x="447" y="1256"/>
                    </a:cubicBezTo>
                    <a:cubicBezTo>
                      <a:pt x="600" y="1400"/>
                      <a:pt x="789" y="1466"/>
                      <a:pt x="973" y="1466"/>
                    </a:cubicBezTo>
                    <a:cubicBezTo>
                      <a:pt x="1360" y="1466"/>
                      <a:pt x="1730" y="1179"/>
                      <a:pt x="1730" y="726"/>
                    </a:cubicBezTo>
                    <a:cubicBezTo>
                      <a:pt x="1730" y="335"/>
                      <a:pt x="1395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3" name="Google Shape;3793;p20"/>
              <p:cNvSpPr/>
              <p:nvPr/>
            </p:nvSpPr>
            <p:spPr>
              <a:xfrm>
                <a:off x="4483050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54" y="1"/>
                    </a:moveTo>
                    <a:cubicBezTo>
                      <a:pt x="335" y="1"/>
                      <a:pt x="1" y="335"/>
                      <a:pt x="1" y="726"/>
                    </a:cubicBezTo>
                    <a:cubicBezTo>
                      <a:pt x="1" y="1144"/>
                      <a:pt x="335" y="1479"/>
                      <a:pt x="754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4" name="Google Shape;3794;p20"/>
              <p:cNvSpPr/>
              <p:nvPr/>
            </p:nvSpPr>
            <p:spPr>
              <a:xfrm>
                <a:off x="4558375" y="4332300"/>
                <a:ext cx="42575" cy="36675"/>
              </a:xfrm>
              <a:custGeom>
                <a:rect b="b" l="l" r="r" t="t"/>
                <a:pathLst>
                  <a:path extrusionOk="0" h="1467" w="1703">
                    <a:moveTo>
                      <a:pt x="977" y="1"/>
                    </a:moveTo>
                    <a:cubicBezTo>
                      <a:pt x="307" y="1"/>
                      <a:pt x="1" y="782"/>
                      <a:pt x="447" y="1256"/>
                    </a:cubicBezTo>
                    <a:cubicBezTo>
                      <a:pt x="600" y="1400"/>
                      <a:pt x="786" y="1466"/>
                      <a:pt x="967" y="1466"/>
                    </a:cubicBezTo>
                    <a:cubicBezTo>
                      <a:pt x="1345" y="1466"/>
                      <a:pt x="1702" y="1179"/>
                      <a:pt x="1702" y="726"/>
                    </a:cubicBezTo>
                    <a:cubicBezTo>
                      <a:pt x="1702" y="335"/>
                      <a:pt x="1368" y="1"/>
                      <a:pt x="97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5" name="Google Shape;3795;p20"/>
              <p:cNvSpPr/>
              <p:nvPr/>
            </p:nvSpPr>
            <p:spPr>
              <a:xfrm>
                <a:off x="4728550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54" y="1"/>
                    </a:moveTo>
                    <a:cubicBezTo>
                      <a:pt x="336" y="1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54" y="1479"/>
                    </a:cubicBezTo>
                    <a:cubicBezTo>
                      <a:pt x="1145" y="1479"/>
                      <a:pt x="1480" y="1144"/>
                      <a:pt x="1480" y="726"/>
                    </a:cubicBezTo>
                    <a:cubicBezTo>
                      <a:pt x="1480" y="335"/>
                      <a:pt x="1145" y="1"/>
                      <a:pt x="75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6" name="Google Shape;3796;p20"/>
              <p:cNvSpPr/>
              <p:nvPr/>
            </p:nvSpPr>
            <p:spPr>
              <a:xfrm>
                <a:off x="5092650" y="4332300"/>
                <a:ext cx="43250" cy="36675"/>
              </a:xfrm>
              <a:custGeom>
                <a:rect b="b" l="l" r="r" t="t"/>
                <a:pathLst>
                  <a:path extrusionOk="0" h="1467" w="1730">
                    <a:moveTo>
                      <a:pt x="1005" y="1"/>
                    </a:moveTo>
                    <a:cubicBezTo>
                      <a:pt x="335" y="1"/>
                      <a:pt x="0" y="782"/>
                      <a:pt x="474" y="1256"/>
                    </a:cubicBezTo>
                    <a:cubicBezTo>
                      <a:pt x="628" y="1400"/>
                      <a:pt x="813" y="1466"/>
                      <a:pt x="994" y="1466"/>
                    </a:cubicBezTo>
                    <a:cubicBezTo>
                      <a:pt x="1372" y="1466"/>
                      <a:pt x="1730" y="1179"/>
                      <a:pt x="1730" y="726"/>
                    </a:cubicBezTo>
                    <a:cubicBezTo>
                      <a:pt x="1730" y="335"/>
                      <a:pt x="1395" y="1"/>
                      <a:pt x="100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7" name="Google Shape;3797;p20"/>
              <p:cNvSpPr/>
              <p:nvPr/>
            </p:nvSpPr>
            <p:spPr>
              <a:xfrm>
                <a:off x="4645550" y="4332300"/>
                <a:ext cx="36300" cy="37000"/>
              </a:xfrm>
              <a:custGeom>
                <a:rect b="b" l="l" r="r" t="t"/>
                <a:pathLst>
                  <a:path extrusionOk="0" h="1480" w="1452">
                    <a:moveTo>
                      <a:pt x="726" y="1"/>
                    </a:moveTo>
                    <a:cubicBezTo>
                      <a:pt x="336" y="1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26" y="1479"/>
                    </a:cubicBezTo>
                    <a:cubicBezTo>
                      <a:pt x="1145" y="1479"/>
                      <a:pt x="1452" y="1144"/>
                      <a:pt x="1452" y="726"/>
                    </a:cubicBezTo>
                    <a:cubicBezTo>
                      <a:pt x="1452" y="335"/>
                      <a:pt x="1145" y="1"/>
                      <a:pt x="726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8" name="Google Shape;3798;p20"/>
              <p:cNvSpPr/>
              <p:nvPr/>
            </p:nvSpPr>
            <p:spPr>
              <a:xfrm>
                <a:off x="4877125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54" y="1"/>
                    </a:moveTo>
                    <a:cubicBezTo>
                      <a:pt x="335" y="1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4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4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9" name="Google Shape;3799;p20"/>
              <p:cNvSpPr/>
              <p:nvPr/>
            </p:nvSpPr>
            <p:spPr>
              <a:xfrm>
                <a:off x="3595875" y="4568050"/>
                <a:ext cx="1625825" cy="403875"/>
              </a:xfrm>
              <a:custGeom>
                <a:rect b="b" l="l" r="r" t="t"/>
                <a:pathLst>
                  <a:path extrusionOk="0" h="16155" w="65033">
                    <a:moveTo>
                      <a:pt x="0" y="1"/>
                    </a:moveTo>
                    <a:lnTo>
                      <a:pt x="0" y="16154"/>
                    </a:lnTo>
                    <a:lnTo>
                      <a:pt x="65032" y="16154"/>
                    </a:lnTo>
                    <a:lnTo>
                      <a:pt x="65032" y="1"/>
                    </a:lnTo>
                    <a:close/>
                  </a:path>
                </a:pathLst>
              </a:custGeom>
              <a:solidFill>
                <a:srgbClr val="A4C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0" name="Google Shape;3800;p20"/>
              <p:cNvSpPr/>
              <p:nvPr/>
            </p:nvSpPr>
            <p:spPr>
              <a:xfrm>
                <a:off x="4067350" y="4658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6" y="0"/>
                      <a:pt x="1" y="782"/>
                      <a:pt x="475" y="1256"/>
                    </a:cubicBezTo>
                    <a:cubicBezTo>
                      <a:pt x="629" y="1409"/>
                      <a:pt x="814" y="1478"/>
                      <a:pt x="995" y="1478"/>
                    </a:cubicBezTo>
                    <a:cubicBezTo>
                      <a:pt x="1373" y="1478"/>
                      <a:pt x="1730" y="1179"/>
                      <a:pt x="1730" y="726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1" name="Google Shape;3801;p20"/>
              <p:cNvSpPr/>
              <p:nvPr/>
            </p:nvSpPr>
            <p:spPr>
              <a:xfrm>
                <a:off x="4148950" y="4658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6" y="0"/>
                      <a:pt x="1" y="782"/>
                      <a:pt x="447" y="1256"/>
                    </a:cubicBezTo>
                    <a:cubicBezTo>
                      <a:pt x="601" y="1409"/>
                      <a:pt x="787" y="1478"/>
                      <a:pt x="968" y="1478"/>
                    </a:cubicBezTo>
                    <a:cubicBezTo>
                      <a:pt x="1346" y="1478"/>
                      <a:pt x="1703" y="1179"/>
                      <a:pt x="1703" y="726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2" name="Google Shape;3802;p20"/>
              <p:cNvSpPr/>
              <p:nvPr/>
            </p:nvSpPr>
            <p:spPr>
              <a:xfrm>
                <a:off x="4229875" y="4658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782"/>
                      <a:pt x="474" y="1256"/>
                    </a:cubicBezTo>
                    <a:cubicBezTo>
                      <a:pt x="619" y="1409"/>
                      <a:pt x="802" y="1478"/>
                      <a:pt x="982" y="1478"/>
                    </a:cubicBezTo>
                    <a:cubicBezTo>
                      <a:pt x="1360" y="1478"/>
                      <a:pt x="1730" y="1179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3" name="Google Shape;3803;p20"/>
              <p:cNvSpPr/>
              <p:nvPr/>
            </p:nvSpPr>
            <p:spPr>
              <a:xfrm>
                <a:off x="4310775" y="4658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0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9"/>
                      <a:pt x="1730" y="726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4" name="Google Shape;3804;p20"/>
              <p:cNvSpPr/>
              <p:nvPr/>
            </p:nvSpPr>
            <p:spPr>
              <a:xfrm>
                <a:off x="4939200" y="4658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5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7" y="1478"/>
                    </a:cubicBezTo>
                    <a:cubicBezTo>
                      <a:pt x="1345" y="1478"/>
                      <a:pt x="1702" y="1179"/>
                      <a:pt x="1702" y="726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5" name="Google Shape;3805;p20"/>
              <p:cNvSpPr/>
              <p:nvPr/>
            </p:nvSpPr>
            <p:spPr>
              <a:xfrm>
                <a:off x="5021500" y="4658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0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9"/>
                      <a:pt x="1730" y="726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6" name="Google Shape;3806;p20"/>
              <p:cNvSpPr/>
              <p:nvPr/>
            </p:nvSpPr>
            <p:spPr>
              <a:xfrm>
                <a:off x="4391675" y="4658675"/>
                <a:ext cx="43275" cy="36500"/>
              </a:xfrm>
              <a:custGeom>
                <a:rect b="b" l="l" r="r" t="t"/>
                <a:pathLst>
                  <a:path extrusionOk="0" h="1460" w="1731">
                    <a:moveTo>
                      <a:pt x="1047" y="1"/>
                    </a:moveTo>
                    <a:cubicBezTo>
                      <a:pt x="1033" y="1"/>
                      <a:pt x="1019" y="1"/>
                      <a:pt x="1005" y="2"/>
                    </a:cubicBezTo>
                    <a:cubicBezTo>
                      <a:pt x="336" y="2"/>
                      <a:pt x="1" y="784"/>
                      <a:pt x="475" y="1230"/>
                    </a:cubicBezTo>
                    <a:cubicBezTo>
                      <a:pt x="624" y="1388"/>
                      <a:pt x="813" y="1459"/>
                      <a:pt x="999" y="1459"/>
                    </a:cubicBezTo>
                    <a:cubicBezTo>
                      <a:pt x="1371" y="1459"/>
                      <a:pt x="1730" y="1174"/>
                      <a:pt x="1730" y="728"/>
                    </a:cubicBezTo>
                    <a:cubicBezTo>
                      <a:pt x="1730" y="351"/>
                      <a:pt x="1420" y="1"/>
                      <a:pt x="104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7" name="Google Shape;3807;p20"/>
              <p:cNvSpPr/>
              <p:nvPr/>
            </p:nvSpPr>
            <p:spPr>
              <a:xfrm>
                <a:off x="4789950" y="4658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782"/>
                      <a:pt x="474" y="1256"/>
                    </a:cubicBezTo>
                    <a:cubicBezTo>
                      <a:pt x="619" y="1409"/>
                      <a:pt x="801" y="1478"/>
                      <a:pt x="982" y="1478"/>
                    </a:cubicBezTo>
                    <a:cubicBezTo>
                      <a:pt x="1360" y="1478"/>
                      <a:pt x="1730" y="1179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8" name="Google Shape;3808;p20"/>
              <p:cNvSpPr/>
              <p:nvPr/>
            </p:nvSpPr>
            <p:spPr>
              <a:xfrm>
                <a:off x="4473275" y="4658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08" y="0"/>
                      <a:pt x="1" y="782"/>
                      <a:pt x="447" y="1256"/>
                    </a:cubicBezTo>
                    <a:cubicBezTo>
                      <a:pt x="601" y="1409"/>
                      <a:pt x="787" y="1478"/>
                      <a:pt x="968" y="1478"/>
                    </a:cubicBezTo>
                    <a:cubicBezTo>
                      <a:pt x="1346" y="1478"/>
                      <a:pt x="1703" y="1179"/>
                      <a:pt x="1703" y="726"/>
                    </a:cubicBezTo>
                    <a:cubicBezTo>
                      <a:pt x="1703" y="335"/>
                      <a:pt x="1368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9" name="Google Shape;3809;p20"/>
              <p:cNvSpPr/>
              <p:nvPr/>
            </p:nvSpPr>
            <p:spPr>
              <a:xfrm>
                <a:off x="4554200" y="4658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782"/>
                      <a:pt x="447" y="1256"/>
                    </a:cubicBezTo>
                    <a:cubicBezTo>
                      <a:pt x="600" y="1409"/>
                      <a:pt x="789" y="1478"/>
                      <a:pt x="974" y="1478"/>
                    </a:cubicBezTo>
                    <a:cubicBezTo>
                      <a:pt x="1360" y="1478"/>
                      <a:pt x="1730" y="1179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0" name="Google Shape;3810;p20"/>
              <p:cNvSpPr/>
              <p:nvPr/>
            </p:nvSpPr>
            <p:spPr>
              <a:xfrm>
                <a:off x="4718800" y="4658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07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7" y="1478"/>
                    </a:cubicBezTo>
                    <a:cubicBezTo>
                      <a:pt x="1345" y="1478"/>
                      <a:pt x="1702" y="1179"/>
                      <a:pt x="1702" y="726"/>
                    </a:cubicBezTo>
                    <a:cubicBezTo>
                      <a:pt x="1702" y="335"/>
                      <a:pt x="1367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1" name="Google Shape;3811;p20"/>
              <p:cNvSpPr/>
              <p:nvPr/>
            </p:nvSpPr>
            <p:spPr>
              <a:xfrm>
                <a:off x="5089350" y="4658700"/>
                <a:ext cx="43075" cy="36475"/>
              </a:xfrm>
              <a:custGeom>
                <a:rect b="b" l="l" r="r" t="t"/>
                <a:pathLst>
                  <a:path extrusionOk="0" h="1459" w="1723">
                    <a:moveTo>
                      <a:pt x="962" y="1"/>
                    </a:moveTo>
                    <a:cubicBezTo>
                      <a:pt x="316" y="1"/>
                      <a:pt x="0" y="763"/>
                      <a:pt x="439" y="1229"/>
                    </a:cubicBezTo>
                    <a:cubicBezTo>
                      <a:pt x="588" y="1387"/>
                      <a:pt x="777" y="1458"/>
                      <a:pt x="963" y="1458"/>
                    </a:cubicBezTo>
                    <a:cubicBezTo>
                      <a:pt x="1335" y="1458"/>
                      <a:pt x="1695" y="1173"/>
                      <a:pt x="1695" y="727"/>
                    </a:cubicBezTo>
                    <a:cubicBezTo>
                      <a:pt x="1722" y="336"/>
                      <a:pt x="1388" y="1"/>
                      <a:pt x="997" y="1"/>
                    </a:cubicBezTo>
                    <a:cubicBezTo>
                      <a:pt x="985" y="1"/>
                      <a:pt x="974" y="1"/>
                      <a:pt x="962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2" name="Google Shape;3812;p20"/>
              <p:cNvSpPr/>
              <p:nvPr/>
            </p:nvSpPr>
            <p:spPr>
              <a:xfrm>
                <a:off x="4635100" y="4658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8" y="1478"/>
                    </a:cubicBezTo>
                    <a:cubicBezTo>
                      <a:pt x="1348" y="1478"/>
                      <a:pt x="1711" y="1179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3" name="Google Shape;3813;p20"/>
              <p:cNvSpPr/>
              <p:nvPr/>
            </p:nvSpPr>
            <p:spPr>
              <a:xfrm>
                <a:off x="4867350" y="4658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6" y="0"/>
                      <a:pt x="1" y="782"/>
                      <a:pt x="447" y="1256"/>
                    </a:cubicBezTo>
                    <a:cubicBezTo>
                      <a:pt x="601" y="1409"/>
                      <a:pt x="787" y="1478"/>
                      <a:pt x="968" y="1478"/>
                    </a:cubicBezTo>
                    <a:cubicBezTo>
                      <a:pt x="1346" y="1478"/>
                      <a:pt x="1703" y="1179"/>
                      <a:pt x="1703" y="726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4" name="Google Shape;3814;p20"/>
              <p:cNvSpPr/>
              <p:nvPr/>
            </p:nvSpPr>
            <p:spPr>
              <a:xfrm>
                <a:off x="5095425" y="4747300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732" y="0"/>
                    </a:moveTo>
                    <a:cubicBezTo>
                      <a:pt x="356" y="0"/>
                      <a:pt x="1" y="294"/>
                      <a:pt x="1" y="726"/>
                    </a:cubicBezTo>
                    <a:cubicBezTo>
                      <a:pt x="1" y="1144"/>
                      <a:pt x="308" y="1479"/>
                      <a:pt x="726" y="1479"/>
                    </a:cubicBezTo>
                    <a:cubicBezTo>
                      <a:pt x="1396" y="1479"/>
                      <a:pt x="1703" y="670"/>
                      <a:pt x="1256" y="224"/>
                    </a:cubicBezTo>
                    <a:cubicBezTo>
                      <a:pt x="1102" y="69"/>
                      <a:pt x="914" y="0"/>
                      <a:pt x="732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5" name="Google Shape;3815;p20"/>
              <p:cNvSpPr/>
              <p:nvPr/>
            </p:nvSpPr>
            <p:spPr>
              <a:xfrm>
                <a:off x="5013825" y="47473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0"/>
                    </a:moveTo>
                    <a:cubicBezTo>
                      <a:pt x="368" y="0"/>
                      <a:pt x="1" y="294"/>
                      <a:pt x="1" y="726"/>
                    </a:cubicBezTo>
                    <a:cubicBezTo>
                      <a:pt x="1" y="1144"/>
                      <a:pt x="335" y="1479"/>
                      <a:pt x="754" y="1479"/>
                    </a:cubicBezTo>
                    <a:cubicBezTo>
                      <a:pt x="1396" y="1479"/>
                      <a:pt x="1730" y="670"/>
                      <a:pt x="1256" y="224"/>
                    </a:cubicBezTo>
                    <a:cubicBezTo>
                      <a:pt x="1110" y="69"/>
                      <a:pt x="926" y="0"/>
                      <a:pt x="74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6" name="Google Shape;3816;p20"/>
              <p:cNvSpPr/>
              <p:nvPr/>
            </p:nvSpPr>
            <p:spPr>
              <a:xfrm>
                <a:off x="4932925" y="47473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0"/>
                    </a:moveTo>
                    <a:cubicBezTo>
                      <a:pt x="368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54" y="1479"/>
                    </a:cubicBezTo>
                    <a:cubicBezTo>
                      <a:pt x="1395" y="1479"/>
                      <a:pt x="1730" y="670"/>
                      <a:pt x="1256" y="224"/>
                    </a:cubicBezTo>
                    <a:cubicBezTo>
                      <a:pt x="1110" y="69"/>
                      <a:pt x="926" y="0"/>
                      <a:pt x="74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7" name="Google Shape;3817;p20"/>
              <p:cNvSpPr/>
              <p:nvPr/>
            </p:nvSpPr>
            <p:spPr>
              <a:xfrm>
                <a:off x="4852025" y="47473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45" y="0"/>
                    </a:moveTo>
                    <a:cubicBezTo>
                      <a:pt x="370" y="0"/>
                      <a:pt x="9" y="294"/>
                      <a:pt x="28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395" y="1479"/>
                      <a:pt x="1730" y="670"/>
                      <a:pt x="1256" y="224"/>
                    </a:cubicBezTo>
                    <a:cubicBezTo>
                      <a:pt x="1110" y="69"/>
                      <a:pt x="926" y="0"/>
                      <a:pt x="74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8" name="Google Shape;3818;p20"/>
              <p:cNvSpPr/>
              <p:nvPr/>
            </p:nvSpPr>
            <p:spPr>
              <a:xfrm>
                <a:off x="4223600" y="47473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44" y="0"/>
                    </a:moveTo>
                    <a:cubicBezTo>
                      <a:pt x="368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395" y="1479"/>
                      <a:pt x="1730" y="670"/>
                      <a:pt x="1256" y="224"/>
                    </a:cubicBezTo>
                    <a:cubicBezTo>
                      <a:pt x="1110" y="69"/>
                      <a:pt x="926" y="0"/>
                      <a:pt x="74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9" name="Google Shape;3819;p20"/>
              <p:cNvSpPr/>
              <p:nvPr/>
            </p:nvSpPr>
            <p:spPr>
              <a:xfrm>
                <a:off x="4141300" y="47473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31" y="0"/>
                    </a:moveTo>
                    <a:cubicBezTo>
                      <a:pt x="355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25" y="1479"/>
                    </a:cubicBezTo>
                    <a:cubicBezTo>
                      <a:pt x="1395" y="1479"/>
                      <a:pt x="1730" y="670"/>
                      <a:pt x="1255" y="224"/>
                    </a:cubicBezTo>
                    <a:cubicBezTo>
                      <a:pt x="1101" y="69"/>
                      <a:pt x="913" y="0"/>
                      <a:pt x="73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0" name="Google Shape;3820;p20"/>
              <p:cNvSpPr/>
              <p:nvPr/>
            </p:nvSpPr>
            <p:spPr>
              <a:xfrm>
                <a:off x="4771100" y="4747300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732" y="0"/>
                    </a:moveTo>
                    <a:cubicBezTo>
                      <a:pt x="356" y="0"/>
                      <a:pt x="1" y="294"/>
                      <a:pt x="1" y="726"/>
                    </a:cubicBezTo>
                    <a:cubicBezTo>
                      <a:pt x="1" y="1144"/>
                      <a:pt x="336" y="1479"/>
                      <a:pt x="726" y="1479"/>
                    </a:cubicBezTo>
                    <a:cubicBezTo>
                      <a:pt x="1396" y="1479"/>
                      <a:pt x="1703" y="670"/>
                      <a:pt x="1256" y="224"/>
                    </a:cubicBezTo>
                    <a:cubicBezTo>
                      <a:pt x="1102" y="69"/>
                      <a:pt x="914" y="0"/>
                      <a:pt x="732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1" name="Google Shape;3821;p20"/>
              <p:cNvSpPr/>
              <p:nvPr/>
            </p:nvSpPr>
            <p:spPr>
              <a:xfrm>
                <a:off x="4372850" y="47473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32" y="0"/>
                    </a:moveTo>
                    <a:cubicBezTo>
                      <a:pt x="355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26" y="1479"/>
                    </a:cubicBezTo>
                    <a:cubicBezTo>
                      <a:pt x="1395" y="1479"/>
                      <a:pt x="1730" y="670"/>
                      <a:pt x="1256" y="224"/>
                    </a:cubicBezTo>
                    <a:cubicBezTo>
                      <a:pt x="1101" y="69"/>
                      <a:pt x="914" y="0"/>
                      <a:pt x="732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2" name="Google Shape;3822;p20"/>
              <p:cNvSpPr/>
              <p:nvPr/>
            </p:nvSpPr>
            <p:spPr>
              <a:xfrm>
                <a:off x="4689725" y="4747300"/>
                <a:ext cx="43050" cy="37000"/>
              </a:xfrm>
              <a:custGeom>
                <a:rect b="b" l="l" r="r" t="t"/>
                <a:pathLst>
                  <a:path extrusionOk="0" h="1480" w="1722">
                    <a:moveTo>
                      <a:pt x="736" y="0"/>
                    </a:moveTo>
                    <a:cubicBezTo>
                      <a:pt x="362" y="0"/>
                      <a:pt x="1" y="294"/>
                      <a:pt x="19" y="726"/>
                    </a:cubicBezTo>
                    <a:cubicBezTo>
                      <a:pt x="19" y="1144"/>
                      <a:pt x="326" y="1479"/>
                      <a:pt x="745" y="1479"/>
                    </a:cubicBezTo>
                    <a:cubicBezTo>
                      <a:pt x="1387" y="1479"/>
                      <a:pt x="1721" y="670"/>
                      <a:pt x="1247" y="224"/>
                    </a:cubicBezTo>
                    <a:cubicBezTo>
                      <a:pt x="1101" y="69"/>
                      <a:pt x="917" y="0"/>
                      <a:pt x="73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3" name="Google Shape;3823;p20"/>
              <p:cNvSpPr/>
              <p:nvPr/>
            </p:nvSpPr>
            <p:spPr>
              <a:xfrm>
                <a:off x="4608600" y="47473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0"/>
                    </a:moveTo>
                    <a:cubicBezTo>
                      <a:pt x="368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54" y="1479"/>
                    </a:cubicBezTo>
                    <a:cubicBezTo>
                      <a:pt x="1395" y="1479"/>
                      <a:pt x="1730" y="670"/>
                      <a:pt x="1256" y="224"/>
                    </a:cubicBezTo>
                    <a:cubicBezTo>
                      <a:pt x="1110" y="69"/>
                      <a:pt x="926" y="0"/>
                      <a:pt x="74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4" name="Google Shape;3824;p20"/>
              <p:cNvSpPr/>
              <p:nvPr/>
            </p:nvSpPr>
            <p:spPr>
              <a:xfrm>
                <a:off x="4444225" y="4747300"/>
                <a:ext cx="43025" cy="37000"/>
              </a:xfrm>
              <a:custGeom>
                <a:rect b="b" l="l" r="r" t="t"/>
                <a:pathLst>
                  <a:path extrusionOk="0" h="1480" w="1721">
                    <a:moveTo>
                      <a:pt x="736" y="0"/>
                    </a:moveTo>
                    <a:cubicBezTo>
                      <a:pt x="362" y="0"/>
                      <a:pt x="0" y="294"/>
                      <a:pt x="19" y="726"/>
                    </a:cubicBezTo>
                    <a:cubicBezTo>
                      <a:pt x="19" y="1144"/>
                      <a:pt x="326" y="1479"/>
                      <a:pt x="744" y="1479"/>
                    </a:cubicBezTo>
                    <a:cubicBezTo>
                      <a:pt x="1386" y="1479"/>
                      <a:pt x="1721" y="670"/>
                      <a:pt x="1247" y="224"/>
                    </a:cubicBezTo>
                    <a:cubicBezTo>
                      <a:pt x="1101" y="69"/>
                      <a:pt x="917" y="0"/>
                      <a:pt x="73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5" name="Google Shape;3825;p20"/>
              <p:cNvSpPr/>
              <p:nvPr/>
            </p:nvSpPr>
            <p:spPr>
              <a:xfrm>
                <a:off x="4073850" y="4747300"/>
                <a:ext cx="43050" cy="37000"/>
              </a:xfrm>
              <a:custGeom>
                <a:rect b="b" l="l" r="r" t="t"/>
                <a:pathLst>
                  <a:path extrusionOk="0" h="1480" w="1722">
                    <a:moveTo>
                      <a:pt x="745" y="0"/>
                    </a:moveTo>
                    <a:cubicBezTo>
                      <a:pt x="362" y="0"/>
                      <a:pt x="1" y="294"/>
                      <a:pt x="20" y="726"/>
                    </a:cubicBezTo>
                    <a:cubicBezTo>
                      <a:pt x="20" y="1144"/>
                      <a:pt x="327" y="1479"/>
                      <a:pt x="745" y="1479"/>
                    </a:cubicBezTo>
                    <a:cubicBezTo>
                      <a:pt x="1387" y="1479"/>
                      <a:pt x="1722" y="670"/>
                      <a:pt x="1275" y="224"/>
                    </a:cubicBezTo>
                    <a:cubicBezTo>
                      <a:pt x="1120" y="69"/>
                      <a:pt x="930" y="0"/>
                      <a:pt x="74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6" name="Google Shape;3826;p20"/>
              <p:cNvSpPr/>
              <p:nvPr/>
            </p:nvSpPr>
            <p:spPr>
              <a:xfrm>
                <a:off x="4527700" y="47473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31" y="0"/>
                    </a:moveTo>
                    <a:cubicBezTo>
                      <a:pt x="355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395" y="1479"/>
                      <a:pt x="1730" y="670"/>
                      <a:pt x="1255" y="224"/>
                    </a:cubicBezTo>
                    <a:cubicBezTo>
                      <a:pt x="1101" y="69"/>
                      <a:pt x="914" y="0"/>
                      <a:pt x="731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7" name="Google Shape;3827;p20"/>
              <p:cNvSpPr/>
              <p:nvPr/>
            </p:nvSpPr>
            <p:spPr>
              <a:xfrm>
                <a:off x="4295425" y="47473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0"/>
                    </a:moveTo>
                    <a:cubicBezTo>
                      <a:pt x="368" y="0"/>
                      <a:pt x="1" y="294"/>
                      <a:pt x="1" y="726"/>
                    </a:cubicBezTo>
                    <a:cubicBezTo>
                      <a:pt x="1" y="1144"/>
                      <a:pt x="335" y="1479"/>
                      <a:pt x="754" y="1479"/>
                    </a:cubicBezTo>
                    <a:cubicBezTo>
                      <a:pt x="1396" y="1479"/>
                      <a:pt x="1730" y="670"/>
                      <a:pt x="1256" y="224"/>
                    </a:cubicBezTo>
                    <a:cubicBezTo>
                      <a:pt x="1111" y="69"/>
                      <a:pt x="926" y="0"/>
                      <a:pt x="744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8" name="Google Shape;3828;p20"/>
              <p:cNvSpPr/>
              <p:nvPr/>
            </p:nvSpPr>
            <p:spPr>
              <a:xfrm>
                <a:off x="4073625" y="4826125"/>
                <a:ext cx="37000" cy="36975"/>
              </a:xfrm>
              <a:custGeom>
                <a:rect b="b" l="l" r="r" t="t"/>
                <a:pathLst>
                  <a:path extrusionOk="0" h="1479" w="1480">
                    <a:moveTo>
                      <a:pt x="754" y="0"/>
                    </a:moveTo>
                    <a:cubicBezTo>
                      <a:pt x="336" y="0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54" y="1479"/>
                    </a:cubicBezTo>
                    <a:cubicBezTo>
                      <a:pt x="1145" y="1479"/>
                      <a:pt x="1479" y="1144"/>
                      <a:pt x="1479" y="726"/>
                    </a:cubicBezTo>
                    <a:cubicBezTo>
                      <a:pt x="1479" y="335"/>
                      <a:pt x="1145" y="0"/>
                      <a:pt x="75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9" name="Google Shape;3829;p20"/>
              <p:cNvSpPr/>
              <p:nvPr/>
            </p:nvSpPr>
            <p:spPr>
              <a:xfrm>
                <a:off x="4155225" y="4826125"/>
                <a:ext cx="36300" cy="36975"/>
              </a:xfrm>
              <a:custGeom>
                <a:rect b="b" l="l" r="r" t="t"/>
                <a:pathLst>
                  <a:path extrusionOk="0" h="1479" w="1452">
                    <a:moveTo>
                      <a:pt x="726" y="0"/>
                    </a:moveTo>
                    <a:cubicBezTo>
                      <a:pt x="308" y="0"/>
                      <a:pt x="1" y="335"/>
                      <a:pt x="1" y="726"/>
                    </a:cubicBezTo>
                    <a:cubicBezTo>
                      <a:pt x="1" y="1144"/>
                      <a:pt x="308" y="1479"/>
                      <a:pt x="726" y="1479"/>
                    </a:cubicBezTo>
                    <a:cubicBezTo>
                      <a:pt x="1145" y="1479"/>
                      <a:pt x="1452" y="1144"/>
                      <a:pt x="1452" y="726"/>
                    </a:cubicBezTo>
                    <a:cubicBezTo>
                      <a:pt x="1452" y="335"/>
                      <a:pt x="1145" y="0"/>
                      <a:pt x="72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0" name="Google Shape;3830;p20"/>
              <p:cNvSpPr/>
              <p:nvPr/>
            </p:nvSpPr>
            <p:spPr>
              <a:xfrm>
                <a:off x="4236150" y="4826125"/>
                <a:ext cx="36975" cy="36975"/>
              </a:xfrm>
              <a:custGeom>
                <a:rect b="b" l="l" r="r" t="t"/>
                <a:pathLst>
                  <a:path extrusionOk="0" h="1479" w="1479">
                    <a:moveTo>
                      <a:pt x="726" y="0"/>
                    </a:moveTo>
                    <a:cubicBezTo>
                      <a:pt x="335" y="0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26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1" name="Google Shape;3831;p20"/>
              <p:cNvSpPr/>
              <p:nvPr/>
            </p:nvSpPr>
            <p:spPr>
              <a:xfrm>
                <a:off x="4317050" y="4826125"/>
                <a:ext cx="37000" cy="36975"/>
              </a:xfrm>
              <a:custGeom>
                <a:rect b="b" l="l" r="r" t="t"/>
                <a:pathLst>
                  <a:path extrusionOk="0" h="1479" w="1480">
                    <a:moveTo>
                      <a:pt x="754" y="0"/>
                    </a:moveTo>
                    <a:cubicBezTo>
                      <a:pt x="335" y="0"/>
                      <a:pt x="1" y="335"/>
                      <a:pt x="1" y="726"/>
                    </a:cubicBezTo>
                    <a:cubicBezTo>
                      <a:pt x="1" y="1144"/>
                      <a:pt x="335" y="1479"/>
                      <a:pt x="754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5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2" name="Google Shape;3832;p20"/>
              <p:cNvSpPr/>
              <p:nvPr/>
            </p:nvSpPr>
            <p:spPr>
              <a:xfrm>
                <a:off x="4945475" y="4826125"/>
                <a:ext cx="36300" cy="36975"/>
              </a:xfrm>
              <a:custGeom>
                <a:rect b="b" l="l" r="r" t="t"/>
                <a:pathLst>
                  <a:path extrusionOk="0" h="1479" w="1452">
                    <a:moveTo>
                      <a:pt x="726" y="0"/>
                    </a:moveTo>
                    <a:cubicBezTo>
                      <a:pt x="307" y="0"/>
                      <a:pt x="1" y="335"/>
                      <a:pt x="1" y="726"/>
                    </a:cubicBezTo>
                    <a:cubicBezTo>
                      <a:pt x="1" y="1144"/>
                      <a:pt x="307" y="1479"/>
                      <a:pt x="726" y="1479"/>
                    </a:cubicBezTo>
                    <a:cubicBezTo>
                      <a:pt x="1144" y="1479"/>
                      <a:pt x="1451" y="1144"/>
                      <a:pt x="1451" y="726"/>
                    </a:cubicBezTo>
                    <a:cubicBezTo>
                      <a:pt x="1451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3" name="Google Shape;3833;p20"/>
              <p:cNvSpPr/>
              <p:nvPr/>
            </p:nvSpPr>
            <p:spPr>
              <a:xfrm>
                <a:off x="5027775" y="4826125"/>
                <a:ext cx="37000" cy="36975"/>
              </a:xfrm>
              <a:custGeom>
                <a:rect b="b" l="l" r="r" t="t"/>
                <a:pathLst>
                  <a:path extrusionOk="0" h="1479" w="1480">
                    <a:moveTo>
                      <a:pt x="726" y="0"/>
                    </a:moveTo>
                    <a:cubicBezTo>
                      <a:pt x="335" y="0"/>
                      <a:pt x="1" y="335"/>
                      <a:pt x="1" y="726"/>
                    </a:cubicBezTo>
                    <a:cubicBezTo>
                      <a:pt x="1" y="1144"/>
                      <a:pt x="335" y="1479"/>
                      <a:pt x="726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4" name="Google Shape;3834;p20"/>
              <p:cNvSpPr/>
              <p:nvPr/>
            </p:nvSpPr>
            <p:spPr>
              <a:xfrm>
                <a:off x="4397950" y="4826125"/>
                <a:ext cx="37000" cy="36975"/>
              </a:xfrm>
              <a:custGeom>
                <a:rect b="b" l="l" r="r" t="t"/>
                <a:pathLst>
                  <a:path extrusionOk="0" h="1479" w="1480">
                    <a:moveTo>
                      <a:pt x="754" y="0"/>
                    </a:moveTo>
                    <a:cubicBezTo>
                      <a:pt x="336" y="0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54" y="1479"/>
                    </a:cubicBezTo>
                    <a:cubicBezTo>
                      <a:pt x="1145" y="1479"/>
                      <a:pt x="1479" y="1144"/>
                      <a:pt x="1479" y="726"/>
                    </a:cubicBezTo>
                    <a:cubicBezTo>
                      <a:pt x="1479" y="335"/>
                      <a:pt x="1145" y="0"/>
                      <a:pt x="75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5" name="Google Shape;3835;p20"/>
              <p:cNvSpPr/>
              <p:nvPr/>
            </p:nvSpPr>
            <p:spPr>
              <a:xfrm>
                <a:off x="4796225" y="4826125"/>
                <a:ext cx="36975" cy="36975"/>
              </a:xfrm>
              <a:custGeom>
                <a:rect b="b" l="l" r="r" t="t"/>
                <a:pathLst>
                  <a:path extrusionOk="0" h="1479" w="1479">
                    <a:moveTo>
                      <a:pt x="726" y="0"/>
                    </a:moveTo>
                    <a:cubicBezTo>
                      <a:pt x="335" y="0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26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6" name="Google Shape;3836;p20"/>
              <p:cNvSpPr/>
              <p:nvPr/>
            </p:nvSpPr>
            <p:spPr>
              <a:xfrm>
                <a:off x="4478875" y="4826125"/>
                <a:ext cx="36975" cy="36975"/>
              </a:xfrm>
              <a:custGeom>
                <a:rect b="b" l="l" r="r" t="t"/>
                <a:pathLst>
                  <a:path extrusionOk="0" h="1479" w="1479">
                    <a:moveTo>
                      <a:pt x="753" y="0"/>
                    </a:moveTo>
                    <a:cubicBezTo>
                      <a:pt x="335" y="0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53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7" name="Google Shape;3837;p20"/>
              <p:cNvSpPr/>
              <p:nvPr/>
            </p:nvSpPr>
            <p:spPr>
              <a:xfrm>
                <a:off x="4560475" y="4826125"/>
                <a:ext cx="36300" cy="36975"/>
              </a:xfrm>
              <a:custGeom>
                <a:rect b="b" l="l" r="r" t="t"/>
                <a:pathLst>
                  <a:path extrusionOk="0" h="1479" w="1452">
                    <a:moveTo>
                      <a:pt x="726" y="0"/>
                    </a:moveTo>
                    <a:cubicBezTo>
                      <a:pt x="335" y="0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26" y="1479"/>
                    </a:cubicBezTo>
                    <a:cubicBezTo>
                      <a:pt x="1144" y="1479"/>
                      <a:pt x="1451" y="1144"/>
                      <a:pt x="1451" y="726"/>
                    </a:cubicBezTo>
                    <a:cubicBezTo>
                      <a:pt x="1451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8" name="Google Shape;3838;p20"/>
              <p:cNvSpPr/>
              <p:nvPr/>
            </p:nvSpPr>
            <p:spPr>
              <a:xfrm>
                <a:off x="4725075" y="4826125"/>
                <a:ext cx="36300" cy="36975"/>
              </a:xfrm>
              <a:custGeom>
                <a:rect b="b" l="l" r="r" t="t"/>
                <a:pathLst>
                  <a:path extrusionOk="0" h="1479" w="1452">
                    <a:moveTo>
                      <a:pt x="726" y="0"/>
                    </a:moveTo>
                    <a:cubicBezTo>
                      <a:pt x="307" y="0"/>
                      <a:pt x="0" y="335"/>
                      <a:pt x="0" y="726"/>
                    </a:cubicBezTo>
                    <a:cubicBezTo>
                      <a:pt x="0" y="1144"/>
                      <a:pt x="307" y="1479"/>
                      <a:pt x="726" y="1479"/>
                    </a:cubicBezTo>
                    <a:cubicBezTo>
                      <a:pt x="1116" y="1479"/>
                      <a:pt x="1451" y="1144"/>
                      <a:pt x="1451" y="726"/>
                    </a:cubicBezTo>
                    <a:cubicBezTo>
                      <a:pt x="1451" y="335"/>
                      <a:pt x="1116" y="0"/>
                      <a:pt x="72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9" name="Google Shape;3839;p20"/>
              <p:cNvSpPr/>
              <p:nvPr/>
            </p:nvSpPr>
            <p:spPr>
              <a:xfrm>
                <a:off x="5089150" y="4826125"/>
                <a:ext cx="42575" cy="36950"/>
              </a:xfrm>
              <a:custGeom>
                <a:rect b="b" l="l" r="r" t="t"/>
                <a:pathLst>
                  <a:path extrusionOk="0" h="1478" w="1703">
                    <a:moveTo>
                      <a:pt x="977" y="0"/>
                    </a:moveTo>
                    <a:cubicBezTo>
                      <a:pt x="308" y="0"/>
                      <a:pt x="1" y="781"/>
                      <a:pt x="447" y="1256"/>
                    </a:cubicBezTo>
                    <a:cubicBezTo>
                      <a:pt x="601" y="1409"/>
                      <a:pt x="786" y="1478"/>
                      <a:pt x="967" y="1478"/>
                    </a:cubicBezTo>
                    <a:cubicBezTo>
                      <a:pt x="1345" y="1478"/>
                      <a:pt x="1703" y="1178"/>
                      <a:pt x="1703" y="726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0" name="Google Shape;3840;p20"/>
              <p:cNvSpPr/>
              <p:nvPr/>
            </p:nvSpPr>
            <p:spPr>
              <a:xfrm>
                <a:off x="4641375" y="4826125"/>
                <a:ext cx="37000" cy="36975"/>
              </a:xfrm>
              <a:custGeom>
                <a:rect b="b" l="l" r="r" t="t"/>
                <a:pathLst>
                  <a:path extrusionOk="0" h="1479" w="1480">
                    <a:moveTo>
                      <a:pt x="726" y="0"/>
                    </a:moveTo>
                    <a:cubicBezTo>
                      <a:pt x="335" y="0"/>
                      <a:pt x="1" y="335"/>
                      <a:pt x="1" y="726"/>
                    </a:cubicBezTo>
                    <a:cubicBezTo>
                      <a:pt x="1" y="1144"/>
                      <a:pt x="335" y="1479"/>
                      <a:pt x="726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1" name="Google Shape;3841;p20"/>
              <p:cNvSpPr/>
              <p:nvPr/>
            </p:nvSpPr>
            <p:spPr>
              <a:xfrm>
                <a:off x="4873625" y="4826125"/>
                <a:ext cx="36300" cy="36975"/>
              </a:xfrm>
              <a:custGeom>
                <a:rect b="b" l="l" r="r" t="t"/>
                <a:pathLst>
                  <a:path extrusionOk="0" h="1479" w="1452">
                    <a:moveTo>
                      <a:pt x="726" y="0"/>
                    </a:moveTo>
                    <a:cubicBezTo>
                      <a:pt x="336" y="0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26" y="1479"/>
                    </a:cubicBezTo>
                    <a:cubicBezTo>
                      <a:pt x="1145" y="1479"/>
                      <a:pt x="1452" y="1144"/>
                      <a:pt x="1452" y="726"/>
                    </a:cubicBezTo>
                    <a:cubicBezTo>
                      <a:pt x="1452" y="335"/>
                      <a:pt x="1145" y="0"/>
                      <a:pt x="72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2" name="Google Shape;3842;p20"/>
              <p:cNvSpPr/>
              <p:nvPr/>
            </p:nvSpPr>
            <p:spPr>
              <a:xfrm>
                <a:off x="3667700" y="4651750"/>
                <a:ext cx="320175" cy="48850"/>
              </a:xfrm>
              <a:custGeom>
                <a:rect b="b" l="l" r="r" t="t"/>
                <a:pathLst>
                  <a:path extrusionOk="0" h="1954" w="12807">
                    <a:moveTo>
                      <a:pt x="1" y="0"/>
                    </a:moveTo>
                    <a:lnTo>
                      <a:pt x="1" y="1953"/>
                    </a:lnTo>
                    <a:lnTo>
                      <a:pt x="12806" y="1953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3" name="Google Shape;3843;p20"/>
              <p:cNvSpPr/>
              <p:nvPr/>
            </p:nvSpPr>
            <p:spPr>
              <a:xfrm>
                <a:off x="3667700" y="4736150"/>
                <a:ext cx="320175" cy="49550"/>
              </a:xfrm>
              <a:custGeom>
                <a:rect b="b" l="l" r="r" t="t"/>
                <a:pathLst>
                  <a:path extrusionOk="0" h="1982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6" y="1981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4" name="Google Shape;3844;p20"/>
              <p:cNvSpPr/>
              <p:nvPr/>
            </p:nvSpPr>
            <p:spPr>
              <a:xfrm>
                <a:off x="3667700" y="4824025"/>
                <a:ext cx="320175" cy="48850"/>
              </a:xfrm>
              <a:custGeom>
                <a:rect b="b" l="l" r="r" t="t"/>
                <a:pathLst>
                  <a:path extrusionOk="0" h="1954" w="12807">
                    <a:moveTo>
                      <a:pt x="1" y="0"/>
                    </a:moveTo>
                    <a:lnTo>
                      <a:pt x="1" y="1953"/>
                    </a:lnTo>
                    <a:lnTo>
                      <a:pt x="12806" y="1953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5" name="Google Shape;3845;p20"/>
              <p:cNvSpPr/>
              <p:nvPr/>
            </p:nvSpPr>
            <p:spPr>
              <a:xfrm>
                <a:off x="3595875" y="5066050"/>
                <a:ext cx="1625825" cy="403875"/>
              </a:xfrm>
              <a:custGeom>
                <a:rect b="b" l="l" r="r" t="t"/>
                <a:pathLst>
                  <a:path extrusionOk="0" h="16155" w="65033">
                    <a:moveTo>
                      <a:pt x="0" y="0"/>
                    </a:moveTo>
                    <a:lnTo>
                      <a:pt x="0" y="16154"/>
                    </a:lnTo>
                    <a:lnTo>
                      <a:pt x="65032" y="16154"/>
                    </a:lnTo>
                    <a:lnTo>
                      <a:pt x="65032" y="0"/>
                    </a:lnTo>
                    <a:close/>
                  </a:path>
                </a:pathLst>
              </a:custGeom>
              <a:solidFill>
                <a:srgbClr val="A4C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6" name="Google Shape;3846;p20"/>
              <p:cNvSpPr/>
              <p:nvPr/>
            </p:nvSpPr>
            <p:spPr>
              <a:xfrm>
                <a:off x="3667700" y="5149050"/>
                <a:ext cx="320175" cy="49550"/>
              </a:xfrm>
              <a:custGeom>
                <a:rect b="b" l="l" r="r" t="t"/>
                <a:pathLst>
                  <a:path extrusionOk="0" h="1982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6" y="1981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7" name="Google Shape;3847;p20"/>
              <p:cNvSpPr/>
              <p:nvPr/>
            </p:nvSpPr>
            <p:spPr>
              <a:xfrm>
                <a:off x="3667700" y="5234150"/>
                <a:ext cx="320175" cy="49525"/>
              </a:xfrm>
              <a:custGeom>
                <a:rect b="b" l="l" r="r" t="t"/>
                <a:pathLst>
                  <a:path extrusionOk="0" h="1981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6" y="1981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8" name="Google Shape;3848;p20"/>
              <p:cNvSpPr/>
              <p:nvPr/>
            </p:nvSpPr>
            <p:spPr>
              <a:xfrm>
                <a:off x="3667700" y="5322025"/>
                <a:ext cx="320175" cy="48850"/>
              </a:xfrm>
              <a:custGeom>
                <a:rect b="b" l="l" r="r" t="t"/>
                <a:pathLst>
                  <a:path extrusionOk="0" h="1954" w="12807">
                    <a:moveTo>
                      <a:pt x="1" y="0"/>
                    </a:moveTo>
                    <a:lnTo>
                      <a:pt x="1" y="1953"/>
                    </a:lnTo>
                    <a:lnTo>
                      <a:pt x="12806" y="1953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9" name="Google Shape;3849;p20"/>
              <p:cNvSpPr/>
              <p:nvPr/>
            </p:nvSpPr>
            <p:spPr>
              <a:xfrm>
                <a:off x="4061775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1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8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0" name="Google Shape;3850;p20"/>
              <p:cNvSpPr/>
              <p:nvPr/>
            </p:nvSpPr>
            <p:spPr>
              <a:xfrm>
                <a:off x="4142675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6" y="0"/>
                      <a:pt x="1" y="782"/>
                      <a:pt x="475" y="1256"/>
                    </a:cubicBezTo>
                    <a:cubicBezTo>
                      <a:pt x="620" y="1409"/>
                      <a:pt x="802" y="1478"/>
                      <a:pt x="983" y="1478"/>
                    </a:cubicBezTo>
                    <a:cubicBezTo>
                      <a:pt x="1361" y="1478"/>
                      <a:pt x="1731" y="1178"/>
                      <a:pt x="1731" y="726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1" name="Google Shape;3851;p20"/>
              <p:cNvSpPr/>
              <p:nvPr/>
            </p:nvSpPr>
            <p:spPr>
              <a:xfrm>
                <a:off x="4223600" y="5156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1004" y="0"/>
                    </a:moveTo>
                    <a:cubicBezTo>
                      <a:pt x="335" y="0"/>
                      <a:pt x="0" y="782"/>
                      <a:pt x="474" y="1256"/>
                    </a:cubicBezTo>
                    <a:cubicBezTo>
                      <a:pt x="628" y="1409"/>
                      <a:pt x="814" y="1478"/>
                      <a:pt x="995" y="1478"/>
                    </a:cubicBezTo>
                    <a:cubicBezTo>
                      <a:pt x="1373" y="1478"/>
                      <a:pt x="1730" y="1178"/>
                      <a:pt x="1730" y="726"/>
                    </a:cubicBezTo>
                    <a:cubicBezTo>
                      <a:pt x="1730" y="335"/>
                      <a:pt x="1395" y="0"/>
                      <a:pt x="100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2" name="Google Shape;3852;p20"/>
              <p:cNvSpPr/>
              <p:nvPr/>
            </p:nvSpPr>
            <p:spPr>
              <a:xfrm>
                <a:off x="4305200" y="5156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5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7" y="1478"/>
                    </a:cubicBezTo>
                    <a:cubicBezTo>
                      <a:pt x="1345" y="1478"/>
                      <a:pt x="1702" y="1178"/>
                      <a:pt x="1702" y="726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3" name="Google Shape;3853;p20"/>
              <p:cNvSpPr/>
              <p:nvPr/>
            </p:nvSpPr>
            <p:spPr>
              <a:xfrm>
                <a:off x="4932925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0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8"/>
                      <a:pt x="1730" y="726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4" name="Google Shape;3854;p20"/>
              <p:cNvSpPr/>
              <p:nvPr/>
            </p:nvSpPr>
            <p:spPr>
              <a:xfrm>
                <a:off x="5015925" y="5156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5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7" y="1478"/>
                    </a:cubicBezTo>
                    <a:cubicBezTo>
                      <a:pt x="1345" y="1478"/>
                      <a:pt x="1702" y="1178"/>
                      <a:pt x="1702" y="726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5" name="Google Shape;3855;p20"/>
              <p:cNvSpPr/>
              <p:nvPr/>
            </p:nvSpPr>
            <p:spPr>
              <a:xfrm>
                <a:off x="4386100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1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8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6" name="Google Shape;3856;p20"/>
              <p:cNvSpPr/>
              <p:nvPr/>
            </p:nvSpPr>
            <p:spPr>
              <a:xfrm>
                <a:off x="4784350" y="5156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08" y="0"/>
                      <a:pt x="1" y="782"/>
                      <a:pt x="447" y="1256"/>
                    </a:cubicBezTo>
                    <a:cubicBezTo>
                      <a:pt x="601" y="1409"/>
                      <a:pt x="787" y="1478"/>
                      <a:pt x="968" y="1478"/>
                    </a:cubicBezTo>
                    <a:cubicBezTo>
                      <a:pt x="1346" y="1478"/>
                      <a:pt x="1703" y="1178"/>
                      <a:pt x="1703" y="726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7" name="Google Shape;3857;p20"/>
              <p:cNvSpPr/>
              <p:nvPr/>
            </p:nvSpPr>
            <p:spPr>
              <a:xfrm>
                <a:off x="4467000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6" y="0"/>
                      <a:pt x="1" y="782"/>
                      <a:pt x="475" y="1256"/>
                    </a:cubicBezTo>
                    <a:cubicBezTo>
                      <a:pt x="620" y="1409"/>
                      <a:pt x="802" y="1478"/>
                      <a:pt x="983" y="1478"/>
                    </a:cubicBezTo>
                    <a:cubicBezTo>
                      <a:pt x="1361" y="1478"/>
                      <a:pt x="1731" y="1178"/>
                      <a:pt x="1731" y="726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8" name="Google Shape;3858;p20"/>
              <p:cNvSpPr/>
              <p:nvPr/>
            </p:nvSpPr>
            <p:spPr>
              <a:xfrm>
                <a:off x="4547925" y="5156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782"/>
                      <a:pt x="446" y="1256"/>
                    </a:cubicBezTo>
                    <a:cubicBezTo>
                      <a:pt x="600" y="1409"/>
                      <a:pt x="786" y="1478"/>
                      <a:pt x="968" y="1478"/>
                    </a:cubicBezTo>
                    <a:cubicBezTo>
                      <a:pt x="1348" y="1478"/>
                      <a:pt x="1711" y="1178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9" name="Google Shape;3859;p20"/>
              <p:cNvSpPr/>
              <p:nvPr/>
            </p:nvSpPr>
            <p:spPr>
              <a:xfrm>
                <a:off x="4712525" y="5156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8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0" name="Google Shape;3860;p20"/>
              <p:cNvSpPr/>
              <p:nvPr/>
            </p:nvSpPr>
            <p:spPr>
              <a:xfrm>
                <a:off x="5082875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1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8"/>
                      <a:pt x="1730" y="726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1" name="Google Shape;3861;p20"/>
              <p:cNvSpPr/>
              <p:nvPr/>
            </p:nvSpPr>
            <p:spPr>
              <a:xfrm>
                <a:off x="4629525" y="5156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07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7" y="1478"/>
                    </a:cubicBezTo>
                    <a:cubicBezTo>
                      <a:pt x="1345" y="1478"/>
                      <a:pt x="1702" y="1178"/>
                      <a:pt x="1702" y="726"/>
                    </a:cubicBezTo>
                    <a:cubicBezTo>
                      <a:pt x="1702" y="335"/>
                      <a:pt x="1367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2" name="Google Shape;3862;p20"/>
              <p:cNvSpPr/>
              <p:nvPr/>
            </p:nvSpPr>
            <p:spPr>
              <a:xfrm>
                <a:off x="4861775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1" y="782"/>
                      <a:pt x="447" y="1256"/>
                    </a:cubicBezTo>
                    <a:cubicBezTo>
                      <a:pt x="601" y="1409"/>
                      <a:pt x="786" y="1478"/>
                      <a:pt x="968" y="1478"/>
                    </a:cubicBezTo>
                    <a:cubicBezTo>
                      <a:pt x="1348" y="1478"/>
                      <a:pt x="1712" y="1178"/>
                      <a:pt x="1730" y="726"/>
                    </a:cubicBezTo>
                    <a:cubicBezTo>
                      <a:pt x="1702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3" name="Google Shape;3863;p20"/>
              <p:cNvSpPr/>
              <p:nvPr/>
            </p:nvSpPr>
            <p:spPr>
              <a:xfrm>
                <a:off x="5089150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35" y="1488"/>
                      <a:pt x="754" y="1488"/>
                    </a:cubicBezTo>
                    <a:cubicBezTo>
                      <a:pt x="1396" y="1460"/>
                      <a:pt x="1730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4" name="Google Shape;3864;p20"/>
              <p:cNvSpPr/>
              <p:nvPr/>
            </p:nvSpPr>
            <p:spPr>
              <a:xfrm>
                <a:off x="5008250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35" y="1488"/>
                      <a:pt x="726" y="1488"/>
                    </a:cubicBezTo>
                    <a:cubicBezTo>
                      <a:pt x="1395" y="1488"/>
                      <a:pt x="1730" y="679"/>
                      <a:pt x="1256" y="205"/>
                    </a:cubicBezTo>
                    <a:cubicBezTo>
                      <a:pt x="1106" y="64"/>
                      <a:pt x="925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5" name="Google Shape;3865;p20"/>
              <p:cNvSpPr/>
              <p:nvPr/>
            </p:nvSpPr>
            <p:spPr>
              <a:xfrm>
                <a:off x="4927350" y="5245075"/>
                <a:ext cx="42550" cy="37225"/>
              </a:xfrm>
              <a:custGeom>
                <a:rect b="b" l="l" r="r" t="t"/>
                <a:pathLst>
                  <a:path extrusionOk="0" h="1489" w="1702">
                    <a:moveTo>
                      <a:pt x="748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35" y="1488"/>
                      <a:pt x="726" y="1488"/>
                    </a:cubicBezTo>
                    <a:cubicBezTo>
                      <a:pt x="1395" y="1460"/>
                      <a:pt x="1702" y="679"/>
                      <a:pt x="1256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6" name="Google Shape;3866;p20"/>
              <p:cNvSpPr/>
              <p:nvPr/>
            </p:nvSpPr>
            <p:spPr>
              <a:xfrm>
                <a:off x="4845950" y="5245075"/>
                <a:ext cx="43050" cy="37225"/>
              </a:xfrm>
              <a:custGeom>
                <a:rect b="b" l="l" r="r" t="t"/>
                <a:pathLst>
                  <a:path extrusionOk="0" h="1489" w="1722">
                    <a:moveTo>
                      <a:pt x="753" y="1"/>
                    </a:moveTo>
                    <a:cubicBezTo>
                      <a:pt x="373" y="1"/>
                      <a:pt x="1" y="296"/>
                      <a:pt x="20" y="735"/>
                    </a:cubicBezTo>
                    <a:cubicBezTo>
                      <a:pt x="20" y="1153"/>
                      <a:pt x="327" y="1488"/>
                      <a:pt x="745" y="1488"/>
                    </a:cubicBezTo>
                    <a:cubicBezTo>
                      <a:pt x="1387" y="1460"/>
                      <a:pt x="1722" y="679"/>
                      <a:pt x="1247" y="205"/>
                    </a:cubicBezTo>
                    <a:cubicBezTo>
                      <a:pt x="1106" y="64"/>
                      <a:pt x="929" y="1"/>
                      <a:pt x="75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7" name="Google Shape;3867;p20"/>
              <p:cNvSpPr/>
              <p:nvPr/>
            </p:nvSpPr>
            <p:spPr>
              <a:xfrm>
                <a:off x="4218000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36" y="1488"/>
                      <a:pt x="726" y="1488"/>
                    </a:cubicBezTo>
                    <a:cubicBezTo>
                      <a:pt x="1396" y="1488"/>
                      <a:pt x="1731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8" name="Google Shape;3868;p20"/>
              <p:cNvSpPr/>
              <p:nvPr/>
            </p:nvSpPr>
            <p:spPr>
              <a:xfrm>
                <a:off x="4135225" y="5245075"/>
                <a:ext cx="43050" cy="37225"/>
              </a:xfrm>
              <a:custGeom>
                <a:rect b="b" l="l" r="r" t="t"/>
                <a:pathLst>
                  <a:path extrusionOk="0" h="1489" w="1722">
                    <a:moveTo>
                      <a:pt x="762" y="1"/>
                    </a:moveTo>
                    <a:cubicBezTo>
                      <a:pt x="373" y="1"/>
                      <a:pt x="1" y="296"/>
                      <a:pt x="20" y="735"/>
                    </a:cubicBezTo>
                    <a:cubicBezTo>
                      <a:pt x="20" y="1153"/>
                      <a:pt x="327" y="1488"/>
                      <a:pt x="745" y="1488"/>
                    </a:cubicBezTo>
                    <a:cubicBezTo>
                      <a:pt x="1387" y="1488"/>
                      <a:pt x="1722" y="679"/>
                      <a:pt x="1275" y="205"/>
                    </a:cubicBezTo>
                    <a:cubicBezTo>
                      <a:pt x="1125" y="64"/>
                      <a:pt x="942" y="1"/>
                      <a:pt x="76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9" name="Google Shape;3869;p20"/>
              <p:cNvSpPr/>
              <p:nvPr/>
            </p:nvSpPr>
            <p:spPr>
              <a:xfrm>
                <a:off x="4765050" y="5245075"/>
                <a:ext cx="43050" cy="37225"/>
              </a:xfrm>
              <a:custGeom>
                <a:rect b="b" l="l" r="r" t="t"/>
                <a:pathLst>
                  <a:path extrusionOk="0" h="1489" w="1722">
                    <a:moveTo>
                      <a:pt x="762" y="1"/>
                    </a:moveTo>
                    <a:cubicBezTo>
                      <a:pt x="373" y="1"/>
                      <a:pt x="0" y="296"/>
                      <a:pt x="20" y="735"/>
                    </a:cubicBezTo>
                    <a:cubicBezTo>
                      <a:pt x="20" y="1153"/>
                      <a:pt x="326" y="1488"/>
                      <a:pt x="745" y="1488"/>
                    </a:cubicBezTo>
                    <a:cubicBezTo>
                      <a:pt x="1387" y="1488"/>
                      <a:pt x="1721" y="679"/>
                      <a:pt x="1275" y="205"/>
                    </a:cubicBezTo>
                    <a:cubicBezTo>
                      <a:pt x="1125" y="64"/>
                      <a:pt x="942" y="1"/>
                      <a:pt x="76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0" name="Google Shape;3870;p20"/>
              <p:cNvSpPr/>
              <p:nvPr/>
            </p:nvSpPr>
            <p:spPr>
              <a:xfrm>
                <a:off x="4367275" y="5245075"/>
                <a:ext cx="42575" cy="37225"/>
              </a:xfrm>
              <a:custGeom>
                <a:rect b="b" l="l" r="r" t="t"/>
                <a:pathLst>
                  <a:path extrusionOk="0" h="1489" w="1703">
                    <a:moveTo>
                      <a:pt x="748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07" y="1488"/>
                      <a:pt x="726" y="1488"/>
                    </a:cubicBezTo>
                    <a:cubicBezTo>
                      <a:pt x="1367" y="1488"/>
                      <a:pt x="1702" y="679"/>
                      <a:pt x="1256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1" name="Google Shape;3871;p20"/>
              <p:cNvSpPr/>
              <p:nvPr/>
            </p:nvSpPr>
            <p:spPr>
              <a:xfrm>
                <a:off x="4683925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35" y="1488"/>
                      <a:pt x="754" y="1488"/>
                    </a:cubicBezTo>
                    <a:cubicBezTo>
                      <a:pt x="1395" y="1460"/>
                      <a:pt x="1730" y="679"/>
                      <a:pt x="1256" y="205"/>
                    </a:cubicBezTo>
                    <a:cubicBezTo>
                      <a:pt x="1106" y="64"/>
                      <a:pt x="925" y="1"/>
                      <a:pt x="749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2" name="Google Shape;3872;p20"/>
              <p:cNvSpPr/>
              <p:nvPr/>
            </p:nvSpPr>
            <p:spPr>
              <a:xfrm>
                <a:off x="4603025" y="5245075"/>
                <a:ext cx="43250" cy="37225"/>
              </a:xfrm>
              <a:custGeom>
                <a:rect b="b" l="l" r="r" t="t"/>
                <a:pathLst>
                  <a:path extrusionOk="0" h="1489" w="1730">
                    <a:moveTo>
                      <a:pt x="748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35" y="1488"/>
                      <a:pt x="725" y="1488"/>
                    </a:cubicBezTo>
                    <a:cubicBezTo>
                      <a:pt x="1395" y="1460"/>
                      <a:pt x="1730" y="679"/>
                      <a:pt x="1256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3" name="Google Shape;3873;p20"/>
              <p:cNvSpPr/>
              <p:nvPr/>
            </p:nvSpPr>
            <p:spPr>
              <a:xfrm>
                <a:off x="4438400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36" y="1488"/>
                      <a:pt x="726" y="1488"/>
                    </a:cubicBezTo>
                    <a:cubicBezTo>
                      <a:pt x="1396" y="1488"/>
                      <a:pt x="1731" y="679"/>
                      <a:pt x="1256" y="205"/>
                    </a:cubicBezTo>
                    <a:cubicBezTo>
                      <a:pt x="1107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4" name="Google Shape;3874;p20"/>
              <p:cNvSpPr/>
              <p:nvPr/>
            </p:nvSpPr>
            <p:spPr>
              <a:xfrm>
                <a:off x="4067575" y="5245075"/>
                <a:ext cx="43050" cy="37225"/>
              </a:xfrm>
              <a:custGeom>
                <a:rect b="b" l="l" r="r" t="t"/>
                <a:pathLst>
                  <a:path extrusionOk="0" h="1489" w="1722">
                    <a:moveTo>
                      <a:pt x="753" y="1"/>
                    </a:moveTo>
                    <a:cubicBezTo>
                      <a:pt x="373" y="1"/>
                      <a:pt x="1" y="296"/>
                      <a:pt x="20" y="735"/>
                    </a:cubicBezTo>
                    <a:cubicBezTo>
                      <a:pt x="20" y="1153"/>
                      <a:pt x="327" y="1488"/>
                      <a:pt x="745" y="1488"/>
                    </a:cubicBezTo>
                    <a:cubicBezTo>
                      <a:pt x="1387" y="1460"/>
                      <a:pt x="1721" y="679"/>
                      <a:pt x="1247" y="205"/>
                    </a:cubicBezTo>
                    <a:cubicBezTo>
                      <a:pt x="1106" y="64"/>
                      <a:pt x="929" y="1"/>
                      <a:pt x="753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5" name="Google Shape;3875;p20"/>
              <p:cNvSpPr/>
              <p:nvPr/>
            </p:nvSpPr>
            <p:spPr>
              <a:xfrm>
                <a:off x="4522100" y="5245075"/>
                <a:ext cx="42575" cy="37225"/>
              </a:xfrm>
              <a:custGeom>
                <a:rect b="b" l="l" r="r" t="t"/>
                <a:pathLst>
                  <a:path extrusionOk="0" h="1489" w="1703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08" y="1488"/>
                      <a:pt x="726" y="1488"/>
                    </a:cubicBezTo>
                    <a:cubicBezTo>
                      <a:pt x="1396" y="1460"/>
                      <a:pt x="1703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6" name="Google Shape;3876;p20"/>
              <p:cNvSpPr/>
              <p:nvPr/>
            </p:nvSpPr>
            <p:spPr>
              <a:xfrm>
                <a:off x="4289850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35" y="1488"/>
                      <a:pt x="726" y="1488"/>
                    </a:cubicBezTo>
                    <a:cubicBezTo>
                      <a:pt x="1395" y="1460"/>
                      <a:pt x="1730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7" name="Google Shape;3877;p20"/>
              <p:cNvSpPr/>
              <p:nvPr/>
            </p:nvSpPr>
            <p:spPr>
              <a:xfrm>
                <a:off x="4061775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977" y="0"/>
                    </a:moveTo>
                    <a:cubicBezTo>
                      <a:pt x="335" y="0"/>
                      <a:pt x="1" y="781"/>
                      <a:pt x="475" y="1256"/>
                    </a:cubicBezTo>
                    <a:cubicBezTo>
                      <a:pt x="619" y="1400"/>
                      <a:pt x="801" y="1466"/>
                      <a:pt x="982" y="1466"/>
                    </a:cubicBezTo>
                    <a:cubicBezTo>
                      <a:pt x="1360" y="1466"/>
                      <a:pt x="1730" y="1179"/>
                      <a:pt x="1730" y="725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8" name="Google Shape;3878;p20"/>
              <p:cNvSpPr/>
              <p:nvPr/>
            </p:nvSpPr>
            <p:spPr>
              <a:xfrm>
                <a:off x="4142675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1005" y="0"/>
                    </a:moveTo>
                    <a:cubicBezTo>
                      <a:pt x="336" y="0"/>
                      <a:pt x="1" y="781"/>
                      <a:pt x="475" y="1256"/>
                    </a:cubicBezTo>
                    <a:cubicBezTo>
                      <a:pt x="619" y="1400"/>
                      <a:pt x="802" y="1466"/>
                      <a:pt x="982" y="1466"/>
                    </a:cubicBezTo>
                    <a:cubicBezTo>
                      <a:pt x="1360" y="1466"/>
                      <a:pt x="1731" y="1179"/>
                      <a:pt x="1731" y="725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9" name="Google Shape;3879;p20"/>
              <p:cNvSpPr/>
              <p:nvPr/>
            </p:nvSpPr>
            <p:spPr>
              <a:xfrm>
                <a:off x="4223600" y="5324125"/>
                <a:ext cx="43250" cy="36650"/>
              </a:xfrm>
              <a:custGeom>
                <a:rect b="b" l="l" r="r" t="t"/>
                <a:pathLst>
                  <a:path extrusionOk="0" h="1466" w="1730">
                    <a:moveTo>
                      <a:pt x="1004" y="0"/>
                    </a:moveTo>
                    <a:cubicBezTo>
                      <a:pt x="335" y="0"/>
                      <a:pt x="0" y="781"/>
                      <a:pt x="474" y="1256"/>
                    </a:cubicBezTo>
                    <a:cubicBezTo>
                      <a:pt x="628" y="1400"/>
                      <a:pt x="813" y="1466"/>
                      <a:pt x="994" y="1466"/>
                    </a:cubicBezTo>
                    <a:cubicBezTo>
                      <a:pt x="1372" y="1466"/>
                      <a:pt x="1730" y="1179"/>
                      <a:pt x="1730" y="725"/>
                    </a:cubicBezTo>
                    <a:cubicBezTo>
                      <a:pt x="1730" y="335"/>
                      <a:pt x="1395" y="0"/>
                      <a:pt x="100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0" name="Google Shape;3880;p20"/>
              <p:cNvSpPr/>
              <p:nvPr/>
            </p:nvSpPr>
            <p:spPr>
              <a:xfrm>
                <a:off x="4305200" y="5324125"/>
                <a:ext cx="42575" cy="36650"/>
              </a:xfrm>
              <a:custGeom>
                <a:rect b="b" l="l" r="r" t="t"/>
                <a:pathLst>
                  <a:path extrusionOk="0" h="1466" w="1703">
                    <a:moveTo>
                      <a:pt x="977" y="0"/>
                    </a:moveTo>
                    <a:cubicBezTo>
                      <a:pt x="335" y="0"/>
                      <a:pt x="0" y="781"/>
                      <a:pt x="447" y="1256"/>
                    </a:cubicBezTo>
                    <a:cubicBezTo>
                      <a:pt x="600" y="1400"/>
                      <a:pt x="786" y="1466"/>
                      <a:pt x="966" y="1466"/>
                    </a:cubicBezTo>
                    <a:cubicBezTo>
                      <a:pt x="1345" y="1466"/>
                      <a:pt x="1702" y="1179"/>
                      <a:pt x="1702" y="725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1" name="Google Shape;3881;p20"/>
              <p:cNvSpPr/>
              <p:nvPr/>
            </p:nvSpPr>
            <p:spPr>
              <a:xfrm>
                <a:off x="4932925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1005" y="0"/>
                    </a:moveTo>
                    <a:cubicBezTo>
                      <a:pt x="335" y="0"/>
                      <a:pt x="0" y="781"/>
                      <a:pt x="475" y="1256"/>
                    </a:cubicBezTo>
                    <a:cubicBezTo>
                      <a:pt x="619" y="1400"/>
                      <a:pt x="801" y="1466"/>
                      <a:pt x="982" y="1466"/>
                    </a:cubicBezTo>
                    <a:cubicBezTo>
                      <a:pt x="1360" y="1466"/>
                      <a:pt x="1730" y="1179"/>
                      <a:pt x="1730" y="725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2" name="Google Shape;3882;p20"/>
              <p:cNvSpPr/>
              <p:nvPr/>
            </p:nvSpPr>
            <p:spPr>
              <a:xfrm>
                <a:off x="5015925" y="5324125"/>
                <a:ext cx="42575" cy="36650"/>
              </a:xfrm>
              <a:custGeom>
                <a:rect b="b" l="l" r="r" t="t"/>
                <a:pathLst>
                  <a:path extrusionOk="0" h="1466" w="1703">
                    <a:moveTo>
                      <a:pt x="977" y="0"/>
                    </a:moveTo>
                    <a:cubicBezTo>
                      <a:pt x="335" y="0"/>
                      <a:pt x="0" y="781"/>
                      <a:pt x="447" y="1256"/>
                    </a:cubicBezTo>
                    <a:cubicBezTo>
                      <a:pt x="600" y="1400"/>
                      <a:pt x="786" y="1466"/>
                      <a:pt x="966" y="1466"/>
                    </a:cubicBezTo>
                    <a:cubicBezTo>
                      <a:pt x="1345" y="1466"/>
                      <a:pt x="1702" y="1179"/>
                      <a:pt x="1702" y="725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3" name="Google Shape;3883;p20"/>
              <p:cNvSpPr/>
              <p:nvPr/>
            </p:nvSpPr>
            <p:spPr>
              <a:xfrm>
                <a:off x="4386100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977" y="0"/>
                    </a:moveTo>
                    <a:cubicBezTo>
                      <a:pt x="335" y="0"/>
                      <a:pt x="1" y="781"/>
                      <a:pt x="475" y="1256"/>
                    </a:cubicBezTo>
                    <a:cubicBezTo>
                      <a:pt x="619" y="1400"/>
                      <a:pt x="801" y="1466"/>
                      <a:pt x="982" y="1466"/>
                    </a:cubicBezTo>
                    <a:cubicBezTo>
                      <a:pt x="1360" y="1466"/>
                      <a:pt x="1730" y="1179"/>
                      <a:pt x="1730" y="725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4" name="Google Shape;3884;p20"/>
              <p:cNvSpPr/>
              <p:nvPr/>
            </p:nvSpPr>
            <p:spPr>
              <a:xfrm>
                <a:off x="4784350" y="5324125"/>
                <a:ext cx="42575" cy="36650"/>
              </a:xfrm>
              <a:custGeom>
                <a:rect b="b" l="l" r="r" t="t"/>
                <a:pathLst>
                  <a:path extrusionOk="0" h="1466" w="1703">
                    <a:moveTo>
                      <a:pt x="977" y="0"/>
                    </a:moveTo>
                    <a:cubicBezTo>
                      <a:pt x="308" y="0"/>
                      <a:pt x="1" y="781"/>
                      <a:pt x="447" y="1256"/>
                    </a:cubicBezTo>
                    <a:cubicBezTo>
                      <a:pt x="601" y="1400"/>
                      <a:pt x="786" y="1466"/>
                      <a:pt x="967" y="1466"/>
                    </a:cubicBezTo>
                    <a:cubicBezTo>
                      <a:pt x="1345" y="1466"/>
                      <a:pt x="1703" y="1179"/>
                      <a:pt x="1703" y="725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5" name="Google Shape;3885;p20"/>
              <p:cNvSpPr/>
              <p:nvPr/>
            </p:nvSpPr>
            <p:spPr>
              <a:xfrm>
                <a:off x="4467000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1005" y="0"/>
                    </a:moveTo>
                    <a:cubicBezTo>
                      <a:pt x="336" y="0"/>
                      <a:pt x="1" y="781"/>
                      <a:pt x="475" y="1256"/>
                    </a:cubicBezTo>
                    <a:cubicBezTo>
                      <a:pt x="619" y="1400"/>
                      <a:pt x="802" y="1466"/>
                      <a:pt x="982" y="1466"/>
                    </a:cubicBezTo>
                    <a:cubicBezTo>
                      <a:pt x="1360" y="1466"/>
                      <a:pt x="1731" y="1179"/>
                      <a:pt x="1731" y="725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6" name="Google Shape;3886;p20"/>
              <p:cNvSpPr/>
              <p:nvPr/>
            </p:nvSpPr>
            <p:spPr>
              <a:xfrm>
                <a:off x="4547925" y="5324125"/>
                <a:ext cx="43250" cy="36650"/>
              </a:xfrm>
              <a:custGeom>
                <a:rect b="b" l="l" r="r" t="t"/>
                <a:pathLst>
                  <a:path extrusionOk="0" h="1466" w="1730">
                    <a:moveTo>
                      <a:pt x="977" y="0"/>
                    </a:moveTo>
                    <a:cubicBezTo>
                      <a:pt x="335" y="0"/>
                      <a:pt x="0" y="781"/>
                      <a:pt x="446" y="1256"/>
                    </a:cubicBezTo>
                    <a:cubicBezTo>
                      <a:pt x="600" y="1400"/>
                      <a:pt x="785" y="1466"/>
                      <a:pt x="967" y="1466"/>
                    </a:cubicBezTo>
                    <a:cubicBezTo>
                      <a:pt x="1347" y="1466"/>
                      <a:pt x="1711" y="1179"/>
                      <a:pt x="1730" y="725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7" name="Google Shape;3887;p20"/>
              <p:cNvSpPr/>
              <p:nvPr/>
            </p:nvSpPr>
            <p:spPr>
              <a:xfrm>
                <a:off x="4712525" y="5324125"/>
                <a:ext cx="43250" cy="36650"/>
              </a:xfrm>
              <a:custGeom>
                <a:rect b="b" l="l" r="r" t="t"/>
                <a:pathLst>
                  <a:path extrusionOk="0" h="1466" w="1730">
                    <a:moveTo>
                      <a:pt x="977" y="0"/>
                    </a:moveTo>
                    <a:cubicBezTo>
                      <a:pt x="335" y="0"/>
                      <a:pt x="0" y="781"/>
                      <a:pt x="475" y="1256"/>
                    </a:cubicBezTo>
                    <a:cubicBezTo>
                      <a:pt x="619" y="1400"/>
                      <a:pt x="801" y="1466"/>
                      <a:pt x="982" y="1466"/>
                    </a:cubicBezTo>
                    <a:cubicBezTo>
                      <a:pt x="1360" y="1466"/>
                      <a:pt x="1730" y="1179"/>
                      <a:pt x="1730" y="725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8" name="Google Shape;3888;p20"/>
              <p:cNvSpPr/>
              <p:nvPr/>
            </p:nvSpPr>
            <p:spPr>
              <a:xfrm>
                <a:off x="5082875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1005" y="0"/>
                    </a:moveTo>
                    <a:cubicBezTo>
                      <a:pt x="335" y="0"/>
                      <a:pt x="1" y="781"/>
                      <a:pt x="475" y="1256"/>
                    </a:cubicBezTo>
                    <a:cubicBezTo>
                      <a:pt x="619" y="1400"/>
                      <a:pt x="802" y="1466"/>
                      <a:pt x="982" y="1466"/>
                    </a:cubicBezTo>
                    <a:cubicBezTo>
                      <a:pt x="1360" y="1466"/>
                      <a:pt x="1730" y="1179"/>
                      <a:pt x="1730" y="725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9" name="Google Shape;3889;p20"/>
              <p:cNvSpPr/>
              <p:nvPr/>
            </p:nvSpPr>
            <p:spPr>
              <a:xfrm>
                <a:off x="4629525" y="5324125"/>
                <a:ext cx="42575" cy="36650"/>
              </a:xfrm>
              <a:custGeom>
                <a:rect b="b" l="l" r="r" t="t"/>
                <a:pathLst>
                  <a:path extrusionOk="0" h="1466" w="1703">
                    <a:moveTo>
                      <a:pt x="977" y="0"/>
                    </a:moveTo>
                    <a:cubicBezTo>
                      <a:pt x="307" y="0"/>
                      <a:pt x="0" y="781"/>
                      <a:pt x="447" y="1256"/>
                    </a:cubicBezTo>
                    <a:cubicBezTo>
                      <a:pt x="600" y="1400"/>
                      <a:pt x="786" y="1466"/>
                      <a:pt x="966" y="1466"/>
                    </a:cubicBezTo>
                    <a:cubicBezTo>
                      <a:pt x="1345" y="1466"/>
                      <a:pt x="1702" y="1179"/>
                      <a:pt x="1702" y="725"/>
                    </a:cubicBezTo>
                    <a:cubicBezTo>
                      <a:pt x="1702" y="335"/>
                      <a:pt x="1367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0" name="Google Shape;3890;p20"/>
              <p:cNvSpPr/>
              <p:nvPr/>
            </p:nvSpPr>
            <p:spPr>
              <a:xfrm>
                <a:off x="4861775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977" y="0"/>
                    </a:moveTo>
                    <a:cubicBezTo>
                      <a:pt x="335" y="0"/>
                      <a:pt x="1" y="781"/>
                      <a:pt x="447" y="1256"/>
                    </a:cubicBezTo>
                    <a:cubicBezTo>
                      <a:pt x="600" y="1400"/>
                      <a:pt x="786" y="1466"/>
                      <a:pt x="968" y="1466"/>
                    </a:cubicBezTo>
                    <a:cubicBezTo>
                      <a:pt x="1348" y="1466"/>
                      <a:pt x="1711" y="1179"/>
                      <a:pt x="1730" y="725"/>
                    </a:cubicBezTo>
                    <a:cubicBezTo>
                      <a:pt x="1730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1" name="Google Shape;3891;p20"/>
              <p:cNvSpPr/>
              <p:nvPr/>
            </p:nvSpPr>
            <p:spPr>
              <a:xfrm>
                <a:off x="5221675" y="4070050"/>
                <a:ext cx="244850" cy="403875"/>
              </a:xfrm>
              <a:custGeom>
                <a:rect b="b" l="l" r="r" t="t"/>
                <a:pathLst>
                  <a:path extrusionOk="0" h="16155" w="9794">
                    <a:moveTo>
                      <a:pt x="9793" y="1"/>
                    </a:moveTo>
                    <a:lnTo>
                      <a:pt x="0" y="28"/>
                    </a:lnTo>
                    <a:lnTo>
                      <a:pt x="0" y="16154"/>
                    </a:lnTo>
                    <a:lnTo>
                      <a:pt x="9793" y="16126"/>
                    </a:lnTo>
                    <a:lnTo>
                      <a:pt x="9793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2" name="Google Shape;3892;p20"/>
              <p:cNvSpPr/>
              <p:nvPr/>
            </p:nvSpPr>
            <p:spPr>
              <a:xfrm>
                <a:off x="5221675" y="3579025"/>
                <a:ext cx="244850" cy="404575"/>
              </a:xfrm>
              <a:custGeom>
                <a:rect b="b" l="l" r="r" t="t"/>
                <a:pathLst>
                  <a:path extrusionOk="0" h="16183" w="9794">
                    <a:moveTo>
                      <a:pt x="9793" y="1"/>
                    </a:moveTo>
                    <a:lnTo>
                      <a:pt x="0" y="29"/>
                    </a:lnTo>
                    <a:lnTo>
                      <a:pt x="0" y="16182"/>
                    </a:lnTo>
                    <a:lnTo>
                      <a:pt x="9793" y="16154"/>
                    </a:lnTo>
                    <a:lnTo>
                      <a:pt x="9793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3" name="Google Shape;3893;p20"/>
              <p:cNvSpPr/>
              <p:nvPr/>
            </p:nvSpPr>
            <p:spPr>
              <a:xfrm>
                <a:off x="5221675" y="4564575"/>
                <a:ext cx="244850" cy="403850"/>
              </a:xfrm>
              <a:custGeom>
                <a:rect b="b" l="l" r="r" t="t"/>
                <a:pathLst>
                  <a:path extrusionOk="0" h="16154" w="9794">
                    <a:moveTo>
                      <a:pt x="9793" y="0"/>
                    </a:moveTo>
                    <a:lnTo>
                      <a:pt x="0" y="28"/>
                    </a:lnTo>
                    <a:lnTo>
                      <a:pt x="0" y="16154"/>
                    </a:lnTo>
                    <a:lnTo>
                      <a:pt x="9793" y="16126"/>
                    </a:lnTo>
                    <a:lnTo>
                      <a:pt x="9793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4" name="Google Shape;3894;p20"/>
              <p:cNvSpPr/>
              <p:nvPr/>
            </p:nvSpPr>
            <p:spPr>
              <a:xfrm>
                <a:off x="5221675" y="5065350"/>
                <a:ext cx="244850" cy="404575"/>
              </a:xfrm>
              <a:custGeom>
                <a:rect b="b" l="l" r="r" t="t"/>
                <a:pathLst>
                  <a:path extrusionOk="0" h="16183" w="9794">
                    <a:moveTo>
                      <a:pt x="9793" y="1"/>
                    </a:moveTo>
                    <a:lnTo>
                      <a:pt x="0" y="28"/>
                    </a:lnTo>
                    <a:lnTo>
                      <a:pt x="0" y="16182"/>
                    </a:lnTo>
                    <a:lnTo>
                      <a:pt x="9793" y="16154"/>
                    </a:lnTo>
                    <a:lnTo>
                      <a:pt x="9793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5" name="Google Shape;3895;p20"/>
              <p:cNvSpPr/>
              <p:nvPr/>
            </p:nvSpPr>
            <p:spPr>
              <a:xfrm>
                <a:off x="3607725" y="3576250"/>
                <a:ext cx="1625825" cy="403150"/>
              </a:xfrm>
              <a:custGeom>
                <a:rect b="b" l="l" r="r" t="t"/>
                <a:pathLst>
                  <a:path extrusionOk="0" h="16126" w="65033">
                    <a:moveTo>
                      <a:pt x="0" y="0"/>
                    </a:moveTo>
                    <a:lnTo>
                      <a:pt x="0" y="16126"/>
                    </a:lnTo>
                    <a:lnTo>
                      <a:pt x="65033" y="16126"/>
                    </a:lnTo>
                    <a:lnTo>
                      <a:pt x="65033" y="0"/>
                    </a:lnTo>
                    <a:close/>
                  </a:path>
                </a:pathLst>
              </a:custGeom>
              <a:solidFill>
                <a:srgbClr val="A4C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6" name="Google Shape;3896;p20"/>
              <p:cNvSpPr/>
              <p:nvPr/>
            </p:nvSpPr>
            <p:spPr>
              <a:xfrm>
                <a:off x="3679550" y="3659250"/>
                <a:ext cx="320175" cy="49525"/>
              </a:xfrm>
              <a:custGeom>
                <a:rect b="b" l="l" r="r" t="t"/>
                <a:pathLst>
                  <a:path extrusionOk="0" h="1981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7" y="1981"/>
                    </a:lnTo>
                    <a:lnTo>
                      <a:pt x="12807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7" name="Google Shape;3897;p20"/>
              <p:cNvSpPr/>
              <p:nvPr/>
            </p:nvSpPr>
            <p:spPr>
              <a:xfrm>
                <a:off x="3679550" y="3743625"/>
                <a:ext cx="320175" cy="49550"/>
              </a:xfrm>
              <a:custGeom>
                <a:rect b="b" l="l" r="r" t="t"/>
                <a:pathLst>
                  <a:path extrusionOk="0" h="1982" w="12807">
                    <a:moveTo>
                      <a:pt x="1" y="1"/>
                    </a:moveTo>
                    <a:lnTo>
                      <a:pt x="1" y="1982"/>
                    </a:lnTo>
                    <a:lnTo>
                      <a:pt x="12807" y="1982"/>
                    </a:lnTo>
                    <a:lnTo>
                      <a:pt x="12807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8" name="Google Shape;3898;p20"/>
              <p:cNvSpPr/>
              <p:nvPr/>
            </p:nvSpPr>
            <p:spPr>
              <a:xfrm>
                <a:off x="3679550" y="3831525"/>
                <a:ext cx="320175" cy="49525"/>
              </a:xfrm>
              <a:custGeom>
                <a:rect b="b" l="l" r="r" t="t"/>
                <a:pathLst>
                  <a:path extrusionOk="0" h="1981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7" y="1981"/>
                    </a:lnTo>
                    <a:lnTo>
                      <a:pt x="12807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9" name="Google Shape;3899;p20"/>
              <p:cNvSpPr/>
              <p:nvPr/>
            </p:nvSpPr>
            <p:spPr>
              <a:xfrm>
                <a:off x="4083400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1005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0" y="1411"/>
                      <a:pt x="804" y="1479"/>
                      <a:pt x="986" y="1479"/>
                    </a:cubicBezTo>
                    <a:cubicBezTo>
                      <a:pt x="1363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0" name="Google Shape;3900;p20"/>
              <p:cNvSpPr/>
              <p:nvPr/>
            </p:nvSpPr>
            <p:spPr>
              <a:xfrm>
                <a:off x="4164300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977" y="0"/>
                    </a:moveTo>
                    <a:cubicBezTo>
                      <a:pt x="335" y="0"/>
                      <a:pt x="1" y="809"/>
                      <a:pt x="447" y="1256"/>
                    </a:cubicBezTo>
                    <a:cubicBezTo>
                      <a:pt x="602" y="1411"/>
                      <a:pt x="792" y="1479"/>
                      <a:pt x="978" y="1479"/>
                    </a:cubicBezTo>
                    <a:cubicBezTo>
                      <a:pt x="1363" y="1479"/>
                      <a:pt x="1730" y="1186"/>
                      <a:pt x="1730" y="754"/>
                    </a:cubicBezTo>
                    <a:cubicBezTo>
                      <a:pt x="1730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1" name="Google Shape;3901;p20"/>
              <p:cNvSpPr/>
              <p:nvPr/>
            </p:nvSpPr>
            <p:spPr>
              <a:xfrm>
                <a:off x="4245900" y="3670400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977" y="0"/>
                    </a:moveTo>
                    <a:cubicBezTo>
                      <a:pt x="308" y="0"/>
                      <a:pt x="1" y="809"/>
                      <a:pt x="447" y="1256"/>
                    </a:cubicBezTo>
                    <a:cubicBezTo>
                      <a:pt x="602" y="1411"/>
                      <a:pt x="789" y="1479"/>
                      <a:pt x="971" y="1479"/>
                    </a:cubicBezTo>
                    <a:cubicBezTo>
                      <a:pt x="1348" y="1479"/>
                      <a:pt x="1703" y="1186"/>
                      <a:pt x="1703" y="754"/>
                    </a:cubicBezTo>
                    <a:cubicBezTo>
                      <a:pt x="1703" y="335"/>
                      <a:pt x="1368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2" name="Google Shape;3902;p20"/>
              <p:cNvSpPr/>
              <p:nvPr/>
            </p:nvSpPr>
            <p:spPr>
              <a:xfrm>
                <a:off x="4326825" y="36704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977" y="0"/>
                    </a:moveTo>
                    <a:cubicBezTo>
                      <a:pt x="335" y="0"/>
                      <a:pt x="0" y="809"/>
                      <a:pt x="447" y="1256"/>
                    </a:cubicBezTo>
                    <a:cubicBezTo>
                      <a:pt x="601" y="1411"/>
                      <a:pt x="791" y="1479"/>
                      <a:pt x="978" y="1479"/>
                    </a:cubicBezTo>
                    <a:cubicBezTo>
                      <a:pt x="1362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3" name="Google Shape;3903;p20"/>
              <p:cNvSpPr/>
              <p:nvPr/>
            </p:nvSpPr>
            <p:spPr>
              <a:xfrm>
                <a:off x="4954550" y="36704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1005" y="0"/>
                    </a:moveTo>
                    <a:cubicBezTo>
                      <a:pt x="335" y="0"/>
                      <a:pt x="0" y="809"/>
                      <a:pt x="474" y="1256"/>
                    </a:cubicBezTo>
                    <a:cubicBezTo>
                      <a:pt x="629" y="1411"/>
                      <a:pt x="816" y="1479"/>
                      <a:pt x="999" y="1479"/>
                    </a:cubicBezTo>
                    <a:cubicBezTo>
                      <a:pt x="1375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4" name="Google Shape;3904;p20"/>
              <p:cNvSpPr/>
              <p:nvPr/>
            </p:nvSpPr>
            <p:spPr>
              <a:xfrm>
                <a:off x="5037550" y="36704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977" y="0"/>
                    </a:moveTo>
                    <a:cubicBezTo>
                      <a:pt x="335" y="0"/>
                      <a:pt x="0" y="809"/>
                      <a:pt x="447" y="1256"/>
                    </a:cubicBezTo>
                    <a:cubicBezTo>
                      <a:pt x="601" y="1411"/>
                      <a:pt x="789" y="1479"/>
                      <a:pt x="972" y="1479"/>
                    </a:cubicBezTo>
                    <a:cubicBezTo>
                      <a:pt x="1350" y="1479"/>
                      <a:pt x="1711" y="1186"/>
                      <a:pt x="1730" y="754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5" name="Google Shape;3905;p20"/>
              <p:cNvSpPr/>
              <p:nvPr/>
            </p:nvSpPr>
            <p:spPr>
              <a:xfrm>
                <a:off x="4407725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977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0" y="1411"/>
                      <a:pt x="804" y="1479"/>
                      <a:pt x="986" y="1479"/>
                    </a:cubicBezTo>
                    <a:cubicBezTo>
                      <a:pt x="1363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6" name="Google Shape;3906;p20"/>
              <p:cNvSpPr/>
              <p:nvPr/>
            </p:nvSpPr>
            <p:spPr>
              <a:xfrm>
                <a:off x="4805975" y="3670400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977" y="0"/>
                    </a:moveTo>
                    <a:cubicBezTo>
                      <a:pt x="336" y="0"/>
                      <a:pt x="1" y="809"/>
                      <a:pt x="447" y="1256"/>
                    </a:cubicBezTo>
                    <a:cubicBezTo>
                      <a:pt x="602" y="1411"/>
                      <a:pt x="789" y="1479"/>
                      <a:pt x="971" y="1479"/>
                    </a:cubicBezTo>
                    <a:cubicBezTo>
                      <a:pt x="1348" y="1479"/>
                      <a:pt x="1703" y="1186"/>
                      <a:pt x="1703" y="754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7" name="Google Shape;3907;p20"/>
              <p:cNvSpPr/>
              <p:nvPr/>
            </p:nvSpPr>
            <p:spPr>
              <a:xfrm>
                <a:off x="4488625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1005" y="0"/>
                    </a:moveTo>
                    <a:cubicBezTo>
                      <a:pt x="335" y="0"/>
                      <a:pt x="1" y="809"/>
                      <a:pt x="475" y="1256"/>
                    </a:cubicBezTo>
                    <a:cubicBezTo>
                      <a:pt x="621" y="1411"/>
                      <a:pt x="805" y="1479"/>
                      <a:pt x="987" y="1479"/>
                    </a:cubicBezTo>
                    <a:cubicBezTo>
                      <a:pt x="1363" y="1479"/>
                      <a:pt x="1730" y="1186"/>
                      <a:pt x="1730" y="754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8" name="Google Shape;3908;p20"/>
              <p:cNvSpPr/>
              <p:nvPr/>
            </p:nvSpPr>
            <p:spPr>
              <a:xfrm>
                <a:off x="4569525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1005" y="0"/>
                    </a:moveTo>
                    <a:cubicBezTo>
                      <a:pt x="336" y="0"/>
                      <a:pt x="1" y="809"/>
                      <a:pt x="475" y="1256"/>
                    </a:cubicBezTo>
                    <a:cubicBezTo>
                      <a:pt x="630" y="1411"/>
                      <a:pt x="817" y="1479"/>
                      <a:pt x="999" y="1479"/>
                    </a:cubicBezTo>
                    <a:cubicBezTo>
                      <a:pt x="1376" y="1479"/>
                      <a:pt x="1731" y="1186"/>
                      <a:pt x="1731" y="754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9" name="Google Shape;3909;p20"/>
              <p:cNvSpPr/>
              <p:nvPr/>
            </p:nvSpPr>
            <p:spPr>
              <a:xfrm>
                <a:off x="4734150" y="36704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1004" y="0"/>
                    </a:moveTo>
                    <a:cubicBezTo>
                      <a:pt x="335" y="0"/>
                      <a:pt x="0" y="809"/>
                      <a:pt x="474" y="1256"/>
                    </a:cubicBezTo>
                    <a:cubicBezTo>
                      <a:pt x="620" y="1411"/>
                      <a:pt x="804" y="1479"/>
                      <a:pt x="986" y="1479"/>
                    </a:cubicBezTo>
                    <a:cubicBezTo>
                      <a:pt x="1362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100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0" name="Google Shape;3910;p20"/>
              <p:cNvSpPr/>
              <p:nvPr/>
            </p:nvSpPr>
            <p:spPr>
              <a:xfrm>
                <a:off x="5104500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1005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9" y="1411"/>
                      <a:pt x="817" y="1479"/>
                      <a:pt x="999" y="1479"/>
                    </a:cubicBezTo>
                    <a:cubicBezTo>
                      <a:pt x="1375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1" name="Google Shape;3911;p20"/>
              <p:cNvSpPr/>
              <p:nvPr/>
            </p:nvSpPr>
            <p:spPr>
              <a:xfrm>
                <a:off x="4651150" y="3670400"/>
                <a:ext cx="42550" cy="37000"/>
              </a:xfrm>
              <a:custGeom>
                <a:rect b="b" l="l" r="r" t="t"/>
                <a:pathLst>
                  <a:path extrusionOk="0" h="1480" w="1702">
                    <a:moveTo>
                      <a:pt x="977" y="0"/>
                    </a:moveTo>
                    <a:cubicBezTo>
                      <a:pt x="335" y="0"/>
                      <a:pt x="0" y="809"/>
                      <a:pt x="447" y="1256"/>
                    </a:cubicBezTo>
                    <a:cubicBezTo>
                      <a:pt x="601" y="1411"/>
                      <a:pt x="789" y="1479"/>
                      <a:pt x="971" y="1479"/>
                    </a:cubicBezTo>
                    <a:cubicBezTo>
                      <a:pt x="1347" y="1479"/>
                      <a:pt x="1702" y="1186"/>
                      <a:pt x="1702" y="754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2" name="Google Shape;3912;p20"/>
              <p:cNvSpPr/>
              <p:nvPr/>
            </p:nvSpPr>
            <p:spPr>
              <a:xfrm>
                <a:off x="4882700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1005" y="0"/>
                    </a:moveTo>
                    <a:cubicBezTo>
                      <a:pt x="335" y="0"/>
                      <a:pt x="1" y="809"/>
                      <a:pt x="475" y="1256"/>
                    </a:cubicBezTo>
                    <a:cubicBezTo>
                      <a:pt x="630" y="1411"/>
                      <a:pt x="817" y="1479"/>
                      <a:pt x="999" y="1479"/>
                    </a:cubicBezTo>
                    <a:cubicBezTo>
                      <a:pt x="1376" y="1479"/>
                      <a:pt x="1730" y="1186"/>
                      <a:pt x="1730" y="754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3" name="Google Shape;3913;p20"/>
              <p:cNvSpPr/>
              <p:nvPr/>
            </p:nvSpPr>
            <p:spPr>
              <a:xfrm>
                <a:off x="5110775" y="3759450"/>
                <a:ext cx="43275" cy="36525"/>
              </a:xfrm>
              <a:custGeom>
                <a:rect b="b" l="l" r="r" t="t"/>
                <a:pathLst>
                  <a:path extrusionOk="0" h="1461" w="1731">
                    <a:moveTo>
                      <a:pt x="761" y="1"/>
                    </a:moveTo>
                    <a:cubicBezTo>
                      <a:pt x="379" y="1"/>
                      <a:pt x="1" y="296"/>
                      <a:pt x="1" y="735"/>
                    </a:cubicBezTo>
                    <a:cubicBezTo>
                      <a:pt x="1" y="1153"/>
                      <a:pt x="335" y="1460"/>
                      <a:pt x="754" y="1460"/>
                    </a:cubicBezTo>
                    <a:cubicBezTo>
                      <a:pt x="1396" y="1460"/>
                      <a:pt x="1730" y="679"/>
                      <a:pt x="1256" y="205"/>
                    </a:cubicBezTo>
                    <a:cubicBezTo>
                      <a:pt x="1115" y="64"/>
                      <a:pt x="938" y="1"/>
                      <a:pt x="76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4" name="Google Shape;3914;p20"/>
              <p:cNvSpPr/>
              <p:nvPr/>
            </p:nvSpPr>
            <p:spPr>
              <a:xfrm>
                <a:off x="5029875" y="3759300"/>
                <a:ext cx="43275" cy="36675"/>
              </a:xfrm>
              <a:custGeom>
                <a:rect b="b" l="l" r="r" t="t"/>
                <a:pathLst>
                  <a:path extrusionOk="0" h="1467" w="1731">
                    <a:moveTo>
                      <a:pt x="748" y="1"/>
                    </a:moveTo>
                    <a:cubicBezTo>
                      <a:pt x="371" y="1"/>
                      <a:pt x="0" y="288"/>
                      <a:pt x="0" y="741"/>
                    </a:cubicBezTo>
                    <a:cubicBezTo>
                      <a:pt x="0" y="1159"/>
                      <a:pt x="335" y="1466"/>
                      <a:pt x="726" y="1466"/>
                    </a:cubicBezTo>
                    <a:cubicBezTo>
                      <a:pt x="1395" y="1466"/>
                      <a:pt x="1730" y="685"/>
                      <a:pt x="1256" y="211"/>
                    </a:cubicBezTo>
                    <a:cubicBezTo>
                      <a:pt x="1111" y="66"/>
                      <a:pt x="929" y="1"/>
                      <a:pt x="74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5" name="Google Shape;3915;p20"/>
              <p:cNvSpPr/>
              <p:nvPr/>
            </p:nvSpPr>
            <p:spPr>
              <a:xfrm>
                <a:off x="4948975" y="3759450"/>
                <a:ext cx="43250" cy="36525"/>
              </a:xfrm>
              <a:custGeom>
                <a:rect b="b" l="l" r="r" t="t"/>
                <a:pathLst>
                  <a:path extrusionOk="0" h="1461" w="1730">
                    <a:moveTo>
                      <a:pt x="748" y="1"/>
                    </a:moveTo>
                    <a:cubicBezTo>
                      <a:pt x="365" y="1"/>
                      <a:pt x="0" y="296"/>
                      <a:pt x="0" y="735"/>
                    </a:cubicBezTo>
                    <a:cubicBezTo>
                      <a:pt x="0" y="1153"/>
                      <a:pt x="335" y="1460"/>
                      <a:pt x="725" y="1460"/>
                    </a:cubicBezTo>
                    <a:cubicBezTo>
                      <a:pt x="1395" y="1460"/>
                      <a:pt x="1730" y="679"/>
                      <a:pt x="1255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6" name="Google Shape;3916;p20"/>
              <p:cNvSpPr/>
              <p:nvPr/>
            </p:nvSpPr>
            <p:spPr>
              <a:xfrm>
                <a:off x="4868050" y="3759450"/>
                <a:ext cx="42575" cy="36525"/>
              </a:xfrm>
              <a:custGeom>
                <a:rect b="b" l="l" r="r" t="t"/>
                <a:pathLst>
                  <a:path extrusionOk="0" h="1461" w="1703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08" y="1460"/>
                      <a:pt x="726" y="1460"/>
                    </a:cubicBezTo>
                    <a:cubicBezTo>
                      <a:pt x="1368" y="1460"/>
                      <a:pt x="1703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7" name="Google Shape;3917;p20"/>
              <p:cNvSpPr/>
              <p:nvPr/>
            </p:nvSpPr>
            <p:spPr>
              <a:xfrm>
                <a:off x="4239625" y="3759300"/>
                <a:ext cx="43275" cy="36675"/>
              </a:xfrm>
              <a:custGeom>
                <a:rect b="b" l="l" r="r" t="t"/>
                <a:pathLst>
                  <a:path extrusionOk="0" h="1467" w="1731">
                    <a:moveTo>
                      <a:pt x="749" y="1"/>
                    </a:moveTo>
                    <a:cubicBezTo>
                      <a:pt x="371" y="1"/>
                      <a:pt x="1" y="288"/>
                      <a:pt x="1" y="741"/>
                    </a:cubicBezTo>
                    <a:cubicBezTo>
                      <a:pt x="1" y="1159"/>
                      <a:pt x="336" y="1466"/>
                      <a:pt x="726" y="1466"/>
                    </a:cubicBezTo>
                    <a:cubicBezTo>
                      <a:pt x="1396" y="1466"/>
                      <a:pt x="1730" y="685"/>
                      <a:pt x="1256" y="211"/>
                    </a:cubicBezTo>
                    <a:cubicBezTo>
                      <a:pt x="1112" y="66"/>
                      <a:pt x="930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8" name="Google Shape;3918;p20"/>
              <p:cNvSpPr/>
              <p:nvPr/>
            </p:nvSpPr>
            <p:spPr>
              <a:xfrm>
                <a:off x="4157325" y="3759450"/>
                <a:ext cx="42575" cy="36525"/>
              </a:xfrm>
              <a:custGeom>
                <a:rect b="b" l="l" r="r" t="t"/>
                <a:pathLst>
                  <a:path extrusionOk="0" h="1461" w="1703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08" y="1460"/>
                      <a:pt x="726" y="1460"/>
                    </a:cubicBezTo>
                    <a:cubicBezTo>
                      <a:pt x="1368" y="1460"/>
                      <a:pt x="1703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9" name="Google Shape;3919;p20"/>
              <p:cNvSpPr/>
              <p:nvPr/>
            </p:nvSpPr>
            <p:spPr>
              <a:xfrm>
                <a:off x="4786450" y="3759450"/>
                <a:ext cx="43275" cy="36525"/>
              </a:xfrm>
              <a:custGeom>
                <a:rect b="b" l="l" r="r" t="t"/>
                <a:pathLst>
                  <a:path extrusionOk="0" h="1461" w="1731">
                    <a:moveTo>
                      <a:pt x="761" y="1"/>
                    </a:moveTo>
                    <a:cubicBezTo>
                      <a:pt x="379" y="1"/>
                      <a:pt x="1" y="296"/>
                      <a:pt x="1" y="735"/>
                    </a:cubicBezTo>
                    <a:cubicBezTo>
                      <a:pt x="1" y="1153"/>
                      <a:pt x="335" y="1460"/>
                      <a:pt x="754" y="1460"/>
                    </a:cubicBezTo>
                    <a:cubicBezTo>
                      <a:pt x="1395" y="1460"/>
                      <a:pt x="1730" y="679"/>
                      <a:pt x="1256" y="205"/>
                    </a:cubicBezTo>
                    <a:cubicBezTo>
                      <a:pt x="1115" y="64"/>
                      <a:pt x="938" y="1"/>
                      <a:pt x="76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0" name="Google Shape;3920;p20"/>
              <p:cNvSpPr/>
              <p:nvPr/>
            </p:nvSpPr>
            <p:spPr>
              <a:xfrm>
                <a:off x="4388900" y="3759450"/>
                <a:ext cx="42550" cy="36525"/>
              </a:xfrm>
              <a:custGeom>
                <a:rect b="b" l="l" r="r" t="t"/>
                <a:pathLst>
                  <a:path extrusionOk="0" h="1461" w="1702">
                    <a:moveTo>
                      <a:pt x="748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07" y="1460"/>
                      <a:pt x="726" y="1460"/>
                    </a:cubicBezTo>
                    <a:cubicBezTo>
                      <a:pt x="1367" y="1460"/>
                      <a:pt x="1702" y="679"/>
                      <a:pt x="1256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1" name="Google Shape;3921;p20"/>
              <p:cNvSpPr/>
              <p:nvPr/>
            </p:nvSpPr>
            <p:spPr>
              <a:xfrm>
                <a:off x="4705550" y="3759300"/>
                <a:ext cx="43250" cy="36675"/>
              </a:xfrm>
              <a:custGeom>
                <a:rect b="b" l="l" r="r" t="t"/>
                <a:pathLst>
                  <a:path extrusionOk="0" h="1467" w="1730">
                    <a:moveTo>
                      <a:pt x="748" y="1"/>
                    </a:moveTo>
                    <a:cubicBezTo>
                      <a:pt x="371" y="1"/>
                      <a:pt x="0" y="288"/>
                      <a:pt x="0" y="741"/>
                    </a:cubicBezTo>
                    <a:cubicBezTo>
                      <a:pt x="0" y="1159"/>
                      <a:pt x="335" y="1466"/>
                      <a:pt x="754" y="1466"/>
                    </a:cubicBezTo>
                    <a:cubicBezTo>
                      <a:pt x="1395" y="1466"/>
                      <a:pt x="1730" y="685"/>
                      <a:pt x="1256" y="211"/>
                    </a:cubicBezTo>
                    <a:cubicBezTo>
                      <a:pt x="1111" y="66"/>
                      <a:pt x="929" y="1"/>
                      <a:pt x="748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2" name="Google Shape;3922;p20"/>
              <p:cNvSpPr/>
              <p:nvPr/>
            </p:nvSpPr>
            <p:spPr>
              <a:xfrm>
                <a:off x="4624625" y="3759450"/>
                <a:ext cx="43275" cy="36525"/>
              </a:xfrm>
              <a:custGeom>
                <a:rect b="b" l="l" r="r" t="t"/>
                <a:pathLst>
                  <a:path extrusionOk="0" h="1461" w="1731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36" y="1460"/>
                      <a:pt x="726" y="1460"/>
                    </a:cubicBezTo>
                    <a:cubicBezTo>
                      <a:pt x="1396" y="1460"/>
                      <a:pt x="1731" y="679"/>
                      <a:pt x="1256" y="205"/>
                    </a:cubicBezTo>
                    <a:cubicBezTo>
                      <a:pt x="1107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3" name="Google Shape;3923;p20"/>
              <p:cNvSpPr/>
              <p:nvPr/>
            </p:nvSpPr>
            <p:spPr>
              <a:xfrm>
                <a:off x="4460025" y="3759300"/>
                <a:ext cx="43275" cy="36675"/>
              </a:xfrm>
              <a:custGeom>
                <a:rect b="b" l="l" r="r" t="t"/>
                <a:pathLst>
                  <a:path extrusionOk="0" h="1467" w="1731">
                    <a:moveTo>
                      <a:pt x="737" y="1"/>
                    </a:moveTo>
                    <a:cubicBezTo>
                      <a:pt x="358" y="1"/>
                      <a:pt x="1" y="288"/>
                      <a:pt x="1" y="741"/>
                    </a:cubicBezTo>
                    <a:cubicBezTo>
                      <a:pt x="1" y="1159"/>
                      <a:pt x="336" y="1466"/>
                      <a:pt x="726" y="1466"/>
                    </a:cubicBezTo>
                    <a:cubicBezTo>
                      <a:pt x="1396" y="1466"/>
                      <a:pt x="1731" y="685"/>
                      <a:pt x="1256" y="211"/>
                    </a:cubicBezTo>
                    <a:cubicBezTo>
                      <a:pt x="1103" y="66"/>
                      <a:pt x="917" y="1"/>
                      <a:pt x="73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4" name="Google Shape;3924;p20"/>
              <p:cNvSpPr/>
              <p:nvPr/>
            </p:nvSpPr>
            <p:spPr>
              <a:xfrm>
                <a:off x="4089675" y="3759450"/>
                <a:ext cx="43275" cy="36525"/>
              </a:xfrm>
              <a:custGeom>
                <a:rect b="b" l="l" r="r" t="t"/>
                <a:pathLst>
                  <a:path extrusionOk="0" h="1461" w="1731">
                    <a:moveTo>
                      <a:pt x="761" y="1"/>
                    </a:moveTo>
                    <a:cubicBezTo>
                      <a:pt x="379" y="1"/>
                      <a:pt x="0" y="296"/>
                      <a:pt x="0" y="735"/>
                    </a:cubicBezTo>
                    <a:cubicBezTo>
                      <a:pt x="0" y="1153"/>
                      <a:pt x="335" y="1460"/>
                      <a:pt x="754" y="1460"/>
                    </a:cubicBezTo>
                    <a:cubicBezTo>
                      <a:pt x="1395" y="1460"/>
                      <a:pt x="1730" y="679"/>
                      <a:pt x="1256" y="205"/>
                    </a:cubicBezTo>
                    <a:cubicBezTo>
                      <a:pt x="1115" y="64"/>
                      <a:pt x="938" y="1"/>
                      <a:pt x="761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5" name="Google Shape;3925;p20"/>
              <p:cNvSpPr/>
              <p:nvPr/>
            </p:nvSpPr>
            <p:spPr>
              <a:xfrm>
                <a:off x="4543725" y="3759450"/>
                <a:ext cx="42575" cy="36525"/>
              </a:xfrm>
              <a:custGeom>
                <a:rect b="b" l="l" r="r" t="t"/>
                <a:pathLst>
                  <a:path extrusionOk="0" h="1461" w="1703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35" y="1460"/>
                      <a:pt x="726" y="1460"/>
                    </a:cubicBezTo>
                    <a:cubicBezTo>
                      <a:pt x="1396" y="1460"/>
                      <a:pt x="1703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6" name="Google Shape;3926;p20"/>
              <p:cNvSpPr/>
              <p:nvPr/>
            </p:nvSpPr>
            <p:spPr>
              <a:xfrm>
                <a:off x="4312175" y="3759450"/>
                <a:ext cx="42575" cy="36525"/>
              </a:xfrm>
              <a:custGeom>
                <a:rect b="b" l="l" r="r" t="t"/>
                <a:pathLst>
                  <a:path extrusionOk="0" h="1461" w="1703">
                    <a:moveTo>
                      <a:pt x="748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07" y="1460"/>
                      <a:pt x="726" y="1460"/>
                    </a:cubicBezTo>
                    <a:cubicBezTo>
                      <a:pt x="1367" y="1460"/>
                      <a:pt x="1702" y="679"/>
                      <a:pt x="1256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7" name="Google Shape;3927;p20"/>
              <p:cNvSpPr/>
              <p:nvPr/>
            </p:nvSpPr>
            <p:spPr>
              <a:xfrm>
                <a:off x="4083400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0" y="1410"/>
                      <a:pt x="804" y="1479"/>
                      <a:pt x="986" y="1479"/>
                    </a:cubicBezTo>
                    <a:cubicBezTo>
                      <a:pt x="1363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8" name="Google Shape;3928;p20"/>
              <p:cNvSpPr/>
              <p:nvPr/>
            </p:nvSpPr>
            <p:spPr>
              <a:xfrm>
                <a:off x="4164300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1" y="809"/>
                      <a:pt x="475" y="1256"/>
                    </a:cubicBezTo>
                    <a:cubicBezTo>
                      <a:pt x="621" y="1410"/>
                      <a:pt x="805" y="1479"/>
                      <a:pt x="987" y="1479"/>
                    </a:cubicBezTo>
                    <a:cubicBezTo>
                      <a:pt x="1363" y="1479"/>
                      <a:pt x="1730" y="1186"/>
                      <a:pt x="1730" y="753"/>
                    </a:cubicBezTo>
                    <a:cubicBezTo>
                      <a:pt x="1730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9" name="Google Shape;3929;p20"/>
              <p:cNvSpPr/>
              <p:nvPr/>
            </p:nvSpPr>
            <p:spPr>
              <a:xfrm>
                <a:off x="4245900" y="3837800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08" y="0"/>
                      <a:pt x="1" y="809"/>
                      <a:pt x="447" y="1256"/>
                    </a:cubicBezTo>
                    <a:cubicBezTo>
                      <a:pt x="602" y="1410"/>
                      <a:pt x="789" y="1479"/>
                      <a:pt x="971" y="1479"/>
                    </a:cubicBezTo>
                    <a:cubicBezTo>
                      <a:pt x="1348" y="1479"/>
                      <a:pt x="1703" y="1186"/>
                      <a:pt x="1703" y="753"/>
                    </a:cubicBezTo>
                    <a:cubicBezTo>
                      <a:pt x="1703" y="335"/>
                      <a:pt x="1368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0" name="Google Shape;3930;p20"/>
              <p:cNvSpPr/>
              <p:nvPr/>
            </p:nvSpPr>
            <p:spPr>
              <a:xfrm>
                <a:off x="4326825" y="38378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809"/>
                      <a:pt x="474" y="1256"/>
                    </a:cubicBezTo>
                    <a:cubicBezTo>
                      <a:pt x="620" y="1410"/>
                      <a:pt x="804" y="1479"/>
                      <a:pt x="986" y="1479"/>
                    </a:cubicBezTo>
                    <a:cubicBezTo>
                      <a:pt x="1362" y="1479"/>
                      <a:pt x="1730" y="1186"/>
                      <a:pt x="1730" y="753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1" name="Google Shape;3931;p20"/>
              <p:cNvSpPr/>
              <p:nvPr/>
            </p:nvSpPr>
            <p:spPr>
              <a:xfrm>
                <a:off x="4954550" y="38378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1005" y="0"/>
                    </a:moveTo>
                    <a:cubicBezTo>
                      <a:pt x="335" y="0"/>
                      <a:pt x="0" y="809"/>
                      <a:pt x="474" y="1256"/>
                    </a:cubicBezTo>
                    <a:cubicBezTo>
                      <a:pt x="629" y="1410"/>
                      <a:pt x="816" y="1479"/>
                      <a:pt x="999" y="1479"/>
                    </a:cubicBezTo>
                    <a:cubicBezTo>
                      <a:pt x="1375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2" name="Google Shape;3932;p20"/>
              <p:cNvSpPr/>
              <p:nvPr/>
            </p:nvSpPr>
            <p:spPr>
              <a:xfrm>
                <a:off x="5037550" y="38378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809"/>
                      <a:pt x="447" y="1256"/>
                    </a:cubicBezTo>
                    <a:cubicBezTo>
                      <a:pt x="601" y="1410"/>
                      <a:pt x="791" y="1479"/>
                      <a:pt x="978" y="1479"/>
                    </a:cubicBezTo>
                    <a:cubicBezTo>
                      <a:pt x="1362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3" name="Google Shape;3933;p20"/>
              <p:cNvSpPr/>
              <p:nvPr/>
            </p:nvSpPr>
            <p:spPr>
              <a:xfrm>
                <a:off x="4407725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0" y="1410"/>
                      <a:pt x="804" y="1479"/>
                      <a:pt x="986" y="1479"/>
                    </a:cubicBezTo>
                    <a:cubicBezTo>
                      <a:pt x="1363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4" name="Google Shape;3934;p20"/>
              <p:cNvSpPr/>
              <p:nvPr/>
            </p:nvSpPr>
            <p:spPr>
              <a:xfrm>
                <a:off x="4805975" y="3837800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6" y="0"/>
                      <a:pt x="1" y="809"/>
                      <a:pt x="447" y="1256"/>
                    </a:cubicBezTo>
                    <a:cubicBezTo>
                      <a:pt x="602" y="1410"/>
                      <a:pt x="789" y="1479"/>
                      <a:pt x="971" y="1479"/>
                    </a:cubicBezTo>
                    <a:cubicBezTo>
                      <a:pt x="1348" y="1479"/>
                      <a:pt x="1703" y="1186"/>
                      <a:pt x="1703" y="753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5" name="Google Shape;3935;p20"/>
              <p:cNvSpPr/>
              <p:nvPr/>
            </p:nvSpPr>
            <p:spPr>
              <a:xfrm>
                <a:off x="4488625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1" y="809"/>
                      <a:pt x="475" y="1256"/>
                    </a:cubicBezTo>
                    <a:cubicBezTo>
                      <a:pt x="630" y="1410"/>
                      <a:pt x="817" y="1479"/>
                      <a:pt x="999" y="1479"/>
                    </a:cubicBezTo>
                    <a:cubicBezTo>
                      <a:pt x="1376" y="1479"/>
                      <a:pt x="1730" y="1186"/>
                      <a:pt x="1730" y="753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6" name="Google Shape;3936;p20"/>
              <p:cNvSpPr/>
              <p:nvPr/>
            </p:nvSpPr>
            <p:spPr>
              <a:xfrm>
                <a:off x="4569525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6" y="0"/>
                      <a:pt x="1" y="809"/>
                      <a:pt x="475" y="1256"/>
                    </a:cubicBezTo>
                    <a:cubicBezTo>
                      <a:pt x="630" y="1410"/>
                      <a:pt x="817" y="1479"/>
                      <a:pt x="999" y="1479"/>
                    </a:cubicBezTo>
                    <a:cubicBezTo>
                      <a:pt x="1376" y="1479"/>
                      <a:pt x="1731" y="1186"/>
                      <a:pt x="1731" y="753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7" name="Google Shape;3937;p20"/>
              <p:cNvSpPr/>
              <p:nvPr/>
            </p:nvSpPr>
            <p:spPr>
              <a:xfrm>
                <a:off x="4734150" y="38378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1004" y="0"/>
                    </a:moveTo>
                    <a:cubicBezTo>
                      <a:pt x="335" y="0"/>
                      <a:pt x="0" y="809"/>
                      <a:pt x="474" y="1256"/>
                    </a:cubicBezTo>
                    <a:cubicBezTo>
                      <a:pt x="629" y="1410"/>
                      <a:pt x="816" y="1479"/>
                      <a:pt x="999" y="1479"/>
                    </a:cubicBezTo>
                    <a:cubicBezTo>
                      <a:pt x="1375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100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8" name="Google Shape;3938;p20"/>
              <p:cNvSpPr/>
              <p:nvPr/>
            </p:nvSpPr>
            <p:spPr>
              <a:xfrm>
                <a:off x="5104500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9" y="1410"/>
                      <a:pt x="817" y="1479"/>
                      <a:pt x="999" y="1479"/>
                    </a:cubicBezTo>
                    <a:cubicBezTo>
                      <a:pt x="1375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9" name="Google Shape;3939;p20"/>
              <p:cNvSpPr/>
              <p:nvPr/>
            </p:nvSpPr>
            <p:spPr>
              <a:xfrm>
                <a:off x="4651150" y="3837800"/>
                <a:ext cx="42550" cy="36975"/>
              </a:xfrm>
              <a:custGeom>
                <a:rect b="b" l="l" r="r" t="t"/>
                <a:pathLst>
                  <a:path extrusionOk="0" h="1479" w="1702">
                    <a:moveTo>
                      <a:pt x="977" y="0"/>
                    </a:moveTo>
                    <a:cubicBezTo>
                      <a:pt x="307" y="0"/>
                      <a:pt x="0" y="809"/>
                      <a:pt x="447" y="1256"/>
                    </a:cubicBezTo>
                    <a:cubicBezTo>
                      <a:pt x="601" y="1410"/>
                      <a:pt x="789" y="1479"/>
                      <a:pt x="971" y="1479"/>
                    </a:cubicBezTo>
                    <a:cubicBezTo>
                      <a:pt x="1347" y="1479"/>
                      <a:pt x="1702" y="1186"/>
                      <a:pt x="1702" y="753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0" name="Google Shape;3940;p20"/>
              <p:cNvSpPr/>
              <p:nvPr/>
            </p:nvSpPr>
            <p:spPr>
              <a:xfrm>
                <a:off x="4882700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1" y="809"/>
                      <a:pt x="475" y="1256"/>
                    </a:cubicBezTo>
                    <a:cubicBezTo>
                      <a:pt x="630" y="1410"/>
                      <a:pt x="817" y="1479"/>
                      <a:pt x="999" y="1479"/>
                    </a:cubicBezTo>
                    <a:cubicBezTo>
                      <a:pt x="1376" y="1479"/>
                      <a:pt x="1730" y="1186"/>
                      <a:pt x="1730" y="753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1" name="Google Shape;3941;p20"/>
              <p:cNvSpPr/>
              <p:nvPr/>
            </p:nvSpPr>
            <p:spPr>
              <a:xfrm>
                <a:off x="5107300" y="2816000"/>
                <a:ext cx="679350" cy="1002625"/>
              </a:xfrm>
              <a:custGeom>
                <a:rect b="b" l="l" r="r" t="t"/>
                <a:pathLst>
                  <a:path extrusionOk="0" h="40105" w="27174">
                    <a:moveTo>
                      <a:pt x="0" y="0"/>
                    </a:moveTo>
                    <a:lnTo>
                      <a:pt x="530" y="28"/>
                    </a:lnTo>
                    <a:lnTo>
                      <a:pt x="2678" y="56"/>
                    </a:lnTo>
                    <a:lnTo>
                      <a:pt x="10490" y="167"/>
                    </a:lnTo>
                    <a:lnTo>
                      <a:pt x="15875" y="223"/>
                    </a:lnTo>
                    <a:cubicBezTo>
                      <a:pt x="16184" y="237"/>
                      <a:pt x="16498" y="240"/>
                      <a:pt x="16817" y="240"/>
                    </a:cubicBezTo>
                    <a:cubicBezTo>
                      <a:pt x="17139" y="240"/>
                      <a:pt x="17464" y="237"/>
                      <a:pt x="17793" y="237"/>
                    </a:cubicBezTo>
                    <a:cubicBezTo>
                      <a:pt x="19170" y="237"/>
                      <a:pt x="20595" y="297"/>
                      <a:pt x="21957" y="921"/>
                    </a:cubicBezTo>
                    <a:cubicBezTo>
                      <a:pt x="24021" y="1813"/>
                      <a:pt x="25667" y="3543"/>
                      <a:pt x="26420" y="5691"/>
                    </a:cubicBezTo>
                    <a:cubicBezTo>
                      <a:pt x="26616" y="6249"/>
                      <a:pt x="26755" y="6835"/>
                      <a:pt x="26839" y="7421"/>
                    </a:cubicBezTo>
                    <a:cubicBezTo>
                      <a:pt x="26895" y="8007"/>
                      <a:pt x="26923" y="8621"/>
                      <a:pt x="26895" y="9235"/>
                    </a:cubicBezTo>
                    <a:lnTo>
                      <a:pt x="26895" y="12973"/>
                    </a:lnTo>
                    <a:lnTo>
                      <a:pt x="26895" y="27174"/>
                    </a:lnTo>
                    <a:cubicBezTo>
                      <a:pt x="26867" y="28262"/>
                      <a:pt x="26923" y="29322"/>
                      <a:pt x="26867" y="30354"/>
                    </a:cubicBezTo>
                    <a:cubicBezTo>
                      <a:pt x="26839" y="31331"/>
                      <a:pt x="26644" y="32307"/>
                      <a:pt x="26281" y="33256"/>
                    </a:cubicBezTo>
                    <a:cubicBezTo>
                      <a:pt x="25165" y="36380"/>
                      <a:pt x="22598" y="38752"/>
                      <a:pt x="19390" y="39617"/>
                    </a:cubicBezTo>
                    <a:cubicBezTo>
                      <a:pt x="18393" y="39872"/>
                      <a:pt x="17396" y="40011"/>
                      <a:pt x="16378" y="40011"/>
                    </a:cubicBezTo>
                    <a:cubicBezTo>
                      <a:pt x="16285" y="40011"/>
                      <a:pt x="16191" y="40010"/>
                      <a:pt x="16098" y="40007"/>
                    </a:cubicBezTo>
                    <a:lnTo>
                      <a:pt x="13950" y="40035"/>
                    </a:lnTo>
                    <a:lnTo>
                      <a:pt x="13224" y="40035"/>
                    </a:lnTo>
                    <a:lnTo>
                      <a:pt x="13419" y="40063"/>
                    </a:lnTo>
                    <a:lnTo>
                      <a:pt x="13977" y="40063"/>
                    </a:lnTo>
                    <a:lnTo>
                      <a:pt x="16098" y="40091"/>
                    </a:lnTo>
                    <a:cubicBezTo>
                      <a:pt x="16284" y="40100"/>
                      <a:pt x="16471" y="40105"/>
                      <a:pt x="16658" y="40105"/>
                    </a:cubicBezTo>
                    <a:cubicBezTo>
                      <a:pt x="17593" y="40105"/>
                      <a:pt x="18539" y="39989"/>
                      <a:pt x="19446" y="39756"/>
                    </a:cubicBezTo>
                    <a:cubicBezTo>
                      <a:pt x="22710" y="38891"/>
                      <a:pt x="25360" y="36464"/>
                      <a:pt x="26504" y="33312"/>
                    </a:cubicBezTo>
                    <a:cubicBezTo>
                      <a:pt x="26867" y="32363"/>
                      <a:pt x="27090" y="31359"/>
                      <a:pt x="27118" y="30326"/>
                    </a:cubicBezTo>
                    <a:cubicBezTo>
                      <a:pt x="27174" y="29294"/>
                      <a:pt x="27146" y="28234"/>
                      <a:pt x="27174" y="27146"/>
                    </a:cubicBezTo>
                    <a:lnTo>
                      <a:pt x="27174" y="12945"/>
                    </a:lnTo>
                    <a:lnTo>
                      <a:pt x="27174" y="9235"/>
                    </a:lnTo>
                    <a:cubicBezTo>
                      <a:pt x="27174" y="8593"/>
                      <a:pt x="27146" y="7979"/>
                      <a:pt x="27090" y="7393"/>
                    </a:cubicBezTo>
                    <a:cubicBezTo>
                      <a:pt x="27006" y="6779"/>
                      <a:pt x="26867" y="6194"/>
                      <a:pt x="26671" y="5608"/>
                    </a:cubicBezTo>
                    <a:cubicBezTo>
                      <a:pt x="25862" y="3404"/>
                      <a:pt x="24188" y="1618"/>
                      <a:pt x="22040" y="697"/>
                    </a:cubicBezTo>
                    <a:cubicBezTo>
                      <a:pt x="21036" y="279"/>
                      <a:pt x="19976" y="28"/>
                      <a:pt x="18888" y="28"/>
                    </a:cubicBezTo>
                    <a:lnTo>
                      <a:pt x="158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2" name="Google Shape;3942;p20"/>
              <p:cNvSpPr/>
              <p:nvPr/>
            </p:nvSpPr>
            <p:spPr>
              <a:xfrm>
                <a:off x="5126825" y="3240750"/>
                <a:ext cx="289475" cy="278325"/>
              </a:xfrm>
              <a:custGeom>
                <a:rect b="b" l="l" r="r" t="t"/>
                <a:pathLst>
                  <a:path extrusionOk="0" h="11133" w="11579">
                    <a:moveTo>
                      <a:pt x="6724" y="1"/>
                    </a:moveTo>
                    <a:lnTo>
                      <a:pt x="0" y="5943"/>
                    </a:lnTo>
                    <a:lnTo>
                      <a:pt x="3990" y="11132"/>
                    </a:lnTo>
                    <a:lnTo>
                      <a:pt x="11578" y="7784"/>
                    </a:lnTo>
                    <a:lnTo>
                      <a:pt x="6724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3" name="Google Shape;3943;p20"/>
              <p:cNvSpPr/>
              <p:nvPr/>
            </p:nvSpPr>
            <p:spPr>
              <a:xfrm>
                <a:off x="5186100" y="3404650"/>
                <a:ext cx="65600" cy="93500"/>
              </a:xfrm>
              <a:custGeom>
                <a:rect b="b" l="l" r="r" t="t"/>
                <a:pathLst>
                  <a:path extrusionOk="0" h="3740" w="2624">
                    <a:moveTo>
                      <a:pt x="1" y="1"/>
                    </a:moveTo>
                    <a:lnTo>
                      <a:pt x="112" y="2568"/>
                    </a:lnTo>
                    <a:lnTo>
                      <a:pt x="2623" y="3739"/>
                    </a:lnTo>
                    <a:lnTo>
                      <a:pt x="2484" y="111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4" name="Google Shape;3944;p20"/>
              <p:cNvSpPr/>
              <p:nvPr/>
            </p:nvSpPr>
            <p:spPr>
              <a:xfrm>
                <a:off x="5245400" y="3368400"/>
                <a:ext cx="65575" cy="94175"/>
              </a:xfrm>
              <a:custGeom>
                <a:rect b="b" l="l" r="r" t="t"/>
                <a:pathLst>
                  <a:path extrusionOk="0" h="3767" w="2623">
                    <a:moveTo>
                      <a:pt x="0" y="0"/>
                    </a:moveTo>
                    <a:lnTo>
                      <a:pt x="112" y="2595"/>
                    </a:lnTo>
                    <a:lnTo>
                      <a:pt x="2623" y="3766"/>
                    </a:lnTo>
                    <a:lnTo>
                      <a:pt x="2511" y="11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5" name="Google Shape;3945;p20"/>
              <p:cNvSpPr/>
              <p:nvPr/>
            </p:nvSpPr>
            <p:spPr>
              <a:xfrm>
                <a:off x="5306075" y="3332825"/>
                <a:ext cx="65575" cy="93475"/>
              </a:xfrm>
              <a:custGeom>
                <a:rect b="b" l="l" r="r" t="t"/>
                <a:pathLst>
                  <a:path extrusionOk="0" h="3739" w="2623">
                    <a:moveTo>
                      <a:pt x="0" y="0"/>
                    </a:moveTo>
                    <a:lnTo>
                      <a:pt x="112" y="2567"/>
                    </a:lnTo>
                    <a:lnTo>
                      <a:pt x="2623" y="3739"/>
                    </a:lnTo>
                    <a:lnTo>
                      <a:pt x="2483" y="11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6" name="Google Shape;3946;p20"/>
              <p:cNvSpPr/>
              <p:nvPr/>
            </p:nvSpPr>
            <p:spPr>
              <a:xfrm>
                <a:off x="5216100" y="3398975"/>
                <a:ext cx="364775" cy="191925"/>
              </a:xfrm>
              <a:custGeom>
                <a:rect b="b" l="l" r="r" t="t"/>
                <a:pathLst>
                  <a:path extrusionOk="0" h="7677" w="14591">
                    <a:moveTo>
                      <a:pt x="13999" y="0"/>
                    </a:moveTo>
                    <a:cubicBezTo>
                      <a:pt x="12591" y="0"/>
                      <a:pt x="8314" y="1344"/>
                      <a:pt x="8314" y="1344"/>
                    </a:cubicBezTo>
                    <a:lnTo>
                      <a:pt x="7421" y="33"/>
                    </a:lnTo>
                    <a:lnTo>
                      <a:pt x="0" y="4747"/>
                    </a:lnTo>
                    <a:lnTo>
                      <a:pt x="1730" y="7677"/>
                    </a:lnTo>
                    <a:lnTo>
                      <a:pt x="2232" y="7426"/>
                    </a:lnTo>
                    <a:cubicBezTo>
                      <a:pt x="4380" y="6338"/>
                      <a:pt x="13141" y="1679"/>
                      <a:pt x="14285" y="451"/>
                    </a:cubicBezTo>
                    <a:cubicBezTo>
                      <a:pt x="14591" y="125"/>
                      <a:pt x="14428" y="0"/>
                      <a:pt x="13999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7" name="Google Shape;3947;p20"/>
              <p:cNvSpPr/>
              <p:nvPr/>
            </p:nvSpPr>
            <p:spPr>
              <a:xfrm>
                <a:off x="5226550" y="3519775"/>
                <a:ext cx="101175" cy="68350"/>
              </a:xfrm>
              <a:custGeom>
                <a:rect b="b" l="l" r="r" t="t"/>
                <a:pathLst>
                  <a:path extrusionOk="0" h="2734" w="4047">
                    <a:moveTo>
                      <a:pt x="1647" y="0"/>
                    </a:moveTo>
                    <a:cubicBezTo>
                      <a:pt x="1058" y="0"/>
                      <a:pt x="479" y="222"/>
                      <a:pt x="1" y="613"/>
                    </a:cubicBezTo>
                    <a:lnTo>
                      <a:pt x="1284" y="2733"/>
                    </a:lnTo>
                    <a:lnTo>
                      <a:pt x="4046" y="1171"/>
                    </a:lnTo>
                    <a:cubicBezTo>
                      <a:pt x="3572" y="585"/>
                      <a:pt x="2902" y="194"/>
                      <a:pt x="2149" y="55"/>
                    </a:cubicBezTo>
                    <a:cubicBezTo>
                      <a:pt x="1982" y="18"/>
                      <a:pt x="1814" y="0"/>
                      <a:pt x="16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8" name="Google Shape;3948;p20"/>
              <p:cNvSpPr/>
              <p:nvPr/>
            </p:nvSpPr>
            <p:spPr>
              <a:xfrm>
                <a:off x="5257950" y="3399425"/>
                <a:ext cx="321275" cy="191475"/>
              </a:xfrm>
              <a:custGeom>
                <a:rect b="b" l="l" r="r" t="t"/>
                <a:pathLst>
                  <a:path extrusionOk="0" h="7659" w="12851">
                    <a:moveTo>
                      <a:pt x="12329" y="0"/>
                    </a:moveTo>
                    <a:cubicBezTo>
                      <a:pt x="11580" y="0"/>
                      <a:pt x="10267" y="321"/>
                      <a:pt x="10267" y="321"/>
                    </a:cubicBezTo>
                    <a:cubicBezTo>
                      <a:pt x="9821" y="600"/>
                      <a:pt x="10155" y="1688"/>
                      <a:pt x="10155" y="1688"/>
                    </a:cubicBezTo>
                    <a:lnTo>
                      <a:pt x="0" y="7491"/>
                    </a:lnTo>
                    <a:lnTo>
                      <a:pt x="84" y="7659"/>
                    </a:lnTo>
                    <a:cubicBezTo>
                      <a:pt x="4101" y="5790"/>
                      <a:pt x="12750" y="740"/>
                      <a:pt x="12834" y="210"/>
                    </a:cubicBezTo>
                    <a:cubicBezTo>
                      <a:pt x="12850" y="55"/>
                      <a:pt x="12638" y="0"/>
                      <a:pt x="12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9" name="Google Shape;3949;p20"/>
              <p:cNvSpPr/>
              <p:nvPr/>
            </p:nvSpPr>
            <p:spPr>
              <a:xfrm>
                <a:off x="5254450" y="3401175"/>
                <a:ext cx="322250" cy="186950"/>
              </a:xfrm>
              <a:custGeom>
                <a:rect b="b" l="l" r="r" t="t"/>
                <a:pathLst>
                  <a:path extrusionOk="0" h="7478" w="12890">
                    <a:moveTo>
                      <a:pt x="12890" y="0"/>
                    </a:moveTo>
                    <a:lnTo>
                      <a:pt x="12890" y="0"/>
                    </a:lnTo>
                    <a:cubicBezTo>
                      <a:pt x="12834" y="28"/>
                      <a:pt x="12778" y="56"/>
                      <a:pt x="12751" y="84"/>
                    </a:cubicBezTo>
                    <a:cubicBezTo>
                      <a:pt x="12806" y="56"/>
                      <a:pt x="12834" y="28"/>
                      <a:pt x="12890" y="0"/>
                    </a:cubicBezTo>
                    <a:close/>
                    <a:moveTo>
                      <a:pt x="12751" y="84"/>
                    </a:moveTo>
                    <a:lnTo>
                      <a:pt x="12388" y="307"/>
                    </a:lnTo>
                    <a:lnTo>
                      <a:pt x="11021" y="1116"/>
                    </a:lnTo>
                    <a:cubicBezTo>
                      <a:pt x="9877" y="1814"/>
                      <a:pt x="8287" y="2790"/>
                      <a:pt x="6501" y="3795"/>
                    </a:cubicBezTo>
                    <a:cubicBezTo>
                      <a:pt x="4716" y="4827"/>
                      <a:pt x="3098" y="5748"/>
                      <a:pt x="1898" y="6389"/>
                    </a:cubicBezTo>
                    <a:lnTo>
                      <a:pt x="503" y="7170"/>
                    </a:lnTo>
                    <a:lnTo>
                      <a:pt x="140" y="7394"/>
                    </a:lnTo>
                    <a:cubicBezTo>
                      <a:pt x="84" y="7421"/>
                      <a:pt x="57" y="7449"/>
                      <a:pt x="1" y="7477"/>
                    </a:cubicBezTo>
                    <a:cubicBezTo>
                      <a:pt x="57" y="7449"/>
                      <a:pt x="112" y="7449"/>
                      <a:pt x="140" y="7421"/>
                    </a:cubicBezTo>
                    <a:lnTo>
                      <a:pt x="531" y="7226"/>
                    </a:lnTo>
                    <a:lnTo>
                      <a:pt x="1954" y="6473"/>
                    </a:lnTo>
                    <a:cubicBezTo>
                      <a:pt x="3153" y="5831"/>
                      <a:pt x="4771" y="4938"/>
                      <a:pt x="6557" y="3906"/>
                    </a:cubicBezTo>
                    <a:cubicBezTo>
                      <a:pt x="8343" y="2874"/>
                      <a:pt x="9933" y="1897"/>
                      <a:pt x="11077" y="1200"/>
                    </a:cubicBezTo>
                    <a:lnTo>
                      <a:pt x="12416" y="335"/>
                    </a:lnTo>
                    <a:lnTo>
                      <a:pt x="12751" y="84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0" name="Google Shape;3950;p20"/>
              <p:cNvSpPr/>
              <p:nvPr/>
            </p:nvSpPr>
            <p:spPr>
              <a:xfrm>
                <a:off x="5506950" y="3404650"/>
                <a:ext cx="7700" cy="40475"/>
              </a:xfrm>
              <a:custGeom>
                <a:rect b="b" l="l" r="r" t="t"/>
                <a:pathLst>
                  <a:path extrusionOk="0" h="1619" w="308">
                    <a:moveTo>
                      <a:pt x="307" y="1"/>
                    </a:moveTo>
                    <a:cubicBezTo>
                      <a:pt x="112" y="224"/>
                      <a:pt x="28" y="503"/>
                      <a:pt x="28" y="782"/>
                    </a:cubicBezTo>
                    <a:cubicBezTo>
                      <a:pt x="0" y="1089"/>
                      <a:pt x="84" y="1368"/>
                      <a:pt x="251" y="1619"/>
                    </a:cubicBezTo>
                    <a:cubicBezTo>
                      <a:pt x="195" y="1340"/>
                      <a:pt x="140" y="1061"/>
                      <a:pt x="140" y="810"/>
                    </a:cubicBezTo>
                    <a:cubicBezTo>
                      <a:pt x="168" y="531"/>
                      <a:pt x="223" y="252"/>
                      <a:pt x="30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1" name="Google Shape;3951;p20"/>
              <p:cNvSpPr/>
              <p:nvPr/>
            </p:nvSpPr>
            <p:spPr>
              <a:xfrm>
                <a:off x="5439275" y="3426975"/>
                <a:ext cx="3525" cy="21650"/>
              </a:xfrm>
              <a:custGeom>
                <a:rect b="b" l="l" r="r" t="t"/>
                <a:pathLst>
                  <a:path extrusionOk="0" h="866" w="141">
                    <a:moveTo>
                      <a:pt x="113" y="1"/>
                    </a:moveTo>
                    <a:cubicBezTo>
                      <a:pt x="29" y="280"/>
                      <a:pt x="1" y="586"/>
                      <a:pt x="57" y="865"/>
                    </a:cubicBezTo>
                    <a:cubicBezTo>
                      <a:pt x="85" y="865"/>
                      <a:pt x="140" y="698"/>
                      <a:pt x="140" y="447"/>
                    </a:cubicBezTo>
                    <a:cubicBezTo>
                      <a:pt x="140" y="196"/>
                      <a:pt x="140" y="1"/>
                      <a:pt x="11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2" name="Google Shape;3952;p20"/>
              <p:cNvSpPr/>
              <p:nvPr/>
            </p:nvSpPr>
            <p:spPr>
              <a:xfrm>
                <a:off x="5420450" y="3432550"/>
                <a:ext cx="7000" cy="17475"/>
              </a:xfrm>
              <a:custGeom>
                <a:rect b="b" l="l" r="r" t="t"/>
                <a:pathLst>
                  <a:path extrusionOk="0" h="699" w="280">
                    <a:moveTo>
                      <a:pt x="252" y="1"/>
                    </a:moveTo>
                    <a:cubicBezTo>
                      <a:pt x="224" y="1"/>
                      <a:pt x="140" y="140"/>
                      <a:pt x="84" y="336"/>
                    </a:cubicBezTo>
                    <a:cubicBezTo>
                      <a:pt x="29" y="559"/>
                      <a:pt x="1" y="670"/>
                      <a:pt x="29" y="698"/>
                    </a:cubicBezTo>
                    <a:cubicBezTo>
                      <a:pt x="56" y="698"/>
                      <a:pt x="112" y="559"/>
                      <a:pt x="168" y="336"/>
                    </a:cubicBezTo>
                    <a:cubicBezTo>
                      <a:pt x="252" y="140"/>
                      <a:pt x="280" y="1"/>
                      <a:pt x="25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3" name="Google Shape;3953;p20"/>
              <p:cNvSpPr/>
              <p:nvPr/>
            </p:nvSpPr>
            <p:spPr>
              <a:xfrm>
                <a:off x="5400225" y="3426275"/>
                <a:ext cx="20950" cy="11875"/>
              </a:xfrm>
              <a:custGeom>
                <a:rect b="b" l="l" r="r" t="t"/>
                <a:pathLst>
                  <a:path extrusionOk="0" h="475" w="838">
                    <a:moveTo>
                      <a:pt x="810" y="1"/>
                    </a:moveTo>
                    <a:cubicBezTo>
                      <a:pt x="810" y="1"/>
                      <a:pt x="614" y="57"/>
                      <a:pt x="391" y="196"/>
                    </a:cubicBezTo>
                    <a:cubicBezTo>
                      <a:pt x="168" y="308"/>
                      <a:pt x="1" y="419"/>
                      <a:pt x="29" y="475"/>
                    </a:cubicBezTo>
                    <a:cubicBezTo>
                      <a:pt x="168" y="419"/>
                      <a:pt x="308" y="363"/>
                      <a:pt x="447" y="280"/>
                    </a:cubicBezTo>
                    <a:cubicBezTo>
                      <a:pt x="670" y="168"/>
                      <a:pt x="838" y="29"/>
                      <a:pt x="81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4" name="Google Shape;3954;p20"/>
              <p:cNvSpPr/>
              <p:nvPr/>
            </p:nvSpPr>
            <p:spPr>
              <a:xfrm>
                <a:off x="5389775" y="3415125"/>
                <a:ext cx="23725" cy="11875"/>
              </a:xfrm>
              <a:custGeom>
                <a:rect b="b" l="l" r="r" t="t"/>
                <a:pathLst>
                  <a:path extrusionOk="0" h="475" w="949">
                    <a:moveTo>
                      <a:pt x="949" y="0"/>
                    </a:moveTo>
                    <a:lnTo>
                      <a:pt x="949" y="0"/>
                    </a:lnTo>
                    <a:cubicBezTo>
                      <a:pt x="781" y="56"/>
                      <a:pt x="642" y="140"/>
                      <a:pt x="474" y="251"/>
                    </a:cubicBezTo>
                    <a:cubicBezTo>
                      <a:pt x="307" y="307"/>
                      <a:pt x="168" y="363"/>
                      <a:pt x="0" y="475"/>
                    </a:cubicBezTo>
                    <a:cubicBezTo>
                      <a:pt x="195" y="475"/>
                      <a:pt x="363" y="419"/>
                      <a:pt x="530" y="335"/>
                    </a:cubicBezTo>
                    <a:cubicBezTo>
                      <a:pt x="698" y="279"/>
                      <a:pt x="837" y="168"/>
                      <a:pt x="94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5" name="Google Shape;3955;p20"/>
              <p:cNvSpPr/>
              <p:nvPr/>
            </p:nvSpPr>
            <p:spPr>
              <a:xfrm>
                <a:off x="5437625" y="3394200"/>
                <a:ext cx="30275" cy="36300"/>
              </a:xfrm>
              <a:custGeom>
                <a:rect b="b" l="l" r="r" t="t"/>
                <a:pathLst>
                  <a:path extrusionOk="0" h="1452" w="1211">
                    <a:moveTo>
                      <a:pt x="988" y="112"/>
                    </a:moveTo>
                    <a:cubicBezTo>
                      <a:pt x="1099" y="112"/>
                      <a:pt x="1127" y="224"/>
                      <a:pt x="1071" y="335"/>
                    </a:cubicBezTo>
                    <a:cubicBezTo>
                      <a:pt x="1016" y="419"/>
                      <a:pt x="932" y="530"/>
                      <a:pt x="848" y="614"/>
                    </a:cubicBezTo>
                    <a:cubicBezTo>
                      <a:pt x="737" y="754"/>
                      <a:pt x="597" y="921"/>
                      <a:pt x="458" y="1061"/>
                    </a:cubicBezTo>
                    <a:cubicBezTo>
                      <a:pt x="315" y="1160"/>
                      <a:pt x="194" y="1238"/>
                      <a:pt x="114" y="1290"/>
                    </a:cubicBezTo>
                    <a:lnTo>
                      <a:pt x="114" y="1290"/>
                    </a:lnTo>
                    <a:cubicBezTo>
                      <a:pt x="98" y="1166"/>
                      <a:pt x="103" y="1037"/>
                      <a:pt x="123" y="921"/>
                    </a:cubicBezTo>
                    <a:cubicBezTo>
                      <a:pt x="151" y="726"/>
                      <a:pt x="234" y="558"/>
                      <a:pt x="374" y="391"/>
                    </a:cubicBezTo>
                    <a:cubicBezTo>
                      <a:pt x="541" y="224"/>
                      <a:pt x="764" y="112"/>
                      <a:pt x="988" y="112"/>
                    </a:cubicBezTo>
                    <a:close/>
                    <a:moveTo>
                      <a:pt x="1016" y="0"/>
                    </a:moveTo>
                    <a:cubicBezTo>
                      <a:pt x="513" y="28"/>
                      <a:pt x="123" y="419"/>
                      <a:pt x="39" y="893"/>
                    </a:cubicBezTo>
                    <a:cubicBezTo>
                      <a:pt x="39" y="1033"/>
                      <a:pt x="39" y="1200"/>
                      <a:pt x="67" y="1312"/>
                    </a:cubicBezTo>
                    <a:cubicBezTo>
                      <a:pt x="68" y="1314"/>
                      <a:pt x="69" y="1317"/>
                      <a:pt x="71" y="1319"/>
                    </a:cubicBezTo>
                    <a:lnTo>
                      <a:pt x="71" y="1319"/>
                    </a:lnTo>
                    <a:cubicBezTo>
                      <a:pt x="23" y="1351"/>
                      <a:pt x="0" y="1367"/>
                      <a:pt x="11" y="1367"/>
                    </a:cubicBezTo>
                    <a:cubicBezTo>
                      <a:pt x="34" y="1360"/>
                      <a:pt x="57" y="1351"/>
                      <a:pt x="80" y="1342"/>
                    </a:cubicBezTo>
                    <a:lnTo>
                      <a:pt x="80" y="1342"/>
                    </a:lnTo>
                    <a:cubicBezTo>
                      <a:pt x="97" y="1387"/>
                      <a:pt x="105" y="1428"/>
                      <a:pt x="151" y="1451"/>
                    </a:cubicBezTo>
                    <a:cubicBezTo>
                      <a:pt x="137" y="1410"/>
                      <a:pt x="127" y="1368"/>
                      <a:pt x="119" y="1324"/>
                    </a:cubicBezTo>
                    <a:lnTo>
                      <a:pt x="119" y="1324"/>
                    </a:lnTo>
                    <a:cubicBezTo>
                      <a:pt x="250" y="1263"/>
                      <a:pt x="376" y="1176"/>
                      <a:pt x="485" y="1088"/>
                    </a:cubicBezTo>
                    <a:cubicBezTo>
                      <a:pt x="653" y="977"/>
                      <a:pt x="792" y="837"/>
                      <a:pt x="932" y="670"/>
                    </a:cubicBezTo>
                    <a:cubicBezTo>
                      <a:pt x="1016" y="586"/>
                      <a:pt x="1099" y="475"/>
                      <a:pt x="1155" y="391"/>
                    </a:cubicBezTo>
                    <a:cubicBezTo>
                      <a:pt x="1211" y="307"/>
                      <a:pt x="1211" y="224"/>
                      <a:pt x="1211" y="168"/>
                    </a:cubicBezTo>
                    <a:cubicBezTo>
                      <a:pt x="1183" y="56"/>
                      <a:pt x="1099" y="0"/>
                      <a:pt x="101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6" name="Google Shape;3956;p20"/>
              <p:cNvSpPr/>
              <p:nvPr/>
            </p:nvSpPr>
            <p:spPr>
              <a:xfrm>
                <a:off x="5412775" y="3409375"/>
                <a:ext cx="28625" cy="18775"/>
              </a:xfrm>
              <a:custGeom>
                <a:rect b="b" l="l" r="r" t="t"/>
                <a:pathLst>
                  <a:path extrusionOk="0" h="751" w="1145">
                    <a:moveTo>
                      <a:pt x="377" y="0"/>
                    </a:moveTo>
                    <a:cubicBezTo>
                      <a:pt x="287" y="0"/>
                      <a:pt x="196" y="21"/>
                      <a:pt x="112" y="63"/>
                    </a:cubicBezTo>
                    <a:cubicBezTo>
                      <a:pt x="1" y="147"/>
                      <a:pt x="1" y="286"/>
                      <a:pt x="85" y="370"/>
                    </a:cubicBezTo>
                    <a:cubicBezTo>
                      <a:pt x="140" y="454"/>
                      <a:pt x="196" y="509"/>
                      <a:pt x="280" y="537"/>
                    </a:cubicBezTo>
                    <a:cubicBezTo>
                      <a:pt x="419" y="621"/>
                      <a:pt x="559" y="677"/>
                      <a:pt x="698" y="705"/>
                    </a:cubicBezTo>
                    <a:cubicBezTo>
                      <a:pt x="764" y="737"/>
                      <a:pt x="839" y="751"/>
                      <a:pt x="918" y="751"/>
                    </a:cubicBezTo>
                    <a:cubicBezTo>
                      <a:pt x="973" y="751"/>
                      <a:pt x="1031" y="744"/>
                      <a:pt x="1089" y="733"/>
                    </a:cubicBezTo>
                    <a:cubicBezTo>
                      <a:pt x="1089" y="733"/>
                      <a:pt x="949" y="705"/>
                      <a:pt x="726" y="649"/>
                    </a:cubicBezTo>
                    <a:cubicBezTo>
                      <a:pt x="587" y="593"/>
                      <a:pt x="447" y="537"/>
                      <a:pt x="336" y="454"/>
                    </a:cubicBezTo>
                    <a:cubicBezTo>
                      <a:pt x="224" y="398"/>
                      <a:pt x="57" y="230"/>
                      <a:pt x="168" y="147"/>
                    </a:cubicBezTo>
                    <a:cubicBezTo>
                      <a:pt x="231" y="122"/>
                      <a:pt x="299" y="108"/>
                      <a:pt x="368" y="108"/>
                    </a:cubicBezTo>
                    <a:cubicBezTo>
                      <a:pt x="453" y="108"/>
                      <a:pt x="538" y="128"/>
                      <a:pt x="615" y="175"/>
                    </a:cubicBezTo>
                    <a:cubicBezTo>
                      <a:pt x="726" y="230"/>
                      <a:pt x="838" y="314"/>
                      <a:pt x="921" y="398"/>
                    </a:cubicBezTo>
                    <a:cubicBezTo>
                      <a:pt x="1005" y="509"/>
                      <a:pt x="1089" y="621"/>
                      <a:pt x="1145" y="733"/>
                    </a:cubicBezTo>
                    <a:cubicBezTo>
                      <a:pt x="1145" y="593"/>
                      <a:pt x="1089" y="454"/>
                      <a:pt x="1005" y="342"/>
                    </a:cubicBezTo>
                    <a:cubicBezTo>
                      <a:pt x="894" y="230"/>
                      <a:pt x="782" y="119"/>
                      <a:pt x="642" y="63"/>
                    </a:cubicBezTo>
                    <a:cubicBezTo>
                      <a:pt x="559" y="21"/>
                      <a:pt x="468" y="0"/>
                      <a:pt x="3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7" name="Google Shape;3957;p20"/>
              <p:cNvSpPr/>
              <p:nvPr/>
            </p:nvSpPr>
            <p:spPr>
              <a:xfrm>
                <a:off x="5228650" y="3517975"/>
                <a:ext cx="98375" cy="30400"/>
              </a:xfrm>
              <a:custGeom>
                <a:rect b="b" l="l" r="r" t="t"/>
                <a:pathLst>
                  <a:path extrusionOk="0" h="1216" w="3935">
                    <a:moveTo>
                      <a:pt x="1705" y="1"/>
                    </a:moveTo>
                    <a:cubicBezTo>
                      <a:pt x="1309" y="1"/>
                      <a:pt x="908" y="88"/>
                      <a:pt x="531" y="266"/>
                    </a:cubicBezTo>
                    <a:cubicBezTo>
                      <a:pt x="391" y="322"/>
                      <a:pt x="252" y="434"/>
                      <a:pt x="112" y="518"/>
                    </a:cubicBezTo>
                    <a:cubicBezTo>
                      <a:pt x="84" y="545"/>
                      <a:pt x="28" y="573"/>
                      <a:pt x="0" y="629"/>
                    </a:cubicBezTo>
                    <a:cubicBezTo>
                      <a:pt x="0" y="631"/>
                      <a:pt x="2" y="632"/>
                      <a:pt x="4" y="632"/>
                    </a:cubicBezTo>
                    <a:cubicBezTo>
                      <a:pt x="30" y="632"/>
                      <a:pt x="223" y="477"/>
                      <a:pt x="558" y="322"/>
                    </a:cubicBezTo>
                    <a:cubicBezTo>
                      <a:pt x="913" y="170"/>
                      <a:pt x="1290" y="95"/>
                      <a:pt x="1664" y="95"/>
                    </a:cubicBezTo>
                    <a:cubicBezTo>
                      <a:pt x="2318" y="95"/>
                      <a:pt x="2963" y="325"/>
                      <a:pt x="3460" y="769"/>
                    </a:cubicBezTo>
                    <a:cubicBezTo>
                      <a:pt x="3767" y="1020"/>
                      <a:pt x="3906" y="1215"/>
                      <a:pt x="3934" y="1215"/>
                    </a:cubicBezTo>
                    <a:cubicBezTo>
                      <a:pt x="3906" y="1159"/>
                      <a:pt x="3878" y="1103"/>
                      <a:pt x="3851" y="1048"/>
                    </a:cubicBezTo>
                    <a:cubicBezTo>
                      <a:pt x="3739" y="936"/>
                      <a:pt x="3627" y="824"/>
                      <a:pt x="3516" y="713"/>
                    </a:cubicBezTo>
                    <a:cubicBezTo>
                      <a:pt x="3011" y="243"/>
                      <a:pt x="2364" y="1"/>
                      <a:pt x="170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8" name="Google Shape;3958;p20"/>
              <p:cNvSpPr/>
              <p:nvPr/>
            </p:nvSpPr>
            <p:spPr>
              <a:xfrm>
                <a:off x="5340950" y="3485525"/>
                <a:ext cx="55125" cy="31450"/>
              </a:xfrm>
              <a:custGeom>
                <a:rect b="b" l="l" r="r" t="t"/>
                <a:pathLst>
                  <a:path extrusionOk="0" h="1258" w="2205">
                    <a:moveTo>
                      <a:pt x="2198" y="0"/>
                    </a:moveTo>
                    <a:cubicBezTo>
                      <a:pt x="2136" y="0"/>
                      <a:pt x="1676" y="297"/>
                      <a:pt x="1088" y="644"/>
                    </a:cubicBezTo>
                    <a:cubicBezTo>
                      <a:pt x="474" y="979"/>
                      <a:pt x="0" y="1230"/>
                      <a:pt x="0" y="1258"/>
                    </a:cubicBezTo>
                    <a:cubicBezTo>
                      <a:pt x="391" y="1118"/>
                      <a:pt x="781" y="951"/>
                      <a:pt x="1172" y="728"/>
                    </a:cubicBezTo>
                    <a:cubicBezTo>
                      <a:pt x="1535" y="532"/>
                      <a:pt x="1897" y="281"/>
                      <a:pt x="2204" y="2"/>
                    </a:cubicBezTo>
                    <a:cubicBezTo>
                      <a:pt x="2203" y="1"/>
                      <a:pt x="2201" y="0"/>
                      <a:pt x="2198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9" name="Google Shape;3959;p20"/>
              <p:cNvSpPr/>
              <p:nvPr/>
            </p:nvSpPr>
            <p:spPr>
              <a:xfrm>
                <a:off x="5303975" y="3538175"/>
                <a:ext cx="11875" cy="8225"/>
              </a:xfrm>
              <a:custGeom>
                <a:rect b="b" l="l" r="r" t="t"/>
                <a:pathLst>
                  <a:path extrusionOk="0" h="329" w="475">
                    <a:moveTo>
                      <a:pt x="42" y="1"/>
                    </a:moveTo>
                    <a:cubicBezTo>
                      <a:pt x="16" y="1"/>
                      <a:pt x="1" y="7"/>
                      <a:pt x="1" y="16"/>
                    </a:cubicBezTo>
                    <a:cubicBezTo>
                      <a:pt x="1" y="44"/>
                      <a:pt x="84" y="100"/>
                      <a:pt x="196" y="184"/>
                    </a:cubicBezTo>
                    <a:cubicBezTo>
                      <a:pt x="317" y="256"/>
                      <a:pt x="396" y="329"/>
                      <a:pt x="433" y="329"/>
                    </a:cubicBezTo>
                    <a:cubicBezTo>
                      <a:pt x="438" y="329"/>
                      <a:pt x="443" y="327"/>
                      <a:pt x="447" y="323"/>
                    </a:cubicBezTo>
                    <a:cubicBezTo>
                      <a:pt x="475" y="323"/>
                      <a:pt x="419" y="184"/>
                      <a:pt x="280" y="100"/>
                    </a:cubicBezTo>
                    <a:cubicBezTo>
                      <a:pt x="187" y="26"/>
                      <a:pt x="94" y="1"/>
                      <a:pt x="4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0" name="Google Shape;3960;p20"/>
              <p:cNvSpPr/>
              <p:nvPr/>
            </p:nvSpPr>
            <p:spPr>
              <a:xfrm>
                <a:off x="5279575" y="3528700"/>
                <a:ext cx="11175" cy="4150"/>
              </a:xfrm>
              <a:custGeom>
                <a:rect b="b" l="l" r="r" t="t"/>
                <a:pathLst>
                  <a:path extrusionOk="0" h="166" w="447">
                    <a:moveTo>
                      <a:pt x="96" y="1"/>
                    </a:moveTo>
                    <a:cubicBezTo>
                      <a:pt x="37" y="1"/>
                      <a:pt x="0" y="17"/>
                      <a:pt x="0" y="33"/>
                    </a:cubicBezTo>
                    <a:cubicBezTo>
                      <a:pt x="0" y="61"/>
                      <a:pt x="84" y="89"/>
                      <a:pt x="223" y="144"/>
                    </a:cubicBezTo>
                    <a:cubicBezTo>
                      <a:pt x="279" y="158"/>
                      <a:pt x="335" y="165"/>
                      <a:pt x="377" y="165"/>
                    </a:cubicBezTo>
                    <a:cubicBezTo>
                      <a:pt x="419" y="165"/>
                      <a:pt x="446" y="158"/>
                      <a:pt x="446" y="144"/>
                    </a:cubicBezTo>
                    <a:cubicBezTo>
                      <a:pt x="446" y="89"/>
                      <a:pt x="363" y="61"/>
                      <a:pt x="251" y="33"/>
                    </a:cubicBezTo>
                    <a:cubicBezTo>
                      <a:pt x="192" y="9"/>
                      <a:pt x="138" y="1"/>
                      <a:pt x="9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1" name="Google Shape;3961;p20"/>
              <p:cNvSpPr/>
              <p:nvPr/>
            </p:nvSpPr>
            <p:spPr>
              <a:xfrm>
                <a:off x="5254450" y="3528525"/>
                <a:ext cx="13275" cy="4625"/>
              </a:xfrm>
              <a:custGeom>
                <a:rect b="b" l="l" r="r" t="t"/>
                <a:pathLst>
                  <a:path extrusionOk="0" h="185" w="531">
                    <a:moveTo>
                      <a:pt x="373" y="1"/>
                    </a:moveTo>
                    <a:cubicBezTo>
                      <a:pt x="338" y="1"/>
                      <a:pt x="297" y="4"/>
                      <a:pt x="252" y="12"/>
                    </a:cubicBezTo>
                    <a:cubicBezTo>
                      <a:pt x="84" y="40"/>
                      <a:pt x="1" y="151"/>
                      <a:pt x="29" y="179"/>
                    </a:cubicBezTo>
                    <a:cubicBezTo>
                      <a:pt x="29" y="183"/>
                      <a:pt x="31" y="185"/>
                      <a:pt x="35" y="185"/>
                    </a:cubicBezTo>
                    <a:cubicBezTo>
                      <a:pt x="61" y="185"/>
                      <a:pt x="160" y="123"/>
                      <a:pt x="280" y="123"/>
                    </a:cubicBezTo>
                    <a:cubicBezTo>
                      <a:pt x="419" y="96"/>
                      <a:pt x="531" y="123"/>
                      <a:pt x="531" y="68"/>
                    </a:cubicBezTo>
                    <a:cubicBezTo>
                      <a:pt x="531" y="27"/>
                      <a:pt x="471" y="1"/>
                      <a:pt x="37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2" name="Google Shape;3962;p20"/>
              <p:cNvSpPr/>
              <p:nvPr/>
            </p:nvSpPr>
            <p:spPr>
              <a:xfrm>
                <a:off x="5238425" y="3535500"/>
                <a:ext cx="7000" cy="2700"/>
              </a:xfrm>
              <a:custGeom>
                <a:rect b="b" l="l" r="r" t="t"/>
                <a:pathLst>
                  <a:path extrusionOk="0" h="108" w="280">
                    <a:moveTo>
                      <a:pt x="205" y="0"/>
                    </a:moveTo>
                    <a:cubicBezTo>
                      <a:pt x="186" y="0"/>
                      <a:pt x="164" y="4"/>
                      <a:pt x="140" y="12"/>
                    </a:cubicBezTo>
                    <a:cubicBezTo>
                      <a:pt x="56" y="12"/>
                      <a:pt x="0" y="40"/>
                      <a:pt x="0" y="68"/>
                    </a:cubicBezTo>
                    <a:cubicBezTo>
                      <a:pt x="0" y="87"/>
                      <a:pt x="28" y="107"/>
                      <a:pt x="74" y="107"/>
                    </a:cubicBezTo>
                    <a:cubicBezTo>
                      <a:pt x="93" y="107"/>
                      <a:pt x="115" y="104"/>
                      <a:pt x="140" y="96"/>
                    </a:cubicBezTo>
                    <a:cubicBezTo>
                      <a:pt x="223" y="96"/>
                      <a:pt x="279" y="68"/>
                      <a:pt x="279" y="40"/>
                    </a:cubicBezTo>
                    <a:cubicBezTo>
                      <a:pt x="279" y="20"/>
                      <a:pt x="251" y="0"/>
                      <a:pt x="2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3" name="Google Shape;3963;p20"/>
              <p:cNvSpPr/>
              <p:nvPr/>
            </p:nvSpPr>
            <p:spPr>
              <a:xfrm>
                <a:off x="3867875" y="2519550"/>
                <a:ext cx="1507975" cy="914425"/>
              </a:xfrm>
              <a:custGeom>
                <a:rect b="b" l="l" r="r" t="t"/>
                <a:pathLst>
                  <a:path extrusionOk="0" h="36577" w="60319">
                    <a:moveTo>
                      <a:pt x="36660" y="1"/>
                    </a:moveTo>
                    <a:cubicBezTo>
                      <a:pt x="34037" y="1"/>
                      <a:pt x="31526" y="1061"/>
                      <a:pt x="29685" y="2930"/>
                    </a:cubicBezTo>
                    <a:lnTo>
                      <a:pt x="1" y="30941"/>
                    </a:lnTo>
                    <a:lnTo>
                      <a:pt x="21399" y="31220"/>
                    </a:lnTo>
                    <a:lnTo>
                      <a:pt x="36046" y="17968"/>
                    </a:lnTo>
                    <a:lnTo>
                      <a:pt x="50693" y="36577"/>
                    </a:lnTo>
                    <a:lnTo>
                      <a:pt x="60318" y="31025"/>
                    </a:lnTo>
                    <a:lnTo>
                      <a:pt x="45141" y="4911"/>
                    </a:lnTo>
                    <a:cubicBezTo>
                      <a:pt x="43383" y="1870"/>
                      <a:pt x="40147" y="1"/>
                      <a:pt x="3666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4" name="Google Shape;3964;p20"/>
              <p:cNvSpPr/>
              <p:nvPr/>
            </p:nvSpPr>
            <p:spPr>
              <a:xfrm>
                <a:off x="3623750" y="3183550"/>
                <a:ext cx="1375450" cy="392700"/>
              </a:xfrm>
              <a:custGeom>
                <a:rect b="b" l="l" r="r" t="t"/>
                <a:pathLst>
                  <a:path extrusionOk="0" h="15708" w="55018">
                    <a:moveTo>
                      <a:pt x="15206" y="1"/>
                    </a:moveTo>
                    <a:cubicBezTo>
                      <a:pt x="14062" y="1"/>
                      <a:pt x="12946" y="252"/>
                      <a:pt x="11914" y="726"/>
                    </a:cubicBezTo>
                    <a:lnTo>
                      <a:pt x="1033" y="5776"/>
                    </a:lnTo>
                    <a:cubicBezTo>
                      <a:pt x="894" y="6167"/>
                      <a:pt x="1" y="15708"/>
                      <a:pt x="12862" y="15708"/>
                    </a:cubicBezTo>
                    <a:lnTo>
                      <a:pt x="47150" y="15708"/>
                    </a:lnTo>
                    <a:cubicBezTo>
                      <a:pt x="51502" y="15708"/>
                      <a:pt x="55018" y="12193"/>
                      <a:pt x="55018" y="7868"/>
                    </a:cubicBezTo>
                    <a:cubicBezTo>
                      <a:pt x="55018" y="3516"/>
                      <a:pt x="51502" y="1"/>
                      <a:pt x="4715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5" name="Google Shape;3965;p20"/>
              <p:cNvSpPr/>
              <p:nvPr/>
            </p:nvSpPr>
            <p:spPr>
              <a:xfrm>
                <a:off x="4087575" y="3180075"/>
                <a:ext cx="790975" cy="7000"/>
              </a:xfrm>
              <a:custGeom>
                <a:rect b="b" l="l" r="r" t="t"/>
                <a:pathLst>
                  <a:path extrusionOk="0" h="280" w="31639">
                    <a:moveTo>
                      <a:pt x="15820" y="0"/>
                    </a:moveTo>
                    <a:cubicBezTo>
                      <a:pt x="7087" y="0"/>
                      <a:pt x="1" y="56"/>
                      <a:pt x="1" y="140"/>
                    </a:cubicBezTo>
                    <a:cubicBezTo>
                      <a:pt x="1" y="224"/>
                      <a:pt x="7087" y="279"/>
                      <a:pt x="15820" y="279"/>
                    </a:cubicBezTo>
                    <a:cubicBezTo>
                      <a:pt x="24552" y="279"/>
                      <a:pt x="31638" y="224"/>
                      <a:pt x="31638" y="140"/>
                    </a:cubicBezTo>
                    <a:cubicBezTo>
                      <a:pt x="31638" y="56"/>
                      <a:pt x="24552" y="0"/>
                      <a:pt x="15820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6" name="Google Shape;3966;p20"/>
              <p:cNvSpPr/>
              <p:nvPr/>
            </p:nvSpPr>
            <p:spPr>
              <a:xfrm>
                <a:off x="4741175" y="2805525"/>
                <a:ext cx="30650" cy="163250"/>
              </a:xfrm>
              <a:custGeom>
                <a:rect b="b" l="l" r="r" t="t"/>
                <a:pathLst>
                  <a:path extrusionOk="0" h="6530" w="1226">
                    <a:moveTo>
                      <a:pt x="191" y="0"/>
                    </a:moveTo>
                    <a:cubicBezTo>
                      <a:pt x="108" y="0"/>
                      <a:pt x="1" y="1496"/>
                      <a:pt x="277" y="3321"/>
                    </a:cubicBezTo>
                    <a:cubicBezTo>
                      <a:pt x="526" y="5116"/>
                      <a:pt x="1048" y="6529"/>
                      <a:pt x="1139" y="6529"/>
                    </a:cubicBezTo>
                    <a:cubicBezTo>
                      <a:pt x="1140" y="6529"/>
                      <a:pt x="1141" y="6529"/>
                      <a:pt x="1142" y="6529"/>
                    </a:cubicBezTo>
                    <a:cubicBezTo>
                      <a:pt x="1226" y="6501"/>
                      <a:pt x="807" y="5078"/>
                      <a:pt x="528" y="3265"/>
                    </a:cubicBezTo>
                    <a:cubicBezTo>
                      <a:pt x="277" y="1479"/>
                      <a:pt x="277" y="1"/>
                      <a:pt x="193" y="1"/>
                    </a:cubicBezTo>
                    <a:cubicBezTo>
                      <a:pt x="193" y="0"/>
                      <a:pt x="192" y="0"/>
                      <a:pt x="191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7" name="Google Shape;3967;p20"/>
              <p:cNvSpPr/>
              <p:nvPr/>
            </p:nvSpPr>
            <p:spPr>
              <a:xfrm>
                <a:off x="4766925" y="2799950"/>
                <a:ext cx="19550" cy="167425"/>
              </a:xfrm>
              <a:custGeom>
                <a:rect b="b" l="l" r="r" t="t"/>
                <a:pathLst>
                  <a:path extrusionOk="0" h="6697" w="782">
                    <a:moveTo>
                      <a:pt x="642" y="0"/>
                    </a:moveTo>
                    <a:cubicBezTo>
                      <a:pt x="530" y="0"/>
                      <a:pt x="503" y="1507"/>
                      <a:pt x="363" y="3348"/>
                    </a:cubicBezTo>
                    <a:cubicBezTo>
                      <a:pt x="196" y="5190"/>
                      <a:pt x="0" y="6696"/>
                      <a:pt x="56" y="6696"/>
                    </a:cubicBezTo>
                    <a:cubicBezTo>
                      <a:pt x="57" y="6696"/>
                      <a:pt x="58" y="6696"/>
                      <a:pt x="59" y="6696"/>
                    </a:cubicBezTo>
                    <a:cubicBezTo>
                      <a:pt x="146" y="6696"/>
                      <a:pt x="476" y="5228"/>
                      <a:pt x="642" y="3376"/>
                    </a:cubicBezTo>
                    <a:cubicBezTo>
                      <a:pt x="782" y="1507"/>
                      <a:pt x="698" y="0"/>
                      <a:pt x="642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8" name="Google Shape;3968;p20"/>
              <p:cNvSpPr/>
              <p:nvPr/>
            </p:nvSpPr>
            <p:spPr>
              <a:xfrm>
                <a:off x="4044350" y="1453075"/>
                <a:ext cx="595175" cy="321900"/>
              </a:xfrm>
              <a:custGeom>
                <a:rect b="b" l="l" r="r" t="t"/>
                <a:pathLst>
                  <a:path extrusionOk="0" h="12876" w="23807">
                    <a:moveTo>
                      <a:pt x="8548" y="0"/>
                    </a:moveTo>
                    <a:cubicBezTo>
                      <a:pt x="7906" y="0"/>
                      <a:pt x="7298" y="165"/>
                      <a:pt x="6863" y="616"/>
                    </a:cubicBezTo>
                    <a:cubicBezTo>
                      <a:pt x="6333" y="1146"/>
                      <a:pt x="6166" y="1955"/>
                      <a:pt x="5552" y="2346"/>
                    </a:cubicBezTo>
                    <a:cubicBezTo>
                      <a:pt x="5245" y="2544"/>
                      <a:pt x="4906" y="2605"/>
                      <a:pt x="4552" y="2605"/>
                    </a:cubicBezTo>
                    <a:cubicBezTo>
                      <a:pt x="3985" y="2605"/>
                      <a:pt x="3378" y="2448"/>
                      <a:pt x="2798" y="2448"/>
                    </a:cubicBezTo>
                    <a:cubicBezTo>
                      <a:pt x="2721" y="2448"/>
                      <a:pt x="2643" y="2451"/>
                      <a:pt x="2567" y="2457"/>
                    </a:cubicBezTo>
                    <a:cubicBezTo>
                      <a:pt x="1562" y="2569"/>
                      <a:pt x="698" y="3238"/>
                      <a:pt x="363" y="4187"/>
                    </a:cubicBezTo>
                    <a:cubicBezTo>
                      <a:pt x="0" y="5136"/>
                      <a:pt x="140" y="6196"/>
                      <a:pt x="698" y="7033"/>
                    </a:cubicBezTo>
                    <a:cubicBezTo>
                      <a:pt x="1004" y="7507"/>
                      <a:pt x="1451" y="7926"/>
                      <a:pt x="1590" y="8456"/>
                    </a:cubicBezTo>
                    <a:cubicBezTo>
                      <a:pt x="1758" y="9209"/>
                      <a:pt x="1339" y="9906"/>
                      <a:pt x="1088" y="10604"/>
                    </a:cubicBezTo>
                    <a:cubicBezTo>
                      <a:pt x="809" y="11301"/>
                      <a:pt x="725" y="12194"/>
                      <a:pt x="1311" y="12668"/>
                    </a:cubicBezTo>
                    <a:cubicBezTo>
                      <a:pt x="1499" y="12811"/>
                      <a:pt x="1710" y="12875"/>
                      <a:pt x="1915" y="12875"/>
                    </a:cubicBezTo>
                    <a:cubicBezTo>
                      <a:pt x="2471" y="12875"/>
                      <a:pt x="2991" y="12407"/>
                      <a:pt x="2929" y="11776"/>
                    </a:cubicBezTo>
                    <a:lnTo>
                      <a:pt x="17549" y="10185"/>
                    </a:lnTo>
                    <a:cubicBezTo>
                      <a:pt x="17780" y="10235"/>
                      <a:pt x="17999" y="10258"/>
                      <a:pt x="18205" y="10258"/>
                    </a:cubicBezTo>
                    <a:cubicBezTo>
                      <a:pt x="19838" y="10258"/>
                      <a:pt x="20698" y="8836"/>
                      <a:pt x="21120" y="8316"/>
                    </a:cubicBezTo>
                    <a:cubicBezTo>
                      <a:pt x="23806" y="4970"/>
                      <a:pt x="21243" y="243"/>
                      <a:pt x="17299" y="243"/>
                    </a:cubicBezTo>
                    <a:cubicBezTo>
                      <a:pt x="16902" y="243"/>
                      <a:pt x="16491" y="291"/>
                      <a:pt x="16070" y="393"/>
                    </a:cubicBezTo>
                    <a:cubicBezTo>
                      <a:pt x="15149" y="616"/>
                      <a:pt x="14284" y="1090"/>
                      <a:pt x="13336" y="1146"/>
                    </a:cubicBezTo>
                    <a:cubicBezTo>
                      <a:pt x="13284" y="1149"/>
                      <a:pt x="13233" y="1150"/>
                      <a:pt x="13182" y="1150"/>
                    </a:cubicBezTo>
                    <a:cubicBezTo>
                      <a:pt x="12097" y="1150"/>
                      <a:pt x="11084" y="600"/>
                      <a:pt x="10072" y="253"/>
                    </a:cubicBezTo>
                    <a:cubicBezTo>
                      <a:pt x="9589" y="105"/>
                      <a:pt x="9058" y="0"/>
                      <a:pt x="8548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9" name="Google Shape;3969;p20"/>
              <p:cNvSpPr/>
              <p:nvPr/>
            </p:nvSpPr>
            <p:spPr>
              <a:xfrm>
                <a:off x="4019925" y="1552150"/>
                <a:ext cx="488250" cy="734800"/>
              </a:xfrm>
              <a:custGeom>
                <a:rect b="b" l="l" r="r" t="t"/>
                <a:pathLst>
                  <a:path extrusionOk="0" h="29392" w="19530">
                    <a:moveTo>
                      <a:pt x="5078" y="1"/>
                    </a:moveTo>
                    <a:lnTo>
                      <a:pt x="4799" y="1480"/>
                    </a:lnTo>
                    <a:lnTo>
                      <a:pt x="503" y="23715"/>
                    </a:lnTo>
                    <a:cubicBezTo>
                      <a:pt x="1" y="26310"/>
                      <a:pt x="1814" y="28793"/>
                      <a:pt x="4576" y="29295"/>
                    </a:cubicBezTo>
                    <a:cubicBezTo>
                      <a:pt x="4920" y="29360"/>
                      <a:pt x="5263" y="29392"/>
                      <a:pt x="5600" y="29392"/>
                    </a:cubicBezTo>
                    <a:cubicBezTo>
                      <a:pt x="8001" y="29392"/>
                      <a:pt x="10141" y="27803"/>
                      <a:pt x="10630" y="25529"/>
                    </a:cubicBezTo>
                    <a:cubicBezTo>
                      <a:pt x="11216" y="22794"/>
                      <a:pt x="11858" y="19949"/>
                      <a:pt x="11858" y="19949"/>
                    </a:cubicBezTo>
                    <a:cubicBezTo>
                      <a:pt x="11858" y="19949"/>
                      <a:pt x="11870" y="19949"/>
                      <a:pt x="11895" y="19949"/>
                    </a:cubicBezTo>
                    <a:cubicBezTo>
                      <a:pt x="12283" y="19949"/>
                      <a:pt x="15611" y="19826"/>
                      <a:pt x="17186" y="15652"/>
                    </a:cubicBezTo>
                    <a:cubicBezTo>
                      <a:pt x="18023" y="13448"/>
                      <a:pt x="18693" y="9682"/>
                      <a:pt x="19139" y="6585"/>
                    </a:cubicBezTo>
                    <a:cubicBezTo>
                      <a:pt x="19530" y="3795"/>
                      <a:pt x="17521" y="1256"/>
                      <a:pt x="14731" y="977"/>
                    </a:cubicBezTo>
                    <a:lnTo>
                      <a:pt x="5078" y="1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0" name="Google Shape;3970;p20"/>
              <p:cNvSpPr/>
              <p:nvPr/>
            </p:nvSpPr>
            <p:spPr>
              <a:xfrm>
                <a:off x="4415400" y="1754900"/>
                <a:ext cx="32100" cy="29050"/>
              </a:xfrm>
              <a:custGeom>
                <a:rect b="b" l="l" r="r" t="t"/>
                <a:pathLst>
                  <a:path extrusionOk="0" h="1162" w="1284">
                    <a:moveTo>
                      <a:pt x="630" y="1"/>
                    </a:moveTo>
                    <a:cubicBezTo>
                      <a:pt x="357" y="1"/>
                      <a:pt x="103" y="209"/>
                      <a:pt x="28" y="484"/>
                    </a:cubicBezTo>
                    <a:cubicBezTo>
                      <a:pt x="0" y="819"/>
                      <a:pt x="223" y="1098"/>
                      <a:pt x="530" y="1153"/>
                    </a:cubicBezTo>
                    <a:cubicBezTo>
                      <a:pt x="565" y="1159"/>
                      <a:pt x="600" y="1162"/>
                      <a:pt x="633" y="1162"/>
                    </a:cubicBezTo>
                    <a:cubicBezTo>
                      <a:pt x="926" y="1162"/>
                      <a:pt x="1178" y="954"/>
                      <a:pt x="1228" y="679"/>
                    </a:cubicBezTo>
                    <a:cubicBezTo>
                      <a:pt x="1284" y="344"/>
                      <a:pt x="1060" y="65"/>
                      <a:pt x="726" y="10"/>
                    </a:cubicBezTo>
                    <a:cubicBezTo>
                      <a:pt x="694" y="4"/>
                      <a:pt x="662" y="1"/>
                      <a:pt x="63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1" name="Google Shape;3971;p20"/>
              <p:cNvSpPr/>
              <p:nvPr/>
            </p:nvSpPr>
            <p:spPr>
              <a:xfrm>
                <a:off x="4409125" y="1738600"/>
                <a:ext cx="60000" cy="22400"/>
              </a:xfrm>
              <a:custGeom>
                <a:rect b="b" l="l" r="r" t="t"/>
                <a:pathLst>
                  <a:path extrusionOk="0" h="896" w="2400">
                    <a:moveTo>
                      <a:pt x="955" y="1"/>
                    </a:moveTo>
                    <a:cubicBezTo>
                      <a:pt x="740" y="1"/>
                      <a:pt x="527" y="44"/>
                      <a:pt x="335" y="131"/>
                    </a:cubicBezTo>
                    <a:cubicBezTo>
                      <a:pt x="112" y="243"/>
                      <a:pt x="0" y="355"/>
                      <a:pt x="28" y="410"/>
                    </a:cubicBezTo>
                    <a:cubicBezTo>
                      <a:pt x="37" y="424"/>
                      <a:pt x="60" y="430"/>
                      <a:pt x="94" y="430"/>
                    </a:cubicBezTo>
                    <a:cubicBezTo>
                      <a:pt x="213" y="430"/>
                      <a:pt x="472" y="363"/>
                      <a:pt x="801" y="363"/>
                    </a:cubicBezTo>
                    <a:cubicBezTo>
                      <a:pt x="942" y="363"/>
                      <a:pt x="1095" y="376"/>
                      <a:pt x="1256" y="410"/>
                    </a:cubicBezTo>
                    <a:cubicBezTo>
                      <a:pt x="1814" y="537"/>
                      <a:pt x="2188" y="896"/>
                      <a:pt x="2314" y="896"/>
                    </a:cubicBezTo>
                    <a:cubicBezTo>
                      <a:pt x="2326" y="896"/>
                      <a:pt x="2336" y="892"/>
                      <a:pt x="2344" y="885"/>
                    </a:cubicBezTo>
                    <a:cubicBezTo>
                      <a:pt x="2400" y="885"/>
                      <a:pt x="2344" y="717"/>
                      <a:pt x="2176" y="522"/>
                    </a:cubicBezTo>
                    <a:cubicBezTo>
                      <a:pt x="1953" y="271"/>
                      <a:pt x="1674" y="104"/>
                      <a:pt x="1339" y="48"/>
                    </a:cubicBezTo>
                    <a:cubicBezTo>
                      <a:pt x="1214" y="16"/>
                      <a:pt x="1084" y="1"/>
                      <a:pt x="95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2" name="Google Shape;3972;p20"/>
              <p:cNvSpPr/>
              <p:nvPr/>
            </p:nvSpPr>
            <p:spPr>
              <a:xfrm>
                <a:off x="4263350" y="1724225"/>
                <a:ext cx="32100" cy="29050"/>
              </a:xfrm>
              <a:custGeom>
                <a:rect b="b" l="l" r="r" t="t"/>
                <a:pathLst>
                  <a:path extrusionOk="0" h="1162" w="1284">
                    <a:moveTo>
                      <a:pt x="651" y="0"/>
                    </a:moveTo>
                    <a:cubicBezTo>
                      <a:pt x="358" y="0"/>
                      <a:pt x="106" y="208"/>
                      <a:pt x="56" y="483"/>
                    </a:cubicBezTo>
                    <a:cubicBezTo>
                      <a:pt x="0" y="818"/>
                      <a:pt x="224" y="1097"/>
                      <a:pt x="558" y="1153"/>
                    </a:cubicBezTo>
                    <a:cubicBezTo>
                      <a:pt x="590" y="1159"/>
                      <a:pt x="622" y="1161"/>
                      <a:pt x="654" y="1161"/>
                    </a:cubicBezTo>
                    <a:cubicBezTo>
                      <a:pt x="926" y="1161"/>
                      <a:pt x="1181" y="954"/>
                      <a:pt x="1256" y="679"/>
                    </a:cubicBezTo>
                    <a:cubicBezTo>
                      <a:pt x="1284" y="344"/>
                      <a:pt x="1060" y="65"/>
                      <a:pt x="754" y="9"/>
                    </a:cubicBezTo>
                    <a:cubicBezTo>
                      <a:pt x="719" y="3"/>
                      <a:pt x="684" y="0"/>
                      <a:pt x="65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3" name="Google Shape;3973;p20"/>
              <p:cNvSpPr/>
              <p:nvPr/>
            </p:nvSpPr>
            <p:spPr>
              <a:xfrm>
                <a:off x="4253575" y="1709300"/>
                <a:ext cx="59325" cy="22400"/>
              </a:xfrm>
              <a:custGeom>
                <a:rect b="b" l="l" r="r" t="t"/>
                <a:pathLst>
                  <a:path extrusionOk="0" h="896" w="2373">
                    <a:moveTo>
                      <a:pt x="937" y="1"/>
                    </a:moveTo>
                    <a:cubicBezTo>
                      <a:pt x="730" y="1"/>
                      <a:pt x="527" y="44"/>
                      <a:pt x="336" y="132"/>
                    </a:cubicBezTo>
                    <a:cubicBezTo>
                      <a:pt x="84" y="243"/>
                      <a:pt x="1" y="355"/>
                      <a:pt x="1" y="411"/>
                    </a:cubicBezTo>
                    <a:cubicBezTo>
                      <a:pt x="10" y="425"/>
                      <a:pt x="33" y="430"/>
                      <a:pt x="66" y="430"/>
                    </a:cubicBezTo>
                    <a:cubicBezTo>
                      <a:pt x="185" y="430"/>
                      <a:pt x="445" y="364"/>
                      <a:pt x="774" y="364"/>
                    </a:cubicBezTo>
                    <a:cubicBezTo>
                      <a:pt x="914" y="364"/>
                      <a:pt x="1068" y="376"/>
                      <a:pt x="1228" y="411"/>
                    </a:cubicBezTo>
                    <a:cubicBezTo>
                      <a:pt x="1812" y="538"/>
                      <a:pt x="2165" y="896"/>
                      <a:pt x="2308" y="896"/>
                    </a:cubicBezTo>
                    <a:cubicBezTo>
                      <a:pt x="2322" y="896"/>
                      <a:pt x="2334" y="892"/>
                      <a:pt x="2344" y="885"/>
                    </a:cubicBezTo>
                    <a:cubicBezTo>
                      <a:pt x="2372" y="857"/>
                      <a:pt x="2344" y="718"/>
                      <a:pt x="2177" y="522"/>
                    </a:cubicBezTo>
                    <a:cubicBezTo>
                      <a:pt x="1954" y="271"/>
                      <a:pt x="1647" y="104"/>
                      <a:pt x="1312" y="48"/>
                    </a:cubicBezTo>
                    <a:cubicBezTo>
                      <a:pt x="1186" y="17"/>
                      <a:pt x="1061" y="1"/>
                      <a:pt x="93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4" name="Google Shape;3974;p20"/>
              <p:cNvSpPr/>
              <p:nvPr/>
            </p:nvSpPr>
            <p:spPr>
              <a:xfrm>
                <a:off x="4344250" y="1727925"/>
                <a:ext cx="43975" cy="138825"/>
              </a:xfrm>
              <a:custGeom>
                <a:rect b="b" l="l" r="r" t="t"/>
                <a:pathLst>
                  <a:path extrusionOk="0" h="5553" w="1759">
                    <a:moveTo>
                      <a:pt x="839" y="0"/>
                    </a:moveTo>
                    <a:cubicBezTo>
                      <a:pt x="839" y="0"/>
                      <a:pt x="838" y="0"/>
                      <a:pt x="838" y="0"/>
                    </a:cubicBezTo>
                    <a:cubicBezTo>
                      <a:pt x="754" y="0"/>
                      <a:pt x="921" y="1535"/>
                      <a:pt x="1228" y="3432"/>
                    </a:cubicBezTo>
                    <a:cubicBezTo>
                      <a:pt x="1312" y="3906"/>
                      <a:pt x="1396" y="4353"/>
                      <a:pt x="1451" y="4771"/>
                    </a:cubicBezTo>
                    <a:cubicBezTo>
                      <a:pt x="1507" y="4911"/>
                      <a:pt x="1507" y="5106"/>
                      <a:pt x="1451" y="5273"/>
                    </a:cubicBezTo>
                    <a:cubicBezTo>
                      <a:pt x="1396" y="5357"/>
                      <a:pt x="1256" y="5357"/>
                      <a:pt x="1089" y="5357"/>
                    </a:cubicBezTo>
                    <a:cubicBezTo>
                      <a:pt x="876" y="5324"/>
                      <a:pt x="664" y="5311"/>
                      <a:pt x="451" y="5311"/>
                    </a:cubicBezTo>
                    <a:cubicBezTo>
                      <a:pt x="301" y="5311"/>
                      <a:pt x="151" y="5318"/>
                      <a:pt x="1" y="5329"/>
                    </a:cubicBezTo>
                    <a:cubicBezTo>
                      <a:pt x="363" y="5441"/>
                      <a:pt x="698" y="5524"/>
                      <a:pt x="1061" y="5552"/>
                    </a:cubicBezTo>
                    <a:lnTo>
                      <a:pt x="1340" y="5552"/>
                    </a:lnTo>
                    <a:cubicBezTo>
                      <a:pt x="1479" y="5552"/>
                      <a:pt x="1591" y="5469"/>
                      <a:pt x="1647" y="5385"/>
                    </a:cubicBezTo>
                    <a:cubicBezTo>
                      <a:pt x="1758" y="5162"/>
                      <a:pt x="1758" y="4939"/>
                      <a:pt x="1702" y="4715"/>
                    </a:cubicBezTo>
                    <a:cubicBezTo>
                      <a:pt x="1647" y="4297"/>
                      <a:pt x="1563" y="3851"/>
                      <a:pt x="1507" y="3404"/>
                    </a:cubicBezTo>
                    <a:cubicBezTo>
                      <a:pt x="1203" y="1524"/>
                      <a:pt x="899" y="0"/>
                      <a:pt x="83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5" name="Google Shape;3975;p20"/>
              <p:cNvSpPr/>
              <p:nvPr/>
            </p:nvSpPr>
            <p:spPr>
              <a:xfrm>
                <a:off x="4171275" y="1977625"/>
                <a:ext cx="145100" cy="99750"/>
              </a:xfrm>
              <a:custGeom>
                <a:rect b="b" l="l" r="r" t="t"/>
                <a:pathLst>
                  <a:path extrusionOk="0" h="3990" w="5804">
                    <a:moveTo>
                      <a:pt x="1" y="0"/>
                    </a:moveTo>
                    <a:cubicBezTo>
                      <a:pt x="1" y="1"/>
                      <a:pt x="838" y="3460"/>
                      <a:pt x="5525" y="3990"/>
                    </a:cubicBezTo>
                    <a:lnTo>
                      <a:pt x="5804" y="2930"/>
                    </a:lnTo>
                    <a:cubicBezTo>
                      <a:pt x="3655" y="2511"/>
                      <a:pt x="1647" y="1507"/>
                      <a:pt x="1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6" name="Google Shape;3976;p20"/>
              <p:cNvSpPr/>
              <p:nvPr/>
            </p:nvSpPr>
            <p:spPr>
              <a:xfrm>
                <a:off x="4289850" y="1862450"/>
                <a:ext cx="48150" cy="53725"/>
              </a:xfrm>
              <a:custGeom>
                <a:rect b="b" l="l" r="r" t="t"/>
                <a:pathLst>
                  <a:path extrusionOk="0" h="2149" w="1926">
                    <a:moveTo>
                      <a:pt x="216" y="1"/>
                    </a:moveTo>
                    <a:cubicBezTo>
                      <a:pt x="180" y="1"/>
                      <a:pt x="82" y="164"/>
                      <a:pt x="56" y="422"/>
                    </a:cubicBezTo>
                    <a:cubicBezTo>
                      <a:pt x="0" y="813"/>
                      <a:pt x="140" y="1204"/>
                      <a:pt x="363" y="1511"/>
                    </a:cubicBezTo>
                    <a:cubicBezTo>
                      <a:pt x="642" y="1845"/>
                      <a:pt x="1005" y="2068"/>
                      <a:pt x="1395" y="2124"/>
                    </a:cubicBezTo>
                    <a:cubicBezTo>
                      <a:pt x="1491" y="2142"/>
                      <a:pt x="1575" y="2148"/>
                      <a:pt x="1646" y="2148"/>
                    </a:cubicBezTo>
                    <a:cubicBezTo>
                      <a:pt x="1805" y="2148"/>
                      <a:pt x="1898" y="2116"/>
                      <a:pt x="1898" y="2096"/>
                    </a:cubicBezTo>
                    <a:cubicBezTo>
                      <a:pt x="1926" y="2013"/>
                      <a:pt x="1172" y="1929"/>
                      <a:pt x="698" y="1315"/>
                    </a:cubicBezTo>
                    <a:cubicBezTo>
                      <a:pt x="196" y="701"/>
                      <a:pt x="335" y="4"/>
                      <a:pt x="224" y="4"/>
                    </a:cubicBezTo>
                    <a:cubicBezTo>
                      <a:pt x="222" y="2"/>
                      <a:pt x="219" y="1"/>
                      <a:pt x="21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7" name="Google Shape;3977;p20"/>
              <p:cNvSpPr/>
              <p:nvPr/>
            </p:nvSpPr>
            <p:spPr>
              <a:xfrm>
                <a:off x="4254275" y="1650625"/>
                <a:ext cx="75350" cy="21350"/>
              </a:xfrm>
              <a:custGeom>
                <a:rect b="b" l="l" r="r" t="t"/>
                <a:pathLst>
                  <a:path extrusionOk="0" h="854" w="3014">
                    <a:moveTo>
                      <a:pt x="1303" y="0"/>
                    </a:moveTo>
                    <a:cubicBezTo>
                      <a:pt x="1003" y="0"/>
                      <a:pt x="702" y="54"/>
                      <a:pt x="419" y="163"/>
                    </a:cubicBezTo>
                    <a:cubicBezTo>
                      <a:pt x="140" y="303"/>
                      <a:pt x="1" y="414"/>
                      <a:pt x="29" y="498"/>
                    </a:cubicBezTo>
                    <a:cubicBezTo>
                      <a:pt x="112" y="665"/>
                      <a:pt x="726" y="609"/>
                      <a:pt x="1507" y="665"/>
                    </a:cubicBezTo>
                    <a:cubicBezTo>
                      <a:pt x="2072" y="728"/>
                      <a:pt x="2559" y="854"/>
                      <a:pt x="2802" y="854"/>
                    </a:cubicBezTo>
                    <a:cubicBezTo>
                      <a:pt x="2883" y="854"/>
                      <a:pt x="2937" y="840"/>
                      <a:pt x="2958" y="805"/>
                    </a:cubicBezTo>
                    <a:cubicBezTo>
                      <a:pt x="3014" y="721"/>
                      <a:pt x="2902" y="554"/>
                      <a:pt x="2651" y="386"/>
                    </a:cubicBezTo>
                    <a:cubicBezTo>
                      <a:pt x="2243" y="131"/>
                      <a:pt x="1773" y="0"/>
                      <a:pt x="1303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8" name="Google Shape;3978;p20"/>
              <p:cNvSpPr/>
              <p:nvPr/>
            </p:nvSpPr>
            <p:spPr>
              <a:xfrm>
                <a:off x="4417475" y="1691125"/>
                <a:ext cx="55825" cy="23625"/>
              </a:xfrm>
              <a:custGeom>
                <a:rect b="b" l="l" r="r" t="t"/>
                <a:pathLst>
                  <a:path extrusionOk="0" h="945" w="2233">
                    <a:moveTo>
                      <a:pt x="893" y="1"/>
                    </a:moveTo>
                    <a:cubicBezTo>
                      <a:pt x="707" y="1"/>
                      <a:pt x="522" y="38"/>
                      <a:pt x="336" y="105"/>
                    </a:cubicBezTo>
                    <a:cubicBezTo>
                      <a:pt x="113" y="189"/>
                      <a:pt x="1" y="329"/>
                      <a:pt x="57" y="412"/>
                    </a:cubicBezTo>
                    <a:cubicBezTo>
                      <a:pt x="113" y="580"/>
                      <a:pt x="559" y="552"/>
                      <a:pt x="1089" y="691"/>
                    </a:cubicBezTo>
                    <a:cubicBezTo>
                      <a:pt x="1518" y="782"/>
                      <a:pt x="1855" y="945"/>
                      <a:pt x="2043" y="945"/>
                    </a:cubicBezTo>
                    <a:cubicBezTo>
                      <a:pt x="2087" y="945"/>
                      <a:pt x="2123" y="936"/>
                      <a:pt x="2149" y="914"/>
                    </a:cubicBezTo>
                    <a:cubicBezTo>
                      <a:pt x="2233" y="859"/>
                      <a:pt x="2205" y="691"/>
                      <a:pt x="2038" y="496"/>
                    </a:cubicBezTo>
                    <a:cubicBezTo>
                      <a:pt x="1842" y="273"/>
                      <a:pt x="1563" y="105"/>
                      <a:pt x="1256" y="50"/>
                    </a:cubicBezTo>
                    <a:cubicBezTo>
                      <a:pt x="1135" y="17"/>
                      <a:pt x="1014" y="1"/>
                      <a:pt x="89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9" name="Google Shape;3979;p20"/>
              <p:cNvSpPr/>
              <p:nvPr/>
            </p:nvSpPr>
            <p:spPr>
              <a:xfrm>
                <a:off x="4084100" y="1531225"/>
                <a:ext cx="441525" cy="210025"/>
              </a:xfrm>
              <a:custGeom>
                <a:rect b="b" l="l" r="r" t="t"/>
                <a:pathLst>
                  <a:path extrusionOk="0" h="8401" w="17661">
                    <a:moveTo>
                      <a:pt x="1897" y="1"/>
                    </a:moveTo>
                    <a:cubicBezTo>
                      <a:pt x="1897" y="1"/>
                      <a:pt x="0" y="7952"/>
                      <a:pt x="1563" y="8371"/>
                    </a:cubicBezTo>
                    <a:cubicBezTo>
                      <a:pt x="1641" y="8391"/>
                      <a:pt x="1717" y="8401"/>
                      <a:pt x="1790" y="8401"/>
                    </a:cubicBezTo>
                    <a:cubicBezTo>
                      <a:pt x="3206" y="8401"/>
                      <a:pt x="3711" y="4744"/>
                      <a:pt x="3711" y="4744"/>
                    </a:cubicBezTo>
                    <a:cubicBezTo>
                      <a:pt x="5859" y="4493"/>
                      <a:pt x="6333" y="2400"/>
                      <a:pt x="6919" y="2065"/>
                    </a:cubicBezTo>
                    <a:cubicBezTo>
                      <a:pt x="6997" y="2025"/>
                      <a:pt x="7106" y="2005"/>
                      <a:pt x="7240" y="2005"/>
                    </a:cubicBezTo>
                    <a:cubicBezTo>
                      <a:pt x="8113" y="2005"/>
                      <a:pt x="10069" y="2837"/>
                      <a:pt x="11690" y="4046"/>
                    </a:cubicBezTo>
                    <a:cubicBezTo>
                      <a:pt x="13370" y="5282"/>
                      <a:pt x="14963" y="5535"/>
                      <a:pt x="15986" y="5535"/>
                    </a:cubicBezTo>
                    <a:cubicBezTo>
                      <a:pt x="16695" y="5535"/>
                      <a:pt x="17130" y="5413"/>
                      <a:pt x="17130" y="5413"/>
                    </a:cubicBezTo>
                    <a:lnTo>
                      <a:pt x="17660" y="3265"/>
                    </a:lnTo>
                    <a:lnTo>
                      <a:pt x="14703" y="1870"/>
                    </a:lnTo>
                    <a:lnTo>
                      <a:pt x="10769" y="615"/>
                    </a:lnTo>
                    <a:lnTo>
                      <a:pt x="6333" y="670"/>
                    </a:lnTo>
                    <a:lnTo>
                      <a:pt x="1897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0" name="Google Shape;3980;p20"/>
              <p:cNvSpPr/>
              <p:nvPr/>
            </p:nvSpPr>
            <p:spPr>
              <a:xfrm>
                <a:off x="4135000" y="1500050"/>
                <a:ext cx="33525" cy="21450"/>
              </a:xfrm>
              <a:custGeom>
                <a:rect b="b" l="l" r="r" t="t"/>
                <a:pathLst>
                  <a:path extrusionOk="0" h="858" w="1341">
                    <a:moveTo>
                      <a:pt x="186" y="1"/>
                    </a:moveTo>
                    <a:cubicBezTo>
                      <a:pt x="72" y="1"/>
                      <a:pt x="1" y="24"/>
                      <a:pt x="1" y="48"/>
                    </a:cubicBezTo>
                    <a:cubicBezTo>
                      <a:pt x="1" y="132"/>
                      <a:pt x="336" y="188"/>
                      <a:pt x="670" y="383"/>
                    </a:cubicBezTo>
                    <a:cubicBezTo>
                      <a:pt x="1005" y="606"/>
                      <a:pt x="1201" y="857"/>
                      <a:pt x="1284" y="857"/>
                    </a:cubicBezTo>
                    <a:cubicBezTo>
                      <a:pt x="1340" y="829"/>
                      <a:pt x="1201" y="439"/>
                      <a:pt x="810" y="188"/>
                    </a:cubicBezTo>
                    <a:cubicBezTo>
                      <a:pt x="570" y="44"/>
                      <a:pt x="339" y="1"/>
                      <a:pt x="18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1" name="Google Shape;3981;p20"/>
              <p:cNvSpPr/>
              <p:nvPr/>
            </p:nvSpPr>
            <p:spPr>
              <a:xfrm>
                <a:off x="4165750" y="1474700"/>
                <a:ext cx="11125" cy="51700"/>
              </a:xfrm>
              <a:custGeom>
                <a:rect b="b" l="l" r="r" t="t"/>
                <a:pathLst>
                  <a:path extrusionOk="0" h="2068" w="445">
                    <a:moveTo>
                      <a:pt x="355" y="1"/>
                    </a:moveTo>
                    <a:cubicBezTo>
                      <a:pt x="291" y="1"/>
                      <a:pt x="81" y="413"/>
                      <a:pt x="54" y="1034"/>
                    </a:cubicBezTo>
                    <a:cubicBezTo>
                      <a:pt x="0" y="1656"/>
                      <a:pt x="260" y="2068"/>
                      <a:pt x="327" y="2068"/>
                    </a:cubicBezTo>
                    <a:cubicBezTo>
                      <a:pt x="330" y="2068"/>
                      <a:pt x="332" y="2067"/>
                      <a:pt x="333" y="2067"/>
                    </a:cubicBezTo>
                    <a:cubicBezTo>
                      <a:pt x="417" y="2039"/>
                      <a:pt x="250" y="1620"/>
                      <a:pt x="277" y="1062"/>
                    </a:cubicBezTo>
                    <a:cubicBezTo>
                      <a:pt x="333" y="476"/>
                      <a:pt x="445" y="30"/>
                      <a:pt x="361" y="2"/>
                    </a:cubicBezTo>
                    <a:cubicBezTo>
                      <a:pt x="359" y="1"/>
                      <a:pt x="357" y="1"/>
                      <a:pt x="35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2" name="Google Shape;3982;p20"/>
              <p:cNvSpPr/>
              <p:nvPr/>
            </p:nvSpPr>
            <p:spPr>
              <a:xfrm>
                <a:off x="4045725" y="1689350"/>
                <a:ext cx="88625" cy="106800"/>
              </a:xfrm>
              <a:custGeom>
                <a:rect b="b" l="l" r="r" t="t"/>
                <a:pathLst>
                  <a:path extrusionOk="0" h="4272" w="3545">
                    <a:moveTo>
                      <a:pt x="2142" y="0"/>
                    </a:moveTo>
                    <a:cubicBezTo>
                      <a:pt x="1484" y="0"/>
                      <a:pt x="784" y="341"/>
                      <a:pt x="503" y="1627"/>
                    </a:cubicBezTo>
                    <a:cubicBezTo>
                      <a:pt x="1" y="3923"/>
                      <a:pt x="1979" y="4271"/>
                      <a:pt x="2572" y="4271"/>
                    </a:cubicBezTo>
                    <a:cubicBezTo>
                      <a:pt x="2671" y="4271"/>
                      <a:pt x="2731" y="4262"/>
                      <a:pt x="2735" y="4250"/>
                    </a:cubicBezTo>
                    <a:cubicBezTo>
                      <a:pt x="2763" y="4166"/>
                      <a:pt x="3544" y="427"/>
                      <a:pt x="3544" y="427"/>
                    </a:cubicBezTo>
                    <a:cubicBezTo>
                      <a:pt x="3515" y="398"/>
                      <a:pt x="2853" y="0"/>
                      <a:pt x="2142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3" name="Google Shape;3983;p20"/>
              <p:cNvSpPr/>
              <p:nvPr/>
            </p:nvSpPr>
            <p:spPr>
              <a:xfrm>
                <a:off x="4072250" y="1710400"/>
                <a:ext cx="32800" cy="58975"/>
              </a:xfrm>
              <a:custGeom>
                <a:rect b="b" l="l" r="r" t="t"/>
                <a:pathLst>
                  <a:path extrusionOk="0" h="2359" w="1312">
                    <a:moveTo>
                      <a:pt x="940" y="0"/>
                    </a:moveTo>
                    <a:cubicBezTo>
                      <a:pt x="716" y="0"/>
                      <a:pt x="521" y="132"/>
                      <a:pt x="418" y="311"/>
                    </a:cubicBezTo>
                    <a:cubicBezTo>
                      <a:pt x="251" y="506"/>
                      <a:pt x="140" y="729"/>
                      <a:pt x="84" y="1008"/>
                    </a:cubicBezTo>
                    <a:cubicBezTo>
                      <a:pt x="0" y="1538"/>
                      <a:pt x="167" y="2096"/>
                      <a:pt x="530" y="2292"/>
                    </a:cubicBezTo>
                    <a:cubicBezTo>
                      <a:pt x="607" y="2338"/>
                      <a:pt x="684" y="2358"/>
                      <a:pt x="765" y="2358"/>
                    </a:cubicBezTo>
                    <a:cubicBezTo>
                      <a:pt x="832" y="2358"/>
                      <a:pt x="901" y="2345"/>
                      <a:pt x="976" y="2320"/>
                    </a:cubicBezTo>
                    <a:cubicBezTo>
                      <a:pt x="1060" y="2292"/>
                      <a:pt x="1088" y="2236"/>
                      <a:pt x="1088" y="2236"/>
                    </a:cubicBezTo>
                    <a:lnTo>
                      <a:pt x="1088" y="2236"/>
                    </a:lnTo>
                    <a:cubicBezTo>
                      <a:pt x="1088" y="2236"/>
                      <a:pt x="1032" y="2236"/>
                      <a:pt x="949" y="2264"/>
                    </a:cubicBezTo>
                    <a:cubicBezTo>
                      <a:pt x="911" y="2271"/>
                      <a:pt x="876" y="2275"/>
                      <a:pt x="842" y="2275"/>
                    </a:cubicBezTo>
                    <a:cubicBezTo>
                      <a:pt x="749" y="2275"/>
                      <a:pt x="668" y="2249"/>
                      <a:pt x="586" y="2208"/>
                    </a:cubicBezTo>
                    <a:cubicBezTo>
                      <a:pt x="335" y="2041"/>
                      <a:pt x="195" y="1538"/>
                      <a:pt x="279" y="1036"/>
                    </a:cubicBezTo>
                    <a:cubicBezTo>
                      <a:pt x="335" y="813"/>
                      <a:pt x="418" y="590"/>
                      <a:pt x="558" y="422"/>
                    </a:cubicBezTo>
                    <a:cubicBezTo>
                      <a:pt x="642" y="255"/>
                      <a:pt x="809" y="143"/>
                      <a:pt x="976" y="116"/>
                    </a:cubicBezTo>
                    <a:cubicBezTo>
                      <a:pt x="1116" y="116"/>
                      <a:pt x="1200" y="199"/>
                      <a:pt x="1228" y="311"/>
                    </a:cubicBezTo>
                    <a:cubicBezTo>
                      <a:pt x="1255" y="395"/>
                      <a:pt x="1228" y="450"/>
                      <a:pt x="1228" y="450"/>
                    </a:cubicBezTo>
                    <a:cubicBezTo>
                      <a:pt x="1228" y="450"/>
                      <a:pt x="1311" y="422"/>
                      <a:pt x="1311" y="311"/>
                    </a:cubicBezTo>
                    <a:cubicBezTo>
                      <a:pt x="1311" y="227"/>
                      <a:pt x="1283" y="171"/>
                      <a:pt x="1228" y="116"/>
                    </a:cubicBezTo>
                    <a:cubicBezTo>
                      <a:pt x="1172" y="32"/>
                      <a:pt x="1088" y="4"/>
                      <a:pt x="1004" y="4"/>
                    </a:cubicBezTo>
                    <a:cubicBezTo>
                      <a:pt x="983" y="2"/>
                      <a:pt x="962" y="0"/>
                      <a:pt x="94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4" name="Google Shape;3984;p20"/>
              <p:cNvSpPr/>
              <p:nvPr/>
            </p:nvSpPr>
            <p:spPr>
              <a:xfrm>
                <a:off x="4209650" y="1665100"/>
                <a:ext cx="146475" cy="147250"/>
              </a:xfrm>
              <a:custGeom>
                <a:rect b="b" l="l" r="r" t="t"/>
                <a:pathLst>
                  <a:path extrusionOk="0" h="5890" w="5859">
                    <a:moveTo>
                      <a:pt x="2971" y="0"/>
                    </a:moveTo>
                    <a:cubicBezTo>
                      <a:pt x="2638" y="0"/>
                      <a:pt x="2303" y="56"/>
                      <a:pt x="1981" y="170"/>
                    </a:cubicBezTo>
                    <a:cubicBezTo>
                      <a:pt x="1423" y="365"/>
                      <a:pt x="949" y="728"/>
                      <a:pt x="586" y="1202"/>
                    </a:cubicBezTo>
                    <a:cubicBezTo>
                      <a:pt x="223" y="1704"/>
                      <a:pt x="0" y="2318"/>
                      <a:pt x="0" y="2932"/>
                    </a:cubicBezTo>
                    <a:cubicBezTo>
                      <a:pt x="0" y="3574"/>
                      <a:pt x="223" y="4187"/>
                      <a:pt x="586" y="4690"/>
                    </a:cubicBezTo>
                    <a:cubicBezTo>
                      <a:pt x="1161" y="5478"/>
                      <a:pt x="2055" y="5889"/>
                      <a:pt x="2960" y="5889"/>
                    </a:cubicBezTo>
                    <a:cubicBezTo>
                      <a:pt x="3593" y="5889"/>
                      <a:pt x="4232" y="5689"/>
                      <a:pt x="4771" y="5275"/>
                    </a:cubicBezTo>
                    <a:cubicBezTo>
                      <a:pt x="5301" y="4857"/>
                      <a:pt x="5664" y="4271"/>
                      <a:pt x="5803" y="3629"/>
                    </a:cubicBezTo>
                    <a:cubicBezTo>
                      <a:pt x="5831" y="3462"/>
                      <a:pt x="5859" y="3295"/>
                      <a:pt x="5859" y="3099"/>
                    </a:cubicBezTo>
                    <a:cubicBezTo>
                      <a:pt x="5859" y="3044"/>
                      <a:pt x="5859" y="2988"/>
                      <a:pt x="5831" y="2932"/>
                    </a:cubicBezTo>
                    <a:cubicBezTo>
                      <a:pt x="5803" y="2932"/>
                      <a:pt x="5803" y="3183"/>
                      <a:pt x="5691" y="3602"/>
                    </a:cubicBezTo>
                    <a:cubicBezTo>
                      <a:pt x="5524" y="4215"/>
                      <a:pt x="5161" y="4745"/>
                      <a:pt x="4631" y="5108"/>
                    </a:cubicBezTo>
                    <a:cubicBezTo>
                      <a:pt x="4131" y="5484"/>
                      <a:pt x="3571" y="5653"/>
                      <a:pt x="3024" y="5653"/>
                    </a:cubicBezTo>
                    <a:cubicBezTo>
                      <a:pt x="1622" y="5653"/>
                      <a:pt x="307" y="4538"/>
                      <a:pt x="307" y="2932"/>
                    </a:cubicBezTo>
                    <a:cubicBezTo>
                      <a:pt x="307" y="1326"/>
                      <a:pt x="1622" y="211"/>
                      <a:pt x="3024" y="211"/>
                    </a:cubicBezTo>
                    <a:cubicBezTo>
                      <a:pt x="3571" y="211"/>
                      <a:pt x="4131" y="380"/>
                      <a:pt x="4631" y="756"/>
                    </a:cubicBezTo>
                    <a:cubicBezTo>
                      <a:pt x="5134" y="1118"/>
                      <a:pt x="5524" y="1649"/>
                      <a:pt x="5691" y="2234"/>
                    </a:cubicBezTo>
                    <a:cubicBezTo>
                      <a:pt x="5803" y="2681"/>
                      <a:pt x="5803" y="2932"/>
                      <a:pt x="5831" y="2932"/>
                    </a:cubicBezTo>
                    <a:cubicBezTo>
                      <a:pt x="5859" y="2876"/>
                      <a:pt x="5859" y="2820"/>
                      <a:pt x="5859" y="2765"/>
                    </a:cubicBezTo>
                    <a:cubicBezTo>
                      <a:pt x="5859" y="2597"/>
                      <a:pt x="5831" y="2430"/>
                      <a:pt x="5803" y="2262"/>
                    </a:cubicBezTo>
                    <a:cubicBezTo>
                      <a:pt x="5664" y="1593"/>
                      <a:pt x="5301" y="1035"/>
                      <a:pt x="4771" y="616"/>
                    </a:cubicBezTo>
                    <a:cubicBezTo>
                      <a:pt x="4255" y="211"/>
                      <a:pt x="3618" y="0"/>
                      <a:pt x="2971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5" name="Google Shape;3985;p20"/>
              <p:cNvSpPr/>
              <p:nvPr/>
            </p:nvSpPr>
            <p:spPr>
              <a:xfrm>
                <a:off x="4375650" y="1695150"/>
                <a:ext cx="151375" cy="147875"/>
              </a:xfrm>
              <a:custGeom>
                <a:rect b="b" l="l" r="r" t="t"/>
                <a:pathLst>
                  <a:path extrusionOk="0" h="5915" w="6055">
                    <a:moveTo>
                      <a:pt x="3214" y="237"/>
                    </a:moveTo>
                    <a:cubicBezTo>
                      <a:pt x="3764" y="237"/>
                      <a:pt x="4326" y="406"/>
                      <a:pt x="4827" y="781"/>
                    </a:cubicBezTo>
                    <a:cubicBezTo>
                      <a:pt x="5329" y="1144"/>
                      <a:pt x="5691" y="1674"/>
                      <a:pt x="5887" y="2288"/>
                    </a:cubicBezTo>
                    <a:cubicBezTo>
                      <a:pt x="5981" y="2664"/>
                      <a:pt x="5996" y="2901"/>
                      <a:pt x="6015" y="2967"/>
                    </a:cubicBezTo>
                    <a:lnTo>
                      <a:pt x="6015" y="2967"/>
                    </a:lnTo>
                    <a:cubicBezTo>
                      <a:pt x="5996" y="3022"/>
                      <a:pt x="5981" y="3275"/>
                      <a:pt x="5887" y="3627"/>
                    </a:cubicBezTo>
                    <a:cubicBezTo>
                      <a:pt x="5691" y="4241"/>
                      <a:pt x="5329" y="4771"/>
                      <a:pt x="4827" y="5134"/>
                    </a:cubicBezTo>
                    <a:cubicBezTo>
                      <a:pt x="4326" y="5509"/>
                      <a:pt x="3764" y="5678"/>
                      <a:pt x="3214" y="5678"/>
                    </a:cubicBezTo>
                    <a:cubicBezTo>
                      <a:pt x="1803" y="5678"/>
                      <a:pt x="474" y="4564"/>
                      <a:pt x="474" y="2957"/>
                    </a:cubicBezTo>
                    <a:cubicBezTo>
                      <a:pt x="474" y="1351"/>
                      <a:pt x="1803" y="237"/>
                      <a:pt x="3214" y="237"/>
                    </a:cubicBezTo>
                    <a:close/>
                    <a:moveTo>
                      <a:pt x="3156" y="0"/>
                    </a:moveTo>
                    <a:cubicBezTo>
                      <a:pt x="2250" y="0"/>
                      <a:pt x="1356" y="411"/>
                      <a:pt x="781" y="1200"/>
                    </a:cubicBezTo>
                    <a:cubicBezTo>
                      <a:pt x="0" y="2232"/>
                      <a:pt x="0" y="3683"/>
                      <a:pt x="781" y="4715"/>
                    </a:cubicBezTo>
                    <a:cubicBezTo>
                      <a:pt x="1356" y="5504"/>
                      <a:pt x="2250" y="5915"/>
                      <a:pt x="3156" y="5915"/>
                    </a:cubicBezTo>
                    <a:cubicBezTo>
                      <a:pt x="3788" y="5915"/>
                      <a:pt x="4427" y="5714"/>
                      <a:pt x="4966" y="5301"/>
                    </a:cubicBezTo>
                    <a:cubicBezTo>
                      <a:pt x="5468" y="4883"/>
                      <a:pt x="5831" y="4325"/>
                      <a:pt x="5970" y="3655"/>
                    </a:cubicBezTo>
                    <a:cubicBezTo>
                      <a:pt x="6026" y="3488"/>
                      <a:pt x="6026" y="3320"/>
                      <a:pt x="6026" y="3153"/>
                    </a:cubicBezTo>
                    <a:cubicBezTo>
                      <a:pt x="6026" y="3013"/>
                      <a:pt x="6054" y="2985"/>
                      <a:pt x="6026" y="2957"/>
                    </a:cubicBezTo>
                    <a:cubicBezTo>
                      <a:pt x="6026" y="2922"/>
                      <a:pt x="6026" y="2854"/>
                      <a:pt x="6026" y="2762"/>
                    </a:cubicBezTo>
                    <a:cubicBezTo>
                      <a:pt x="6026" y="2595"/>
                      <a:pt x="6026" y="2427"/>
                      <a:pt x="5970" y="2260"/>
                    </a:cubicBezTo>
                    <a:cubicBezTo>
                      <a:pt x="5831" y="1618"/>
                      <a:pt x="5468" y="1032"/>
                      <a:pt x="4966" y="614"/>
                    </a:cubicBezTo>
                    <a:cubicBezTo>
                      <a:pt x="4427" y="201"/>
                      <a:pt x="3788" y="0"/>
                      <a:pt x="3156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6" name="Google Shape;3986;p20"/>
              <p:cNvSpPr/>
              <p:nvPr/>
            </p:nvSpPr>
            <p:spPr>
              <a:xfrm>
                <a:off x="4136400" y="1695850"/>
                <a:ext cx="85125" cy="7000"/>
              </a:xfrm>
              <a:custGeom>
                <a:rect b="b" l="l" r="r" t="t"/>
                <a:pathLst>
                  <a:path extrusionOk="0" h="280" w="3405">
                    <a:moveTo>
                      <a:pt x="1703" y="0"/>
                    </a:moveTo>
                    <a:cubicBezTo>
                      <a:pt x="754" y="0"/>
                      <a:pt x="1" y="84"/>
                      <a:pt x="1" y="167"/>
                    </a:cubicBezTo>
                    <a:cubicBezTo>
                      <a:pt x="1" y="223"/>
                      <a:pt x="754" y="279"/>
                      <a:pt x="1703" y="279"/>
                    </a:cubicBezTo>
                    <a:cubicBezTo>
                      <a:pt x="2651" y="279"/>
                      <a:pt x="3404" y="223"/>
                      <a:pt x="3404" y="140"/>
                    </a:cubicBezTo>
                    <a:cubicBezTo>
                      <a:pt x="3404" y="56"/>
                      <a:pt x="2651" y="0"/>
                      <a:pt x="1703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7" name="Google Shape;3987;p20"/>
              <p:cNvSpPr/>
              <p:nvPr/>
            </p:nvSpPr>
            <p:spPr>
              <a:xfrm>
                <a:off x="4353325" y="1740675"/>
                <a:ext cx="31400" cy="15225"/>
              </a:xfrm>
              <a:custGeom>
                <a:rect b="b" l="l" r="r" t="t"/>
                <a:pathLst>
                  <a:path extrusionOk="0" h="609" w="1256">
                    <a:moveTo>
                      <a:pt x="541" y="0"/>
                    </a:moveTo>
                    <a:cubicBezTo>
                      <a:pt x="424" y="0"/>
                      <a:pt x="306" y="25"/>
                      <a:pt x="196" y="76"/>
                    </a:cubicBezTo>
                    <a:cubicBezTo>
                      <a:pt x="84" y="160"/>
                      <a:pt x="0" y="216"/>
                      <a:pt x="56" y="272"/>
                    </a:cubicBezTo>
                    <a:cubicBezTo>
                      <a:pt x="62" y="284"/>
                      <a:pt x="80" y="288"/>
                      <a:pt x="108" y="288"/>
                    </a:cubicBezTo>
                    <a:cubicBezTo>
                      <a:pt x="170" y="288"/>
                      <a:pt x="279" y="267"/>
                      <a:pt x="411" y="267"/>
                    </a:cubicBezTo>
                    <a:cubicBezTo>
                      <a:pt x="491" y="267"/>
                      <a:pt x="579" y="275"/>
                      <a:pt x="670" y="300"/>
                    </a:cubicBezTo>
                    <a:cubicBezTo>
                      <a:pt x="987" y="379"/>
                      <a:pt x="1154" y="609"/>
                      <a:pt x="1218" y="609"/>
                    </a:cubicBezTo>
                    <a:cubicBezTo>
                      <a:pt x="1222" y="609"/>
                      <a:pt x="1225" y="608"/>
                      <a:pt x="1228" y="606"/>
                    </a:cubicBezTo>
                    <a:cubicBezTo>
                      <a:pt x="1256" y="606"/>
                      <a:pt x="1256" y="495"/>
                      <a:pt x="1200" y="383"/>
                    </a:cubicBezTo>
                    <a:cubicBezTo>
                      <a:pt x="1064" y="131"/>
                      <a:pt x="807" y="0"/>
                      <a:pt x="541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8" name="Google Shape;3988;p20"/>
              <p:cNvSpPr/>
              <p:nvPr/>
            </p:nvSpPr>
            <p:spPr>
              <a:xfrm>
                <a:off x="4227075" y="2569775"/>
                <a:ext cx="1021125" cy="613800"/>
              </a:xfrm>
              <a:custGeom>
                <a:rect b="b" l="l" r="r" t="t"/>
                <a:pathLst>
                  <a:path extrusionOk="0" h="24552" w="40845">
                    <a:moveTo>
                      <a:pt x="39506" y="1"/>
                    </a:moveTo>
                    <a:lnTo>
                      <a:pt x="25082" y="23073"/>
                    </a:lnTo>
                    <a:lnTo>
                      <a:pt x="1" y="22571"/>
                    </a:lnTo>
                    <a:lnTo>
                      <a:pt x="1" y="24329"/>
                    </a:lnTo>
                    <a:lnTo>
                      <a:pt x="26058" y="24552"/>
                    </a:lnTo>
                    <a:lnTo>
                      <a:pt x="40845" y="949"/>
                    </a:lnTo>
                    <a:lnTo>
                      <a:pt x="39506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9" name="Google Shape;3989;p20"/>
              <p:cNvSpPr/>
              <p:nvPr/>
            </p:nvSpPr>
            <p:spPr>
              <a:xfrm>
                <a:off x="4482350" y="2956875"/>
                <a:ext cx="209975" cy="172475"/>
              </a:xfrm>
              <a:custGeom>
                <a:rect b="b" l="l" r="r" t="t"/>
                <a:pathLst>
                  <a:path extrusionOk="0" h="6899" w="8399">
                    <a:moveTo>
                      <a:pt x="1898" y="1"/>
                    </a:moveTo>
                    <a:lnTo>
                      <a:pt x="1" y="5441"/>
                    </a:lnTo>
                    <a:lnTo>
                      <a:pt x="4660" y="6613"/>
                    </a:lnTo>
                    <a:cubicBezTo>
                      <a:pt x="4770" y="6640"/>
                      <a:pt x="4880" y="6653"/>
                      <a:pt x="4988" y="6653"/>
                    </a:cubicBezTo>
                    <a:cubicBezTo>
                      <a:pt x="5538" y="6653"/>
                      <a:pt x="6040" y="6312"/>
                      <a:pt x="6250" y="5776"/>
                    </a:cubicBezTo>
                    <a:lnTo>
                      <a:pt x="6864" y="4185"/>
                    </a:lnTo>
                    <a:cubicBezTo>
                      <a:pt x="7003" y="4967"/>
                      <a:pt x="7226" y="5748"/>
                      <a:pt x="7478" y="6501"/>
                    </a:cubicBezTo>
                    <a:cubicBezTo>
                      <a:pt x="7632" y="6743"/>
                      <a:pt x="7890" y="6898"/>
                      <a:pt x="8170" y="6898"/>
                    </a:cubicBezTo>
                    <a:cubicBezTo>
                      <a:pt x="8245" y="6898"/>
                      <a:pt x="8322" y="6887"/>
                      <a:pt x="8398" y="6864"/>
                    </a:cubicBezTo>
                    <a:lnTo>
                      <a:pt x="8398" y="3014"/>
                    </a:lnTo>
                    <a:lnTo>
                      <a:pt x="7143" y="1144"/>
                    </a:lnTo>
                    <a:lnTo>
                      <a:pt x="1898" y="1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0" name="Google Shape;3990;p20"/>
              <p:cNvSpPr/>
              <p:nvPr/>
            </p:nvSpPr>
            <p:spPr>
              <a:xfrm>
                <a:off x="3519150" y="2055050"/>
                <a:ext cx="816750" cy="1303600"/>
              </a:xfrm>
              <a:custGeom>
                <a:rect b="b" l="l" r="r" t="t"/>
                <a:pathLst>
                  <a:path extrusionOk="0" h="52144" w="32670">
                    <a:moveTo>
                      <a:pt x="19976" y="0"/>
                    </a:moveTo>
                    <a:cubicBezTo>
                      <a:pt x="19976" y="0"/>
                      <a:pt x="13057" y="1758"/>
                      <a:pt x="10964" y="4855"/>
                    </a:cubicBezTo>
                    <a:cubicBezTo>
                      <a:pt x="8872" y="7979"/>
                      <a:pt x="6501" y="13168"/>
                      <a:pt x="3962" y="23212"/>
                    </a:cubicBezTo>
                    <a:cubicBezTo>
                      <a:pt x="1730" y="32000"/>
                      <a:pt x="0" y="46006"/>
                      <a:pt x="2427" y="49298"/>
                    </a:cubicBezTo>
                    <a:cubicBezTo>
                      <a:pt x="4073" y="51558"/>
                      <a:pt x="5134" y="52143"/>
                      <a:pt x="5134" y="52143"/>
                    </a:cubicBezTo>
                    <a:lnTo>
                      <a:pt x="10490" y="50218"/>
                    </a:lnTo>
                    <a:cubicBezTo>
                      <a:pt x="15651" y="48377"/>
                      <a:pt x="20394" y="45504"/>
                      <a:pt x="24440" y="41821"/>
                    </a:cubicBezTo>
                    <a:lnTo>
                      <a:pt x="32670" y="34316"/>
                    </a:lnTo>
                    <a:lnTo>
                      <a:pt x="28318" y="30912"/>
                    </a:lnTo>
                    <a:cubicBezTo>
                      <a:pt x="28318" y="30912"/>
                      <a:pt x="31638" y="13029"/>
                      <a:pt x="30745" y="6780"/>
                    </a:cubicBezTo>
                    <a:cubicBezTo>
                      <a:pt x="29964" y="1311"/>
                      <a:pt x="19976" y="0"/>
                      <a:pt x="1997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1" name="Google Shape;3991;p20"/>
              <p:cNvSpPr/>
              <p:nvPr/>
            </p:nvSpPr>
            <p:spPr>
              <a:xfrm>
                <a:off x="3722100" y="1912500"/>
                <a:ext cx="609625" cy="330800"/>
              </a:xfrm>
              <a:custGeom>
                <a:rect b="b" l="l" r="r" t="t"/>
                <a:pathLst>
                  <a:path extrusionOk="0" h="13232" w="24385">
                    <a:moveTo>
                      <a:pt x="10889" y="0"/>
                    </a:moveTo>
                    <a:cubicBezTo>
                      <a:pt x="10270" y="0"/>
                      <a:pt x="9661" y="132"/>
                      <a:pt x="9124" y="429"/>
                    </a:cubicBezTo>
                    <a:cubicBezTo>
                      <a:pt x="8036" y="1015"/>
                      <a:pt x="7366" y="2382"/>
                      <a:pt x="7812" y="3498"/>
                    </a:cubicBezTo>
                    <a:cubicBezTo>
                      <a:pt x="7683" y="3487"/>
                      <a:pt x="7554" y="3482"/>
                      <a:pt x="7426" y="3482"/>
                    </a:cubicBezTo>
                    <a:cubicBezTo>
                      <a:pt x="5265" y="3482"/>
                      <a:pt x="3329" y="4999"/>
                      <a:pt x="2065" y="6790"/>
                    </a:cubicBezTo>
                    <a:cubicBezTo>
                      <a:pt x="810" y="8548"/>
                      <a:pt x="1" y="11198"/>
                      <a:pt x="2316" y="12621"/>
                    </a:cubicBezTo>
                    <a:cubicBezTo>
                      <a:pt x="2955" y="12976"/>
                      <a:pt x="3654" y="13170"/>
                      <a:pt x="4378" y="13170"/>
                    </a:cubicBezTo>
                    <a:cubicBezTo>
                      <a:pt x="4509" y="13170"/>
                      <a:pt x="4640" y="13164"/>
                      <a:pt x="4771" y="13151"/>
                    </a:cubicBezTo>
                    <a:cubicBezTo>
                      <a:pt x="8426" y="12844"/>
                      <a:pt x="10993" y="11756"/>
                      <a:pt x="13671" y="11087"/>
                    </a:cubicBezTo>
                    <a:cubicBezTo>
                      <a:pt x="14363" y="10919"/>
                      <a:pt x="15060" y="10838"/>
                      <a:pt x="15754" y="10838"/>
                    </a:cubicBezTo>
                    <a:cubicBezTo>
                      <a:pt x="17944" y="10838"/>
                      <a:pt x="20094" y="11641"/>
                      <a:pt x="21874" y="13040"/>
                    </a:cubicBezTo>
                    <a:lnTo>
                      <a:pt x="21957" y="13095"/>
                    </a:lnTo>
                    <a:cubicBezTo>
                      <a:pt x="22125" y="13198"/>
                      <a:pt x="22357" y="13232"/>
                      <a:pt x="22593" y="13232"/>
                    </a:cubicBezTo>
                    <a:cubicBezTo>
                      <a:pt x="23064" y="13232"/>
                      <a:pt x="23547" y="13095"/>
                      <a:pt x="23547" y="13095"/>
                    </a:cubicBezTo>
                    <a:cubicBezTo>
                      <a:pt x="24384" y="12370"/>
                      <a:pt x="22487" y="8520"/>
                      <a:pt x="21985" y="7543"/>
                    </a:cubicBezTo>
                    <a:cubicBezTo>
                      <a:pt x="21483" y="6567"/>
                      <a:pt x="20562" y="5870"/>
                      <a:pt x="19697" y="5228"/>
                    </a:cubicBezTo>
                    <a:lnTo>
                      <a:pt x="15764" y="2243"/>
                    </a:lnTo>
                    <a:cubicBezTo>
                      <a:pt x="14843" y="1461"/>
                      <a:pt x="13783" y="820"/>
                      <a:pt x="12667" y="345"/>
                    </a:cubicBezTo>
                    <a:cubicBezTo>
                      <a:pt x="12103" y="125"/>
                      <a:pt x="11491" y="0"/>
                      <a:pt x="10889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2" name="Google Shape;3992;p20"/>
              <p:cNvSpPr/>
              <p:nvPr/>
            </p:nvSpPr>
            <p:spPr>
              <a:xfrm>
                <a:off x="3830225" y="2271250"/>
                <a:ext cx="703075" cy="852350"/>
              </a:xfrm>
              <a:custGeom>
                <a:rect b="b" l="l" r="r" t="t"/>
                <a:pathLst>
                  <a:path extrusionOk="0" h="34094" w="28123">
                    <a:moveTo>
                      <a:pt x="5385" y="1"/>
                    </a:moveTo>
                    <a:lnTo>
                      <a:pt x="809" y="21455"/>
                    </a:lnTo>
                    <a:cubicBezTo>
                      <a:pt x="0" y="25194"/>
                      <a:pt x="2092" y="28960"/>
                      <a:pt x="5691" y="30271"/>
                    </a:cubicBezTo>
                    <a:lnTo>
                      <a:pt x="25639" y="34094"/>
                    </a:lnTo>
                    <a:lnTo>
                      <a:pt x="28122" y="26672"/>
                    </a:lnTo>
                    <a:lnTo>
                      <a:pt x="11941" y="21623"/>
                    </a:lnTo>
                    <a:lnTo>
                      <a:pt x="16684" y="894"/>
                    </a:lnTo>
                    <a:lnTo>
                      <a:pt x="5385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3" name="Google Shape;3993;p20"/>
              <p:cNvSpPr/>
              <p:nvPr/>
            </p:nvSpPr>
            <p:spPr>
              <a:xfrm>
                <a:off x="3846250" y="2144300"/>
                <a:ext cx="691225" cy="982775"/>
              </a:xfrm>
              <a:custGeom>
                <a:rect b="b" l="l" r="r" t="t"/>
                <a:pathLst>
                  <a:path extrusionOk="0" h="39311" w="27649">
                    <a:moveTo>
                      <a:pt x="10334" y="0"/>
                    </a:moveTo>
                    <a:cubicBezTo>
                      <a:pt x="10303" y="0"/>
                      <a:pt x="10271" y="1"/>
                      <a:pt x="10240" y="1"/>
                    </a:cubicBezTo>
                    <a:cubicBezTo>
                      <a:pt x="8649" y="113"/>
                      <a:pt x="7171" y="866"/>
                      <a:pt x="6166" y="2094"/>
                    </a:cubicBezTo>
                    <a:cubicBezTo>
                      <a:pt x="5218" y="3210"/>
                      <a:pt x="4520" y="4521"/>
                      <a:pt x="4102" y="5916"/>
                    </a:cubicBezTo>
                    <a:cubicBezTo>
                      <a:pt x="3711" y="7199"/>
                      <a:pt x="3432" y="8483"/>
                      <a:pt x="3209" y="9794"/>
                    </a:cubicBezTo>
                    <a:cubicBezTo>
                      <a:pt x="2261" y="14788"/>
                      <a:pt x="1479" y="18833"/>
                      <a:pt x="949" y="21623"/>
                    </a:cubicBezTo>
                    <a:cubicBezTo>
                      <a:pt x="698" y="22990"/>
                      <a:pt x="503" y="24078"/>
                      <a:pt x="363" y="24831"/>
                    </a:cubicBezTo>
                    <a:lnTo>
                      <a:pt x="224" y="25668"/>
                    </a:lnTo>
                    <a:cubicBezTo>
                      <a:pt x="168" y="25864"/>
                      <a:pt x="168" y="25947"/>
                      <a:pt x="168" y="25947"/>
                    </a:cubicBezTo>
                    <a:cubicBezTo>
                      <a:pt x="168" y="25947"/>
                      <a:pt x="196" y="25864"/>
                      <a:pt x="252" y="25668"/>
                    </a:cubicBezTo>
                    <a:cubicBezTo>
                      <a:pt x="280" y="25473"/>
                      <a:pt x="336" y="25194"/>
                      <a:pt x="419" y="24831"/>
                    </a:cubicBezTo>
                    <a:lnTo>
                      <a:pt x="1061" y="21651"/>
                    </a:lnTo>
                    <a:cubicBezTo>
                      <a:pt x="1619" y="18833"/>
                      <a:pt x="2400" y="14816"/>
                      <a:pt x="3377" y="9850"/>
                    </a:cubicBezTo>
                    <a:cubicBezTo>
                      <a:pt x="3628" y="8538"/>
                      <a:pt x="3935" y="7255"/>
                      <a:pt x="4297" y="5972"/>
                    </a:cubicBezTo>
                    <a:cubicBezTo>
                      <a:pt x="4716" y="4605"/>
                      <a:pt x="5413" y="3349"/>
                      <a:pt x="6334" y="2261"/>
                    </a:cubicBezTo>
                    <a:cubicBezTo>
                      <a:pt x="7310" y="1089"/>
                      <a:pt x="8733" y="364"/>
                      <a:pt x="10268" y="280"/>
                    </a:cubicBezTo>
                    <a:cubicBezTo>
                      <a:pt x="10328" y="278"/>
                      <a:pt x="10388" y="277"/>
                      <a:pt x="10448" y="277"/>
                    </a:cubicBezTo>
                    <a:cubicBezTo>
                      <a:pt x="11999" y="277"/>
                      <a:pt x="13460" y="968"/>
                      <a:pt x="14480" y="2149"/>
                    </a:cubicBezTo>
                    <a:cubicBezTo>
                      <a:pt x="15010" y="2791"/>
                      <a:pt x="15401" y="3544"/>
                      <a:pt x="15596" y="4353"/>
                    </a:cubicBezTo>
                    <a:cubicBezTo>
                      <a:pt x="15680" y="4772"/>
                      <a:pt x="15736" y="5190"/>
                      <a:pt x="15736" y="5609"/>
                    </a:cubicBezTo>
                    <a:cubicBezTo>
                      <a:pt x="15680" y="6027"/>
                      <a:pt x="15708" y="6474"/>
                      <a:pt x="15624" y="6892"/>
                    </a:cubicBezTo>
                    <a:cubicBezTo>
                      <a:pt x="15373" y="8622"/>
                      <a:pt x="15010" y="10380"/>
                      <a:pt x="14648" y="12165"/>
                    </a:cubicBezTo>
                    <a:cubicBezTo>
                      <a:pt x="13867" y="15736"/>
                      <a:pt x="13002" y="19419"/>
                      <a:pt x="12053" y="23157"/>
                    </a:cubicBezTo>
                    <a:cubicBezTo>
                      <a:pt x="11746" y="24357"/>
                      <a:pt x="11439" y="25557"/>
                      <a:pt x="11160" y="26645"/>
                    </a:cubicBezTo>
                    <a:lnTo>
                      <a:pt x="11132" y="26784"/>
                    </a:lnTo>
                    <a:lnTo>
                      <a:pt x="11272" y="26812"/>
                    </a:lnTo>
                    <a:lnTo>
                      <a:pt x="27325" y="31822"/>
                    </a:lnTo>
                    <a:lnTo>
                      <a:pt x="27325" y="31822"/>
                    </a:lnTo>
                    <a:cubicBezTo>
                      <a:pt x="26434" y="34333"/>
                      <a:pt x="25596" y="36739"/>
                      <a:pt x="24810" y="39041"/>
                    </a:cubicBezTo>
                    <a:lnTo>
                      <a:pt x="24810" y="39041"/>
                    </a:lnTo>
                    <a:lnTo>
                      <a:pt x="5162" y="35433"/>
                    </a:lnTo>
                    <a:cubicBezTo>
                      <a:pt x="4130" y="35182"/>
                      <a:pt x="3125" y="34763"/>
                      <a:pt x="2233" y="34178"/>
                    </a:cubicBezTo>
                    <a:cubicBezTo>
                      <a:pt x="1591" y="33731"/>
                      <a:pt x="1033" y="33145"/>
                      <a:pt x="615" y="32476"/>
                    </a:cubicBezTo>
                    <a:lnTo>
                      <a:pt x="419" y="32057"/>
                    </a:lnTo>
                    <a:lnTo>
                      <a:pt x="280" y="31695"/>
                    </a:lnTo>
                    <a:lnTo>
                      <a:pt x="168" y="31388"/>
                    </a:lnTo>
                    <a:lnTo>
                      <a:pt x="112" y="31109"/>
                    </a:lnTo>
                    <a:cubicBezTo>
                      <a:pt x="57" y="30941"/>
                      <a:pt x="57" y="30830"/>
                      <a:pt x="29" y="30718"/>
                    </a:cubicBezTo>
                    <a:cubicBezTo>
                      <a:pt x="29" y="30690"/>
                      <a:pt x="1" y="30634"/>
                      <a:pt x="1" y="30606"/>
                    </a:cubicBezTo>
                    <a:cubicBezTo>
                      <a:pt x="1" y="30606"/>
                      <a:pt x="1" y="30662"/>
                      <a:pt x="1" y="30774"/>
                    </a:cubicBezTo>
                    <a:cubicBezTo>
                      <a:pt x="29" y="30858"/>
                      <a:pt x="29" y="30997"/>
                      <a:pt x="57" y="31137"/>
                    </a:cubicBezTo>
                    <a:lnTo>
                      <a:pt x="112" y="31416"/>
                    </a:lnTo>
                    <a:cubicBezTo>
                      <a:pt x="140" y="31527"/>
                      <a:pt x="168" y="31639"/>
                      <a:pt x="224" y="31750"/>
                    </a:cubicBezTo>
                    <a:cubicBezTo>
                      <a:pt x="252" y="31862"/>
                      <a:pt x="308" y="32001"/>
                      <a:pt x="336" y="32141"/>
                    </a:cubicBezTo>
                    <a:lnTo>
                      <a:pt x="559" y="32532"/>
                    </a:lnTo>
                    <a:cubicBezTo>
                      <a:pt x="977" y="33229"/>
                      <a:pt x="1507" y="33843"/>
                      <a:pt x="2177" y="34289"/>
                    </a:cubicBezTo>
                    <a:cubicBezTo>
                      <a:pt x="3070" y="34903"/>
                      <a:pt x="4074" y="35349"/>
                      <a:pt x="5134" y="35600"/>
                    </a:cubicBezTo>
                    <a:cubicBezTo>
                      <a:pt x="9905" y="36521"/>
                      <a:pt x="16684" y="37804"/>
                      <a:pt x="24859" y="39311"/>
                    </a:cubicBezTo>
                    <a:lnTo>
                      <a:pt x="24942" y="39311"/>
                    </a:lnTo>
                    <a:lnTo>
                      <a:pt x="24970" y="39227"/>
                    </a:lnTo>
                    <a:lnTo>
                      <a:pt x="27593" y="31806"/>
                    </a:lnTo>
                    <a:lnTo>
                      <a:pt x="27649" y="31667"/>
                    </a:lnTo>
                    <a:lnTo>
                      <a:pt x="27509" y="31639"/>
                    </a:lnTo>
                    <a:lnTo>
                      <a:pt x="11448" y="26599"/>
                    </a:lnTo>
                    <a:lnTo>
                      <a:pt x="11448" y="26599"/>
                    </a:lnTo>
                    <a:cubicBezTo>
                      <a:pt x="11740" y="25545"/>
                      <a:pt x="12009" y="24393"/>
                      <a:pt x="12304" y="23241"/>
                    </a:cubicBezTo>
                    <a:cubicBezTo>
                      <a:pt x="13253" y="19503"/>
                      <a:pt x="14146" y="15820"/>
                      <a:pt x="14899" y="12249"/>
                    </a:cubicBezTo>
                    <a:cubicBezTo>
                      <a:pt x="15289" y="10463"/>
                      <a:pt x="15624" y="8678"/>
                      <a:pt x="15875" y="6948"/>
                    </a:cubicBezTo>
                    <a:cubicBezTo>
                      <a:pt x="15959" y="6502"/>
                      <a:pt x="15959" y="6055"/>
                      <a:pt x="15987" y="5637"/>
                    </a:cubicBezTo>
                    <a:cubicBezTo>
                      <a:pt x="15987" y="5190"/>
                      <a:pt x="15931" y="4744"/>
                      <a:pt x="15847" y="4326"/>
                    </a:cubicBezTo>
                    <a:cubicBezTo>
                      <a:pt x="15652" y="3461"/>
                      <a:pt x="15234" y="2652"/>
                      <a:pt x="14676" y="1982"/>
                    </a:cubicBezTo>
                    <a:cubicBezTo>
                      <a:pt x="13580" y="722"/>
                      <a:pt x="12001" y="0"/>
                      <a:pt x="1033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4" name="Google Shape;3994;p20"/>
              <p:cNvSpPr/>
              <p:nvPr/>
            </p:nvSpPr>
            <p:spPr>
              <a:xfrm>
                <a:off x="4057600" y="2812100"/>
                <a:ext cx="72550" cy="69475"/>
              </a:xfrm>
              <a:custGeom>
                <a:rect b="b" l="l" r="r" t="t"/>
                <a:pathLst>
                  <a:path extrusionOk="0" h="2779" w="2902">
                    <a:moveTo>
                      <a:pt x="2649" y="0"/>
                    </a:moveTo>
                    <a:cubicBezTo>
                      <a:pt x="2545" y="0"/>
                      <a:pt x="2413" y="12"/>
                      <a:pt x="2260" y="44"/>
                    </a:cubicBezTo>
                    <a:cubicBezTo>
                      <a:pt x="1228" y="323"/>
                      <a:pt x="391" y="1105"/>
                      <a:pt x="112" y="2137"/>
                    </a:cubicBezTo>
                    <a:cubicBezTo>
                      <a:pt x="0" y="2527"/>
                      <a:pt x="28" y="2779"/>
                      <a:pt x="56" y="2779"/>
                    </a:cubicBezTo>
                    <a:cubicBezTo>
                      <a:pt x="112" y="2779"/>
                      <a:pt x="140" y="2555"/>
                      <a:pt x="279" y="2221"/>
                    </a:cubicBezTo>
                    <a:cubicBezTo>
                      <a:pt x="642" y="1300"/>
                      <a:pt x="1395" y="574"/>
                      <a:pt x="2316" y="268"/>
                    </a:cubicBezTo>
                    <a:cubicBezTo>
                      <a:pt x="2678" y="128"/>
                      <a:pt x="2902" y="100"/>
                      <a:pt x="2902" y="44"/>
                    </a:cubicBezTo>
                    <a:cubicBezTo>
                      <a:pt x="2902" y="27"/>
                      <a:pt x="2809" y="0"/>
                      <a:pt x="264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5" name="Google Shape;3995;p20"/>
              <p:cNvSpPr/>
              <p:nvPr/>
            </p:nvSpPr>
            <p:spPr>
              <a:xfrm>
                <a:off x="3799525" y="2264275"/>
                <a:ext cx="366900" cy="842100"/>
              </a:xfrm>
              <a:custGeom>
                <a:rect b="b" l="l" r="r" t="t"/>
                <a:pathLst>
                  <a:path extrusionOk="0" h="33684" w="14676">
                    <a:moveTo>
                      <a:pt x="6166" y="1"/>
                    </a:moveTo>
                    <a:cubicBezTo>
                      <a:pt x="3767" y="7422"/>
                      <a:pt x="2316" y="15150"/>
                      <a:pt x="1340" y="22906"/>
                    </a:cubicBezTo>
                    <a:cubicBezTo>
                      <a:pt x="1144" y="24692"/>
                      <a:pt x="949" y="26505"/>
                      <a:pt x="1256" y="28291"/>
                    </a:cubicBezTo>
                    <a:cubicBezTo>
                      <a:pt x="1563" y="30076"/>
                      <a:pt x="2428" y="31806"/>
                      <a:pt x="3934" y="32810"/>
                    </a:cubicBezTo>
                    <a:cubicBezTo>
                      <a:pt x="4915" y="33426"/>
                      <a:pt x="6082" y="33683"/>
                      <a:pt x="7251" y="33683"/>
                    </a:cubicBezTo>
                    <a:cubicBezTo>
                      <a:pt x="7778" y="33683"/>
                      <a:pt x="8305" y="33631"/>
                      <a:pt x="8817" y="33536"/>
                    </a:cubicBezTo>
                    <a:cubicBezTo>
                      <a:pt x="10491" y="33229"/>
                      <a:pt x="13141" y="32866"/>
                      <a:pt x="14675" y="32141"/>
                    </a:cubicBezTo>
                    <a:lnTo>
                      <a:pt x="5748" y="30299"/>
                    </a:lnTo>
                    <a:cubicBezTo>
                      <a:pt x="5748" y="30299"/>
                      <a:pt x="1" y="29964"/>
                      <a:pt x="2484" y="18944"/>
                    </a:cubicBezTo>
                    <a:cubicBezTo>
                      <a:pt x="4938" y="7925"/>
                      <a:pt x="6166" y="2"/>
                      <a:pt x="616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6" name="Google Shape;3996;p20"/>
              <p:cNvSpPr/>
              <p:nvPr/>
            </p:nvSpPr>
            <p:spPr>
              <a:xfrm>
                <a:off x="3762550" y="2098275"/>
                <a:ext cx="308325" cy="181150"/>
              </a:xfrm>
              <a:custGeom>
                <a:rect b="b" l="l" r="r" t="t"/>
                <a:pathLst>
                  <a:path extrusionOk="0" h="7246" w="12333">
                    <a:moveTo>
                      <a:pt x="12332" y="1"/>
                    </a:moveTo>
                    <a:lnTo>
                      <a:pt x="12332" y="1"/>
                    </a:lnTo>
                    <a:cubicBezTo>
                      <a:pt x="7813" y="308"/>
                      <a:pt x="3488" y="2037"/>
                      <a:pt x="29" y="4967"/>
                    </a:cubicBezTo>
                    <a:lnTo>
                      <a:pt x="29" y="4799"/>
                    </a:lnTo>
                    <a:lnTo>
                      <a:pt x="29" y="4799"/>
                    </a:lnTo>
                    <a:cubicBezTo>
                      <a:pt x="1" y="5692"/>
                      <a:pt x="85" y="6780"/>
                      <a:pt x="866" y="7143"/>
                    </a:cubicBezTo>
                    <a:cubicBezTo>
                      <a:pt x="1024" y="7214"/>
                      <a:pt x="1187" y="7246"/>
                      <a:pt x="1351" y="7246"/>
                    </a:cubicBezTo>
                    <a:cubicBezTo>
                      <a:pt x="2026" y="7246"/>
                      <a:pt x="2727" y="6716"/>
                      <a:pt x="3265" y="6222"/>
                    </a:cubicBezTo>
                    <a:cubicBezTo>
                      <a:pt x="5971" y="3711"/>
                      <a:pt x="9012" y="1619"/>
                      <a:pt x="1233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7" name="Google Shape;3997;p20"/>
              <p:cNvSpPr/>
              <p:nvPr/>
            </p:nvSpPr>
            <p:spPr>
              <a:xfrm>
                <a:off x="3758375" y="2093850"/>
                <a:ext cx="442225" cy="119550"/>
              </a:xfrm>
              <a:custGeom>
                <a:rect b="b" l="l" r="r" t="t"/>
                <a:pathLst>
                  <a:path extrusionOk="0" h="4782" w="17689">
                    <a:moveTo>
                      <a:pt x="11453" y="1"/>
                    </a:moveTo>
                    <a:cubicBezTo>
                      <a:pt x="10475" y="1"/>
                      <a:pt x="9495" y="148"/>
                      <a:pt x="8565" y="429"/>
                    </a:cubicBezTo>
                    <a:cubicBezTo>
                      <a:pt x="7366" y="820"/>
                      <a:pt x="6222" y="1322"/>
                      <a:pt x="5134" y="1963"/>
                    </a:cubicBezTo>
                    <a:lnTo>
                      <a:pt x="2483" y="3470"/>
                    </a:lnTo>
                    <a:cubicBezTo>
                      <a:pt x="1730" y="3916"/>
                      <a:pt x="1116" y="4223"/>
                      <a:pt x="670" y="4446"/>
                    </a:cubicBezTo>
                    <a:cubicBezTo>
                      <a:pt x="447" y="4530"/>
                      <a:pt x="224" y="4642"/>
                      <a:pt x="0" y="4781"/>
                    </a:cubicBezTo>
                    <a:cubicBezTo>
                      <a:pt x="252" y="4725"/>
                      <a:pt x="503" y="4642"/>
                      <a:pt x="726" y="4530"/>
                    </a:cubicBezTo>
                    <a:cubicBezTo>
                      <a:pt x="1368" y="4279"/>
                      <a:pt x="1981" y="3972"/>
                      <a:pt x="2595" y="3665"/>
                    </a:cubicBezTo>
                    <a:cubicBezTo>
                      <a:pt x="3348" y="3247"/>
                      <a:pt x="4241" y="2745"/>
                      <a:pt x="5245" y="2187"/>
                    </a:cubicBezTo>
                    <a:cubicBezTo>
                      <a:pt x="6334" y="1573"/>
                      <a:pt x="7477" y="1099"/>
                      <a:pt x="8649" y="708"/>
                    </a:cubicBezTo>
                    <a:cubicBezTo>
                      <a:pt x="9557" y="427"/>
                      <a:pt x="10499" y="280"/>
                      <a:pt x="11448" y="280"/>
                    </a:cubicBezTo>
                    <a:cubicBezTo>
                      <a:pt x="11724" y="280"/>
                      <a:pt x="12000" y="292"/>
                      <a:pt x="12276" y="317"/>
                    </a:cubicBezTo>
                    <a:cubicBezTo>
                      <a:pt x="13280" y="401"/>
                      <a:pt x="14257" y="624"/>
                      <a:pt x="15205" y="987"/>
                    </a:cubicBezTo>
                    <a:cubicBezTo>
                      <a:pt x="16767" y="1579"/>
                      <a:pt x="17575" y="2301"/>
                      <a:pt x="17655" y="2301"/>
                    </a:cubicBezTo>
                    <a:cubicBezTo>
                      <a:pt x="17658" y="2301"/>
                      <a:pt x="17660" y="2300"/>
                      <a:pt x="17661" y="2298"/>
                    </a:cubicBezTo>
                    <a:cubicBezTo>
                      <a:pt x="17688" y="2270"/>
                      <a:pt x="17633" y="2242"/>
                      <a:pt x="17521" y="2131"/>
                    </a:cubicBezTo>
                    <a:cubicBezTo>
                      <a:pt x="17382" y="2019"/>
                      <a:pt x="17242" y="1908"/>
                      <a:pt x="17075" y="1796"/>
                    </a:cubicBezTo>
                    <a:cubicBezTo>
                      <a:pt x="16517" y="1378"/>
                      <a:pt x="15931" y="1043"/>
                      <a:pt x="15289" y="792"/>
                    </a:cubicBezTo>
                    <a:cubicBezTo>
                      <a:pt x="14341" y="401"/>
                      <a:pt x="13336" y="150"/>
                      <a:pt x="12304" y="38"/>
                    </a:cubicBezTo>
                    <a:cubicBezTo>
                      <a:pt x="12021" y="13"/>
                      <a:pt x="11737" y="1"/>
                      <a:pt x="1145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8" name="Google Shape;3998;p20"/>
              <p:cNvSpPr/>
              <p:nvPr/>
            </p:nvSpPr>
            <p:spPr>
              <a:xfrm>
                <a:off x="3920200" y="2004825"/>
                <a:ext cx="349450" cy="174425"/>
              </a:xfrm>
              <a:custGeom>
                <a:rect b="b" l="l" r="r" t="t"/>
                <a:pathLst>
                  <a:path extrusionOk="0" h="6977" w="13978">
                    <a:moveTo>
                      <a:pt x="28" y="0"/>
                    </a:moveTo>
                    <a:cubicBezTo>
                      <a:pt x="0" y="56"/>
                      <a:pt x="893" y="168"/>
                      <a:pt x="2288" y="530"/>
                    </a:cubicBezTo>
                    <a:cubicBezTo>
                      <a:pt x="5915" y="1423"/>
                      <a:pt x="9290" y="3125"/>
                      <a:pt x="12220" y="5469"/>
                    </a:cubicBezTo>
                    <a:cubicBezTo>
                      <a:pt x="13285" y="6343"/>
                      <a:pt x="13922" y="6976"/>
                      <a:pt x="13975" y="6976"/>
                    </a:cubicBezTo>
                    <a:cubicBezTo>
                      <a:pt x="13976" y="6976"/>
                      <a:pt x="13977" y="6976"/>
                      <a:pt x="13977" y="6975"/>
                    </a:cubicBezTo>
                    <a:cubicBezTo>
                      <a:pt x="13866" y="6780"/>
                      <a:pt x="13726" y="6640"/>
                      <a:pt x="13587" y="6501"/>
                    </a:cubicBezTo>
                    <a:cubicBezTo>
                      <a:pt x="13168" y="6082"/>
                      <a:pt x="12750" y="5692"/>
                      <a:pt x="12331" y="5329"/>
                    </a:cubicBezTo>
                    <a:cubicBezTo>
                      <a:pt x="9458" y="2846"/>
                      <a:pt x="6026" y="1144"/>
                      <a:pt x="2316" y="335"/>
                    </a:cubicBezTo>
                    <a:cubicBezTo>
                      <a:pt x="1758" y="196"/>
                      <a:pt x="1200" y="112"/>
                      <a:pt x="642" y="56"/>
                    </a:cubicBezTo>
                    <a:cubicBezTo>
                      <a:pt x="419" y="0"/>
                      <a:pt x="223" y="0"/>
                      <a:pt x="28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9" name="Google Shape;3999;p20"/>
              <p:cNvSpPr/>
              <p:nvPr/>
            </p:nvSpPr>
            <p:spPr>
              <a:xfrm>
                <a:off x="4294025" y="2230800"/>
                <a:ext cx="47450" cy="382250"/>
              </a:xfrm>
              <a:custGeom>
                <a:rect b="b" l="l" r="r" t="t"/>
                <a:pathLst>
                  <a:path extrusionOk="0" h="15290" w="1898">
                    <a:moveTo>
                      <a:pt x="1154" y="10932"/>
                    </a:moveTo>
                    <a:cubicBezTo>
                      <a:pt x="1298" y="10932"/>
                      <a:pt x="1435" y="11011"/>
                      <a:pt x="1507" y="11132"/>
                    </a:cubicBezTo>
                    <a:cubicBezTo>
                      <a:pt x="1612" y="11237"/>
                      <a:pt x="1619" y="11414"/>
                      <a:pt x="1528" y="11528"/>
                    </a:cubicBezTo>
                    <a:lnTo>
                      <a:pt x="1528" y="11528"/>
                    </a:lnTo>
                    <a:cubicBezTo>
                      <a:pt x="1521" y="11528"/>
                      <a:pt x="1514" y="11528"/>
                      <a:pt x="1507" y="11528"/>
                    </a:cubicBezTo>
                    <a:cubicBezTo>
                      <a:pt x="1325" y="11528"/>
                      <a:pt x="1183" y="11449"/>
                      <a:pt x="1061" y="11328"/>
                    </a:cubicBezTo>
                    <a:cubicBezTo>
                      <a:pt x="988" y="11225"/>
                      <a:pt x="922" y="11122"/>
                      <a:pt x="872" y="11015"/>
                    </a:cubicBezTo>
                    <a:lnTo>
                      <a:pt x="872" y="11015"/>
                    </a:lnTo>
                    <a:cubicBezTo>
                      <a:pt x="940" y="10981"/>
                      <a:pt x="1012" y="10955"/>
                      <a:pt x="1089" y="10937"/>
                    </a:cubicBezTo>
                    <a:cubicBezTo>
                      <a:pt x="1111" y="10934"/>
                      <a:pt x="1132" y="10932"/>
                      <a:pt x="1154" y="10932"/>
                    </a:cubicBezTo>
                    <a:close/>
                    <a:moveTo>
                      <a:pt x="85" y="1"/>
                    </a:moveTo>
                    <a:cubicBezTo>
                      <a:pt x="57" y="252"/>
                      <a:pt x="57" y="475"/>
                      <a:pt x="85" y="726"/>
                    </a:cubicBezTo>
                    <a:cubicBezTo>
                      <a:pt x="85" y="1256"/>
                      <a:pt x="112" y="1898"/>
                      <a:pt x="140" y="2679"/>
                    </a:cubicBezTo>
                    <a:cubicBezTo>
                      <a:pt x="196" y="4353"/>
                      <a:pt x="308" y="6641"/>
                      <a:pt x="419" y="9179"/>
                    </a:cubicBezTo>
                    <a:cubicBezTo>
                      <a:pt x="475" y="9710"/>
                      <a:pt x="475" y="10212"/>
                      <a:pt x="531" y="10742"/>
                    </a:cubicBezTo>
                    <a:cubicBezTo>
                      <a:pt x="538" y="10810"/>
                      <a:pt x="549" y="10876"/>
                      <a:pt x="566" y="10941"/>
                    </a:cubicBezTo>
                    <a:lnTo>
                      <a:pt x="566" y="10941"/>
                    </a:lnTo>
                    <a:cubicBezTo>
                      <a:pt x="366" y="11106"/>
                      <a:pt x="218" y="11341"/>
                      <a:pt x="168" y="11607"/>
                    </a:cubicBezTo>
                    <a:cubicBezTo>
                      <a:pt x="57" y="12248"/>
                      <a:pt x="1" y="12918"/>
                      <a:pt x="85" y="13560"/>
                    </a:cubicBezTo>
                    <a:cubicBezTo>
                      <a:pt x="140" y="14118"/>
                      <a:pt x="196" y="14536"/>
                      <a:pt x="252" y="14843"/>
                    </a:cubicBezTo>
                    <a:cubicBezTo>
                      <a:pt x="280" y="14982"/>
                      <a:pt x="308" y="15122"/>
                      <a:pt x="364" y="15289"/>
                    </a:cubicBezTo>
                    <a:cubicBezTo>
                      <a:pt x="391" y="15289"/>
                      <a:pt x="308" y="14648"/>
                      <a:pt x="252" y="13532"/>
                    </a:cubicBezTo>
                    <a:cubicBezTo>
                      <a:pt x="196" y="12918"/>
                      <a:pt x="252" y="12276"/>
                      <a:pt x="391" y="11635"/>
                    </a:cubicBezTo>
                    <a:cubicBezTo>
                      <a:pt x="421" y="11456"/>
                      <a:pt x="514" y="11294"/>
                      <a:pt x="649" y="11169"/>
                    </a:cubicBezTo>
                    <a:lnTo>
                      <a:pt x="649" y="11169"/>
                    </a:lnTo>
                    <a:cubicBezTo>
                      <a:pt x="703" y="11283"/>
                      <a:pt x="776" y="11392"/>
                      <a:pt x="866" y="11495"/>
                    </a:cubicBezTo>
                    <a:cubicBezTo>
                      <a:pt x="1004" y="11680"/>
                      <a:pt x="1220" y="11788"/>
                      <a:pt x="1464" y="11788"/>
                    </a:cubicBezTo>
                    <a:cubicBezTo>
                      <a:pt x="1515" y="11788"/>
                      <a:pt x="1566" y="11784"/>
                      <a:pt x="1619" y="11774"/>
                    </a:cubicBezTo>
                    <a:lnTo>
                      <a:pt x="1675" y="11774"/>
                    </a:lnTo>
                    <a:cubicBezTo>
                      <a:pt x="1870" y="11551"/>
                      <a:pt x="1898" y="11216"/>
                      <a:pt x="1731" y="10993"/>
                    </a:cubicBezTo>
                    <a:cubicBezTo>
                      <a:pt x="1592" y="10808"/>
                      <a:pt x="1396" y="10700"/>
                      <a:pt x="1174" y="10700"/>
                    </a:cubicBezTo>
                    <a:cubicBezTo>
                      <a:pt x="1128" y="10700"/>
                      <a:pt x="1081" y="10704"/>
                      <a:pt x="1033" y="10714"/>
                    </a:cubicBezTo>
                    <a:cubicBezTo>
                      <a:pt x="951" y="10730"/>
                      <a:pt x="872" y="10757"/>
                      <a:pt x="796" y="10794"/>
                    </a:cubicBezTo>
                    <a:lnTo>
                      <a:pt x="796" y="10794"/>
                    </a:lnTo>
                    <a:cubicBezTo>
                      <a:pt x="790" y="10767"/>
                      <a:pt x="785" y="10741"/>
                      <a:pt x="782" y="10714"/>
                    </a:cubicBezTo>
                    <a:cubicBezTo>
                      <a:pt x="726" y="10240"/>
                      <a:pt x="726" y="9682"/>
                      <a:pt x="698" y="9152"/>
                    </a:cubicBezTo>
                    <a:cubicBezTo>
                      <a:pt x="559" y="6641"/>
                      <a:pt x="419" y="4325"/>
                      <a:pt x="308" y="2679"/>
                    </a:cubicBezTo>
                    <a:cubicBezTo>
                      <a:pt x="252" y="1898"/>
                      <a:pt x="196" y="1228"/>
                      <a:pt x="168" y="726"/>
                    </a:cubicBezTo>
                    <a:cubicBezTo>
                      <a:pt x="168" y="475"/>
                      <a:pt x="140" y="224"/>
                      <a:pt x="85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0" name="Google Shape;4000;p20"/>
              <p:cNvSpPr/>
              <p:nvPr/>
            </p:nvSpPr>
            <p:spPr>
              <a:xfrm>
                <a:off x="3603525" y="3048950"/>
                <a:ext cx="482675" cy="282500"/>
              </a:xfrm>
              <a:custGeom>
                <a:rect b="b" l="l" r="r" t="t"/>
                <a:pathLst>
                  <a:path extrusionOk="0" h="11300" w="19307">
                    <a:moveTo>
                      <a:pt x="19307" y="0"/>
                    </a:moveTo>
                    <a:lnTo>
                      <a:pt x="19307" y="0"/>
                    </a:lnTo>
                    <a:cubicBezTo>
                      <a:pt x="19056" y="168"/>
                      <a:pt x="18833" y="363"/>
                      <a:pt x="18610" y="558"/>
                    </a:cubicBezTo>
                    <a:cubicBezTo>
                      <a:pt x="18163" y="893"/>
                      <a:pt x="17494" y="1395"/>
                      <a:pt x="16684" y="2009"/>
                    </a:cubicBezTo>
                    <a:cubicBezTo>
                      <a:pt x="14592" y="3599"/>
                      <a:pt x="12388" y="5078"/>
                      <a:pt x="10100" y="6417"/>
                    </a:cubicBezTo>
                    <a:cubicBezTo>
                      <a:pt x="7813" y="7756"/>
                      <a:pt x="5469" y="8956"/>
                      <a:pt x="3042" y="10016"/>
                    </a:cubicBezTo>
                    <a:cubicBezTo>
                      <a:pt x="2093" y="10435"/>
                      <a:pt x="1340" y="10741"/>
                      <a:pt x="810" y="10965"/>
                    </a:cubicBezTo>
                    <a:cubicBezTo>
                      <a:pt x="531" y="11048"/>
                      <a:pt x="252" y="11160"/>
                      <a:pt x="1" y="11299"/>
                    </a:cubicBezTo>
                    <a:cubicBezTo>
                      <a:pt x="280" y="11244"/>
                      <a:pt x="587" y="11160"/>
                      <a:pt x="838" y="11048"/>
                    </a:cubicBezTo>
                    <a:cubicBezTo>
                      <a:pt x="1396" y="10853"/>
                      <a:pt x="2177" y="10574"/>
                      <a:pt x="3098" y="10183"/>
                    </a:cubicBezTo>
                    <a:cubicBezTo>
                      <a:pt x="5581" y="9179"/>
                      <a:pt x="7952" y="8007"/>
                      <a:pt x="10240" y="6668"/>
                    </a:cubicBezTo>
                    <a:cubicBezTo>
                      <a:pt x="12528" y="5301"/>
                      <a:pt x="14732" y="3795"/>
                      <a:pt x="16824" y="2176"/>
                    </a:cubicBezTo>
                    <a:cubicBezTo>
                      <a:pt x="17633" y="1535"/>
                      <a:pt x="18247" y="1005"/>
                      <a:pt x="18665" y="614"/>
                    </a:cubicBezTo>
                    <a:cubicBezTo>
                      <a:pt x="18916" y="447"/>
                      <a:pt x="19112" y="223"/>
                      <a:pt x="1930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1" name="Google Shape;4001;p20"/>
              <p:cNvSpPr/>
              <p:nvPr/>
            </p:nvSpPr>
            <p:spPr>
              <a:xfrm>
                <a:off x="3653050" y="3309750"/>
                <a:ext cx="32800" cy="39875"/>
              </a:xfrm>
              <a:custGeom>
                <a:rect b="b" l="l" r="r" t="t"/>
                <a:pathLst>
                  <a:path extrusionOk="0" h="1595" w="1312">
                    <a:moveTo>
                      <a:pt x="65" y="1"/>
                    </a:moveTo>
                    <a:cubicBezTo>
                      <a:pt x="62" y="1"/>
                      <a:pt x="59" y="1"/>
                      <a:pt x="57" y="3"/>
                    </a:cubicBezTo>
                    <a:cubicBezTo>
                      <a:pt x="1" y="58"/>
                      <a:pt x="224" y="449"/>
                      <a:pt x="559" y="895"/>
                    </a:cubicBezTo>
                    <a:cubicBezTo>
                      <a:pt x="853" y="1296"/>
                      <a:pt x="1147" y="1595"/>
                      <a:pt x="1244" y="1595"/>
                    </a:cubicBezTo>
                    <a:cubicBezTo>
                      <a:pt x="1249" y="1595"/>
                      <a:pt x="1253" y="1594"/>
                      <a:pt x="1256" y="1593"/>
                    </a:cubicBezTo>
                    <a:cubicBezTo>
                      <a:pt x="1312" y="1537"/>
                      <a:pt x="1089" y="1146"/>
                      <a:pt x="754" y="700"/>
                    </a:cubicBezTo>
                    <a:cubicBezTo>
                      <a:pt x="460" y="299"/>
                      <a:pt x="141" y="1"/>
                      <a:pt x="6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2" name="Google Shape;4002;p20"/>
              <p:cNvSpPr/>
              <p:nvPr/>
            </p:nvSpPr>
            <p:spPr>
              <a:xfrm>
                <a:off x="3726300" y="3276275"/>
                <a:ext cx="39075" cy="40025"/>
              </a:xfrm>
              <a:custGeom>
                <a:rect b="b" l="l" r="r" t="t"/>
                <a:pathLst>
                  <a:path extrusionOk="0" h="1601" w="1563">
                    <a:moveTo>
                      <a:pt x="91" y="1"/>
                    </a:moveTo>
                    <a:cubicBezTo>
                      <a:pt x="88" y="1"/>
                      <a:pt x="86" y="1"/>
                      <a:pt x="84" y="2"/>
                    </a:cubicBezTo>
                    <a:cubicBezTo>
                      <a:pt x="0" y="30"/>
                      <a:pt x="223" y="477"/>
                      <a:pt x="614" y="951"/>
                    </a:cubicBezTo>
                    <a:cubicBezTo>
                      <a:pt x="994" y="1356"/>
                      <a:pt x="1396" y="1600"/>
                      <a:pt x="1489" y="1600"/>
                    </a:cubicBezTo>
                    <a:cubicBezTo>
                      <a:pt x="1498" y="1600"/>
                      <a:pt x="1504" y="1598"/>
                      <a:pt x="1507" y="1593"/>
                    </a:cubicBezTo>
                    <a:cubicBezTo>
                      <a:pt x="1562" y="1509"/>
                      <a:pt x="1228" y="1174"/>
                      <a:pt x="837" y="756"/>
                    </a:cubicBezTo>
                    <a:cubicBezTo>
                      <a:pt x="434" y="352"/>
                      <a:pt x="160" y="1"/>
                      <a:pt x="9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3" name="Google Shape;4003;p20"/>
              <p:cNvSpPr/>
              <p:nvPr/>
            </p:nvSpPr>
            <p:spPr>
              <a:xfrm>
                <a:off x="3818350" y="3232250"/>
                <a:ext cx="47450" cy="50500"/>
              </a:xfrm>
              <a:custGeom>
                <a:rect b="b" l="l" r="r" t="t"/>
                <a:pathLst>
                  <a:path extrusionOk="0" h="2020" w="1898">
                    <a:moveTo>
                      <a:pt x="71" y="1"/>
                    </a:moveTo>
                    <a:cubicBezTo>
                      <a:pt x="65" y="1"/>
                      <a:pt x="60" y="2"/>
                      <a:pt x="57" y="6"/>
                    </a:cubicBezTo>
                    <a:cubicBezTo>
                      <a:pt x="1" y="62"/>
                      <a:pt x="363" y="536"/>
                      <a:pt x="838" y="1094"/>
                    </a:cubicBezTo>
                    <a:cubicBezTo>
                      <a:pt x="1308" y="1642"/>
                      <a:pt x="1729" y="2020"/>
                      <a:pt x="1827" y="2020"/>
                    </a:cubicBezTo>
                    <a:cubicBezTo>
                      <a:pt x="1833" y="2020"/>
                      <a:pt x="1839" y="2018"/>
                      <a:pt x="1842" y="2014"/>
                    </a:cubicBezTo>
                    <a:cubicBezTo>
                      <a:pt x="1898" y="1959"/>
                      <a:pt x="1535" y="1484"/>
                      <a:pt x="1061" y="926"/>
                    </a:cubicBezTo>
                    <a:cubicBezTo>
                      <a:pt x="589" y="402"/>
                      <a:pt x="166" y="1"/>
                      <a:pt x="7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4" name="Google Shape;4004;p20"/>
              <p:cNvSpPr/>
              <p:nvPr/>
            </p:nvSpPr>
            <p:spPr>
              <a:xfrm>
                <a:off x="3922975" y="3168800"/>
                <a:ext cx="50250" cy="56750"/>
              </a:xfrm>
              <a:custGeom>
                <a:rect b="b" l="l" r="r" t="t"/>
                <a:pathLst>
                  <a:path extrusionOk="0" h="2270" w="2010">
                    <a:moveTo>
                      <a:pt x="69" y="0"/>
                    </a:moveTo>
                    <a:cubicBezTo>
                      <a:pt x="64" y="0"/>
                      <a:pt x="59" y="2"/>
                      <a:pt x="56" y="5"/>
                    </a:cubicBezTo>
                    <a:cubicBezTo>
                      <a:pt x="1" y="33"/>
                      <a:pt x="391" y="619"/>
                      <a:pt x="921" y="1233"/>
                    </a:cubicBezTo>
                    <a:cubicBezTo>
                      <a:pt x="1397" y="1813"/>
                      <a:pt x="1847" y="2269"/>
                      <a:pt x="1941" y="2269"/>
                    </a:cubicBezTo>
                    <a:cubicBezTo>
                      <a:pt x="1946" y="2269"/>
                      <a:pt x="1951" y="2268"/>
                      <a:pt x="1954" y="2265"/>
                    </a:cubicBezTo>
                    <a:cubicBezTo>
                      <a:pt x="2009" y="2237"/>
                      <a:pt x="1619" y="1651"/>
                      <a:pt x="1117" y="1037"/>
                    </a:cubicBezTo>
                    <a:cubicBezTo>
                      <a:pt x="615" y="456"/>
                      <a:pt x="163" y="0"/>
                      <a:pt x="6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5" name="Google Shape;4005;p20"/>
              <p:cNvSpPr/>
              <p:nvPr/>
            </p:nvSpPr>
            <p:spPr>
              <a:xfrm>
                <a:off x="4018525" y="3103900"/>
                <a:ext cx="54425" cy="47050"/>
              </a:xfrm>
              <a:custGeom>
                <a:rect b="b" l="l" r="r" t="t"/>
                <a:pathLst>
                  <a:path extrusionOk="0" h="1882" w="2177">
                    <a:moveTo>
                      <a:pt x="69" y="1"/>
                    </a:moveTo>
                    <a:cubicBezTo>
                      <a:pt x="63" y="1"/>
                      <a:pt x="58" y="3"/>
                      <a:pt x="57" y="6"/>
                    </a:cubicBezTo>
                    <a:cubicBezTo>
                      <a:pt x="1" y="62"/>
                      <a:pt x="419" y="536"/>
                      <a:pt x="977" y="1039"/>
                    </a:cubicBezTo>
                    <a:cubicBezTo>
                      <a:pt x="1523" y="1533"/>
                      <a:pt x="1997" y="1881"/>
                      <a:pt x="2104" y="1881"/>
                    </a:cubicBezTo>
                    <a:cubicBezTo>
                      <a:pt x="2111" y="1881"/>
                      <a:pt x="2117" y="1879"/>
                      <a:pt x="2121" y="1876"/>
                    </a:cubicBezTo>
                    <a:cubicBezTo>
                      <a:pt x="2177" y="1820"/>
                      <a:pt x="1731" y="1345"/>
                      <a:pt x="1173" y="843"/>
                    </a:cubicBezTo>
                    <a:cubicBezTo>
                      <a:pt x="627" y="349"/>
                      <a:pt x="153" y="1"/>
                      <a:pt x="6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6" name="Google Shape;4006;p20"/>
              <p:cNvSpPr/>
              <p:nvPr/>
            </p:nvSpPr>
            <p:spPr>
              <a:xfrm>
                <a:off x="4964300" y="2049225"/>
                <a:ext cx="67675" cy="61175"/>
              </a:xfrm>
              <a:custGeom>
                <a:rect b="b" l="l" r="r" t="t"/>
                <a:pathLst>
                  <a:path extrusionOk="0" h="2447" w="2707">
                    <a:moveTo>
                      <a:pt x="1348" y="1"/>
                    </a:moveTo>
                    <a:cubicBezTo>
                      <a:pt x="789" y="1"/>
                      <a:pt x="287" y="385"/>
                      <a:pt x="168" y="931"/>
                    </a:cubicBezTo>
                    <a:cubicBezTo>
                      <a:pt x="1" y="1600"/>
                      <a:pt x="419" y="2270"/>
                      <a:pt x="1061" y="2409"/>
                    </a:cubicBezTo>
                    <a:cubicBezTo>
                      <a:pt x="1161" y="2434"/>
                      <a:pt x="1262" y="2446"/>
                      <a:pt x="1360" y="2446"/>
                    </a:cubicBezTo>
                    <a:cubicBezTo>
                      <a:pt x="1919" y="2446"/>
                      <a:pt x="2421" y="2062"/>
                      <a:pt x="2540" y="1516"/>
                    </a:cubicBezTo>
                    <a:cubicBezTo>
                      <a:pt x="2707" y="847"/>
                      <a:pt x="2288" y="177"/>
                      <a:pt x="1647" y="38"/>
                    </a:cubicBezTo>
                    <a:cubicBezTo>
                      <a:pt x="1547" y="13"/>
                      <a:pt x="1446" y="1"/>
                      <a:pt x="1348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7" name="Google Shape;4007;p20"/>
              <p:cNvSpPr/>
              <p:nvPr/>
            </p:nvSpPr>
            <p:spPr>
              <a:xfrm>
                <a:off x="4900875" y="1978925"/>
                <a:ext cx="195825" cy="66725"/>
              </a:xfrm>
              <a:custGeom>
                <a:rect b="b" l="l" r="r" t="t"/>
                <a:pathLst>
                  <a:path extrusionOk="0" h="2669" w="7833">
                    <a:moveTo>
                      <a:pt x="3935" y="0"/>
                    </a:moveTo>
                    <a:cubicBezTo>
                      <a:pt x="2676" y="0"/>
                      <a:pt x="1418" y="496"/>
                      <a:pt x="473" y="1483"/>
                    </a:cubicBezTo>
                    <a:cubicBezTo>
                      <a:pt x="1" y="1977"/>
                      <a:pt x="454" y="2669"/>
                      <a:pt x="980" y="2669"/>
                    </a:cubicBezTo>
                    <a:cubicBezTo>
                      <a:pt x="1138" y="2669"/>
                      <a:pt x="1302" y="2607"/>
                      <a:pt x="1450" y="2459"/>
                    </a:cubicBezTo>
                    <a:cubicBezTo>
                      <a:pt x="2115" y="1737"/>
                      <a:pt x="3017" y="1374"/>
                      <a:pt x="3924" y="1374"/>
                    </a:cubicBezTo>
                    <a:cubicBezTo>
                      <a:pt x="4803" y="1374"/>
                      <a:pt x="5687" y="1716"/>
                      <a:pt x="6360" y="2403"/>
                    </a:cubicBezTo>
                    <a:cubicBezTo>
                      <a:pt x="6499" y="2549"/>
                      <a:pt x="6658" y="2610"/>
                      <a:pt x="6814" y="2610"/>
                    </a:cubicBezTo>
                    <a:cubicBezTo>
                      <a:pt x="7345" y="2610"/>
                      <a:pt x="7833" y="1902"/>
                      <a:pt x="7336" y="1427"/>
                    </a:cubicBezTo>
                    <a:cubicBezTo>
                      <a:pt x="6398" y="475"/>
                      <a:pt x="5166" y="0"/>
                      <a:pt x="3935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8" name="Google Shape;4008;p20"/>
              <p:cNvSpPr/>
              <p:nvPr/>
            </p:nvSpPr>
            <p:spPr>
              <a:xfrm>
                <a:off x="4795600" y="1797650"/>
                <a:ext cx="406525" cy="104925"/>
              </a:xfrm>
              <a:custGeom>
                <a:rect b="b" l="l" r="r" t="t"/>
                <a:pathLst>
                  <a:path extrusionOk="0" h="4197" w="16261">
                    <a:moveTo>
                      <a:pt x="8195" y="1"/>
                    </a:moveTo>
                    <a:cubicBezTo>
                      <a:pt x="8159" y="1"/>
                      <a:pt x="8124" y="1"/>
                      <a:pt x="8088" y="1"/>
                    </a:cubicBezTo>
                    <a:cubicBezTo>
                      <a:pt x="5214" y="1"/>
                      <a:pt x="2676" y="1173"/>
                      <a:pt x="527" y="3042"/>
                    </a:cubicBezTo>
                    <a:cubicBezTo>
                      <a:pt x="1" y="3481"/>
                      <a:pt x="492" y="4196"/>
                      <a:pt x="1052" y="4196"/>
                    </a:cubicBezTo>
                    <a:cubicBezTo>
                      <a:pt x="1204" y="4196"/>
                      <a:pt x="1361" y="4144"/>
                      <a:pt x="1504" y="4019"/>
                    </a:cubicBezTo>
                    <a:cubicBezTo>
                      <a:pt x="3345" y="2401"/>
                      <a:pt x="5577" y="1396"/>
                      <a:pt x="8060" y="1368"/>
                    </a:cubicBezTo>
                    <a:cubicBezTo>
                      <a:pt x="8097" y="1368"/>
                      <a:pt x="8133" y="1368"/>
                      <a:pt x="8170" y="1368"/>
                    </a:cubicBezTo>
                    <a:cubicBezTo>
                      <a:pt x="10614" y="1368"/>
                      <a:pt x="12969" y="2286"/>
                      <a:pt x="14784" y="3963"/>
                    </a:cubicBezTo>
                    <a:cubicBezTo>
                      <a:pt x="14925" y="4092"/>
                      <a:pt x="15083" y="4147"/>
                      <a:pt x="15236" y="4147"/>
                    </a:cubicBezTo>
                    <a:cubicBezTo>
                      <a:pt x="15777" y="4147"/>
                      <a:pt x="16260" y="3465"/>
                      <a:pt x="15760" y="2987"/>
                    </a:cubicBezTo>
                    <a:cubicBezTo>
                      <a:pt x="13694" y="1086"/>
                      <a:pt x="11002" y="1"/>
                      <a:pt x="8195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9" name="Google Shape;4009;p20"/>
              <p:cNvSpPr/>
              <p:nvPr/>
            </p:nvSpPr>
            <p:spPr>
              <a:xfrm>
                <a:off x="4838150" y="1886400"/>
                <a:ext cx="320025" cy="96075"/>
              </a:xfrm>
              <a:custGeom>
                <a:rect b="b" l="l" r="r" t="t"/>
                <a:pathLst>
                  <a:path extrusionOk="0" h="3843" w="12801">
                    <a:moveTo>
                      <a:pt x="6463" y="1"/>
                    </a:moveTo>
                    <a:cubicBezTo>
                      <a:pt x="4266" y="1"/>
                      <a:pt x="2073" y="887"/>
                      <a:pt x="471" y="2645"/>
                    </a:cubicBezTo>
                    <a:cubicBezTo>
                      <a:pt x="1" y="3137"/>
                      <a:pt x="465" y="3843"/>
                      <a:pt x="984" y="3843"/>
                    </a:cubicBezTo>
                    <a:cubicBezTo>
                      <a:pt x="1142" y="3843"/>
                      <a:pt x="1305" y="3777"/>
                      <a:pt x="1448" y="3621"/>
                    </a:cubicBezTo>
                    <a:cubicBezTo>
                      <a:pt x="2781" y="2132"/>
                      <a:pt x="4620" y="1385"/>
                      <a:pt x="6460" y="1385"/>
                    </a:cubicBezTo>
                    <a:cubicBezTo>
                      <a:pt x="8240" y="1385"/>
                      <a:pt x="10022" y="2083"/>
                      <a:pt x="11352" y="3482"/>
                    </a:cubicBezTo>
                    <a:cubicBezTo>
                      <a:pt x="11493" y="3630"/>
                      <a:pt x="11654" y="3692"/>
                      <a:pt x="11810" y="3692"/>
                    </a:cubicBezTo>
                    <a:cubicBezTo>
                      <a:pt x="12331" y="3692"/>
                      <a:pt x="12801" y="2999"/>
                      <a:pt x="12328" y="2505"/>
                    </a:cubicBezTo>
                    <a:cubicBezTo>
                      <a:pt x="10723" y="831"/>
                      <a:pt x="8591" y="1"/>
                      <a:pt x="6463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010" name="Google Shape;4010;p20"/>
          <p:cNvSpPr txBox="1"/>
          <p:nvPr>
            <p:ph type="title"/>
          </p:nvPr>
        </p:nvSpPr>
        <p:spPr>
          <a:xfrm>
            <a:off x="3739450" y="295000"/>
            <a:ext cx="47742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BIBLIOGRAPHICAL REFERENCES </a:t>
            </a:r>
            <a:endParaRPr/>
          </a:p>
        </p:txBody>
      </p:sp>
      <p:sp>
        <p:nvSpPr>
          <p:cNvPr id="4011" name="Google Shape;4011;p20"/>
          <p:cNvSpPr txBox="1"/>
          <p:nvPr>
            <p:ph idx="1" type="body"/>
          </p:nvPr>
        </p:nvSpPr>
        <p:spPr>
          <a:xfrm>
            <a:off x="683825" y="1805723"/>
            <a:ext cx="5482800" cy="22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ic"/>
              <a:buChar char="●"/>
            </a:pPr>
            <a:r>
              <a:rPr lang="es-ES"/>
              <a:t>Se amplía y consolida el sistema de seguridad vecinal. (s. f.). Recuperado 23 de enero de 2021, de </a:t>
            </a:r>
            <a:r>
              <a:rPr lang="es-ES" u="sng">
                <a:solidFill>
                  <a:schemeClr val="hlink"/>
                </a:solidFill>
                <a:hlinkClick r:id="rId3"/>
              </a:rPr>
              <a:t>https://elexpres.com/2015/nota.php?story_id=244873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ic"/>
              <a:buChar char="●"/>
            </a:pPr>
            <a:r>
              <a:rPr lang="es-ES"/>
              <a:t>24 Horas - El Diario Sin Límites. (2020, 10 agosto). Iztapalapa tiene el primer lugar en robo con violencia en transporte público. Recuperado 23 de enero de 2021, de </a:t>
            </a:r>
            <a:r>
              <a:rPr lang="es-ES" u="sng">
                <a:solidFill>
                  <a:schemeClr val="hlink"/>
                </a:solidFill>
                <a:hlinkClick r:id="rId4"/>
              </a:rPr>
              <a:t>https://www.24-horas.mx/2020/08/10/iztapalapa-tiene-el-primer-lugar-en-robo-con-violencia-en-transporte-publico/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ic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ic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ic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4012" name="Google Shape;4012;p20"/>
          <p:cNvGrpSpPr/>
          <p:nvPr/>
        </p:nvGrpSpPr>
        <p:grpSpPr>
          <a:xfrm>
            <a:off x="1177850" y="765550"/>
            <a:ext cx="895440" cy="807540"/>
            <a:chOff x="1177850" y="765550"/>
            <a:chExt cx="895440" cy="807540"/>
          </a:xfrm>
        </p:grpSpPr>
        <p:sp>
          <p:nvSpPr>
            <p:cNvPr id="4013" name="Google Shape;4013;p20"/>
            <p:cNvSpPr/>
            <p:nvPr/>
          </p:nvSpPr>
          <p:spPr>
            <a:xfrm>
              <a:off x="1589807" y="1168909"/>
              <a:ext cx="4348" cy="404181"/>
            </a:xfrm>
            <a:custGeom>
              <a:rect b="b" l="l" r="r" t="t"/>
              <a:pathLst>
                <a:path extrusionOk="0" h="26030" w="280">
                  <a:moveTo>
                    <a:pt x="140" y="0"/>
                  </a:moveTo>
                  <a:cubicBezTo>
                    <a:pt x="84" y="0"/>
                    <a:pt x="1" y="5831"/>
                    <a:pt x="1" y="13029"/>
                  </a:cubicBezTo>
                  <a:cubicBezTo>
                    <a:pt x="1" y="20199"/>
                    <a:pt x="84" y="26030"/>
                    <a:pt x="140" y="26030"/>
                  </a:cubicBezTo>
                  <a:cubicBezTo>
                    <a:pt x="224" y="26030"/>
                    <a:pt x="280" y="20199"/>
                    <a:pt x="280" y="13029"/>
                  </a:cubicBezTo>
                  <a:cubicBezTo>
                    <a:pt x="280" y="5831"/>
                    <a:pt x="224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14" name="Google Shape;4014;p20"/>
            <p:cNvGrpSpPr/>
            <p:nvPr/>
          </p:nvGrpSpPr>
          <p:grpSpPr>
            <a:xfrm>
              <a:off x="1177850" y="765550"/>
              <a:ext cx="895440" cy="453201"/>
              <a:chOff x="1177850" y="765550"/>
              <a:chExt cx="895440" cy="453201"/>
            </a:xfrm>
          </p:grpSpPr>
          <p:sp>
            <p:nvSpPr>
              <p:cNvPr id="4015" name="Google Shape;4015;p20"/>
              <p:cNvSpPr/>
              <p:nvPr/>
            </p:nvSpPr>
            <p:spPr>
              <a:xfrm>
                <a:off x="1177850" y="765550"/>
                <a:ext cx="895440" cy="453201"/>
              </a:xfrm>
              <a:custGeom>
                <a:rect b="b" l="l" r="r" t="t"/>
                <a:pathLst>
                  <a:path extrusionOk="0" h="29187" w="57668">
                    <a:moveTo>
                      <a:pt x="25742" y="0"/>
                    </a:moveTo>
                    <a:cubicBezTo>
                      <a:pt x="23058" y="0"/>
                      <a:pt x="20387" y="724"/>
                      <a:pt x="18023" y="2152"/>
                    </a:cubicBezTo>
                    <a:cubicBezTo>
                      <a:pt x="13894" y="4747"/>
                      <a:pt x="11300" y="9155"/>
                      <a:pt x="11049" y="14009"/>
                    </a:cubicBezTo>
                    <a:cubicBezTo>
                      <a:pt x="4102" y="15153"/>
                      <a:pt x="1" y="22435"/>
                      <a:pt x="2623" y="28963"/>
                    </a:cubicBezTo>
                    <a:lnTo>
                      <a:pt x="55771" y="29186"/>
                    </a:lnTo>
                    <a:cubicBezTo>
                      <a:pt x="57668" y="24723"/>
                      <a:pt x="56524" y="20063"/>
                      <a:pt x="53371" y="16381"/>
                    </a:cubicBezTo>
                    <a:cubicBezTo>
                      <a:pt x="50789" y="13401"/>
                      <a:pt x="47070" y="11765"/>
                      <a:pt x="43240" y="11765"/>
                    </a:cubicBezTo>
                    <a:cubicBezTo>
                      <a:pt x="42229" y="11765"/>
                      <a:pt x="41211" y="11879"/>
                      <a:pt x="40203" y="12112"/>
                    </a:cubicBezTo>
                    <a:cubicBezTo>
                      <a:pt x="39310" y="7341"/>
                      <a:pt x="36158" y="3296"/>
                      <a:pt x="31750" y="1259"/>
                    </a:cubicBezTo>
                    <a:cubicBezTo>
                      <a:pt x="29824" y="417"/>
                      <a:pt x="27779" y="0"/>
                      <a:pt x="25742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6" name="Google Shape;4016;p20"/>
              <p:cNvSpPr/>
              <p:nvPr/>
            </p:nvSpPr>
            <p:spPr>
              <a:xfrm>
                <a:off x="1507500" y="976561"/>
                <a:ext cx="175461" cy="240009"/>
              </a:xfrm>
              <a:custGeom>
                <a:rect b="b" l="l" r="r" t="t"/>
                <a:pathLst>
                  <a:path extrusionOk="0" h="15457" w="11300">
                    <a:moveTo>
                      <a:pt x="5664" y="1"/>
                    </a:moveTo>
                    <a:lnTo>
                      <a:pt x="1" y="7980"/>
                    </a:lnTo>
                    <a:lnTo>
                      <a:pt x="3767" y="7980"/>
                    </a:lnTo>
                    <a:lnTo>
                      <a:pt x="3767" y="15457"/>
                    </a:lnTo>
                    <a:lnTo>
                      <a:pt x="7617" y="15457"/>
                    </a:lnTo>
                    <a:lnTo>
                      <a:pt x="7617" y="7924"/>
                    </a:lnTo>
                    <a:lnTo>
                      <a:pt x="11300" y="7924"/>
                    </a:lnTo>
                    <a:lnTo>
                      <a:pt x="56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4020" name="Shape 4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1" name="Google Shape;4021;p2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"/>
          <p:cNvSpPr txBox="1"/>
          <p:nvPr>
            <p:ph idx="15"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TABLA DE CONTENIDOS</a:t>
            </a:r>
            <a:endParaRPr/>
          </a:p>
        </p:txBody>
      </p:sp>
      <p:sp>
        <p:nvSpPr>
          <p:cNvPr id="372" name="Google Shape;372;p3"/>
          <p:cNvSpPr/>
          <p:nvPr/>
        </p:nvSpPr>
        <p:spPr>
          <a:xfrm>
            <a:off x="1509112" y="3147282"/>
            <a:ext cx="747196" cy="747236"/>
          </a:xfrm>
          <a:custGeom>
            <a:rect b="b" l="l" r="r" t="t"/>
            <a:pathLst>
              <a:path extrusionOk="0" h="19010" w="19009">
                <a:moveTo>
                  <a:pt x="0" y="1"/>
                </a:moveTo>
                <a:lnTo>
                  <a:pt x="0" y="19009"/>
                </a:lnTo>
                <a:lnTo>
                  <a:pt x="19009" y="19009"/>
                </a:lnTo>
                <a:lnTo>
                  <a:pt x="190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"/>
          <p:cNvSpPr/>
          <p:nvPr/>
        </p:nvSpPr>
        <p:spPr>
          <a:xfrm>
            <a:off x="5079053" y="3147282"/>
            <a:ext cx="747196" cy="747236"/>
          </a:xfrm>
          <a:custGeom>
            <a:rect b="b" l="l" r="r" t="t"/>
            <a:pathLst>
              <a:path extrusionOk="0" h="19010" w="19009">
                <a:moveTo>
                  <a:pt x="0" y="1"/>
                </a:moveTo>
                <a:lnTo>
                  <a:pt x="0" y="19009"/>
                </a:lnTo>
                <a:lnTo>
                  <a:pt x="19009" y="19009"/>
                </a:lnTo>
                <a:lnTo>
                  <a:pt x="190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"/>
          <p:cNvSpPr/>
          <p:nvPr/>
        </p:nvSpPr>
        <p:spPr>
          <a:xfrm>
            <a:off x="858605" y="1548609"/>
            <a:ext cx="747196" cy="747236"/>
          </a:xfrm>
          <a:custGeom>
            <a:rect b="b" l="l" r="r" t="t"/>
            <a:pathLst>
              <a:path extrusionOk="0" h="19010" w="19009">
                <a:moveTo>
                  <a:pt x="0" y="1"/>
                </a:moveTo>
                <a:lnTo>
                  <a:pt x="0" y="19009"/>
                </a:lnTo>
                <a:lnTo>
                  <a:pt x="19009" y="19009"/>
                </a:lnTo>
                <a:lnTo>
                  <a:pt x="190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"/>
          <p:cNvSpPr txBox="1"/>
          <p:nvPr>
            <p:ph idx="3" type="ctrTitle"/>
          </p:nvPr>
        </p:nvSpPr>
        <p:spPr>
          <a:xfrm>
            <a:off x="5200068" y="1791642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/>
              <a:t>METODOLOGÍA</a:t>
            </a:r>
            <a:endParaRPr/>
          </a:p>
        </p:txBody>
      </p:sp>
      <p:sp>
        <p:nvSpPr>
          <p:cNvPr id="376" name="Google Shape;376;p3"/>
          <p:cNvSpPr txBox="1"/>
          <p:nvPr>
            <p:ph type="ctrTitle"/>
          </p:nvPr>
        </p:nvSpPr>
        <p:spPr>
          <a:xfrm>
            <a:off x="1650771" y="1789815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/>
              <a:t>OBJETIVOS</a:t>
            </a:r>
            <a:endParaRPr/>
          </a:p>
        </p:txBody>
      </p:sp>
      <p:sp>
        <p:nvSpPr>
          <p:cNvPr id="377" name="Google Shape;377;p3"/>
          <p:cNvSpPr txBox="1"/>
          <p:nvPr>
            <p:ph idx="1" type="subTitle"/>
          </p:nvPr>
        </p:nvSpPr>
        <p:spPr>
          <a:xfrm>
            <a:off x="1650782" y="2189270"/>
            <a:ext cx="2334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-ES"/>
              <a:t>Un botón que pudiera ser la diferencia</a:t>
            </a:r>
            <a:endParaRPr/>
          </a:p>
        </p:txBody>
      </p:sp>
      <p:sp>
        <p:nvSpPr>
          <p:cNvPr id="378" name="Google Shape;378;p3"/>
          <p:cNvSpPr txBox="1"/>
          <p:nvPr>
            <p:ph idx="4" type="subTitle"/>
          </p:nvPr>
        </p:nvSpPr>
        <p:spPr>
          <a:xfrm>
            <a:off x="5200052" y="2189270"/>
            <a:ext cx="2382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-ES"/>
              <a:t>La seguridad integral de los vecinos y comercios</a:t>
            </a:r>
            <a:endParaRPr/>
          </a:p>
        </p:txBody>
      </p:sp>
      <p:sp>
        <p:nvSpPr>
          <p:cNvPr id="379" name="Google Shape;379;p3"/>
          <p:cNvSpPr txBox="1"/>
          <p:nvPr>
            <p:ph idx="6" type="ctrTitle"/>
          </p:nvPr>
        </p:nvSpPr>
        <p:spPr>
          <a:xfrm>
            <a:off x="2311792" y="3415249"/>
            <a:ext cx="2652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/>
              <a:t>RESULTADO DE </a:t>
            </a:r>
            <a:r>
              <a:rPr lang="es-ES"/>
              <a:t>ANÁLISIS</a:t>
            </a:r>
            <a:endParaRPr/>
          </a:p>
        </p:txBody>
      </p:sp>
      <p:sp>
        <p:nvSpPr>
          <p:cNvPr id="380" name="Google Shape;380;p3"/>
          <p:cNvSpPr txBox="1"/>
          <p:nvPr>
            <p:ph idx="7" type="subTitle"/>
          </p:nvPr>
        </p:nvSpPr>
        <p:spPr>
          <a:xfrm>
            <a:off x="2311806" y="3795208"/>
            <a:ext cx="24309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Como se podría combatir</a:t>
            </a:r>
            <a:endParaRPr/>
          </a:p>
        </p:txBody>
      </p:sp>
      <p:sp>
        <p:nvSpPr>
          <p:cNvPr id="381" name="Google Shape;381;p3"/>
          <p:cNvSpPr txBox="1"/>
          <p:nvPr>
            <p:ph idx="8" type="title"/>
          </p:nvPr>
        </p:nvSpPr>
        <p:spPr>
          <a:xfrm>
            <a:off x="1495410" y="3230813"/>
            <a:ext cx="774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03</a:t>
            </a:r>
            <a:endParaRPr/>
          </a:p>
        </p:txBody>
      </p:sp>
      <p:sp>
        <p:nvSpPr>
          <p:cNvPr id="382" name="Google Shape;382;p3"/>
          <p:cNvSpPr txBox="1"/>
          <p:nvPr>
            <p:ph idx="9" type="ctrTitle"/>
          </p:nvPr>
        </p:nvSpPr>
        <p:spPr>
          <a:xfrm>
            <a:off x="5880101" y="3415249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/>
              <a:t>CONCLUSIONES</a:t>
            </a:r>
            <a:endParaRPr/>
          </a:p>
        </p:txBody>
      </p:sp>
      <p:sp>
        <p:nvSpPr>
          <p:cNvPr id="383" name="Google Shape;383;p3"/>
          <p:cNvSpPr txBox="1"/>
          <p:nvPr>
            <p:ph idx="13" type="subTitle"/>
          </p:nvPr>
        </p:nvSpPr>
        <p:spPr>
          <a:xfrm>
            <a:off x="5880103" y="3809133"/>
            <a:ext cx="24309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MÁS</a:t>
            </a:r>
            <a:r>
              <a:rPr lang="es-ES"/>
              <a:t> ALLá QUE UN SOFTWARE COMÚN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84" name="Google Shape;384;p3"/>
          <p:cNvSpPr txBox="1"/>
          <p:nvPr>
            <p:ph idx="14" type="title"/>
          </p:nvPr>
        </p:nvSpPr>
        <p:spPr>
          <a:xfrm>
            <a:off x="5021251" y="3233181"/>
            <a:ext cx="862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04</a:t>
            </a:r>
            <a:endParaRPr/>
          </a:p>
        </p:txBody>
      </p:sp>
      <p:sp>
        <p:nvSpPr>
          <p:cNvPr id="385" name="Google Shape;385;p3"/>
          <p:cNvSpPr txBox="1"/>
          <p:nvPr>
            <p:ph idx="2" type="title"/>
          </p:nvPr>
        </p:nvSpPr>
        <p:spPr>
          <a:xfrm>
            <a:off x="800808" y="1624564"/>
            <a:ext cx="862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01</a:t>
            </a:r>
            <a:endParaRPr/>
          </a:p>
        </p:txBody>
      </p:sp>
      <p:sp>
        <p:nvSpPr>
          <p:cNvPr id="386" name="Google Shape;386;p3"/>
          <p:cNvSpPr/>
          <p:nvPr/>
        </p:nvSpPr>
        <p:spPr>
          <a:xfrm>
            <a:off x="4400680" y="1548609"/>
            <a:ext cx="747196" cy="747236"/>
          </a:xfrm>
          <a:custGeom>
            <a:rect b="b" l="l" r="r" t="t"/>
            <a:pathLst>
              <a:path extrusionOk="0" h="19010" w="19009">
                <a:moveTo>
                  <a:pt x="0" y="1"/>
                </a:moveTo>
                <a:lnTo>
                  <a:pt x="0" y="19009"/>
                </a:lnTo>
                <a:lnTo>
                  <a:pt x="19009" y="19009"/>
                </a:lnTo>
                <a:lnTo>
                  <a:pt x="190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"/>
          <p:cNvSpPr txBox="1"/>
          <p:nvPr>
            <p:ph idx="5" type="title"/>
          </p:nvPr>
        </p:nvSpPr>
        <p:spPr>
          <a:xfrm>
            <a:off x="4278816" y="1624559"/>
            <a:ext cx="990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02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"/>
          <p:cNvSpPr txBox="1"/>
          <p:nvPr>
            <p:ph idx="2" type="subTitle"/>
          </p:nvPr>
        </p:nvSpPr>
        <p:spPr>
          <a:xfrm>
            <a:off x="620275" y="3079399"/>
            <a:ext cx="2569291" cy="13501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-ES"/>
              <a:t>El 33.9% de los hogares del país contó con al menos un integrante víctima del delito. </a:t>
            </a:r>
            <a:endParaRPr/>
          </a:p>
        </p:txBody>
      </p:sp>
      <p:grpSp>
        <p:nvGrpSpPr>
          <p:cNvPr id="393" name="Google Shape;393;p4"/>
          <p:cNvGrpSpPr/>
          <p:nvPr/>
        </p:nvGrpSpPr>
        <p:grpSpPr>
          <a:xfrm flipH="1">
            <a:off x="5750382" y="1347225"/>
            <a:ext cx="2659500" cy="543000"/>
            <a:chOff x="738793" y="2578425"/>
            <a:chExt cx="2659500" cy="543000"/>
          </a:xfrm>
        </p:grpSpPr>
        <p:sp>
          <p:nvSpPr>
            <p:cNvPr id="394" name="Google Shape;394;p4"/>
            <p:cNvSpPr/>
            <p:nvPr/>
          </p:nvSpPr>
          <p:spPr>
            <a:xfrm>
              <a:off x="738800" y="2578425"/>
              <a:ext cx="543000" cy="54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5" name="Google Shape;395;p4"/>
            <p:cNvCxnSpPr/>
            <p:nvPr/>
          </p:nvCxnSpPr>
          <p:spPr>
            <a:xfrm>
              <a:off x="738793" y="2849925"/>
              <a:ext cx="2659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sp>
        <p:nvSpPr>
          <p:cNvPr id="396" name="Google Shape;396;p4"/>
          <p:cNvSpPr txBox="1"/>
          <p:nvPr>
            <p:ph idx="1" type="subTitle"/>
          </p:nvPr>
        </p:nvSpPr>
        <p:spPr>
          <a:xfrm>
            <a:off x="6532189" y="2016699"/>
            <a:ext cx="1966800" cy="1642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-ES"/>
              <a:t>Se estima en 24.7 millones el número de víctimas de 18 años y más en el país durante 2018</a:t>
            </a:r>
            <a:endParaRPr/>
          </a:p>
        </p:txBody>
      </p:sp>
      <p:grpSp>
        <p:nvGrpSpPr>
          <p:cNvPr id="397" name="Google Shape;397;p4"/>
          <p:cNvGrpSpPr/>
          <p:nvPr/>
        </p:nvGrpSpPr>
        <p:grpSpPr>
          <a:xfrm>
            <a:off x="731738" y="2578425"/>
            <a:ext cx="2591400" cy="543000"/>
            <a:chOff x="738793" y="2578425"/>
            <a:chExt cx="2591400" cy="543000"/>
          </a:xfrm>
        </p:grpSpPr>
        <p:sp>
          <p:nvSpPr>
            <p:cNvPr id="398" name="Google Shape;398;p4"/>
            <p:cNvSpPr/>
            <p:nvPr/>
          </p:nvSpPr>
          <p:spPr>
            <a:xfrm>
              <a:off x="738800" y="2578425"/>
              <a:ext cx="543000" cy="54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9" name="Google Shape;399;p4"/>
            <p:cNvCxnSpPr/>
            <p:nvPr/>
          </p:nvCxnSpPr>
          <p:spPr>
            <a:xfrm>
              <a:off x="738793" y="2849925"/>
              <a:ext cx="2591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sp>
        <p:nvSpPr>
          <p:cNvPr id="400" name="Google Shape;400;p4"/>
          <p:cNvSpPr txBox="1"/>
          <p:nvPr>
            <p:ph idx="1" type="subTitle"/>
          </p:nvPr>
        </p:nvSpPr>
        <p:spPr>
          <a:xfrm>
            <a:off x="7763089" y="1347225"/>
            <a:ext cx="6597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-ES" sz="3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01.</a:t>
            </a:r>
            <a:endParaRPr sz="36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401" name="Google Shape;401;p4"/>
          <p:cNvSpPr txBox="1"/>
          <p:nvPr>
            <p:ph idx="1" type="subTitle"/>
          </p:nvPr>
        </p:nvSpPr>
        <p:spPr>
          <a:xfrm>
            <a:off x="717633" y="2687099"/>
            <a:ext cx="8940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-ES" sz="3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02.</a:t>
            </a:r>
            <a:endParaRPr sz="36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402" name="Google Shape;402;p4"/>
          <p:cNvSpPr txBox="1"/>
          <p:nvPr>
            <p:ph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INTRODUCTION</a:t>
            </a:r>
            <a:endParaRPr/>
          </a:p>
        </p:txBody>
      </p:sp>
      <p:grpSp>
        <p:nvGrpSpPr>
          <p:cNvPr id="403" name="Google Shape;403;p4"/>
          <p:cNvGrpSpPr/>
          <p:nvPr/>
        </p:nvGrpSpPr>
        <p:grpSpPr>
          <a:xfrm>
            <a:off x="2794569" y="1347223"/>
            <a:ext cx="3554851" cy="2988428"/>
            <a:chOff x="2794569" y="1347223"/>
            <a:chExt cx="3554851" cy="2988428"/>
          </a:xfrm>
        </p:grpSpPr>
        <p:grpSp>
          <p:nvGrpSpPr>
            <p:cNvPr id="404" name="Google Shape;404;p4"/>
            <p:cNvGrpSpPr/>
            <p:nvPr/>
          </p:nvGrpSpPr>
          <p:grpSpPr>
            <a:xfrm>
              <a:off x="2794569" y="1439818"/>
              <a:ext cx="3554851" cy="2895833"/>
              <a:chOff x="3437150" y="2680125"/>
              <a:chExt cx="2022675" cy="1647700"/>
            </a:xfrm>
          </p:grpSpPr>
          <p:sp>
            <p:nvSpPr>
              <p:cNvPr id="405" name="Google Shape;405;p4"/>
              <p:cNvSpPr/>
              <p:nvPr/>
            </p:nvSpPr>
            <p:spPr>
              <a:xfrm>
                <a:off x="5007425" y="2941875"/>
                <a:ext cx="452400" cy="479700"/>
              </a:xfrm>
              <a:custGeom>
                <a:rect b="b" l="l" r="r" t="t"/>
                <a:pathLst>
                  <a:path extrusionOk="0" h="19188" w="18096">
                    <a:moveTo>
                      <a:pt x="16377" y="1"/>
                    </a:moveTo>
                    <a:cubicBezTo>
                      <a:pt x="15911" y="1"/>
                      <a:pt x="15162" y="287"/>
                      <a:pt x="14122" y="1554"/>
                    </a:cubicBezTo>
                    <a:cubicBezTo>
                      <a:pt x="12223" y="3881"/>
                      <a:pt x="11406" y="5276"/>
                      <a:pt x="11406" y="5276"/>
                    </a:cubicBezTo>
                    <a:cubicBezTo>
                      <a:pt x="11406" y="5276"/>
                      <a:pt x="11191" y="5491"/>
                      <a:pt x="10959" y="5491"/>
                    </a:cubicBezTo>
                    <a:cubicBezTo>
                      <a:pt x="10849" y="5491"/>
                      <a:pt x="10736" y="5443"/>
                      <a:pt x="10639" y="5302"/>
                    </a:cubicBezTo>
                    <a:cubicBezTo>
                      <a:pt x="10356" y="4871"/>
                      <a:pt x="10061" y="3791"/>
                      <a:pt x="9413" y="3791"/>
                    </a:cubicBezTo>
                    <a:cubicBezTo>
                      <a:pt x="9398" y="3791"/>
                      <a:pt x="9384" y="3792"/>
                      <a:pt x="9369" y="3793"/>
                    </a:cubicBezTo>
                    <a:cubicBezTo>
                      <a:pt x="8690" y="3830"/>
                      <a:pt x="8300" y="4522"/>
                      <a:pt x="8187" y="5641"/>
                    </a:cubicBezTo>
                    <a:cubicBezTo>
                      <a:pt x="8086" y="6748"/>
                      <a:pt x="7759" y="9175"/>
                      <a:pt x="7721" y="9388"/>
                    </a:cubicBezTo>
                    <a:cubicBezTo>
                      <a:pt x="7704" y="9549"/>
                      <a:pt x="7603" y="9735"/>
                      <a:pt x="7457" y="9735"/>
                    </a:cubicBezTo>
                    <a:cubicBezTo>
                      <a:pt x="7397" y="9735"/>
                      <a:pt x="7329" y="9704"/>
                      <a:pt x="7256" y="9627"/>
                    </a:cubicBezTo>
                    <a:cubicBezTo>
                      <a:pt x="7037" y="9398"/>
                      <a:pt x="6038" y="7664"/>
                      <a:pt x="5103" y="7664"/>
                    </a:cubicBezTo>
                    <a:cubicBezTo>
                      <a:pt x="4963" y="7664"/>
                      <a:pt x="4825" y="7703"/>
                      <a:pt x="4691" y="7791"/>
                    </a:cubicBezTo>
                    <a:cubicBezTo>
                      <a:pt x="3660" y="8458"/>
                      <a:pt x="3861" y="11602"/>
                      <a:pt x="3886" y="11954"/>
                    </a:cubicBezTo>
                    <a:cubicBezTo>
                      <a:pt x="3899" y="12293"/>
                      <a:pt x="3811" y="12419"/>
                      <a:pt x="3635" y="12469"/>
                    </a:cubicBezTo>
                    <a:cubicBezTo>
                      <a:pt x="3631" y="12470"/>
                      <a:pt x="3626" y="12470"/>
                      <a:pt x="3622" y="12470"/>
                    </a:cubicBezTo>
                    <a:cubicBezTo>
                      <a:pt x="3442" y="12470"/>
                      <a:pt x="3097" y="11701"/>
                      <a:pt x="2704" y="11099"/>
                    </a:cubicBezTo>
                    <a:cubicBezTo>
                      <a:pt x="2403" y="10613"/>
                      <a:pt x="1997" y="10112"/>
                      <a:pt x="1573" y="10112"/>
                    </a:cubicBezTo>
                    <a:cubicBezTo>
                      <a:pt x="1448" y="10112"/>
                      <a:pt x="1321" y="10156"/>
                      <a:pt x="1195" y="10256"/>
                    </a:cubicBezTo>
                    <a:cubicBezTo>
                      <a:pt x="629" y="10684"/>
                      <a:pt x="0" y="12884"/>
                      <a:pt x="1346" y="16946"/>
                    </a:cubicBezTo>
                    <a:lnTo>
                      <a:pt x="2088" y="18782"/>
                    </a:lnTo>
                    <a:lnTo>
                      <a:pt x="4062" y="19096"/>
                    </a:lnTo>
                    <a:cubicBezTo>
                      <a:pt x="4713" y="19159"/>
                      <a:pt x="5311" y="19188"/>
                      <a:pt x="5858" y="19188"/>
                    </a:cubicBezTo>
                    <a:cubicBezTo>
                      <a:pt x="8896" y="19188"/>
                      <a:pt x="10370" y="18319"/>
                      <a:pt x="10626" y="17776"/>
                    </a:cubicBezTo>
                    <a:cubicBezTo>
                      <a:pt x="10928" y="17134"/>
                      <a:pt x="10161" y="16719"/>
                      <a:pt x="9469" y="16481"/>
                    </a:cubicBezTo>
                    <a:cubicBezTo>
                      <a:pt x="8778" y="16229"/>
                      <a:pt x="7910" y="16053"/>
                      <a:pt x="7923" y="15877"/>
                    </a:cubicBezTo>
                    <a:cubicBezTo>
                      <a:pt x="7935" y="15701"/>
                      <a:pt x="8036" y="15588"/>
                      <a:pt x="8375" y="15525"/>
                    </a:cubicBezTo>
                    <a:cubicBezTo>
                      <a:pt x="8715" y="15462"/>
                      <a:pt x="11833" y="14972"/>
                      <a:pt x="12248" y="13815"/>
                    </a:cubicBezTo>
                    <a:cubicBezTo>
                      <a:pt x="12676" y="12670"/>
                      <a:pt x="10211" y="11903"/>
                      <a:pt x="9897" y="11715"/>
                    </a:cubicBezTo>
                    <a:cubicBezTo>
                      <a:pt x="9582" y="11539"/>
                      <a:pt x="9821" y="11287"/>
                      <a:pt x="10023" y="11212"/>
                    </a:cubicBezTo>
                    <a:cubicBezTo>
                      <a:pt x="10224" y="11136"/>
                      <a:pt x="12525" y="10281"/>
                      <a:pt x="13581" y="9929"/>
                    </a:cubicBezTo>
                    <a:cubicBezTo>
                      <a:pt x="14650" y="9577"/>
                      <a:pt x="15229" y="9061"/>
                      <a:pt x="15128" y="8370"/>
                    </a:cubicBezTo>
                    <a:cubicBezTo>
                      <a:pt x="15015" y="7703"/>
                      <a:pt x="13858" y="7653"/>
                      <a:pt x="13367" y="7464"/>
                    </a:cubicBezTo>
                    <a:cubicBezTo>
                      <a:pt x="12877" y="7276"/>
                      <a:pt x="13229" y="6710"/>
                      <a:pt x="13229" y="6710"/>
                    </a:cubicBezTo>
                    <a:cubicBezTo>
                      <a:pt x="13229" y="6710"/>
                      <a:pt x="14411" y="5591"/>
                      <a:pt x="16247" y="3239"/>
                    </a:cubicBezTo>
                    <a:cubicBezTo>
                      <a:pt x="18095" y="888"/>
                      <a:pt x="16927" y="184"/>
                      <a:pt x="16926" y="184"/>
                    </a:cubicBezTo>
                    <a:lnTo>
                      <a:pt x="16926" y="184"/>
                    </a:lnTo>
                    <a:lnTo>
                      <a:pt x="16951" y="196"/>
                    </a:lnTo>
                    <a:cubicBezTo>
                      <a:pt x="16951" y="196"/>
                      <a:pt x="16761" y="1"/>
                      <a:pt x="16377" y="1"/>
                    </a:cubicBezTo>
                    <a:close/>
                  </a:path>
                </a:pathLst>
              </a:custGeom>
              <a:solidFill>
                <a:srgbClr val="A4C1FF">
                  <a:alpha val="3803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4"/>
              <p:cNvSpPr/>
              <p:nvPr/>
            </p:nvSpPr>
            <p:spPr>
              <a:xfrm>
                <a:off x="5009950" y="2998650"/>
                <a:ext cx="378825" cy="473450"/>
              </a:xfrm>
              <a:custGeom>
                <a:rect b="b" l="l" r="r" t="t"/>
                <a:pathLst>
                  <a:path extrusionOk="0" h="18938" w="15153">
                    <a:moveTo>
                      <a:pt x="15153" y="0"/>
                    </a:moveTo>
                    <a:cubicBezTo>
                      <a:pt x="15152" y="0"/>
                      <a:pt x="15140" y="13"/>
                      <a:pt x="15115" y="38"/>
                    </a:cubicBezTo>
                    <a:lnTo>
                      <a:pt x="15002" y="176"/>
                    </a:lnTo>
                    <a:lnTo>
                      <a:pt x="14562" y="729"/>
                    </a:lnTo>
                    <a:cubicBezTo>
                      <a:pt x="14172" y="1220"/>
                      <a:pt x="13619" y="1911"/>
                      <a:pt x="12940" y="2767"/>
                    </a:cubicBezTo>
                    <a:cubicBezTo>
                      <a:pt x="11569" y="4477"/>
                      <a:pt x="9658" y="6841"/>
                      <a:pt x="7558" y="9444"/>
                    </a:cubicBezTo>
                    <a:cubicBezTo>
                      <a:pt x="5445" y="12047"/>
                      <a:pt x="3546" y="14411"/>
                      <a:pt x="2176" y="16133"/>
                    </a:cubicBezTo>
                    <a:cubicBezTo>
                      <a:pt x="1496" y="17001"/>
                      <a:pt x="956" y="17693"/>
                      <a:pt x="579" y="18183"/>
                    </a:cubicBezTo>
                    <a:lnTo>
                      <a:pt x="138" y="18736"/>
                    </a:lnTo>
                    <a:cubicBezTo>
                      <a:pt x="101" y="18799"/>
                      <a:pt x="63" y="18850"/>
                      <a:pt x="38" y="18887"/>
                    </a:cubicBezTo>
                    <a:lnTo>
                      <a:pt x="151" y="18749"/>
                    </a:lnTo>
                    <a:cubicBezTo>
                      <a:pt x="252" y="18623"/>
                      <a:pt x="402" y="18435"/>
                      <a:pt x="591" y="18196"/>
                    </a:cubicBezTo>
                    <a:lnTo>
                      <a:pt x="2213" y="16159"/>
                    </a:lnTo>
                    <a:cubicBezTo>
                      <a:pt x="3584" y="14448"/>
                      <a:pt x="5495" y="12084"/>
                      <a:pt x="7595" y="9481"/>
                    </a:cubicBezTo>
                    <a:cubicBezTo>
                      <a:pt x="9708" y="6878"/>
                      <a:pt x="11607" y="4527"/>
                      <a:pt x="12965" y="2792"/>
                    </a:cubicBezTo>
                    <a:cubicBezTo>
                      <a:pt x="13656" y="1937"/>
                      <a:pt x="14197" y="1232"/>
                      <a:pt x="14574" y="755"/>
                    </a:cubicBezTo>
                    <a:lnTo>
                      <a:pt x="15014" y="189"/>
                    </a:lnTo>
                    <a:lnTo>
                      <a:pt x="15115" y="50"/>
                    </a:lnTo>
                    <a:cubicBezTo>
                      <a:pt x="15140" y="13"/>
                      <a:pt x="15152" y="0"/>
                      <a:pt x="15153" y="0"/>
                    </a:cubicBezTo>
                    <a:close/>
                    <a:moveTo>
                      <a:pt x="38" y="18887"/>
                    </a:moveTo>
                    <a:lnTo>
                      <a:pt x="0" y="18938"/>
                    </a:lnTo>
                    <a:cubicBezTo>
                      <a:pt x="0" y="18938"/>
                      <a:pt x="13" y="18925"/>
                      <a:pt x="38" y="18887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4"/>
              <p:cNvSpPr/>
              <p:nvPr/>
            </p:nvSpPr>
            <p:spPr>
              <a:xfrm>
                <a:off x="5250425" y="3076300"/>
                <a:ext cx="3800" cy="91175"/>
              </a:xfrm>
              <a:custGeom>
                <a:rect b="b" l="l" r="r" t="t"/>
                <a:pathLst>
                  <a:path extrusionOk="0" h="3647" w="152">
                    <a:moveTo>
                      <a:pt x="13" y="0"/>
                    </a:moveTo>
                    <a:cubicBezTo>
                      <a:pt x="1" y="50"/>
                      <a:pt x="1" y="88"/>
                      <a:pt x="13" y="138"/>
                    </a:cubicBezTo>
                    <a:cubicBezTo>
                      <a:pt x="13" y="252"/>
                      <a:pt x="13" y="377"/>
                      <a:pt x="13" y="528"/>
                    </a:cubicBezTo>
                    <a:cubicBezTo>
                      <a:pt x="26" y="880"/>
                      <a:pt x="39" y="1320"/>
                      <a:pt x="51" y="1823"/>
                    </a:cubicBezTo>
                    <a:cubicBezTo>
                      <a:pt x="64" y="2326"/>
                      <a:pt x="76" y="2779"/>
                      <a:pt x="89" y="3106"/>
                    </a:cubicBezTo>
                    <a:cubicBezTo>
                      <a:pt x="101" y="3269"/>
                      <a:pt x="114" y="3408"/>
                      <a:pt x="114" y="3496"/>
                    </a:cubicBezTo>
                    <a:cubicBezTo>
                      <a:pt x="114" y="3546"/>
                      <a:pt x="127" y="3596"/>
                      <a:pt x="139" y="3647"/>
                    </a:cubicBezTo>
                    <a:cubicBezTo>
                      <a:pt x="152" y="3596"/>
                      <a:pt x="152" y="3546"/>
                      <a:pt x="139" y="3496"/>
                    </a:cubicBezTo>
                    <a:cubicBezTo>
                      <a:pt x="139" y="3395"/>
                      <a:pt x="139" y="3269"/>
                      <a:pt x="139" y="3106"/>
                    </a:cubicBezTo>
                    <a:cubicBezTo>
                      <a:pt x="127" y="2766"/>
                      <a:pt x="127" y="2326"/>
                      <a:pt x="114" y="1823"/>
                    </a:cubicBezTo>
                    <a:cubicBezTo>
                      <a:pt x="101" y="1320"/>
                      <a:pt x="89" y="855"/>
                      <a:pt x="64" y="528"/>
                    </a:cubicBezTo>
                    <a:cubicBezTo>
                      <a:pt x="51" y="365"/>
                      <a:pt x="39" y="226"/>
                      <a:pt x="26" y="138"/>
                    </a:cubicBezTo>
                    <a:cubicBezTo>
                      <a:pt x="26" y="88"/>
                      <a:pt x="26" y="50"/>
                      <a:pt x="13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4"/>
              <p:cNvSpPr/>
              <p:nvPr/>
            </p:nvSpPr>
            <p:spPr>
              <a:xfrm>
                <a:off x="5258300" y="3161950"/>
                <a:ext cx="104700" cy="7275"/>
              </a:xfrm>
              <a:custGeom>
                <a:rect b="b" l="l" r="r" t="t"/>
                <a:pathLst>
                  <a:path extrusionOk="0" h="291" w="4188">
                    <a:moveTo>
                      <a:pt x="4106" y="0"/>
                    </a:moveTo>
                    <a:cubicBezTo>
                      <a:pt x="3852" y="0"/>
                      <a:pt x="3043" y="47"/>
                      <a:pt x="2088" y="120"/>
                    </a:cubicBezTo>
                    <a:cubicBezTo>
                      <a:pt x="943" y="196"/>
                      <a:pt x="0" y="271"/>
                      <a:pt x="0" y="284"/>
                    </a:cubicBezTo>
                    <a:cubicBezTo>
                      <a:pt x="0" y="288"/>
                      <a:pt x="29" y="290"/>
                      <a:pt x="82" y="290"/>
                    </a:cubicBezTo>
                    <a:cubicBezTo>
                      <a:pt x="335" y="290"/>
                      <a:pt x="1143" y="243"/>
                      <a:pt x="2088" y="170"/>
                    </a:cubicBezTo>
                    <a:cubicBezTo>
                      <a:pt x="3244" y="95"/>
                      <a:pt x="4188" y="20"/>
                      <a:pt x="4188" y="7"/>
                    </a:cubicBezTo>
                    <a:cubicBezTo>
                      <a:pt x="4188" y="3"/>
                      <a:pt x="4159" y="0"/>
                      <a:pt x="4106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4"/>
              <p:cNvSpPr/>
              <p:nvPr/>
            </p:nvSpPr>
            <p:spPr>
              <a:xfrm>
                <a:off x="5172775" y="3265550"/>
                <a:ext cx="91525" cy="16050"/>
              </a:xfrm>
              <a:custGeom>
                <a:rect b="b" l="l" r="r" t="t"/>
                <a:pathLst>
                  <a:path extrusionOk="0" h="642" w="3661">
                    <a:moveTo>
                      <a:pt x="1" y="0"/>
                    </a:moveTo>
                    <a:cubicBezTo>
                      <a:pt x="39" y="13"/>
                      <a:pt x="89" y="38"/>
                      <a:pt x="139" y="50"/>
                    </a:cubicBezTo>
                    <a:cubicBezTo>
                      <a:pt x="227" y="75"/>
                      <a:pt x="365" y="113"/>
                      <a:pt x="529" y="151"/>
                    </a:cubicBezTo>
                    <a:cubicBezTo>
                      <a:pt x="856" y="239"/>
                      <a:pt x="1309" y="340"/>
                      <a:pt x="1812" y="428"/>
                    </a:cubicBezTo>
                    <a:cubicBezTo>
                      <a:pt x="2315" y="516"/>
                      <a:pt x="2780" y="578"/>
                      <a:pt x="3119" y="604"/>
                    </a:cubicBezTo>
                    <a:cubicBezTo>
                      <a:pt x="3283" y="629"/>
                      <a:pt x="3421" y="641"/>
                      <a:pt x="3509" y="641"/>
                    </a:cubicBezTo>
                    <a:lnTo>
                      <a:pt x="3660" y="641"/>
                    </a:lnTo>
                    <a:cubicBezTo>
                      <a:pt x="3610" y="629"/>
                      <a:pt x="3559" y="616"/>
                      <a:pt x="3522" y="616"/>
                    </a:cubicBezTo>
                    <a:lnTo>
                      <a:pt x="3119" y="566"/>
                    </a:lnTo>
                    <a:cubicBezTo>
                      <a:pt x="2792" y="516"/>
                      <a:pt x="2327" y="453"/>
                      <a:pt x="1824" y="365"/>
                    </a:cubicBezTo>
                    <a:cubicBezTo>
                      <a:pt x="1321" y="277"/>
                      <a:pt x="856" y="176"/>
                      <a:pt x="529" y="113"/>
                    </a:cubicBezTo>
                    <a:lnTo>
                      <a:pt x="139" y="25"/>
                    </a:lnTo>
                    <a:cubicBezTo>
                      <a:pt x="101" y="13"/>
                      <a:pt x="51" y="0"/>
                      <a:pt x="1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4"/>
              <p:cNvSpPr/>
              <p:nvPr/>
            </p:nvSpPr>
            <p:spPr>
              <a:xfrm>
                <a:off x="5147325" y="3182850"/>
                <a:ext cx="26425" cy="82075"/>
              </a:xfrm>
              <a:custGeom>
                <a:rect b="b" l="l" r="r" t="t"/>
                <a:pathLst>
                  <a:path extrusionOk="0" h="3283" w="1057">
                    <a:moveTo>
                      <a:pt x="0" y="1"/>
                    </a:moveTo>
                    <a:lnTo>
                      <a:pt x="0" y="1"/>
                    </a:lnTo>
                    <a:cubicBezTo>
                      <a:pt x="13" y="51"/>
                      <a:pt x="13" y="89"/>
                      <a:pt x="38" y="139"/>
                    </a:cubicBezTo>
                    <a:cubicBezTo>
                      <a:pt x="63" y="227"/>
                      <a:pt x="101" y="353"/>
                      <a:pt x="139" y="491"/>
                    </a:cubicBezTo>
                    <a:cubicBezTo>
                      <a:pt x="227" y="793"/>
                      <a:pt x="352" y="1195"/>
                      <a:pt x="503" y="1648"/>
                    </a:cubicBezTo>
                    <a:cubicBezTo>
                      <a:pt x="642" y="2101"/>
                      <a:pt x="780" y="2516"/>
                      <a:pt x="880" y="2805"/>
                    </a:cubicBezTo>
                    <a:lnTo>
                      <a:pt x="1006" y="3157"/>
                    </a:lnTo>
                    <a:cubicBezTo>
                      <a:pt x="1019" y="3195"/>
                      <a:pt x="1031" y="3245"/>
                      <a:pt x="1057" y="3283"/>
                    </a:cubicBezTo>
                    <a:cubicBezTo>
                      <a:pt x="1044" y="3233"/>
                      <a:pt x="1044" y="3195"/>
                      <a:pt x="1031" y="3145"/>
                    </a:cubicBezTo>
                    <a:lnTo>
                      <a:pt x="918" y="2792"/>
                    </a:lnTo>
                    <a:cubicBezTo>
                      <a:pt x="830" y="2491"/>
                      <a:pt x="704" y="2088"/>
                      <a:pt x="554" y="1636"/>
                    </a:cubicBezTo>
                    <a:cubicBezTo>
                      <a:pt x="315" y="1246"/>
                      <a:pt x="277" y="768"/>
                      <a:pt x="176" y="479"/>
                    </a:cubicBezTo>
                    <a:cubicBezTo>
                      <a:pt x="126" y="340"/>
                      <a:pt x="88" y="227"/>
                      <a:pt x="51" y="127"/>
                    </a:cubicBezTo>
                    <a:cubicBezTo>
                      <a:pt x="38" y="89"/>
                      <a:pt x="25" y="39"/>
                      <a:pt x="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4"/>
              <p:cNvSpPr/>
              <p:nvPr/>
            </p:nvSpPr>
            <p:spPr>
              <a:xfrm>
                <a:off x="5061175" y="3258300"/>
                <a:ext cx="34600" cy="104725"/>
              </a:xfrm>
              <a:custGeom>
                <a:rect b="b" l="l" r="r" t="t"/>
                <a:pathLst>
                  <a:path extrusionOk="0" h="4189" w="1384">
                    <a:moveTo>
                      <a:pt x="1" y="1"/>
                    </a:moveTo>
                    <a:cubicBezTo>
                      <a:pt x="13" y="64"/>
                      <a:pt x="26" y="114"/>
                      <a:pt x="38" y="177"/>
                    </a:cubicBezTo>
                    <a:cubicBezTo>
                      <a:pt x="76" y="290"/>
                      <a:pt x="127" y="441"/>
                      <a:pt x="189" y="630"/>
                    </a:cubicBezTo>
                    <a:cubicBezTo>
                      <a:pt x="303" y="1007"/>
                      <a:pt x="479" y="1522"/>
                      <a:pt x="667" y="2101"/>
                    </a:cubicBezTo>
                    <a:cubicBezTo>
                      <a:pt x="843" y="2679"/>
                      <a:pt x="1032" y="3207"/>
                      <a:pt x="1158" y="3585"/>
                    </a:cubicBezTo>
                    <a:cubicBezTo>
                      <a:pt x="1221" y="3761"/>
                      <a:pt x="1283" y="3912"/>
                      <a:pt x="1321" y="4025"/>
                    </a:cubicBezTo>
                    <a:cubicBezTo>
                      <a:pt x="1334" y="4075"/>
                      <a:pt x="1359" y="4138"/>
                      <a:pt x="1384" y="4188"/>
                    </a:cubicBezTo>
                    <a:cubicBezTo>
                      <a:pt x="1371" y="4125"/>
                      <a:pt x="1359" y="4075"/>
                      <a:pt x="1346" y="4012"/>
                    </a:cubicBezTo>
                    <a:cubicBezTo>
                      <a:pt x="1309" y="3899"/>
                      <a:pt x="1258" y="3748"/>
                      <a:pt x="1208" y="3559"/>
                    </a:cubicBezTo>
                    <a:cubicBezTo>
                      <a:pt x="1082" y="3182"/>
                      <a:pt x="906" y="2654"/>
                      <a:pt x="718" y="2076"/>
                    </a:cubicBezTo>
                    <a:cubicBezTo>
                      <a:pt x="541" y="1510"/>
                      <a:pt x="353" y="982"/>
                      <a:pt x="227" y="604"/>
                    </a:cubicBezTo>
                    <a:lnTo>
                      <a:pt x="64" y="164"/>
                    </a:lnTo>
                    <a:cubicBezTo>
                      <a:pt x="51" y="101"/>
                      <a:pt x="26" y="51"/>
                      <a:pt x="1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4"/>
              <p:cNvSpPr/>
              <p:nvPr/>
            </p:nvSpPr>
            <p:spPr>
              <a:xfrm>
                <a:off x="5095750" y="3360175"/>
                <a:ext cx="116675" cy="17550"/>
              </a:xfrm>
              <a:custGeom>
                <a:rect b="b" l="l" r="r" t="t"/>
                <a:pathLst>
                  <a:path extrusionOk="0" h="702" w="4667">
                    <a:moveTo>
                      <a:pt x="1" y="0"/>
                    </a:moveTo>
                    <a:lnTo>
                      <a:pt x="1" y="0"/>
                    </a:lnTo>
                    <a:cubicBezTo>
                      <a:pt x="51" y="25"/>
                      <a:pt x="114" y="38"/>
                      <a:pt x="177" y="63"/>
                    </a:cubicBezTo>
                    <a:cubicBezTo>
                      <a:pt x="290" y="88"/>
                      <a:pt x="466" y="126"/>
                      <a:pt x="667" y="164"/>
                    </a:cubicBezTo>
                    <a:cubicBezTo>
                      <a:pt x="1095" y="252"/>
                      <a:pt x="1673" y="365"/>
                      <a:pt x="2315" y="453"/>
                    </a:cubicBezTo>
                    <a:cubicBezTo>
                      <a:pt x="2969" y="553"/>
                      <a:pt x="3547" y="616"/>
                      <a:pt x="3975" y="654"/>
                    </a:cubicBezTo>
                    <a:cubicBezTo>
                      <a:pt x="4188" y="679"/>
                      <a:pt x="4364" y="692"/>
                      <a:pt x="4478" y="692"/>
                    </a:cubicBezTo>
                    <a:cubicBezTo>
                      <a:pt x="4509" y="698"/>
                      <a:pt x="4540" y="701"/>
                      <a:pt x="4572" y="701"/>
                    </a:cubicBezTo>
                    <a:cubicBezTo>
                      <a:pt x="4603" y="701"/>
                      <a:pt x="4635" y="698"/>
                      <a:pt x="4666" y="692"/>
                    </a:cubicBezTo>
                    <a:cubicBezTo>
                      <a:pt x="4603" y="679"/>
                      <a:pt x="4540" y="667"/>
                      <a:pt x="4478" y="667"/>
                    </a:cubicBezTo>
                    <a:lnTo>
                      <a:pt x="3975" y="604"/>
                    </a:lnTo>
                    <a:cubicBezTo>
                      <a:pt x="3560" y="566"/>
                      <a:pt x="2969" y="490"/>
                      <a:pt x="2327" y="390"/>
                    </a:cubicBezTo>
                    <a:cubicBezTo>
                      <a:pt x="1686" y="302"/>
                      <a:pt x="1108" y="201"/>
                      <a:pt x="680" y="126"/>
                    </a:cubicBezTo>
                    <a:lnTo>
                      <a:pt x="190" y="25"/>
                    </a:lnTo>
                    <a:cubicBezTo>
                      <a:pt x="127" y="13"/>
                      <a:pt x="64" y="13"/>
                      <a:pt x="1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4"/>
              <p:cNvSpPr/>
              <p:nvPr/>
            </p:nvSpPr>
            <p:spPr>
              <a:xfrm>
                <a:off x="4227475" y="3868100"/>
                <a:ext cx="611775" cy="459725"/>
              </a:xfrm>
              <a:custGeom>
                <a:rect b="b" l="l" r="r" t="t"/>
                <a:pathLst>
                  <a:path extrusionOk="0" h="18389" w="24471">
                    <a:moveTo>
                      <a:pt x="13292" y="1"/>
                    </a:moveTo>
                    <a:cubicBezTo>
                      <a:pt x="13071" y="1"/>
                      <a:pt x="12856" y="95"/>
                      <a:pt x="12701" y="268"/>
                    </a:cubicBezTo>
                    <a:lnTo>
                      <a:pt x="403" y="12918"/>
                    </a:lnTo>
                    <a:cubicBezTo>
                      <a:pt x="0" y="13346"/>
                      <a:pt x="541" y="14389"/>
                      <a:pt x="1094" y="14578"/>
                    </a:cubicBezTo>
                    <a:lnTo>
                      <a:pt x="12273" y="18350"/>
                    </a:lnTo>
                    <a:cubicBezTo>
                      <a:pt x="12354" y="18376"/>
                      <a:pt x="12437" y="18389"/>
                      <a:pt x="12519" y="18389"/>
                    </a:cubicBezTo>
                    <a:cubicBezTo>
                      <a:pt x="12759" y="18389"/>
                      <a:pt x="12995" y="18283"/>
                      <a:pt x="13154" y="18086"/>
                    </a:cubicBezTo>
                    <a:lnTo>
                      <a:pt x="24106" y="4518"/>
                    </a:lnTo>
                    <a:cubicBezTo>
                      <a:pt x="24471" y="4066"/>
                      <a:pt x="24471" y="3034"/>
                      <a:pt x="23930" y="2858"/>
                    </a:cubicBezTo>
                    <a:lnTo>
                      <a:pt x="13543" y="42"/>
                    </a:lnTo>
                    <a:cubicBezTo>
                      <a:pt x="13461" y="14"/>
                      <a:pt x="13376" y="1"/>
                      <a:pt x="1329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4"/>
              <p:cNvSpPr/>
              <p:nvPr/>
            </p:nvSpPr>
            <p:spPr>
              <a:xfrm>
                <a:off x="4232500" y="3851950"/>
                <a:ext cx="602675" cy="459525"/>
              </a:xfrm>
              <a:custGeom>
                <a:rect b="b" l="l" r="r" t="t"/>
                <a:pathLst>
                  <a:path extrusionOk="0" h="18381" w="24107">
                    <a:moveTo>
                      <a:pt x="12944" y="0"/>
                    </a:moveTo>
                    <a:cubicBezTo>
                      <a:pt x="12717" y="0"/>
                      <a:pt x="12498" y="92"/>
                      <a:pt x="12349" y="260"/>
                    </a:cubicBezTo>
                    <a:lnTo>
                      <a:pt x="403" y="13250"/>
                    </a:lnTo>
                    <a:cubicBezTo>
                      <a:pt x="1" y="13690"/>
                      <a:pt x="177" y="14381"/>
                      <a:pt x="730" y="14570"/>
                    </a:cubicBezTo>
                    <a:lnTo>
                      <a:pt x="11909" y="18343"/>
                    </a:lnTo>
                    <a:cubicBezTo>
                      <a:pt x="11993" y="18368"/>
                      <a:pt x="12078" y="18381"/>
                      <a:pt x="12162" y="18381"/>
                    </a:cubicBezTo>
                    <a:cubicBezTo>
                      <a:pt x="12407" y="18381"/>
                      <a:pt x="12643" y="18275"/>
                      <a:pt x="12802" y="18078"/>
                    </a:cubicBezTo>
                    <a:lnTo>
                      <a:pt x="23742" y="4510"/>
                    </a:lnTo>
                    <a:cubicBezTo>
                      <a:pt x="24106" y="4070"/>
                      <a:pt x="23905" y="3404"/>
                      <a:pt x="23365" y="3228"/>
                    </a:cubicBezTo>
                    <a:lnTo>
                      <a:pt x="13179" y="34"/>
                    </a:lnTo>
                    <a:cubicBezTo>
                      <a:pt x="13101" y="11"/>
                      <a:pt x="13022" y="0"/>
                      <a:pt x="129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4"/>
              <p:cNvSpPr/>
              <p:nvPr/>
            </p:nvSpPr>
            <p:spPr>
              <a:xfrm>
                <a:off x="4232500" y="3851825"/>
                <a:ext cx="601100" cy="460900"/>
              </a:xfrm>
              <a:custGeom>
                <a:rect b="b" l="l" r="r" t="t"/>
                <a:pathLst>
                  <a:path extrusionOk="0" h="18436" w="24044">
                    <a:moveTo>
                      <a:pt x="12362" y="265"/>
                    </a:moveTo>
                    <a:lnTo>
                      <a:pt x="12362" y="265"/>
                    </a:lnTo>
                    <a:cubicBezTo>
                      <a:pt x="12362" y="265"/>
                      <a:pt x="12311" y="303"/>
                      <a:pt x="12248" y="378"/>
                    </a:cubicBezTo>
                    <a:cubicBezTo>
                      <a:pt x="12324" y="303"/>
                      <a:pt x="12362" y="265"/>
                      <a:pt x="12362" y="265"/>
                    </a:cubicBezTo>
                    <a:close/>
                    <a:moveTo>
                      <a:pt x="12902" y="1"/>
                    </a:moveTo>
                    <a:cubicBezTo>
                      <a:pt x="12739" y="1"/>
                      <a:pt x="12588" y="64"/>
                      <a:pt x="12462" y="152"/>
                    </a:cubicBezTo>
                    <a:cubicBezTo>
                      <a:pt x="12412" y="190"/>
                      <a:pt x="12374" y="227"/>
                      <a:pt x="12349" y="265"/>
                    </a:cubicBezTo>
                    <a:lnTo>
                      <a:pt x="12374" y="252"/>
                    </a:lnTo>
                    <a:cubicBezTo>
                      <a:pt x="12399" y="227"/>
                      <a:pt x="12437" y="202"/>
                      <a:pt x="12462" y="177"/>
                    </a:cubicBezTo>
                    <a:cubicBezTo>
                      <a:pt x="12601" y="89"/>
                      <a:pt x="12751" y="39"/>
                      <a:pt x="12902" y="39"/>
                    </a:cubicBezTo>
                    <a:cubicBezTo>
                      <a:pt x="12925" y="36"/>
                      <a:pt x="12946" y="35"/>
                      <a:pt x="12968" y="35"/>
                    </a:cubicBezTo>
                    <a:cubicBezTo>
                      <a:pt x="13068" y="35"/>
                      <a:pt x="13159" y="58"/>
                      <a:pt x="13242" y="89"/>
                    </a:cubicBezTo>
                    <a:lnTo>
                      <a:pt x="13644" y="215"/>
                    </a:lnTo>
                    <a:lnTo>
                      <a:pt x="14650" y="529"/>
                    </a:lnTo>
                    <a:lnTo>
                      <a:pt x="21051" y="2554"/>
                    </a:lnTo>
                    <a:lnTo>
                      <a:pt x="23176" y="3233"/>
                    </a:lnTo>
                    <a:cubicBezTo>
                      <a:pt x="23264" y="3258"/>
                      <a:pt x="23365" y="3283"/>
                      <a:pt x="23440" y="3321"/>
                    </a:cubicBezTo>
                    <a:cubicBezTo>
                      <a:pt x="23528" y="3358"/>
                      <a:pt x="23603" y="3409"/>
                      <a:pt x="23666" y="3472"/>
                    </a:cubicBezTo>
                    <a:cubicBezTo>
                      <a:pt x="23805" y="3610"/>
                      <a:pt x="23880" y="3799"/>
                      <a:pt x="23893" y="3987"/>
                    </a:cubicBezTo>
                    <a:cubicBezTo>
                      <a:pt x="23930" y="4390"/>
                      <a:pt x="23553" y="4679"/>
                      <a:pt x="23314" y="5006"/>
                    </a:cubicBezTo>
                    <a:lnTo>
                      <a:pt x="19969" y="9130"/>
                    </a:lnTo>
                    <a:lnTo>
                      <a:pt x="16272" y="13707"/>
                    </a:lnTo>
                    <a:lnTo>
                      <a:pt x="14323" y="16134"/>
                    </a:lnTo>
                    <a:lnTo>
                      <a:pt x="13330" y="17367"/>
                    </a:lnTo>
                    <a:lnTo>
                      <a:pt x="12827" y="17995"/>
                    </a:lnTo>
                    <a:cubicBezTo>
                      <a:pt x="12751" y="18096"/>
                      <a:pt x="12651" y="18184"/>
                      <a:pt x="12538" y="18260"/>
                    </a:cubicBezTo>
                    <a:cubicBezTo>
                      <a:pt x="12424" y="18322"/>
                      <a:pt x="12299" y="18348"/>
                      <a:pt x="12173" y="18348"/>
                    </a:cubicBezTo>
                    <a:cubicBezTo>
                      <a:pt x="12047" y="18348"/>
                      <a:pt x="11921" y="18322"/>
                      <a:pt x="11796" y="18272"/>
                    </a:cubicBezTo>
                    <a:lnTo>
                      <a:pt x="11418" y="18134"/>
                    </a:lnTo>
                    <a:lnTo>
                      <a:pt x="10651" y="17882"/>
                    </a:lnTo>
                    <a:lnTo>
                      <a:pt x="9142" y="17367"/>
                    </a:lnTo>
                    <a:lnTo>
                      <a:pt x="6200" y="16373"/>
                    </a:lnTo>
                    <a:lnTo>
                      <a:pt x="3358" y="15418"/>
                    </a:lnTo>
                    <a:lnTo>
                      <a:pt x="1975" y="14952"/>
                    </a:lnTo>
                    <a:lnTo>
                      <a:pt x="1296" y="14726"/>
                    </a:lnTo>
                    <a:lnTo>
                      <a:pt x="969" y="14613"/>
                    </a:lnTo>
                    <a:cubicBezTo>
                      <a:pt x="856" y="14575"/>
                      <a:pt x="742" y="14537"/>
                      <a:pt x="642" y="14487"/>
                    </a:cubicBezTo>
                    <a:cubicBezTo>
                      <a:pt x="227" y="14273"/>
                      <a:pt x="101" y="13745"/>
                      <a:pt x="378" y="13368"/>
                    </a:cubicBezTo>
                    <a:cubicBezTo>
                      <a:pt x="667" y="13028"/>
                      <a:pt x="994" y="12689"/>
                      <a:pt x="1283" y="12362"/>
                    </a:cubicBezTo>
                    <a:cubicBezTo>
                      <a:pt x="1887" y="11708"/>
                      <a:pt x="2465" y="11079"/>
                      <a:pt x="3031" y="10463"/>
                    </a:cubicBezTo>
                    <a:lnTo>
                      <a:pt x="6162" y="7055"/>
                    </a:lnTo>
                    <a:lnTo>
                      <a:pt x="10702" y="2088"/>
                    </a:lnTo>
                    <a:lnTo>
                      <a:pt x="11934" y="730"/>
                    </a:lnTo>
                    <a:lnTo>
                      <a:pt x="12248" y="378"/>
                    </a:lnTo>
                    <a:lnTo>
                      <a:pt x="11921" y="718"/>
                    </a:lnTo>
                    <a:lnTo>
                      <a:pt x="10677" y="2063"/>
                    </a:lnTo>
                    <a:lnTo>
                      <a:pt x="6124" y="6993"/>
                    </a:lnTo>
                    <a:lnTo>
                      <a:pt x="2981" y="10400"/>
                    </a:lnTo>
                    <a:lnTo>
                      <a:pt x="1220" y="12299"/>
                    </a:lnTo>
                    <a:cubicBezTo>
                      <a:pt x="931" y="12626"/>
                      <a:pt x="617" y="12953"/>
                      <a:pt x="315" y="13292"/>
                    </a:cubicBezTo>
                    <a:cubicBezTo>
                      <a:pt x="1" y="13720"/>
                      <a:pt x="139" y="14311"/>
                      <a:pt x="604" y="14550"/>
                    </a:cubicBezTo>
                    <a:cubicBezTo>
                      <a:pt x="717" y="14600"/>
                      <a:pt x="830" y="14651"/>
                      <a:pt x="944" y="14676"/>
                    </a:cubicBezTo>
                    <a:lnTo>
                      <a:pt x="1271" y="14789"/>
                    </a:lnTo>
                    <a:lnTo>
                      <a:pt x="1950" y="15028"/>
                    </a:lnTo>
                    <a:lnTo>
                      <a:pt x="3333" y="15493"/>
                    </a:lnTo>
                    <a:lnTo>
                      <a:pt x="6175" y="16461"/>
                    </a:lnTo>
                    <a:lnTo>
                      <a:pt x="9117" y="17455"/>
                    </a:lnTo>
                    <a:lnTo>
                      <a:pt x="10626" y="17958"/>
                    </a:lnTo>
                    <a:lnTo>
                      <a:pt x="11393" y="18222"/>
                    </a:lnTo>
                    <a:lnTo>
                      <a:pt x="11771" y="18348"/>
                    </a:lnTo>
                    <a:cubicBezTo>
                      <a:pt x="11896" y="18398"/>
                      <a:pt x="12035" y="18436"/>
                      <a:pt x="12173" y="18436"/>
                    </a:cubicBezTo>
                    <a:cubicBezTo>
                      <a:pt x="12324" y="18436"/>
                      <a:pt x="12462" y="18398"/>
                      <a:pt x="12588" y="18335"/>
                    </a:cubicBezTo>
                    <a:cubicBezTo>
                      <a:pt x="12714" y="18260"/>
                      <a:pt x="12814" y="18159"/>
                      <a:pt x="12902" y="18046"/>
                    </a:cubicBezTo>
                    <a:lnTo>
                      <a:pt x="13405" y="17417"/>
                    </a:lnTo>
                    <a:lnTo>
                      <a:pt x="14399" y="16185"/>
                    </a:lnTo>
                    <a:lnTo>
                      <a:pt x="16360" y="13770"/>
                    </a:lnTo>
                    <a:cubicBezTo>
                      <a:pt x="17630" y="12173"/>
                      <a:pt x="18875" y="10652"/>
                      <a:pt x="20045" y="9193"/>
                    </a:cubicBezTo>
                    <a:lnTo>
                      <a:pt x="23377" y="5056"/>
                    </a:lnTo>
                    <a:lnTo>
                      <a:pt x="23754" y="4566"/>
                    </a:lnTo>
                    <a:cubicBezTo>
                      <a:pt x="24044" y="4239"/>
                      <a:pt x="24031" y="3736"/>
                      <a:pt x="23717" y="3421"/>
                    </a:cubicBezTo>
                    <a:cubicBezTo>
                      <a:pt x="23654" y="3346"/>
                      <a:pt x="23566" y="3296"/>
                      <a:pt x="23478" y="3245"/>
                    </a:cubicBezTo>
                    <a:cubicBezTo>
                      <a:pt x="23377" y="3208"/>
                      <a:pt x="23289" y="3182"/>
                      <a:pt x="23189" y="3157"/>
                    </a:cubicBezTo>
                    <a:lnTo>
                      <a:pt x="21063" y="2491"/>
                    </a:lnTo>
                    <a:lnTo>
                      <a:pt x="14663" y="491"/>
                    </a:lnTo>
                    <a:lnTo>
                      <a:pt x="13657" y="177"/>
                    </a:lnTo>
                    <a:lnTo>
                      <a:pt x="13254" y="51"/>
                    </a:lnTo>
                    <a:cubicBezTo>
                      <a:pt x="13141" y="14"/>
                      <a:pt x="13028" y="1"/>
                      <a:pt x="1290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4"/>
              <p:cNvSpPr/>
              <p:nvPr/>
            </p:nvSpPr>
            <p:spPr>
              <a:xfrm>
                <a:off x="4379625" y="4228450"/>
                <a:ext cx="36800" cy="25825"/>
              </a:xfrm>
              <a:custGeom>
                <a:rect b="b" l="l" r="r" t="t"/>
                <a:pathLst>
                  <a:path extrusionOk="0" h="1033" w="1472">
                    <a:moveTo>
                      <a:pt x="761" y="0"/>
                    </a:moveTo>
                    <a:cubicBezTo>
                      <a:pt x="751" y="0"/>
                      <a:pt x="740" y="0"/>
                      <a:pt x="730" y="1"/>
                    </a:cubicBezTo>
                    <a:cubicBezTo>
                      <a:pt x="328" y="1"/>
                      <a:pt x="1" y="239"/>
                      <a:pt x="13" y="529"/>
                    </a:cubicBezTo>
                    <a:cubicBezTo>
                      <a:pt x="13" y="810"/>
                      <a:pt x="323" y="1032"/>
                      <a:pt x="722" y="1032"/>
                    </a:cubicBezTo>
                    <a:cubicBezTo>
                      <a:pt x="733" y="1032"/>
                      <a:pt x="744" y="1032"/>
                      <a:pt x="755" y="1032"/>
                    </a:cubicBezTo>
                    <a:cubicBezTo>
                      <a:pt x="1157" y="1032"/>
                      <a:pt x="1472" y="793"/>
                      <a:pt x="1472" y="504"/>
                    </a:cubicBezTo>
                    <a:cubicBezTo>
                      <a:pt x="1472" y="234"/>
                      <a:pt x="1161" y="0"/>
                      <a:pt x="7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4"/>
              <p:cNvSpPr/>
              <p:nvPr/>
            </p:nvSpPr>
            <p:spPr>
              <a:xfrm>
                <a:off x="4267400" y="3866600"/>
                <a:ext cx="535400" cy="402125"/>
              </a:xfrm>
              <a:custGeom>
                <a:rect b="b" l="l" r="r" t="t"/>
                <a:pathLst>
                  <a:path extrusionOk="0" h="16085" w="21416">
                    <a:moveTo>
                      <a:pt x="11494" y="1"/>
                    </a:moveTo>
                    <a:lnTo>
                      <a:pt x="0" y="12412"/>
                    </a:lnTo>
                    <a:lnTo>
                      <a:pt x="10840" y="16084"/>
                    </a:lnTo>
                    <a:lnTo>
                      <a:pt x="21415" y="3220"/>
                    </a:lnTo>
                    <a:lnTo>
                      <a:pt x="1149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4"/>
              <p:cNvSpPr/>
              <p:nvPr/>
            </p:nvSpPr>
            <p:spPr>
              <a:xfrm>
                <a:off x="4746500" y="3943000"/>
                <a:ext cx="35225" cy="10725"/>
              </a:xfrm>
              <a:custGeom>
                <a:rect b="b" l="l" r="r" t="t"/>
                <a:pathLst>
                  <a:path extrusionOk="0" h="429" w="1409">
                    <a:moveTo>
                      <a:pt x="0" y="1"/>
                    </a:moveTo>
                    <a:lnTo>
                      <a:pt x="0" y="1"/>
                    </a:lnTo>
                    <a:cubicBezTo>
                      <a:pt x="214" y="89"/>
                      <a:pt x="453" y="164"/>
                      <a:pt x="679" y="227"/>
                    </a:cubicBezTo>
                    <a:cubicBezTo>
                      <a:pt x="918" y="315"/>
                      <a:pt x="1157" y="378"/>
                      <a:pt x="1409" y="428"/>
                    </a:cubicBezTo>
                    <a:cubicBezTo>
                      <a:pt x="1182" y="340"/>
                      <a:pt x="943" y="265"/>
                      <a:pt x="717" y="202"/>
                    </a:cubicBezTo>
                    <a:cubicBezTo>
                      <a:pt x="478" y="114"/>
                      <a:pt x="239" y="51"/>
                      <a:pt x="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4"/>
              <p:cNvSpPr/>
              <p:nvPr/>
            </p:nvSpPr>
            <p:spPr>
              <a:xfrm>
                <a:off x="4742400" y="3947400"/>
                <a:ext cx="35250" cy="10725"/>
              </a:xfrm>
              <a:custGeom>
                <a:rect b="b" l="l" r="r" t="t"/>
                <a:pathLst>
                  <a:path extrusionOk="0" h="429" w="1410">
                    <a:moveTo>
                      <a:pt x="1" y="1"/>
                    </a:moveTo>
                    <a:cubicBezTo>
                      <a:pt x="215" y="89"/>
                      <a:pt x="454" y="164"/>
                      <a:pt x="680" y="227"/>
                    </a:cubicBezTo>
                    <a:cubicBezTo>
                      <a:pt x="919" y="315"/>
                      <a:pt x="1158" y="378"/>
                      <a:pt x="1409" y="428"/>
                    </a:cubicBezTo>
                    <a:cubicBezTo>
                      <a:pt x="1183" y="340"/>
                      <a:pt x="957" y="265"/>
                      <a:pt x="718" y="202"/>
                    </a:cubicBezTo>
                    <a:cubicBezTo>
                      <a:pt x="479" y="114"/>
                      <a:pt x="240" y="51"/>
                      <a:pt x="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4"/>
              <p:cNvSpPr/>
              <p:nvPr/>
            </p:nvSpPr>
            <p:spPr>
              <a:xfrm>
                <a:off x="4738325" y="3952125"/>
                <a:ext cx="35550" cy="10700"/>
              </a:xfrm>
              <a:custGeom>
                <a:rect b="b" l="l" r="r" t="t"/>
                <a:pathLst>
                  <a:path extrusionOk="0" h="428" w="1422">
                    <a:moveTo>
                      <a:pt x="0" y="0"/>
                    </a:moveTo>
                    <a:lnTo>
                      <a:pt x="0" y="0"/>
                    </a:lnTo>
                    <a:cubicBezTo>
                      <a:pt x="227" y="88"/>
                      <a:pt x="453" y="164"/>
                      <a:pt x="692" y="227"/>
                    </a:cubicBezTo>
                    <a:cubicBezTo>
                      <a:pt x="931" y="302"/>
                      <a:pt x="1170" y="378"/>
                      <a:pt x="1421" y="428"/>
                    </a:cubicBezTo>
                    <a:cubicBezTo>
                      <a:pt x="1195" y="327"/>
                      <a:pt x="956" y="252"/>
                      <a:pt x="730" y="189"/>
                    </a:cubicBezTo>
                    <a:cubicBezTo>
                      <a:pt x="491" y="113"/>
                      <a:pt x="252" y="51"/>
                      <a:pt x="0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4"/>
              <p:cNvSpPr/>
              <p:nvPr/>
            </p:nvSpPr>
            <p:spPr>
              <a:xfrm>
                <a:off x="4525175" y="3927600"/>
                <a:ext cx="205950" cy="69500"/>
              </a:xfrm>
              <a:custGeom>
                <a:rect b="b" l="l" r="r" t="t"/>
                <a:pathLst>
                  <a:path extrusionOk="0" h="2780" w="8238">
                    <a:moveTo>
                      <a:pt x="14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" y="13"/>
                      <a:pt x="1774" y="642"/>
                      <a:pt x="4012" y="1396"/>
                    </a:cubicBezTo>
                    <a:cubicBezTo>
                      <a:pt x="6313" y="2163"/>
                      <a:pt x="8225" y="2780"/>
                      <a:pt x="8225" y="2780"/>
                    </a:cubicBezTo>
                    <a:cubicBezTo>
                      <a:pt x="8237" y="2767"/>
                      <a:pt x="6338" y="2138"/>
                      <a:pt x="4037" y="1371"/>
                    </a:cubicBezTo>
                    <a:cubicBezTo>
                      <a:pt x="1821" y="612"/>
                      <a:pt x="49" y="0"/>
                      <a:pt x="1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4"/>
              <p:cNvSpPr/>
              <p:nvPr/>
            </p:nvSpPr>
            <p:spPr>
              <a:xfrm>
                <a:off x="4565425" y="3948025"/>
                <a:ext cx="98425" cy="33675"/>
              </a:xfrm>
              <a:custGeom>
                <a:rect b="b" l="l" r="r" t="t"/>
                <a:pathLst>
                  <a:path extrusionOk="0" h="1347" w="3937">
                    <a:moveTo>
                      <a:pt x="13" y="1"/>
                    </a:moveTo>
                    <a:cubicBezTo>
                      <a:pt x="0" y="13"/>
                      <a:pt x="843" y="315"/>
                      <a:pt x="1924" y="692"/>
                    </a:cubicBezTo>
                    <a:cubicBezTo>
                      <a:pt x="3018" y="1057"/>
                      <a:pt x="3911" y="1346"/>
                      <a:pt x="3924" y="1346"/>
                    </a:cubicBezTo>
                    <a:cubicBezTo>
                      <a:pt x="3936" y="1334"/>
                      <a:pt x="3031" y="1032"/>
                      <a:pt x="1962" y="655"/>
                    </a:cubicBezTo>
                    <a:cubicBezTo>
                      <a:pt x="893" y="290"/>
                      <a:pt x="25" y="1"/>
                      <a:pt x="1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4"/>
              <p:cNvSpPr/>
              <p:nvPr/>
            </p:nvSpPr>
            <p:spPr>
              <a:xfrm>
                <a:off x="4494050" y="3952850"/>
                <a:ext cx="107550" cy="41950"/>
              </a:xfrm>
              <a:custGeom>
                <a:rect b="b" l="l" r="r" t="t"/>
                <a:pathLst>
                  <a:path extrusionOk="0" h="1678" w="4302">
                    <a:moveTo>
                      <a:pt x="928" y="1"/>
                    </a:moveTo>
                    <a:cubicBezTo>
                      <a:pt x="690" y="1"/>
                      <a:pt x="458" y="70"/>
                      <a:pt x="252" y="210"/>
                    </a:cubicBezTo>
                    <a:cubicBezTo>
                      <a:pt x="1" y="399"/>
                      <a:pt x="76" y="650"/>
                      <a:pt x="428" y="764"/>
                    </a:cubicBezTo>
                    <a:lnTo>
                      <a:pt x="2994" y="1619"/>
                    </a:lnTo>
                    <a:cubicBezTo>
                      <a:pt x="3122" y="1658"/>
                      <a:pt x="3253" y="1678"/>
                      <a:pt x="3382" y="1678"/>
                    </a:cubicBezTo>
                    <a:cubicBezTo>
                      <a:pt x="3623" y="1678"/>
                      <a:pt x="3858" y="1611"/>
                      <a:pt x="4062" y="1480"/>
                    </a:cubicBezTo>
                    <a:cubicBezTo>
                      <a:pt x="4301" y="1279"/>
                      <a:pt x="4213" y="1028"/>
                      <a:pt x="3861" y="914"/>
                    </a:cubicBezTo>
                    <a:lnTo>
                      <a:pt x="1309" y="59"/>
                    </a:lnTo>
                    <a:cubicBezTo>
                      <a:pt x="1182" y="20"/>
                      <a:pt x="1055" y="1"/>
                      <a:pt x="928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4"/>
              <p:cNvSpPr/>
              <p:nvPr/>
            </p:nvSpPr>
            <p:spPr>
              <a:xfrm>
                <a:off x="4599375" y="3988600"/>
                <a:ext cx="106900" cy="42450"/>
              </a:xfrm>
              <a:custGeom>
                <a:rect b="b" l="l" r="r" t="t"/>
                <a:pathLst>
                  <a:path extrusionOk="0" h="1698" w="4276">
                    <a:moveTo>
                      <a:pt x="859" y="0"/>
                    </a:moveTo>
                    <a:cubicBezTo>
                      <a:pt x="799" y="0"/>
                      <a:pt x="739" y="5"/>
                      <a:pt x="679" y="13"/>
                    </a:cubicBezTo>
                    <a:cubicBezTo>
                      <a:pt x="503" y="25"/>
                      <a:pt x="327" y="75"/>
                      <a:pt x="189" y="163"/>
                    </a:cubicBezTo>
                    <a:cubicBezTo>
                      <a:pt x="76" y="226"/>
                      <a:pt x="13" y="327"/>
                      <a:pt x="0" y="440"/>
                    </a:cubicBezTo>
                    <a:cubicBezTo>
                      <a:pt x="13" y="553"/>
                      <a:pt x="76" y="654"/>
                      <a:pt x="176" y="704"/>
                    </a:cubicBezTo>
                    <a:cubicBezTo>
                      <a:pt x="227" y="742"/>
                      <a:pt x="290" y="767"/>
                      <a:pt x="365" y="792"/>
                    </a:cubicBezTo>
                    <a:lnTo>
                      <a:pt x="566" y="855"/>
                    </a:lnTo>
                    <a:lnTo>
                      <a:pt x="956" y="981"/>
                    </a:lnTo>
                    <a:lnTo>
                      <a:pt x="1648" y="1195"/>
                    </a:lnTo>
                    <a:lnTo>
                      <a:pt x="2679" y="1509"/>
                    </a:lnTo>
                    <a:lnTo>
                      <a:pt x="2955" y="1597"/>
                    </a:lnTo>
                    <a:cubicBezTo>
                      <a:pt x="2993" y="1610"/>
                      <a:pt x="3018" y="1610"/>
                      <a:pt x="3056" y="1622"/>
                    </a:cubicBezTo>
                    <a:cubicBezTo>
                      <a:pt x="3031" y="1610"/>
                      <a:pt x="2993" y="1597"/>
                      <a:pt x="2968" y="1584"/>
                    </a:cubicBezTo>
                    <a:lnTo>
                      <a:pt x="2691" y="1496"/>
                    </a:lnTo>
                    <a:lnTo>
                      <a:pt x="1685" y="1169"/>
                    </a:lnTo>
                    <a:lnTo>
                      <a:pt x="981" y="943"/>
                    </a:lnTo>
                    <a:lnTo>
                      <a:pt x="604" y="817"/>
                    </a:lnTo>
                    <a:lnTo>
                      <a:pt x="403" y="754"/>
                    </a:lnTo>
                    <a:cubicBezTo>
                      <a:pt x="340" y="729"/>
                      <a:pt x="277" y="704"/>
                      <a:pt x="227" y="666"/>
                    </a:cubicBezTo>
                    <a:cubicBezTo>
                      <a:pt x="139" y="629"/>
                      <a:pt x="76" y="528"/>
                      <a:pt x="76" y="428"/>
                    </a:cubicBezTo>
                    <a:cubicBezTo>
                      <a:pt x="76" y="327"/>
                      <a:pt x="151" y="226"/>
                      <a:pt x="239" y="176"/>
                    </a:cubicBezTo>
                    <a:cubicBezTo>
                      <a:pt x="378" y="101"/>
                      <a:pt x="528" y="50"/>
                      <a:pt x="692" y="38"/>
                    </a:cubicBezTo>
                    <a:cubicBezTo>
                      <a:pt x="751" y="29"/>
                      <a:pt x="809" y="25"/>
                      <a:pt x="868" y="25"/>
                    </a:cubicBezTo>
                    <a:cubicBezTo>
                      <a:pt x="984" y="25"/>
                      <a:pt x="1099" y="42"/>
                      <a:pt x="1208" y="75"/>
                    </a:cubicBezTo>
                    <a:cubicBezTo>
                      <a:pt x="1849" y="289"/>
                      <a:pt x="2465" y="490"/>
                      <a:pt x="3031" y="666"/>
                    </a:cubicBezTo>
                    <a:lnTo>
                      <a:pt x="3836" y="918"/>
                    </a:lnTo>
                    <a:cubicBezTo>
                      <a:pt x="4100" y="993"/>
                      <a:pt x="4225" y="1132"/>
                      <a:pt x="4225" y="1257"/>
                    </a:cubicBezTo>
                    <a:cubicBezTo>
                      <a:pt x="4225" y="1396"/>
                      <a:pt x="4100" y="1509"/>
                      <a:pt x="3949" y="1572"/>
                    </a:cubicBezTo>
                    <a:cubicBezTo>
                      <a:pt x="3798" y="1635"/>
                      <a:pt x="3634" y="1672"/>
                      <a:pt x="3471" y="1672"/>
                    </a:cubicBezTo>
                    <a:cubicBezTo>
                      <a:pt x="3370" y="1672"/>
                      <a:pt x="3257" y="1672"/>
                      <a:pt x="3157" y="1647"/>
                    </a:cubicBezTo>
                    <a:cubicBezTo>
                      <a:pt x="3094" y="1635"/>
                      <a:pt x="3056" y="1622"/>
                      <a:pt x="3056" y="1622"/>
                    </a:cubicBezTo>
                    <a:lnTo>
                      <a:pt x="3056" y="1622"/>
                    </a:lnTo>
                    <a:cubicBezTo>
                      <a:pt x="3081" y="1635"/>
                      <a:pt x="3119" y="1647"/>
                      <a:pt x="3144" y="1660"/>
                    </a:cubicBezTo>
                    <a:cubicBezTo>
                      <a:pt x="3245" y="1685"/>
                      <a:pt x="3358" y="1698"/>
                      <a:pt x="3471" y="1698"/>
                    </a:cubicBezTo>
                    <a:cubicBezTo>
                      <a:pt x="3634" y="1698"/>
                      <a:pt x="3811" y="1660"/>
                      <a:pt x="3961" y="1597"/>
                    </a:cubicBezTo>
                    <a:cubicBezTo>
                      <a:pt x="4137" y="1534"/>
                      <a:pt x="4276" y="1408"/>
                      <a:pt x="4276" y="1270"/>
                    </a:cubicBezTo>
                    <a:cubicBezTo>
                      <a:pt x="4276" y="1195"/>
                      <a:pt x="4238" y="1119"/>
                      <a:pt x="4188" y="1056"/>
                    </a:cubicBezTo>
                    <a:cubicBezTo>
                      <a:pt x="4087" y="981"/>
                      <a:pt x="3987" y="931"/>
                      <a:pt x="3873" y="905"/>
                    </a:cubicBezTo>
                    <a:lnTo>
                      <a:pt x="3069" y="641"/>
                    </a:lnTo>
                    <a:lnTo>
                      <a:pt x="1245" y="63"/>
                    </a:lnTo>
                    <a:cubicBezTo>
                      <a:pt x="1116" y="20"/>
                      <a:pt x="987" y="0"/>
                      <a:pt x="859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4"/>
              <p:cNvSpPr/>
              <p:nvPr/>
            </p:nvSpPr>
            <p:spPr>
              <a:xfrm>
                <a:off x="4556000" y="3914075"/>
                <a:ext cx="174500" cy="65100"/>
              </a:xfrm>
              <a:custGeom>
                <a:rect b="b" l="l" r="r" t="t"/>
                <a:pathLst>
                  <a:path extrusionOk="0" h="2604" w="6980">
                    <a:moveTo>
                      <a:pt x="365" y="1"/>
                    </a:moveTo>
                    <a:lnTo>
                      <a:pt x="0" y="403"/>
                    </a:lnTo>
                    <a:lnTo>
                      <a:pt x="6677" y="2604"/>
                    </a:lnTo>
                    <a:lnTo>
                      <a:pt x="6979" y="2189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4"/>
              <p:cNvSpPr/>
              <p:nvPr/>
            </p:nvSpPr>
            <p:spPr>
              <a:xfrm>
                <a:off x="4464500" y="4107100"/>
                <a:ext cx="186775" cy="146875"/>
              </a:xfrm>
              <a:custGeom>
                <a:rect b="b" l="l" r="r" t="t"/>
                <a:pathLst>
                  <a:path extrusionOk="0" h="5875" w="7471">
                    <a:moveTo>
                      <a:pt x="6804" y="1"/>
                    </a:moveTo>
                    <a:cubicBezTo>
                      <a:pt x="6653" y="1"/>
                      <a:pt x="6653" y="76"/>
                      <a:pt x="6452" y="617"/>
                    </a:cubicBezTo>
                    <a:cubicBezTo>
                      <a:pt x="6452" y="617"/>
                      <a:pt x="6359" y="812"/>
                      <a:pt x="6304" y="812"/>
                    </a:cubicBezTo>
                    <a:cubicBezTo>
                      <a:pt x="6298" y="812"/>
                      <a:pt x="6293" y="810"/>
                      <a:pt x="6288" y="805"/>
                    </a:cubicBezTo>
                    <a:cubicBezTo>
                      <a:pt x="6238" y="743"/>
                      <a:pt x="6301" y="240"/>
                      <a:pt x="6276" y="114"/>
                    </a:cubicBezTo>
                    <a:cubicBezTo>
                      <a:pt x="6272" y="96"/>
                      <a:pt x="6254" y="87"/>
                      <a:pt x="6231" y="87"/>
                    </a:cubicBezTo>
                    <a:cubicBezTo>
                      <a:pt x="6170" y="87"/>
                      <a:pt x="6067" y="144"/>
                      <a:pt x="6049" y="252"/>
                    </a:cubicBezTo>
                    <a:cubicBezTo>
                      <a:pt x="6024" y="441"/>
                      <a:pt x="5986" y="629"/>
                      <a:pt x="5911" y="805"/>
                    </a:cubicBezTo>
                    <a:cubicBezTo>
                      <a:pt x="5898" y="818"/>
                      <a:pt x="5873" y="831"/>
                      <a:pt x="5848" y="856"/>
                    </a:cubicBezTo>
                    <a:cubicBezTo>
                      <a:pt x="5710" y="906"/>
                      <a:pt x="5597" y="1007"/>
                      <a:pt x="5521" y="1145"/>
                    </a:cubicBezTo>
                    <a:lnTo>
                      <a:pt x="5395" y="1359"/>
                    </a:lnTo>
                    <a:lnTo>
                      <a:pt x="2755" y="4100"/>
                    </a:lnTo>
                    <a:lnTo>
                      <a:pt x="2491" y="3295"/>
                    </a:lnTo>
                    <a:lnTo>
                      <a:pt x="1" y="3773"/>
                    </a:lnTo>
                    <a:lnTo>
                      <a:pt x="843" y="5307"/>
                    </a:lnTo>
                    <a:cubicBezTo>
                      <a:pt x="994" y="5571"/>
                      <a:pt x="1371" y="5772"/>
                      <a:pt x="1862" y="5848"/>
                    </a:cubicBezTo>
                    <a:cubicBezTo>
                      <a:pt x="1993" y="5866"/>
                      <a:pt x="2127" y="5875"/>
                      <a:pt x="2261" y="5875"/>
                    </a:cubicBezTo>
                    <a:cubicBezTo>
                      <a:pt x="2963" y="5875"/>
                      <a:pt x="3668" y="5635"/>
                      <a:pt x="3974" y="5244"/>
                    </a:cubicBezTo>
                    <a:lnTo>
                      <a:pt x="6841" y="1560"/>
                    </a:lnTo>
                    <a:cubicBezTo>
                      <a:pt x="6841" y="1560"/>
                      <a:pt x="7470" y="856"/>
                      <a:pt x="7181" y="768"/>
                    </a:cubicBezTo>
                    <a:cubicBezTo>
                      <a:pt x="7181" y="768"/>
                      <a:pt x="7170" y="767"/>
                      <a:pt x="7153" y="767"/>
                    </a:cubicBezTo>
                    <a:cubicBezTo>
                      <a:pt x="7111" y="767"/>
                      <a:pt x="7035" y="773"/>
                      <a:pt x="7018" y="818"/>
                    </a:cubicBezTo>
                    <a:cubicBezTo>
                      <a:pt x="7018" y="818"/>
                      <a:pt x="7030" y="692"/>
                      <a:pt x="6879" y="692"/>
                    </a:cubicBezTo>
                    <a:cubicBezTo>
                      <a:pt x="6804" y="692"/>
                      <a:pt x="6728" y="730"/>
                      <a:pt x="6691" y="805"/>
                    </a:cubicBezTo>
                    <a:cubicBezTo>
                      <a:pt x="6691" y="805"/>
                      <a:pt x="6992" y="1"/>
                      <a:pt x="6804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4"/>
              <p:cNvSpPr/>
              <p:nvPr/>
            </p:nvSpPr>
            <p:spPr>
              <a:xfrm>
                <a:off x="4607850" y="4130250"/>
                <a:ext cx="20150" cy="10825"/>
              </a:xfrm>
              <a:custGeom>
                <a:rect b="b" l="l" r="r" t="t"/>
                <a:pathLst>
                  <a:path extrusionOk="0" h="433" w="806">
                    <a:moveTo>
                      <a:pt x="671" y="0"/>
                    </a:moveTo>
                    <a:cubicBezTo>
                      <a:pt x="658" y="0"/>
                      <a:pt x="644" y="2"/>
                      <a:pt x="630" y="5"/>
                    </a:cubicBezTo>
                    <a:cubicBezTo>
                      <a:pt x="567" y="5"/>
                      <a:pt x="504" y="18"/>
                      <a:pt x="428" y="30"/>
                    </a:cubicBezTo>
                    <a:cubicBezTo>
                      <a:pt x="336" y="53"/>
                      <a:pt x="244" y="87"/>
                      <a:pt x="161" y="131"/>
                    </a:cubicBezTo>
                    <a:lnTo>
                      <a:pt x="161" y="131"/>
                    </a:lnTo>
                    <a:cubicBezTo>
                      <a:pt x="147" y="87"/>
                      <a:pt x="123" y="54"/>
                      <a:pt x="76" y="43"/>
                    </a:cubicBezTo>
                    <a:cubicBezTo>
                      <a:pt x="64" y="43"/>
                      <a:pt x="127" y="81"/>
                      <a:pt x="127" y="144"/>
                    </a:cubicBezTo>
                    <a:lnTo>
                      <a:pt x="127" y="169"/>
                    </a:lnTo>
                    <a:lnTo>
                      <a:pt x="164" y="156"/>
                    </a:lnTo>
                    <a:cubicBezTo>
                      <a:pt x="252" y="106"/>
                      <a:pt x="340" y="81"/>
                      <a:pt x="441" y="56"/>
                    </a:cubicBezTo>
                    <a:cubicBezTo>
                      <a:pt x="504" y="43"/>
                      <a:pt x="567" y="30"/>
                      <a:pt x="642" y="30"/>
                    </a:cubicBezTo>
                    <a:cubicBezTo>
                      <a:pt x="655" y="24"/>
                      <a:pt x="667" y="21"/>
                      <a:pt x="680" y="21"/>
                    </a:cubicBezTo>
                    <a:cubicBezTo>
                      <a:pt x="692" y="21"/>
                      <a:pt x="705" y="24"/>
                      <a:pt x="718" y="30"/>
                    </a:cubicBezTo>
                    <a:cubicBezTo>
                      <a:pt x="743" y="30"/>
                      <a:pt x="743" y="56"/>
                      <a:pt x="743" y="68"/>
                    </a:cubicBezTo>
                    <a:cubicBezTo>
                      <a:pt x="730" y="106"/>
                      <a:pt x="667" y="131"/>
                      <a:pt x="630" y="156"/>
                    </a:cubicBezTo>
                    <a:cubicBezTo>
                      <a:pt x="579" y="181"/>
                      <a:pt x="542" y="206"/>
                      <a:pt x="491" y="232"/>
                    </a:cubicBezTo>
                    <a:cubicBezTo>
                      <a:pt x="403" y="282"/>
                      <a:pt x="328" y="307"/>
                      <a:pt x="252" y="345"/>
                    </a:cubicBezTo>
                    <a:cubicBezTo>
                      <a:pt x="101" y="395"/>
                      <a:pt x="1" y="433"/>
                      <a:pt x="1" y="433"/>
                    </a:cubicBezTo>
                    <a:cubicBezTo>
                      <a:pt x="89" y="420"/>
                      <a:pt x="177" y="395"/>
                      <a:pt x="265" y="370"/>
                    </a:cubicBezTo>
                    <a:cubicBezTo>
                      <a:pt x="353" y="345"/>
                      <a:pt x="441" y="307"/>
                      <a:pt x="529" y="269"/>
                    </a:cubicBezTo>
                    <a:lnTo>
                      <a:pt x="667" y="194"/>
                    </a:lnTo>
                    <a:cubicBezTo>
                      <a:pt x="705" y="156"/>
                      <a:pt x="768" y="131"/>
                      <a:pt x="793" y="93"/>
                    </a:cubicBezTo>
                    <a:cubicBezTo>
                      <a:pt x="806" y="56"/>
                      <a:pt x="793" y="18"/>
                      <a:pt x="755" y="18"/>
                    </a:cubicBezTo>
                    <a:cubicBezTo>
                      <a:pt x="729" y="9"/>
                      <a:pt x="702" y="0"/>
                      <a:pt x="671" y="0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4"/>
              <p:cNvSpPr/>
              <p:nvPr/>
            </p:nvSpPr>
            <p:spPr>
              <a:xfrm>
                <a:off x="4622625" y="4128175"/>
                <a:ext cx="16375" cy="13025"/>
              </a:xfrm>
              <a:custGeom>
                <a:rect b="b" l="l" r="r" t="t"/>
                <a:pathLst>
                  <a:path extrusionOk="0" h="521" w="655">
                    <a:moveTo>
                      <a:pt x="353" y="0"/>
                    </a:moveTo>
                    <a:cubicBezTo>
                      <a:pt x="303" y="50"/>
                      <a:pt x="252" y="101"/>
                      <a:pt x="215" y="164"/>
                    </a:cubicBezTo>
                    <a:lnTo>
                      <a:pt x="76" y="315"/>
                    </a:lnTo>
                    <a:cubicBezTo>
                      <a:pt x="51" y="352"/>
                      <a:pt x="26" y="390"/>
                      <a:pt x="13" y="415"/>
                    </a:cubicBezTo>
                    <a:cubicBezTo>
                      <a:pt x="1" y="440"/>
                      <a:pt x="1" y="465"/>
                      <a:pt x="13" y="491"/>
                    </a:cubicBezTo>
                    <a:cubicBezTo>
                      <a:pt x="32" y="509"/>
                      <a:pt x="57" y="521"/>
                      <a:pt x="84" y="521"/>
                    </a:cubicBezTo>
                    <a:cubicBezTo>
                      <a:pt x="94" y="521"/>
                      <a:pt x="104" y="519"/>
                      <a:pt x="114" y="516"/>
                    </a:cubicBezTo>
                    <a:cubicBezTo>
                      <a:pt x="177" y="503"/>
                      <a:pt x="227" y="478"/>
                      <a:pt x="265" y="428"/>
                    </a:cubicBezTo>
                    <a:cubicBezTo>
                      <a:pt x="303" y="403"/>
                      <a:pt x="340" y="365"/>
                      <a:pt x="366" y="340"/>
                    </a:cubicBezTo>
                    <a:cubicBezTo>
                      <a:pt x="441" y="289"/>
                      <a:pt x="479" y="227"/>
                      <a:pt x="529" y="176"/>
                    </a:cubicBezTo>
                    <a:cubicBezTo>
                      <a:pt x="579" y="139"/>
                      <a:pt x="617" y="76"/>
                      <a:pt x="655" y="25"/>
                    </a:cubicBezTo>
                    <a:lnTo>
                      <a:pt x="655" y="25"/>
                    </a:lnTo>
                    <a:cubicBezTo>
                      <a:pt x="592" y="63"/>
                      <a:pt x="542" y="113"/>
                      <a:pt x="491" y="164"/>
                    </a:cubicBezTo>
                    <a:cubicBezTo>
                      <a:pt x="454" y="214"/>
                      <a:pt x="403" y="264"/>
                      <a:pt x="340" y="327"/>
                    </a:cubicBezTo>
                    <a:cubicBezTo>
                      <a:pt x="303" y="352"/>
                      <a:pt x="265" y="390"/>
                      <a:pt x="240" y="415"/>
                    </a:cubicBezTo>
                    <a:cubicBezTo>
                      <a:pt x="202" y="453"/>
                      <a:pt x="152" y="478"/>
                      <a:pt x="114" y="491"/>
                    </a:cubicBezTo>
                    <a:cubicBezTo>
                      <a:pt x="64" y="491"/>
                      <a:pt x="39" y="453"/>
                      <a:pt x="51" y="428"/>
                    </a:cubicBezTo>
                    <a:cubicBezTo>
                      <a:pt x="76" y="390"/>
                      <a:pt x="101" y="365"/>
                      <a:pt x="127" y="327"/>
                    </a:cubicBezTo>
                    <a:lnTo>
                      <a:pt x="252" y="164"/>
                    </a:lnTo>
                    <a:cubicBezTo>
                      <a:pt x="290" y="113"/>
                      <a:pt x="328" y="63"/>
                      <a:pt x="353" y="0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4"/>
              <p:cNvSpPr/>
              <p:nvPr/>
            </p:nvSpPr>
            <p:spPr>
              <a:xfrm>
                <a:off x="4630500" y="4131300"/>
                <a:ext cx="13850" cy="8975"/>
              </a:xfrm>
              <a:custGeom>
                <a:rect b="b" l="l" r="r" t="t"/>
                <a:pathLst>
                  <a:path extrusionOk="0" h="359" w="554">
                    <a:moveTo>
                      <a:pt x="528" y="1"/>
                    </a:moveTo>
                    <a:lnTo>
                      <a:pt x="528" y="1"/>
                    </a:lnTo>
                    <a:cubicBezTo>
                      <a:pt x="428" y="102"/>
                      <a:pt x="315" y="190"/>
                      <a:pt x="189" y="278"/>
                    </a:cubicBezTo>
                    <a:cubicBezTo>
                      <a:pt x="164" y="290"/>
                      <a:pt x="139" y="303"/>
                      <a:pt x="113" y="328"/>
                    </a:cubicBezTo>
                    <a:cubicBezTo>
                      <a:pt x="99" y="335"/>
                      <a:pt x="89" y="342"/>
                      <a:pt x="80" y="342"/>
                    </a:cubicBezTo>
                    <a:cubicBezTo>
                      <a:pt x="74" y="342"/>
                      <a:pt x="68" y="339"/>
                      <a:pt x="63" y="328"/>
                    </a:cubicBezTo>
                    <a:cubicBezTo>
                      <a:pt x="51" y="290"/>
                      <a:pt x="63" y="252"/>
                      <a:pt x="76" y="227"/>
                    </a:cubicBezTo>
                    <a:cubicBezTo>
                      <a:pt x="101" y="177"/>
                      <a:pt x="139" y="139"/>
                      <a:pt x="139" y="139"/>
                    </a:cubicBezTo>
                    <a:lnTo>
                      <a:pt x="139" y="139"/>
                    </a:lnTo>
                    <a:cubicBezTo>
                      <a:pt x="101" y="152"/>
                      <a:pt x="63" y="177"/>
                      <a:pt x="38" y="215"/>
                    </a:cubicBezTo>
                    <a:cubicBezTo>
                      <a:pt x="25" y="227"/>
                      <a:pt x="13" y="252"/>
                      <a:pt x="13" y="265"/>
                    </a:cubicBezTo>
                    <a:cubicBezTo>
                      <a:pt x="0" y="290"/>
                      <a:pt x="0" y="303"/>
                      <a:pt x="13" y="328"/>
                    </a:cubicBezTo>
                    <a:cubicBezTo>
                      <a:pt x="25" y="340"/>
                      <a:pt x="38" y="353"/>
                      <a:pt x="63" y="353"/>
                    </a:cubicBezTo>
                    <a:cubicBezTo>
                      <a:pt x="72" y="357"/>
                      <a:pt x="80" y="359"/>
                      <a:pt x="88" y="359"/>
                    </a:cubicBezTo>
                    <a:cubicBezTo>
                      <a:pt x="105" y="359"/>
                      <a:pt x="122" y="353"/>
                      <a:pt x="139" y="353"/>
                    </a:cubicBezTo>
                    <a:cubicBezTo>
                      <a:pt x="164" y="340"/>
                      <a:pt x="201" y="315"/>
                      <a:pt x="227" y="303"/>
                    </a:cubicBezTo>
                    <a:cubicBezTo>
                      <a:pt x="466" y="164"/>
                      <a:pt x="554" y="1"/>
                      <a:pt x="528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4"/>
              <p:cNvSpPr/>
              <p:nvPr/>
            </p:nvSpPr>
            <p:spPr>
              <a:xfrm>
                <a:off x="4217100" y="4082200"/>
                <a:ext cx="318475" cy="150350"/>
              </a:xfrm>
              <a:custGeom>
                <a:rect b="b" l="l" r="r" t="t"/>
                <a:pathLst>
                  <a:path extrusionOk="0" h="6014" w="12739">
                    <a:moveTo>
                      <a:pt x="6269" y="1"/>
                    </a:moveTo>
                    <a:cubicBezTo>
                      <a:pt x="5459" y="1"/>
                      <a:pt x="4324" y="139"/>
                      <a:pt x="2830" y="619"/>
                    </a:cubicBezTo>
                    <a:lnTo>
                      <a:pt x="0" y="1500"/>
                    </a:lnTo>
                    <a:lnTo>
                      <a:pt x="214" y="1764"/>
                    </a:lnTo>
                    <a:lnTo>
                      <a:pt x="1208" y="3021"/>
                    </a:lnTo>
                    <a:lnTo>
                      <a:pt x="1409" y="3273"/>
                    </a:lnTo>
                    <a:lnTo>
                      <a:pt x="3370" y="2644"/>
                    </a:lnTo>
                    <a:lnTo>
                      <a:pt x="1748" y="4555"/>
                    </a:lnTo>
                    <a:lnTo>
                      <a:pt x="7042" y="6014"/>
                    </a:lnTo>
                    <a:lnTo>
                      <a:pt x="9369" y="4316"/>
                    </a:lnTo>
                    <a:lnTo>
                      <a:pt x="9507" y="5310"/>
                    </a:lnTo>
                    <a:lnTo>
                      <a:pt x="12739" y="4694"/>
                    </a:lnTo>
                    <a:cubicBezTo>
                      <a:pt x="12739" y="4694"/>
                      <a:pt x="12512" y="3650"/>
                      <a:pt x="12336" y="2669"/>
                    </a:cubicBezTo>
                    <a:cubicBezTo>
                      <a:pt x="12135" y="1475"/>
                      <a:pt x="10362" y="959"/>
                      <a:pt x="10362" y="959"/>
                    </a:cubicBezTo>
                    <a:lnTo>
                      <a:pt x="7872" y="255"/>
                    </a:lnTo>
                    <a:cubicBezTo>
                      <a:pt x="7872" y="255"/>
                      <a:pt x="7368" y="1"/>
                      <a:pt x="6269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4"/>
              <p:cNvSpPr/>
              <p:nvPr/>
            </p:nvSpPr>
            <p:spPr>
              <a:xfrm>
                <a:off x="4615400" y="4138550"/>
                <a:ext cx="9775" cy="8200"/>
              </a:xfrm>
              <a:custGeom>
                <a:rect b="b" l="l" r="r" t="t"/>
                <a:pathLst>
                  <a:path extrusionOk="0" h="328" w="391">
                    <a:moveTo>
                      <a:pt x="1" y="0"/>
                    </a:moveTo>
                    <a:cubicBezTo>
                      <a:pt x="89" y="38"/>
                      <a:pt x="164" y="88"/>
                      <a:pt x="227" y="138"/>
                    </a:cubicBezTo>
                    <a:cubicBezTo>
                      <a:pt x="328" y="226"/>
                      <a:pt x="340" y="327"/>
                      <a:pt x="353" y="327"/>
                    </a:cubicBezTo>
                    <a:cubicBezTo>
                      <a:pt x="365" y="327"/>
                      <a:pt x="390" y="214"/>
                      <a:pt x="277" y="126"/>
                    </a:cubicBezTo>
                    <a:cubicBezTo>
                      <a:pt x="202" y="50"/>
                      <a:pt x="101" y="0"/>
                      <a:pt x="1" y="0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4"/>
              <p:cNvSpPr/>
              <p:nvPr/>
            </p:nvSpPr>
            <p:spPr>
              <a:xfrm>
                <a:off x="4528325" y="4208950"/>
                <a:ext cx="5375" cy="15125"/>
              </a:xfrm>
              <a:custGeom>
                <a:rect b="b" l="l" r="r" t="t"/>
                <a:pathLst>
                  <a:path extrusionOk="0" h="605" w="215">
                    <a:moveTo>
                      <a:pt x="214" y="1"/>
                    </a:moveTo>
                    <a:lnTo>
                      <a:pt x="214" y="1"/>
                    </a:lnTo>
                    <a:cubicBezTo>
                      <a:pt x="139" y="76"/>
                      <a:pt x="88" y="190"/>
                      <a:pt x="51" y="290"/>
                    </a:cubicBezTo>
                    <a:cubicBezTo>
                      <a:pt x="13" y="391"/>
                      <a:pt x="0" y="491"/>
                      <a:pt x="13" y="604"/>
                    </a:cubicBezTo>
                    <a:cubicBezTo>
                      <a:pt x="51" y="504"/>
                      <a:pt x="88" y="403"/>
                      <a:pt x="114" y="303"/>
                    </a:cubicBezTo>
                    <a:cubicBezTo>
                      <a:pt x="151" y="202"/>
                      <a:pt x="189" y="101"/>
                      <a:pt x="214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4"/>
              <p:cNvSpPr/>
              <p:nvPr/>
            </p:nvSpPr>
            <p:spPr>
              <a:xfrm>
                <a:off x="4251375" y="4143250"/>
                <a:ext cx="67600" cy="20475"/>
              </a:xfrm>
              <a:custGeom>
                <a:rect b="b" l="l" r="r" t="t"/>
                <a:pathLst>
                  <a:path extrusionOk="0" h="819" w="2704">
                    <a:moveTo>
                      <a:pt x="2704" y="1"/>
                    </a:moveTo>
                    <a:lnTo>
                      <a:pt x="2704" y="1"/>
                    </a:lnTo>
                    <a:cubicBezTo>
                      <a:pt x="2703" y="1"/>
                      <a:pt x="2100" y="177"/>
                      <a:pt x="1346" y="391"/>
                    </a:cubicBezTo>
                    <a:cubicBezTo>
                      <a:pt x="604" y="617"/>
                      <a:pt x="0" y="806"/>
                      <a:pt x="0" y="818"/>
                    </a:cubicBezTo>
                    <a:cubicBezTo>
                      <a:pt x="0" y="819"/>
                      <a:pt x="2" y="819"/>
                      <a:pt x="3" y="819"/>
                    </a:cubicBezTo>
                    <a:cubicBezTo>
                      <a:pt x="54" y="819"/>
                      <a:pt x="654" y="647"/>
                      <a:pt x="1371" y="428"/>
                    </a:cubicBezTo>
                    <a:cubicBezTo>
                      <a:pt x="2112" y="202"/>
                      <a:pt x="2703" y="1"/>
                      <a:pt x="270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4"/>
              <p:cNvSpPr/>
              <p:nvPr/>
            </p:nvSpPr>
            <p:spPr>
              <a:xfrm>
                <a:off x="4434325" y="4167475"/>
                <a:ext cx="43100" cy="37100"/>
              </a:xfrm>
              <a:custGeom>
                <a:rect b="b" l="l" r="r" t="t"/>
                <a:pathLst>
                  <a:path extrusionOk="0" h="1484" w="1724">
                    <a:moveTo>
                      <a:pt x="1723" y="0"/>
                    </a:moveTo>
                    <a:lnTo>
                      <a:pt x="1723" y="0"/>
                    </a:lnTo>
                    <a:cubicBezTo>
                      <a:pt x="1698" y="13"/>
                      <a:pt x="1673" y="38"/>
                      <a:pt x="1660" y="63"/>
                    </a:cubicBezTo>
                    <a:cubicBezTo>
                      <a:pt x="1610" y="101"/>
                      <a:pt x="1547" y="164"/>
                      <a:pt x="1484" y="226"/>
                    </a:cubicBezTo>
                    <a:cubicBezTo>
                      <a:pt x="1334" y="365"/>
                      <a:pt x="1132" y="541"/>
                      <a:pt x="893" y="755"/>
                    </a:cubicBezTo>
                    <a:cubicBezTo>
                      <a:pt x="654" y="956"/>
                      <a:pt x="416" y="1132"/>
                      <a:pt x="265" y="1270"/>
                    </a:cubicBezTo>
                    <a:lnTo>
                      <a:pt x="63" y="1421"/>
                    </a:lnTo>
                    <a:cubicBezTo>
                      <a:pt x="26" y="1459"/>
                      <a:pt x="1" y="1484"/>
                      <a:pt x="1" y="1484"/>
                    </a:cubicBezTo>
                    <a:cubicBezTo>
                      <a:pt x="26" y="1471"/>
                      <a:pt x="63" y="1446"/>
                      <a:pt x="89" y="1434"/>
                    </a:cubicBezTo>
                    <a:cubicBezTo>
                      <a:pt x="139" y="1396"/>
                      <a:pt x="214" y="1333"/>
                      <a:pt x="290" y="1270"/>
                    </a:cubicBezTo>
                    <a:cubicBezTo>
                      <a:pt x="466" y="1144"/>
                      <a:pt x="692" y="968"/>
                      <a:pt x="931" y="755"/>
                    </a:cubicBezTo>
                    <a:cubicBezTo>
                      <a:pt x="1170" y="553"/>
                      <a:pt x="1371" y="365"/>
                      <a:pt x="1510" y="226"/>
                    </a:cubicBezTo>
                    <a:cubicBezTo>
                      <a:pt x="1572" y="151"/>
                      <a:pt x="1635" y="101"/>
                      <a:pt x="1673" y="63"/>
                    </a:cubicBezTo>
                    <a:cubicBezTo>
                      <a:pt x="1686" y="38"/>
                      <a:pt x="1698" y="25"/>
                      <a:pt x="1723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4"/>
              <p:cNvSpPr/>
              <p:nvPr/>
            </p:nvSpPr>
            <p:spPr>
              <a:xfrm>
                <a:off x="4405400" y="3993175"/>
                <a:ext cx="171675" cy="113650"/>
              </a:xfrm>
              <a:custGeom>
                <a:rect b="b" l="l" r="r" t="t"/>
                <a:pathLst>
                  <a:path extrusionOk="0" h="4546" w="6867">
                    <a:moveTo>
                      <a:pt x="3860" y="0"/>
                    </a:moveTo>
                    <a:cubicBezTo>
                      <a:pt x="3755" y="0"/>
                      <a:pt x="3657" y="6"/>
                      <a:pt x="3572" y="18"/>
                    </a:cubicBezTo>
                    <a:cubicBezTo>
                      <a:pt x="3056" y="68"/>
                      <a:pt x="2566" y="282"/>
                      <a:pt x="2164" y="609"/>
                    </a:cubicBezTo>
                    <a:cubicBezTo>
                      <a:pt x="1937" y="798"/>
                      <a:pt x="1749" y="1037"/>
                      <a:pt x="1409" y="1150"/>
                    </a:cubicBezTo>
                    <a:cubicBezTo>
                      <a:pt x="1170" y="1238"/>
                      <a:pt x="894" y="1225"/>
                      <a:pt x="642" y="1313"/>
                    </a:cubicBezTo>
                    <a:cubicBezTo>
                      <a:pt x="428" y="1389"/>
                      <a:pt x="252" y="1540"/>
                      <a:pt x="152" y="1754"/>
                    </a:cubicBezTo>
                    <a:cubicBezTo>
                      <a:pt x="1" y="2068"/>
                      <a:pt x="126" y="2458"/>
                      <a:pt x="453" y="2609"/>
                    </a:cubicBezTo>
                    <a:cubicBezTo>
                      <a:pt x="592" y="2697"/>
                      <a:pt x="13" y="2986"/>
                      <a:pt x="114" y="3086"/>
                    </a:cubicBezTo>
                    <a:cubicBezTo>
                      <a:pt x="214" y="3200"/>
                      <a:pt x="667" y="3489"/>
                      <a:pt x="705" y="3640"/>
                    </a:cubicBezTo>
                    <a:cubicBezTo>
                      <a:pt x="818" y="4055"/>
                      <a:pt x="1661" y="4042"/>
                      <a:pt x="2352" y="4080"/>
                    </a:cubicBezTo>
                    <a:cubicBezTo>
                      <a:pt x="2491" y="4080"/>
                      <a:pt x="2641" y="4080"/>
                      <a:pt x="2767" y="4092"/>
                    </a:cubicBezTo>
                    <a:cubicBezTo>
                      <a:pt x="2968" y="4143"/>
                      <a:pt x="3157" y="4218"/>
                      <a:pt x="3333" y="4319"/>
                    </a:cubicBezTo>
                    <a:cubicBezTo>
                      <a:pt x="3717" y="4468"/>
                      <a:pt x="4121" y="4545"/>
                      <a:pt x="4527" y="4545"/>
                    </a:cubicBezTo>
                    <a:cubicBezTo>
                      <a:pt x="4839" y="4545"/>
                      <a:pt x="5152" y="4500"/>
                      <a:pt x="5458" y="4407"/>
                    </a:cubicBezTo>
                    <a:cubicBezTo>
                      <a:pt x="6188" y="4180"/>
                      <a:pt x="6741" y="3652"/>
                      <a:pt x="6615" y="3200"/>
                    </a:cubicBezTo>
                    <a:cubicBezTo>
                      <a:pt x="6577" y="3024"/>
                      <a:pt x="6426" y="2860"/>
                      <a:pt x="6452" y="2671"/>
                    </a:cubicBezTo>
                    <a:cubicBezTo>
                      <a:pt x="6477" y="2508"/>
                      <a:pt x="6615" y="2345"/>
                      <a:pt x="6703" y="2181"/>
                    </a:cubicBezTo>
                    <a:cubicBezTo>
                      <a:pt x="6867" y="1930"/>
                      <a:pt x="6854" y="1603"/>
                      <a:pt x="6678" y="1351"/>
                    </a:cubicBezTo>
                    <a:cubicBezTo>
                      <a:pt x="6452" y="1087"/>
                      <a:pt x="6137" y="911"/>
                      <a:pt x="5785" y="861"/>
                    </a:cubicBezTo>
                    <a:lnTo>
                      <a:pt x="5270" y="458"/>
                    </a:lnTo>
                    <a:cubicBezTo>
                      <a:pt x="5164" y="163"/>
                      <a:pt x="4412" y="0"/>
                      <a:pt x="3860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4"/>
              <p:cNvSpPr/>
              <p:nvPr/>
            </p:nvSpPr>
            <p:spPr>
              <a:xfrm>
                <a:off x="4405100" y="4001475"/>
                <a:ext cx="149975" cy="129325"/>
              </a:xfrm>
              <a:custGeom>
                <a:rect b="b" l="l" r="r" t="t"/>
                <a:pathLst>
                  <a:path extrusionOk="0" h="5173" w="5999">
                    <a:moveTo>
                      <a:pt x="3270" y="1"/>
                    </a:moveTo>
                    <a:cubicBezTo>
                      <a:pt x="3270" y="1"/>
                      <a:pt x="1610" y="1447"/>
                      <a:pt x="1094" y="2138"/>
                    </a:cubicBezTo>
                    <a:cubicBezTo>
                      <a:pt x="553" y="2868"/>
                      <a:pt x="1258" y="3195"/>
                      <a:pt x="1258" y="3195"/>
                    </a:cubicBezTo>
                    <a:cubicBezTo>
                      <a:pt x="1258" y="3195"/>
                      <a:pt x="830" y="3622"/>
                      <a:pt x="415" y="4024"/>
                    </a:cubicBezTo>
                    <a:cubicBezTo>
                      <a:pt x="0" y="4402"/>
                      <a:pt x="189" y="4880"/>
                      <a:pt x="830" y="5081"/>
                    </a:cubicBezTo>
                    <a:cubicBezTo>
                      <a:pt x="1025" y="5143"/>
                      <a:pt x="1240" y="5173"/>
                      <a:pt x="1455" y="5173"/>
                    </a:cubicBezTo>
                    <a:cubicBezTo>
                      <a:pt x="1932" y="5173"/>
                      <a:pt x="2410" y="5026"/>
                      <a:pt x="2679" y="4766"/>
                    </a:cubicBezTo>
                    <a:lnTo>
                      <a:pt x="5998" y="1510"/>
                    </a:lnTo>
                    <a:cubicBezTo>
                      <a:pt x="5785" y="667"/>
                      <a:pt x="4665" y="51"/>
                      <a:pt x="3270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4"/>
              <p:cNvSpPr/>
              <p:nvPr/>
            </p:nvSpPr>
            <p:spPr>
              <a:xfrm>
                <a:off x="4462625" y="4031025"/>
                <a:ext cx="8500" cy="4675"/>
              </a:xfrm>
              <a:custGeom>
                <a:rect b="b" l="l" r="r" t="t"/>
                <a:pathLst>
                  <a:path extrusionOk="0" h="187" w="340">
                    <a:moveTo>
                      <a:pt x="189" y="1"/>
                    </a:moveTo>
                    <a:cubicBezTo>
                      <a:pt x="140" y="1"/>
                      <a:pt x="93" y="17"/>
                      <a:pt x="51" y="51"/>
                    </a:cubicBezTo>
                    <a:cubicBezTo>
                      <a:pt x="0" y="89"/>
                      <a:pt x="13" y="151"/>
                      <a:pt x="88" y="177"/>
                    </a:cubicBezTo>
                    <a:cubicBezTo>
                      <a:pt x="106" y="184"/>
                      <a:pt x="125" y="187"/>
                      <a:pt x="146" y="187"/>
                    </a:cubicBezTo>
                    <a:cubicBezTo>
                      <a:pt x="197" y="187"/>
                      <a:pt x="253" y="166"/>
                      <a:pt x="290" y="139"/>
                    </a:cubicBezTo>
                    <a:cubicBezTo>
                      <a:pt x="340" y="89"/>
                      <a:pt x="327" y="38"/>
                      <a:pt x="264" y="13"/>
                    </a:cubicBezTo>
                    <a:cubicBezTo>
                      <a:pt x="239" y="5"/>
                      <a:pt x="214" y="1"/>
                      <a:pt x="18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4"/>
              <p:cNvSpPr/>
              <p:nvPr/>
            </p:nvSpPr>
            <p:spPr>
              <a:xfrm>
                <a:off x="4461675" y="4027875"/>
                <a:ext cx="13550" cy="5075"/>
              </a:xfrm>
              <a:custGeom>
                <a:rect b="b" l="l" r="r" t="t"/>
                <a:pathLst>
                  <a:path extrusionOk="0" h="203" w="542">
                    <a:moveTo>
                      <a:pt x="114" y="1"/>
                    </a:moveTo>
                    <a:cubicBezTo>
                      <a:pt x="38" y="13"/>
                      <a:pt x="1" y="26"/>
                      <a:pt x="1" y="39"/>
                    </a:cubicBezTo>
                    <a:cubicBezTo>
                      <a:pt x="1" y="51"/>
                      <a:pt x="151" y="39"/>
                      <a:pt x="290" y="76"/>
                    </a:cubicBezTo>
                    <a:cubicBezTo>
                      <a:pt x="416" y="127"/>
                      <a:pt x="478" y="202"/>
                      <a:pt x="504" y="202"/>
                    </a:cubicBezTo>
                    <a:cubicBezTo>
                      <a:pt x="541" y="189"/>
                      <a:pt x="529" y="164"/>
                      <a:pt x="504" y="139"/>
                    </a:cubicBezTo>
                    <a:cubicBezTo>
                      <a:pt x="466" y="76"/>
                      <a:pt x="416" y="39"/>
                      <a:pt x="353" y="26"/>
                    </a:cubicBezTo>
                    <a:cubicBezTo>
                      <a:pt x="277" y="1"/>
                      <a:pt x="189" y="1"/>
                      <a:pt x="11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4"/>
              <p:cNvSpPr/>
              <p:nvPr/>
            </p:nvSpPr>
            <p:spPr>
              <a:xfrm>
                <a:off x="4497200" y="4042650"/>
                <a:ext cx="8825" cy="4750"/>
              </a:xfrm>
              <a:custGeom>
                <a:rect b="b" l="l" r="r" t="t"/>
                <a:pathLst>
                  <a:path extrusionOk="0" h="190" w="353">
                    <a:moveTo>
                      <a:pt x="190" y="1"/>
                    </a:moveTo>
                    <a:cubicBezTo>
                      <a:pt x="140" y="1"/>
                      <a:pt x="93" y="18"/>
                      <a:pt x="51" y="51"/>
                    </a:cubicBezTo>
                    <a:cubicBezTo>
                      <a:pt x="1" y="89"/>
                      <a:pt x="26" y="152"/>
                      <a:pt x="89" y="177"/>
                    </a:cubicBezTo>
                    <a:cubicBezTo>
                      <a:pt x="114" y="185"/>
                      <a:pt x="139" y="189"/>
                      <a:pt x="164" y="189"/>
                    </a:cubicBezTo>
                    <a:cubicBezTo>
                      <a:pt x="213" y="189"/>
                      <a:pt x="260" y="173"/>
                      <a:pt x="302" y="139"/>
                    </a:cubicBezTo>
                    <a:cubicBezTo>
                      <a:pt x="353" y="89"/>
                      <a:pt x="327" y="39"/>
                      <a:pt x="265" y="13"/>
                    </a:cubicBezTo>
                    <a:cubicBezTo>
                      <a:pt x="239" y="5"/>
                      <a:pt x="214" y="1"/>
                      <a:pt x="19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4"/>
              <p:cNvSpPr/>
              <p:nvPr/>
            </p:nvSpPr>
            <p:spPr>
              <a:xfrm>
                <a:off x="4497200" y="4040150"/>
                <a:ext cx="13550" cy="5050"/>
              </a:xfrm>
              <a:custGeom>
                <a:rect b="b" l="l" r="r" t="t"/>
                <a:pathLst>
                  <a:path extrusionOk="0" h="202" w="542">
                    <a:moveTo>
                      <a:pt x="114" y="0"/>
                    </a:moveTo>
                    <a:cubicBezTo>
                      <a:pt x="26" y="13"/>
                      <a:pt x="1" y="25"/>
                      <a:pt x="1" y="38"/>
                    </a:cubicBezTo>
                    <a:cubicBezTo>
                      <a:pt x="1" y="51"/>
                      <a:pt x="151" y="38"/>
                      <a:pt x="290" y="76"/>
                    </a:cubicBezTo>
                    <a:cubicBezTo>
                      <a:pt x="428" y="126"/>
                      <a:pt x="491" y="201"/>
                      <a:pt x="516" y="201"/>
                    </a:cubicBezTo>
                    <a:cubicBezTo>
                      <a:pt x="541" y="189"/>
                      <a:pt x="529" y="164"/>
                      <a:pt x="516" y="139"/>
                    </a:cubicBezTo>
                    <a:cubicBezTo>
                      <a:pt x="478" y="76"/>
                      <a:pt x="416" y="38"/>
                      <a:pt x="353" y="25"/>
                    </a:cubicBezTo>
                    <a:cubicBezTo>
                      <a:pt x="277" y="0"/>
                      <a:pt x="189" y="0"/>
                      <a:pt x="11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4"/>
              <p:cNvSpPr/>
              <p:nvPr/>
            </p:nvSpPr>
            <p:spPr>
              <a:xfrm>
                <a:off x="4459150" y="4035425"/>
                <a:ext cx="28950" cy="18900"/>
              </a:xfrm>
              <a:custGeom>
                <a:rect b="b" l="l" r="r" t="t"/>
                <a:pathLst>
                  <a:path extrusionOk="0" h="756" w="1158">
                    <a:moveTo>
                      <a:pt x="1158" y="1"/>
                    </a:moveTo>
                    <a:lnTo>
                      <a:pt x="1158" y="1"/>
                    </a:lnTo>
                    <a:cubicBezTo>
                      <a:pt x="906" y="114"/>
                      <a:pt x="655" y="240"/>
                      <a:pt x="403" y="378"/>
                    </a:cubicBezTo>
                    <a:lnTo>
                      <a:pt x="114" y="529"/>
                    </a:lnTo>
                    <a:cubicBezTo>
                      <a:pt x="76" y="554"/>
                      <a:pt x="26" y="579"/>
                      <a:pt x="1" y="617"/>
                    </a:cubicBezTo>
                    <a:cubicBezTo>
                      <a:pt x="1" y="642"/>
                      <a:pt x="14" y="655"/>
                      <a:pt x="26" y="667"/>
                    </a:cubicBezTo>
                    <a:cubicBezTo>
                      <a:pt x="39" y="680"/>
                      <a:pt x="64" y="692"/>
                      <a:pt x="89" y="692"/>
                    </a:cubicBezTo>
                    <a:cubicBezTo>
                      <a:pt x="152" y="717"/>
                      <a:pt x="240" y="743"/>
                      <a:pt x="315" y="755"/>
                    </a:cubicBezTo>
                    <a:cubicBezTo>
                      <a:pt x="252" y="717"/>
                      <a:pt x="190" y="680"/>
                      <a:pt x="114" y="667"/>
                    </a:cubicBezTo>
                    <a:cubicBezTo>
                      <a:pt x="76" y="655"/>
                      <a:pt x="51" y="629"/>
                      <a:pt x="64" y="617"/>
                    </a:cubicBezTo>
                    <a:cubicBezTo>
                      <a:pt x="89" y="592"/>
                      <a:pt x="114" y="566"/>
                      <a:pt x="152" y="554"/>
                    </a:cubicBezTo>
                    <a:lnTo>
                      <a:pt x="454" y="403"/>
                    </a:lnTo>
                    <a:cubicBezTo>
                      <a:pt x="693" y="290"/>
                      <a:pt x="932" y="152"/>
                      <a:pt x="115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4"/>
              <p:cNvSpPr/>
              <p:nvPr/>
            </p:nvSpPr>
            <p:spPr>
              <a:xfrm>
                <a:off x="4432450" y="4081325"/>
                <a:ext cx="44650" cy="8525"/>
              </a:xfrm>
              <a:custGeom>
                <a:rect b="b" l="l" r="r" t="t"/>
                <a:pathLst>
                  <a:path extrusionOk="0" h="341" w="1786">
                    <a:moveTo>
                      <a:pt x="151" y="1"/>
                    </a:moveTo>
                    <a:lnTo>
                      <a:pt x="0" y="164"/>
                    </a:lnTo>
                    <a:cubicBezTo>
                      <a:pt x="297" y="280"/>
                      <a:pt x="608" y="340"/>
                      <a:pt x="918" y="340"/>
                    </a:cubicBezTo>
                    <a:cubicBezTo>
                      <a:pt x="1211" y="340"/>
                      <a:pt x="1505" y="287"/>
                      <a:pt x="1786" y="177"/>
                    </a:cubicBezTo>
                    <a:lnTo>
                      <a:pt x="1786" y="177"/>
                    </a:lnTo>
                    <a:cubicBezTo>
                      <a:pt x="1661" y="188"/>
                      <a:pt x="1537" y="194"/>
                      <a:pt x="1413" y="194"/>
                    </a:cubicBezTo>
                    <a:cubicBezTo>
                      <a:pt x="985" y="194"/>
                      <a:pt x="560" y="127"/>
                      <a:pt x="151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4"/>
              <p:cNvSpPr/>
              <p:nvPr/>
            </p:nvSpPr>
            <p:spPr>
              <a:xfrm>
                <a:off x="4502850" y="4034800"/>
                <a:ext cx="13250" cy="6075"/>
              </a:xfrm>
              <a:custGeom>
                <a:rect b="b" l="l" r="r" t="t"/>
                <a:pathLst>
                  <a:path extrusionOk="0" h="243" w="530">
                    <a:moveTo>
                      <a:pt x="114" y="0"/>
                    </a:moveTo>
                    <a:cubicBezTo>
                      <a:pt x="39" y="0"/>
                      <a:pt x="1" y="13"/>
                      <a:pt x="1" y="13"/>
                    </a:cubicBezTo>
                    <a:cubicBezTo>
                      <a:pt x="1" y="26"/>
                      <a:pt x="39" y="26"/>
                      <a:pt x="89" y="38"/>
                    </a:cubicBezTo>
                    <a:cubicBezTo>
                      <a:pt x="152" y="63"/>
                      <a:pt x="215" y="76"/>
                      <a:pt x="290" y="114"/>
                    </a:cubicBezTo>
                    <a:cubicBezTo>
                      <a:pt x="340" y="126"/>
                      <a:pt x="391" y="164"/>
                      <a:pt x="441" y="202"/>
                    </a:cubicBezTo>
                    <a:cubicBezTo>
                      <a:pt x="472" y="222"/>
                      <a:pt x="486" y="243"/>
                      <a:pt x="504" y="243"/>
                    </a:cubicBezTo>
                    <a:cubicBezTo>
                      <a:pt x="508" y="243"/>
                      <a:pt x="512" y="242"/>
                      <a:pt x="516" y="239"/>
                    </a:cubicBezTo>
                    <a:cubicBezTo>
                      <a:pt x="529" y="239"/>
                      <a:pt x="529" y="214"/>
                      <a:pt x="516" y="177"/>
                    </a:cubicBezTo>
                    <a:cubicBezTo>
                      <a:pt x="466" y="114"/>
                      <a:pt x="416" y="76"/>
                      <a:pt x="353" y="51"/>
                    </a:cubicBezTo>
                    <a:cubicBezTo>
                      <a:pt x="278" y="13"/>
                      <a:pt x="190" y="0"/>
                      <a:pt x="11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4"/>
              <p:cNvSpPr/>
              <p:nvPr/>
            </p:nvSpPr>
            <p:spPr>
              <a:xfrm>
                <a:off x="4470800" y="4024925"/>
                <a:ext cx="10700" cy="3425"/>
              </a:xfrm>
              <a:custGeom>
                <a:rect b="b" l="l" r="r" t="t"/>
                <a:pathLst>
                  <a:path extrusionOk="0" h="137" w="428">
                    <a:moveTo>
                      <a:pt x="69" y="1"/>
                    </a:moveTo>
                    <a:cubicBezTo>
                      <a:pt x="51" y="1"/>
                      <a:pt x="32" y="3"/>
                      <a:pt x="13" y="6"/>
                    </a:cubicBezTo>
                    <a:cubicBezTo>
                      <a:pt x="0" y="31"/>
                      <a:pt x="76" y="69"/>
                      <a:pt x="176" y="106"/>
                    </a:cubicBezTo>
                    <a:cubicBezTo>
                      <a:pt x="232" y="125"/>
                      <a:pt x="287" y="136"/>
                      <a:pt x="342" y="136"/>
                    </a:cubicBezTo>
                    <a:cubicBezTo>
                      <a:pt x="362" y="136"/>
                      <a:pt x="382" y="135"/>
                      <a:pt x="403" y="131"/>
                    </a:cubicBezTo>
                    <a:cubicBezTo>
                      <a:pt x="428" y="119"/>
                      <a:pt x="352" y="81"/>
                      <a:pt x="239" y="43"/>
                    </a:cubicBezTo>
                    <a:cubicBezTo>
                      <a:pt x="183" y="15"/>
                      <a:pt x="126" y="1"/>
                      <a:pt x="6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4"/>
              <p:cNvSpPr/>
              <p:nvPr/>
            </p:nvSpPr>
            <p:spPr>
              <a:xfrm>
                <a:off x="4460425" y="4060075"/>
                <a:ext cx="12900" cy="6850"/>
              </a:xfrm>
              <a:custGeom>
                <a:rect b="b" l="l" r="r" t="t"/>
                <a:pathLst>
                  <a:path extrusionOk="0" h="274" w="516">
                    <a:moveTo>
                      <a:pt x="276" y="0"/>
                    </a:moveTo>
                    <a:cubicBezTo>
                      <a:pt x="250" y="0"/>
                      <a:pt x="225" y="3"/>
                      <a:pt x="201" y="8"/>
                    </a:cubicBezTo>
                    <a:cubicBezTo>
                      <a:pt x="88" y="33"/>
                      <a:pt x="0" y="121"/>
                      <a:pt x="38" y="197"/>
                    </a:cubicBezTo>
                    <a:cubicBezTo>
                      <a:pt x="95" y="245"/>
                      <a:pt x="167" y="273"/>
                      <a:pt x="239" y="273"/>
                    </a:cubicBezTo>
                    <a:cubicBezTo>
                      <a:pt x="278" y="273"/>
                      <a:pt x="317" y="265"/>
                      <a:pt x="352" y="247"/>
                    </a:cubicBezTo>
                    <a:cubicBezTo>
                      <a:pt x="478" y="209"/>
                      <a:pt x="516" y="109"/>
                      <a:pt x="453" y="46"/>
                    </a:cubicBezTo>
                    <a:lnTo>
                      <a:pt x="453" y="46"/>
                    </a:lnTo>
                    <a:lnTo>
                      <a:pt x="461" y="61"/>
                    </a:lnTo>
                    <a:lnTo>
                      <a:pt x="461" y="61"/>
                    </a:lnTo>
                    <a:cubicBezTo>
                      <a:pt x="427" y="23"/>
                      <a:pt x="351" y="0"/>
                      <a:pt x="276" y="0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4"/>
              <p:cNvSpPr/>
              <p:nvPr/>
            </p:nvSpPr>
            <p:spPr>
              <a:xfrm>
                <a:off x="4457900" y="4059325"/>
                <a:ext cx="18275" cy="4775"/>
              </a:xfrm>
              <a:custGeom>
                <a:rect b="b" l="l" r="r" t="t"/>
                <a:pathLst>
                  <a:path extrusionOk="0" h="191" w="731">
                    <a:moveTo>
                      <a:pt x="717" y="0"/>
                    </a:moveTo>
                    <a:lnTo>
                      <a:pt x="717" y="0"/>
                    </a:lnTo>
                    <a:cubicBezTo>
                      <a:pt x="617" y="51"/>
                      <a:pt x="504" y="101"/>
                      <a:pt x="391" y="126"/>
                    </a:cubicBezTo>
                    <a:cubicBezTo>
                      <a:pt x="265" y="126"/>
                      <a:pt x="139" y="126"/>
                      <a:pt x="13" y="101"/>
                    </a:cubicBezTo>
                    <a:cubicBezTo>
                      <a:pt x="1" y="101"/>
                      <a:pt x="26" y="139"/>
                      <a:pt x="101" y="164"/>
                    </a:cubicBezTo>
                    <a:cubicBezTo>
                      <a:pt x="163" y="179"/>
                      <a:pt x="226" y="190"/>
                      <a:pt x="291" y="190"/>
                    </a:cubicBezTo>
                    <a:cubicBezTo>
                      <a:pt x="331" y="190"/>
                      <a:pt x="372" y="186"/>
                      <a:pt x="416" y="176"/>
                    </a:cubicBezTo>
                    <a:cubicBezTo>
                      <a:pt x="504" y="164"/>
                      <a:pt x="604" y="126"/>
                      <a:pt x="680" y="76"/>
                    </a:cubicBezTo>
                    <a:cubicBezTo>
                      <a:pt x="717" y="38"/>
                      <a:pt x="730" y="13"/>
                      <a:pt x="71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4"/>
              <p:cNvSpPr/>
              <p:nvPr/>
            </p:nvSpPr>
            <p:spPr>
              <a:xfrm>
                <a:off x="4471100" y="3996200"/>
                <a:ext cx="100950" cy="59675"/>
              </a:xfrm>
              <a:custGeom>
                <a:rect b="b" l="l" r="r" t="t"/>
                <a:pathLst>
                  <a:path extrusionOk="0" h="2387" w="4038">
                    <a:moveTo>
                      <a:pt x="1334" y="0"/>
                    </a:moveTo>
                    <a:cubicBezTo>
                      <a:pt x="1228" y="0"/>
                      <a:pt x="1122" y="12"/>
                      <a:pt x="1019" y="36"/>
                    </a:cubicBezTo>
                    <a:cubicBezTo>
                      <a:pt x="680" y="73"/>
                      <a:pt x="366" y="237"/>
                      <a:pt x="127" y="476"/>
                    </a:cubicBezTo>
                    <a:cubicBezTo>
                      <a:pt x="39" y="539"/>
                      <a:pt x="1" y="652"/>
                      <a:pt x="26" y="752"/>
                    </a:cubicBezTo>
                    <a:cubicBezTo>
                      <a:pt x="101" y="953"/>
                      <a:pt x="554" y="966"/>
                      <a:pt x="692" y="1155"/>
                    </a:cubicBezTo>
                    <a:lnTo>
                      <a:pt x="989" y="950"/>
                    </a:lnTo>
                    <a:lnTo>
                      <a:pt x="989" y="950"/>
                    </a:lnTo>
                    <a:cubicBezTo>
                      <a:pt x="907" y="1038"/>
                      <a:pt x="918" y="1196"/>
                      <a:pt x="1032" y="1268"/>
                    </a:cubicBezTo>
                    <a:cubicBezTo>
                      <a:pt x="1195" y="1356"/>
                      <a:pt x="1359" y="1431"/>
                      <a:pt x="1535" y="1469"/>
                    </a:cubicBezTo>
                    <a:cubicBezTo>
                      <a:pt x="1724" y="1519"/>
                      <a:pt x="1912" y="1582"/>
                      <a:pt x="1975" y="1708"/>
                    </a:cubicBezTo>
                    <a:lnTo>
                      <a:pt x="2214" y="1557"/>
                    </a:lnTo>
                    <a:lnTo>
                      <a:pt x="2051" y="1846"/>
                    </a:lnTo>
                    <a:lnTo>
                      <a:pt x="2994" y="2387"/>
                    </a:lnTo>
                    <a:cubicBezTo>
                      <a:pt x="3673" y="2060"/>
                      <a:pt x="4037" y="1482"/>
                      <a:pt x="3849" y="1016"/>
                    </a:cubicBezTo>
                    <a:cubicBezTo>
                      <a:pt x="3660" y="551"/>
                      <a:pt x="2968" y="212"/>
                      <a:pt x="2189" y="212"/>
                    </a:cubicBezTo>
                    <a:lnTo>
                      <a:pt x="2013" y="149"/>
                    </a:lnTo>
                    <a:cubicBezTo>
                      <a:pt x="1797" y="54"/>
                      <a:pt x="1564" y="0"/>
                      <a:pt x="133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4"/>
              <p:cNvSpPr/>
              <p:nvPr/>
            </p:nvSpPr>
            <p:spPr>
              <a:xfrm>
                <a:off x="4474575" y="4029775"/>
                <a:ext cx="91800" cy="72650"/>
              </a:xfrm>
              <a:custGeom>
                <a:rect b="b" l="l" r="r" t="t"/>
                <a:pathLst>
                  <a:path extrusionOk="0" h="2906" w="3672">
                    <a:moveTo>
                      <a:pt x="2528" y="0"/>
                    </a:moveTo>
                    <a:cubicBezTo>
                      <a:pt x="2100" y="264"/>
                      <a:pt x="1647" y="554"/>
                      <a:pt x="1585" y="906"/>
                    </a:cubicBezTo>
                    <a:cubicBezTo>
                      <a:pt x="1597" y="1233"/>
                      <a:pt x="1358" y="1522"/>
                      <a:pt x="1019" y="1547"/>
                    </a:cubicBezTo>
                    <a:cubicBezTo>
                      <a:pt x="805" y="1622"/>
                      <a:pt x="591" y="1723"/>
                      <a:pt x="390" y="1836"/>
                    </a:cubicBezTo>
                    <a:cubicBezTo>
                      <a:pt x="76" y="2037"/>
                      <a:pt x="0" y="2352"/>
                      <a:pt x="189" y="2578"/>
                    </a:cubicBezTo>
                    <a:cubicBezTo>
                      <a:pt x="369" y="2782"/>
                      <a:pt x="766" y="2906"/>
                      <a:pt x="1185" y="2906"/>
                    </a:cubicBezTo>
                    <a:cubicBezTo>
                      <a:pt x="1205" y="2906"/>
                      <a:pt x="1225" y="2906"/>
                      <a:pt x="1245" y="2905"/>
                    </a:cubicBezTo>
                    <a:cubicBezTo>
                      <a:pt x="1673" y="2892"/>
                      <a:pt x="2088" y="2767"/>
                      <a:pt x="2452" y="2528"/>
                    </a:cubicBezTo>
                    <a:lnTo>
                      <a:pt x="3672" y="541"/>
                    </a:lnTo>
                    <a:lnTo>
                      <a:pt x="2528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4"/>
              <p:cNvSpPr/>
              <p:nvPr/>
            </p:nvSpPr>
            <p:spPr>
              <a:xfrm>
                <a:off x="4307625" y="4090750"/>
                <a:ext cx="223250" cy="83650"/>
              </a:xfrm>
              <a:custGeom>
                <a:rect b="b" l="l" r="r" t="t"/>
                <a:pathLst>
                  <a:path extrusionOk="0" h="3346" w="8930">
                    <a:moveTo>
                      <a:pt x="1" y="1"/>
                    </a:moveTo>
                    <a:cubicBezTo>
                      <a:pt x="139" y="13"/>
                      <a:pt x="278" y="39"/>
                      <a:pt x="428" y="76"/>
                    </a:cubicBezTo>
                    <a:cubicBezTo>
                      <a:pt x="743" y="139"/>
                      <a:pt x="1045" y="277"/>
                      <a:pt x="1296" y="479"/>
                    </a:cubicBezTo>
                    <a:cubicBezTo>
                      <a:pt x="1598" y="692"/>
                      <a:pt x="1812" y="1007"/>
                      <a:pt x="2151" y="1321"/>
                    </a:cubicBezTo>
                    <a:cubicBezTo>
                      <a:pt x="2352" y="1510"/>
                      <a:pt x="2579" y="1648"/>
                      <a:pt x="2830" y="1761"/>
                    </a:cubicBezTo>
                    <a:cubicBezTo>
                      <a:pt x="3170" y="1887"/>
                      <a:pt x="3522" y="1975"/>
                      <a:pt x="3874" y="2025"/>
                    </a:cubicBezTo>
                    <a:cubicBezTo>
                      <a:pt x="4654" y="2138"/>
                      <a:pt x="5446" y="2176"/>
                      <a:pt x="6125" y="2264"/>
                    </a:cubicBezTo>
                    <a:cubicBezTo>
                      <a:pt x="6439" y="2302"/>
                      <a:pt x="6741" y="2365"/>
                      <a:pt x="7043" y="2453"/>
                    </a:cubicBezTo>
                    <a:lnTo>
                      <a:pt x="7231" y="2516"/>
                    </a:lnTo>
                    <a:cubicBezTo>
                      <a:pt x="7294" y="2528"/>
                      <a:pt x="7345" y="2553"/>
                      <a:pt x="7407" y="2579"/>
                    </a:cubicBezTo>
                    <a:cubicBezTo>
                      <a:pt x="7508" y="2629"/>
                      <a:pt x="7609" y="2679"/>
                      <a:pt x="7697" y="2742"/>
                    </a:cubicBezTo>
                    <a:cubicBezTo>
                      <a:pt x="7873" y="2843"/>
                      <a:pt x="8011" y="2943"/>
                      <a:pt x="8149" y="3031"/>
                    </a:cubicBezTo>
                    <a:cubicBezTo>
                      <a:pt x="8263" y="3107"/>
                      <a:pt x="8388" y="3170"/>
                      <a:pt x="8527" y="3233"/>
                    </a:cubicBezTo>
                    <a:cubicBezTo>
                      <a:pt x="8615" y="3270"/>
                      <a:pt x="8715" y="3295"/>
                      <a:pt x="8816" y="3321"/>
                    </a:cubicBezTo>
                    <a:cubicBezTo>
                      <a:pt x="8891" y="3346"/>
                      <a:pt x="8929" y="3346"/>
                      <a:pt x="8929" y="3346"/>
                    </a:cubicBezTo>
                    <a:cubicBezTo>
                      <a:pt x="8803" y="3321"/>
                      <a:pt x="8678" y="3270"/>
                      <a:pt x="8552" y="3220"/>
                    </a:cubicBezTo>
                    <a:cubicBezTo>
                      <a:pt x="8426" y="3170"/>
                      <a:pt x="8300" y="3107"/>
                      <a:pt x="8187" y="3019"/>
                    </a:cubicBezTo>
                    <a:cubicBezTo>
                      <a:pt x="8061" y="2931"/>
                      <a:pt x="7923" y="2830"/>
                      <a:pt x="7747" y="2730"/>
                    </a:cubicBezTo>
                    <a:cubicBezTo>
                      <a:pt x="7659" y="2667"/>
                      <a:pt x="7558" y="2616"/>
                      <a:pt x="7458" y="2566"/>
                    </a:cubicBezTo>
                    <a:cubicBezTo>
                      <a:pt x="7395" y="2541"/>
                      <a:pt x="7345" y="2516"/>
                      <a:pt x="7282" y="2491"/>
                    </a:cubicBezTo>
                    <a:lnTo>
                      <a:pt x="7093" y="2428"/>
                    </a:lnTo>
                    <a:cubicBezTo>
                      <a:pt x="6791" y="2340"/>
                      <a:pt x="6477" y="2277"/>
                      <a:pt x="6163" y="2239"/>
                    </a:cubicBezTo>
                    <a:cubicBezTo>
                      <a:pt x="5484" y="2138"/>
                      <a:pt x="4691" y="2113"/>
                      <a:pt x="3912" y="2000"/>
                    </a:cubicBezTo>
                    <a:cubicBezTo>
                      <a:pt x="3560" y="1950"/>
                      <a:pt x="3220" y="1862"/>
                      <a:pt x="2893" y="1736"/>
                    </a:cubicBezTo>
                    <a:cubicBezTo>
                      <a:pt x="2642" y="1636"/>
                      <a:pt x="2415" y="1485"/>
                      <a:pt x="2214" y="1296"/>
                    </a:cubicBezTo>
                    <a:cubicBezTo>
                      <a:pt x="1887" y="982"/>
                      <a:pt x="1661" y="667"/>
                      <a:pt x="1346" y="453"/>
                    </a:cubicBezTo>
                    <a:cubicBezTo>
                      <a:pt x="1082" y="252"/>
                      <a:pt x="768" y="114"/>
                      <a:pt x="441" y="51"/>
                    </a:cubicBezTo>
                    <a:cubicBezTo>
                      <a:pt x="328" y="26"/>
                      <a:pt x="227" y="13"/>
                      <a:pt x="1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4"/>
              <p:cNvSpPr/>
              <p:nvPr/>
            </p:nvSpPr>
            <p:spPr>
              <a:xfrm>
                <a:off x="4253875" y="4110875"/>
                <a:ext cx="201850" cy="80825"/>
              </a:xfrm>
              <a:custGeom>
                <a:rect b="b" l="l" r="r" t="t"/>
                <a:pathLst>
                  <a:path extrusionOk="0" h="3233" w="8074">
                    <a:moveTo>
                      <a:pt x="1" y="1"/>
                    </a:moveTo>
                    <a:cubicBezTo>
                      <a:pt x="1" y="13"/>
                      <a:pt x="164" y="1"/>
                      <a:pt x="428" y="26"/>
                    </a:cubicBezTo>
                    <a:cubicBezTo>
                      <a:pt x="780" y="51"/>
                      <a:pt x="1107" y="139"/>
                      <a:pt x="1422" y="277"/>
                    </a:cubicBezTo>
                    <a:cubicBezTo>
                      <a:pt x="1799" y="441"/>
                      <a:pt x="2138" y="680"/>
                      <a:pt x="2428" y="969"/>
                    </a:cubicBezTo>
                    <a:cubicBezTo>
                      <a:pt x="2729" y="1258"/>
                      <a:pt x="3031" y="1598"/>
                      <a:pt x="3496" y="1899"/>
                    </a:cubicBezTo>
                    <a:cubicBezTo>
                      <a:pt x="3761" y="2063"/>
                      <a:pt x="4050" y="2176"/>
                      <a:pt x="4339" y="2251"/>
                    </a:cubicBezTo>
                    <a:cubicBezTo>
                      <a:pt x="4666" y="2339"/>
                      <a:pt x="4993" y="2390"/>
                      <a:pt x="5320" y="2428"/>
                    </a:cubicBezTo>
                    <a:cubicBezTo>
                      <a:pt x="5886" y="2478"/>
                      <a:pt x="6439" y="2553"/>
                      <a:pt x="6992" y="2666"/>
                    </a:cubicBezTo>
                    <a:cubicBezTo>
                      <a:pt x="7319" y="2729"/>
                      <a:pt x="7621" y="2855"/>
                      <a:pt x="7885" y="3031"/>
                    </a:cubicBezTo>
                    <a:cubicBezTo>
                      <a:pt x="7960" y="3094"/>
                      <a:pt x="8023" y="3157"/>
                      <a:pt x="8074" y="3232"/>
                    </a:cubicBezTo>
                    <a:cubicBezTo>
                      <a:pt x="8049" y="3157"/>
                      <a:pt x="7986" y="3081"/>
                      <a:pt x="7910" y="3031"/>
                    </a:cubicBezTo>
                    <a:cubicBezTo>
                      <a:pt x="7659" y="2830"/>
                      <a:pt x="7357" y="2704"/>
                      <a:pt x="7030" y="2641"/>
                    </a:cubicBezTo>
                    <a:cubicBezTo>
                      <a:pt x="6477" y="2516"/>
                      <a:pt x="5923" y="2428"/>
                      <a:pt x="5358" y="2377"/>
                    </a:cubicBezTo>
                    <a:cubicBezTo>
                      <a:pt x="5031" y="2339"/>
                      <a:pt x="4716" y="2289"/>
                      <a:pt x="4402" y="2214"/>
                    </a:cubicBezTo>
                    <a:cubicBezTo>
                      <a:pt x="4113" y="2138"/>
                      <a:pt x="3836" y="2013"/>
                      <a:pt x="3584" y="1862"/>
                    </a:cubicBezTo>
                    <a:cubicBezTo>
                      <a:pt x="3119" y="1572"/>
                      <a:pt x="2817" y="1233"/>
                      <a:pt x="2503" y="944"/>
                    </a:cubicBezTo>
                    <a:cubicBezTo>
                      <a:pt x="2214" y="642"/>
                      <a:pt x="1862" y="416"/>
                      <a:pt x="1472" y="252"/>
                    </a:cubicBezTo>
                    <a:cubicBezTo>
                      <a:pt x="1145" y="114"/>
                      <a:pt x="805" y="26"/>
                      <a:pt x="4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4"/>
              <p:cNvSpPr/>
              <p:nvPr/>
            </p:nvSpPr>
            <p:spPr>
              <a:xfrm>
                <a:off x="4459150" y="4179700"/>
                <a:ext cx="67000" cy="17975"/>
              </a:xfrm>
              <a:custGeom>
                <a:rect b="b" l="l" r="r" t="t"/>
                <a:pathLst>
                  <a:path extrusionOk="0" h="719" w="2680">
                    <a:moveTo>
                      <a:pt x="42" y="1"/>
                    </a:moveTo>
                    <a:cubicBezTo>
                      <a:pt x="41" y="1"/>
                      <a:pt x="40" y="1"/>
                      <a:pt x="39" y="1"/>
                    </a:cubicBezTo>
                    <a:cubicBezTo>
                      <a:pt x="1" y="1"/>
                      <a:pt x="416" y="303"/>
                      <a:pt x="1170" y="504"/>
                    </a:cubicBezTo>
                    <a:cubicBezTo>
                      <a:pt x="1661" y="643"/>
                      <a:pt x="2164" y="718"/>
                      <a:pt x="2667" y="718"/>
                    </a:cubicBezTo>
                    <a:cubicBezTo>
                      <a:pt x="2679" y="693"/>
                      <a:pt x="1988" y="630"/>
                      <a:pt x="1258" y="442"/>
                    </a:cubicBezTo>
                    <a:cubicBezTo>
                      <a:pt x="547" y="245"/>
                      <a:pt x="98" y="1"/>
                      <a:pt x="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4"/>
              <p:cNvSpPr/>
              <p:nvPr/>
            </p:nvSpPr>
            <p:spPr>
              <a:xfrm>
                <a:off x="4456650" y="4127225"/>
                <a:ext cx="72025" cy="18875"/>
              </a:xfrm>
              <a:custGeom>
                <a:rect b="b" l="l" r="r" t="t"/>
                <a:pathLst>
                  <a:path extrusionOk="0" h="755" w="2881">
                    <a:moveTo>
                      <a:pt x="0" y="0"/>
                    </a:moveTo>
                    <a:cubicBezTo>
                      <a:pt x="151" y="13"/>
                      <a:pt x="315" y="38"/>
                      <a:pt x="466" y="63"/>
                    </a:cubicBezTo>
                    <a:cubicBezTo>
                      <a:pt x="793" y="126"/>
                      <a:pt x="1107" y="239"/>
                      <a:pt x="1409" y="390"/>
                    </a:cubicBezTo>
                    <a:cubicBezTo>
                      <a:pt x="1723" y="529"/>
                      <a:pt x="2050" y="642"/>
                      <a:pt x="2390" y="717"/>
                    </a:cubicBezTo>
                    <a:cubicBezTo>
                      <a:pt x="2503" y="730"/>
                      <a:pt x="2616" y="742"/>
                      <a:pt x="2742" y="755"/>
                    </a:cubicBezTo>
                    <a:lnTo>
                      <a:pt x="2880" y="755"/>
                    </a:lnTo>
                    <a:cubicBezTo>
                      <a:pt x="2880" y="755"/>
                      <a:pt x="2679" y="755"/>
                      <a:pt x="2402" y="679"/>
                    </a:cubicBezTo>
                    <a:cubicBezTo>
                      <a:pt x="2075" y="604"/>
                      <a:pt x="1761" y="491"/>
                      <a:pt x="1459" y="353"/>
                    </a:cubicBezTo>
                    <a:cubicBezTo>
                      <a:pt x="1145" y="202"/>
                      <a:pt x="818" y="101"/>
                      <a:pt x="491" y="38"/>
                    </a:cubicBezTo>
                    <a:cubicBezTo>
                      <a:pt x="365" y="13"/>
                      <a:pt x="252" y="0"/>
                      <a:pt x="1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4"/>
              <p:cNvSpPr/>
              <p:nvPr/>
            </p:nvSpPr>
            <p:spPr>
              <a:xfrm>
                <a:off x="4367050" y="4083200"/>
                <a:ext cx="38700" cy="25425"/>
              </a:xfrm>
              <a:custGeom>
                <a:rect b="b" l="l" r="r" t="t"/>
                <a:pathLst>
                  <a:path extrusionOk="0" h="1017" w="1548">
                    <a:moveTo>
                      <a:pt x="13" y="1"/>
                    </a:moveTo>
                    <a:cubicBezTo>
                      <a:pt x="1" y="14"/>
                      <a:pt x="139" y="39"/>
                      <a:pt x="315" y="114"/>
                    </a:cubicBezTo>
                    <a:cubicBezTo>
                      <a:pt x="529" y="190"/>
                      <a:pt x="717" y="315"/>
                      <a:pt x="868" y="466"/>
                    </a:cubicBezTo>
                    <a:cubicBezTo>
                      <a:pt x="931" y="554"/>
                      <a:pt x="981" y="642"/>
                      <a:pt x="1019" y="730"/>
                    </a:cubicBezTo>
                    <a:cubicBezTo>
                      <a:pt x="1069" y="806"/>
                      <a:pt x="1132" y="881"/>
                      <a:pt x="1208" y="932"/>
                    </a:cubicBezTo>
                    <a:cubicBezTo>
                      <a:pt x="1283" y="969"/>
                      <a:pt x="1359" y="994"/>
                      <a:pt x="1434" y="1007"/>
                    </a:cubicBezTo>
                    <a:cubicBezTo>
                      <a:pt x="1453" y="1013"/>
                      <a:pt x="1472" y="1016"/>
                      <a:pt x="1491" y="1016"/>
                    </a:cubicBezTo>
                    <a:cubicBezTo>
                      <a:pt x="1510" y="1016"/>
                      <a:pt x="1528" y="1013"/>
                      <a:pt x="1547" y="1007"/>
                    </a:cubicBezTo>
                    <a:cubicBezTo>
                      <a:pt x="1447" y="994"/>
                      <a:pt x="1346" y="957"/>
                      <a:pt x="1258" y="906"/>
                    </a:cubicBezTo>
                    <a:cubicBezTo>
                      <a:pt x="1183" y="856"/>
                      <a:pt x="1132" y="781"/>
                      <a:pt x="1095" y="705"/>
                    </a:cubicBezTo>
                    <a:cubicBezTo>
                      <a:pt x="1057" y="617"/>
                      <a:pt x="1007" y="529"/>
                      <a:pt x="944" y="441"/>
                    </a:cubicBezTo>
                    <a:cubicBezTo>
                      <a:pt x="780" y="278"/>
                      <a:pt x="579" y="152"/>
                      <a:pt x="353" y="89"/>
                    </a:cubicBezTo>
                    <a:cubicBezTo>
                      <a:pt x="239" y="39"/>
                      <a:pt x="126" y="14"/>
                      <a:pt x="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4"/>
              <p:cNvSpPr/>
              <p:nvPr/>
            </p:nvSpPr>
            <p:spPr>
              <a:xfrm>
                <a:off x="4268025" y="3866300"/>
                <a:ext cx="536025" cy="403350"/>
              </a:xfrm>
              <a:custGeom>
                <a:rect b="b" l="l" r="r" t="t"/>
                <a:pathLst>
                  <a:path extrusionOk="0" h="16134" w="21441">
                    <a:moveTo>
                      <a:pt x="11469" y="0"/>
                    </a:moveTo>
                    <a:lnTo>
                      <a:pt x="11418" y="63"/>
                    </a:lnTo>
                    <a:cubicBezTo>
                      <a:pt x="11456" y="26"/>
                      <a:pt x="11469" y="0"/>
                      <a:pt x="11469" y="0"/>
                    </a:cubicBezTo>
                    <a:close/>
                    <a:moveTo>
                      <a:pt x="11469" y="13"/>
                    </a:moveTo>
                    <a:lnTo>
                      <a:pt x="11657" y="76"/>
                    </a:lnTo>
                    <a:lnTo>
                      <a:pt x="12185" y="252"/>
                    </a:lnTo>
                    <a:lnTo>
                      <a:pt x="14147" y="893"/>
                    </a:lnTo>
                    <a:lnTo>
                      <a:pt x="21323" y="3243"/>
                    </a:lnTo>
                    <a:lnTo>
                      <a:pt x="10897" y="16035"/>
                    </a:lnTo>
                    <a:lnTo>
                      <a:pt x="10897" y="16035"/>
                    </a:lnTo>
                    <a:lnTo>
                      <a:pt x="10312" y="15832"/>
                    </a:lnTo>
                    <a:lnTo>
                      <a:pt x="151" y="12395"/>
                    </a:lnTo>
                    <a:lnTo>
                      <a:pt x="151" y="12395"/>
                    </a:lnTo>
                    <a:lnTo>
                      <a:pt x="8287" y="3496"/>
                    </a:lnTo>
                    <a:lnTo>
                      <a:pt x="10639" y="931"/>
                    </a:lnTo>
                    <a:lnTo>
                      <a:pt x="11268" y="239"/>
                    </a:lnTo>
                    <a:lnTo>
                      <a:pt x="11418" y="63"/>
                    </a:lnTo>
                    <a:lnTo>
                      <a:pt x="11268" y="227"/>
                    </a:lnTo>
                    <a:cubicBezTo>
                      <a:pt x="11117" y="390"/>
                      <a:pt x="10903" y="617"/>
                      <a:pt x="10639" y="906"/>
                    </a:cubicBezTo>
                    <a:lnTo>
                      <a:pt x="8275" y="3446"/>
                    </a:lnTo>
                    <a:lnTo>
                      <a:pt x="38" y="12387"/>
                    </a:lnTo>
                    <a:lnTo>
                      <a:pt x="1" y="12437"/>
                    </a:lnTo>
                    <a:lnTo>
                      <a:pt x="63" y="12462"/>
                    </a:lnTo>
                    <a:lnTo>
                      <a:pt x="10287" y="15920"/>
                    </a:lnTo>
                    <a:lnTo>
                      <a:pt x="10903" y="16121"/>
                    </a:lnTo>
                    <a:lnTo>
                      <a:pt x="10928" y="16134"/>
                    </a:lnTo>
                    <a:lnTo>
                      <a:pt x="10953" y="16109"/>
                    </a:lnTo>
                    <a:lnTo>
                      <a:pt x="21415" y="3245"/>
                    </a:lnTo>
                    <a:lnTo>
                      <a:pt x="21441" y="3194"/>
                    </a:lnTo>
                    <a:lnTo>
                      <a:pt x="21403" y="3182"/>
                    </a:lnTo>
                    <a:lnTo>
                      <a:pt x="14147" y="843"/>
                    </a:lnTo>
                    <a:lnTo>
                      <a:pt x="12160" y="214"/>
                    </a:lnTo>
                    <a:lnTo>
                      <a:pt x="11645" y="63"/>
                    </a:lnTo>
                    <a:cubicBezTo>
                      <a:pt x="11532" y="26"/>
                      <a:pt x="11469" y="13"/>
                      <a:pt x="11469" y="13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4"/>
              <p:cNvSpPr/>
              <p:nvPr/>
            </p:nvSpPr>
            <p:spPr>
              <a:xfrm>
                <a:off x="3839850" y="2706250"/>
                <a:ext cx="1340200" cy="1149550"/>
              </a:xfrm>
              <a:custGeom>
                <a:rect b="b" l="l" r="r" t="t"/>
                <a:pathLst>
                  <a:path extrusionOk="0" h="45982" w="53608">
                    <a:moveTo>
                      <a:pt x="15615" y="1"/>
                    </a:moveTo>
                    <a:cubicBezTo>
                      <a:pt x="14843" y="1"/>
                      <a:pt x="14164" y="587"/>
                      <a:pt x="14097" y="1385"/>
                    </a:cubicBezTo>
                    <a:lnTo>
                      <a:pt x="12085" y="22573"/>
                    </a:lnTo>
                    <a:lnTo>
                      <a:pt x="981" y="31049"/>
                    </a:lnTo>
                    <a:cubicBezTo>
                      <a:pt x="1" y="31803"/>
                      <a:pt x="277" y="33337"/>
                      <a:pt x="1447" y="33714"/>
                    </a:cubicBezTo>
                    <a:lnTo>
                      <a:pt x="40253" y="45912"/>
                    </a:lnTo>
                    <a:cubicBezTo>
                      <a:pt x="40405" y="45959"/>
                      <a:pt x="40560" y="45982"/>
                      <a:pt x="40713" y="45982"/>
                    </a:cubicBezTo>
                    <a:cubicBezTo>
                      <a:pt x="41253" y="45982"/>
                      <a:pt x="41766" y="45698"/>
                      <a:pt x="42051" y="45208"/>
                    </a:cubicBezTo>
                    <a:lnTo>
                      <a:pt x="49244" y="32545"/>
                    </a:lnTo>
                    <a:lnTo>
                      <a:pt x="53469" y="8590"/>
                    </a:lnTo>
                    <a:cubicBezTo>
                      <a:pt x="53607" y="7760"/>
                      <a:pt x="53481" y="6452"/>
                      <a:pt x="52148" y="6000"/>
                    </a:cubicBezTo>
                    <a:lnTo>
                      <a:pt x="15895" y="27"/>
                    </a:lnTo>
                    <a:cubicBezTo>
                      <a:pt x="15801" y="9"/>
                      <a:pt x="15707" y="1"/>
                      <a:pt x="1561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4"/>
              <p:cNvSpPr/>
              <p:nvPr/>
            </p:nvSpPr>
            <p:spPr>
              <a:xfrm>
                <a:off x="3824450" y="2680800"/>
                <a:ext cx="1340175" cy="1149550"/>
              </a:xfrm>
              <a:custGeom>
                <a:rect b="b" l="l" r="r" t="t"/>
                <a:pathLst>
                  <a:path extrusionOk="0" h="45982" w="53607">
                    <a:moveTo>
                      <a:pt x="15615" y="0"/>
                    </a:moveTo>
                    <a:cubicBezTo>
                      <a:pt x="14846" y="0"/>
                      <a:pt x="14175" y="587"/>
                      <a:pt x="14097" y="1384"/>
                    </a:cubicBezTo>
                    <a:lnTo>
                      <a:pt x="12085" y="22573"/>
                    </a:lnTo>
                    <a:lnTo>
                      <a:pt x="981" y="31048"/>
                    </a:lnTo>
                    <a:cubicBezTo>
                      <a:pt x="0" y="31803"/>
                      <a:pt x="277" y="33337"/>
                      <a:pt x="1459" y="33714"/>
                    </a:cubicBezTo>
                    <a:lnTo>
                      <a:pt x="40265" y="45911"/>
                    </a:lnTo>
                    <a:cubicBezTo>
                      <a:pt x="40415" y="45959"/>
                      <a:pt x="40568" y="45981"/>
                      <a:pt x="40720" y="45981"/>
                    </a:cubicBezTo>
                    <a:cubicBezTo>
                      <a:pt x="41257" y="45981"/>
                      <a:pt x="41776" y="45697"/>
                      <a:pt x="42051" y="45207"/>
                    </a:cubicBezTo>
                    <a:lnTo>
                      <a:pt x="49243" y="32544"/>
                    </a:lnTo>
                    <a:lnTo>
                      <a:pt x="53469" y="8590"/>
                    </a:lnTo>
                    <a:cubicBezTo>
                      <a:pt x="53607" y="7760"/>
                      <a:pt x="53066" y="6967"/>
                      <a:pt x="52236" y="6817"/>
                    </a:cubicBezTo>
                    <a:lnTo>
                      <a:pt x="15895" y="26"/>
                    </a:lnTo>
                    <a:cubicBezTo>
                      <a:pt x="15801" y="9"/>
                      <a:pt x="15707" y="0"/>
                      <a:pt x="156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4"/>
              <p:cNvSpPr/>
              <p:nvPr/>
            </p:nvSpPr>
            <p:spPr>
              <a:xfrm>
                <a:off x="3828850" y="2680125"/>
                <a:ext cx="1334200" cy="1151625"/>
              </a:xfrm>
              <a:custGeom>
                <a:rect b="b" l="l" r="r" t="t"/>
                <a:pathLst>
                  <a:path extrusionOk="0" h="46065" w="53368">
                    <a:moveTo>
                      <a:pt x="15440" y="0"/>
                    </a:moveTo>
                    <a:cubicBezTo>
                      <a:pt x="14814" y="0"/>
                      <a:pt x="14233" y="384"/>
                      <a:pt x="13996" y="971"/>
                    </a:cubicBezTo>
                    <a:cubicBezTo>
                      <a:pt x="13921" y="1185"/>
                      <a:pt x="13871" y="1411"/>
                      <a:pt x="13871" y="1625"/>
                    </a:cubicBezTo>
                    <a:cubicBezTo>
                      <a:pt x="13782" y="2493"/>
                      <a:pt x="13707" y="3348"/>
                      <a:pt x="13632" y="4165"/>
                    </a:cubicBezTo>
                    <a:cubicBezTo>
                      <a:pt x="13468" y="5812"/>
                      <a:pt x="13330" y="7359"/>
                      <a:pt x="13191" y="8805"/>
                    </a:cubicBezTo>
                    <a:cubicBezTo>
                      <a:pt x="12915" y="11710"/>
                      <a:pt x="12688" y="14200"/>
                      <a:pt x="12487" y="16249"/>
                    </a:cubicBezTo>
                    <a:cubicBezTo>
                      <a:pt x="12299" y="18287"/>
                      <a:pt x="12160" y="19871"/>
                      <a:pt x="12060" y="20952"/>
                    </a:cubicBezTo>
                    <a:cubicBezTo>
                      <a:pt x="12009" y="21493"/>
                      <a:pt x="11972" y="21895"/>
                      <a:pt x="11947" y="22172"/>
                    </a:cubicBezTo>
                    <a:cubicBezTo>
                      <a:pt x="11921" y="22449"/>
                      <a:pt x="11909" y="22600"/>
                      <a:pt x="11909" y="22600"/>
                    </a:cubicBezTo>
                    <a:cubicBezTo>
                      <a:pt x="11909" y="22600"/>
                      <a:pt x="11934" y="22461"/>
                      <a:pt x="11959" y="22185"/>
                    </a:cubicBezTo>
                    <a:cubicBezTo>
                      <a:pt x="11984" y="21908"/>
                      <a:pt x="12022" y="21506"/>
                      <a:pt x="12072" y="20965"/>
                    </a:cubicBezTo>
                    <a:cubicBezTo>
                      <a:pt x="12185" y="19884"/>
                      <a:pt x="12336" y="18312"/>
                      <a:pt x="12538" y="16262"/>
                    </a:cubicBezTo>
                    <a:cubicBezTo>
                      <a:pt x="12726" y="14225"/>
                      <a:pt x="12965" y="11723"/>
                      <a:pt x="13242" y="8818"/>
                    </a:cubicBezTo>
                    <a:cubicBezTo>
                      <a:pt x="13380" y="7372"/>
                      <a:pt x="13531" y="5825"/>
                      <a:pt x="13694" y="4178"/>
                    </a:cubicBezTo>
                    <a:cubicBezTo>
                      <a:pt x="13770" y="3348"/>
                      <a:pt x="13858" y="2505"/>
                      <a:pt x="13933" y="1638"/>
                    </a:cubicBezTo>
                    <a:cubicBezTo>
                      <a:pt x="13946" y="1424"/>
                      <a:pt x="13984" y="1210"/>
                      <a:pt x="14059" y="1009"/>
                    </a:cubicBezTo>
                    <a:cubicBezTo>
                      <a:pt x="14147" y="808"/>
                      <a:pt x="14273" y="619"/>
                      <a:pt x="14424" y="468"/>
                    </a:cubicBezTo>
                    <a:cubicBezTo>
                      <a:pt x="14699" y="214"/>
                      <a:pt x="15063" y="76"/>
                      <a:pt x="15441" y="76"/>
                    </a:cubicBezTo>
                    <a:cubicBezTo>
                      <a:pt x="15513" y="76"/>
                      <a:pt x="15584" y="81"/>
                      <a:pt x="15656" y="91"/>
                    </a:cubicBezTo>
                    <a:lnTo>
                      <a:pt x="40982" y="4832"/>
                    </a:lnTo>
                    <a:lnTo>
                      <a:pt x="48300" y="6190"/>
                    </a:lnTo>
                    <a:lnTo>
                      <a:pt x="52073" y="6906"/>
                    </a:lnTo>
                    <a:cubicBezTo>
                      <a:pt x="52714" y="7032"/>
                      <a:pt x="53192" y="7560"/>
                      <a:pt x="53255" y="8214"/>
                    </a:cubicBezTo>
                    <a:cubicBezTo>
                      <a:pt x="53267" y="8365"/>
                      <a:pt x="53267" y="8529"/>
                      <a:pt x="53230" y="8679"/>
                    </a:cubicBezTo>
                    <a:lnTo>
                      <a:pt x="53142" y="9170"/>
                    </a:lnTo>
                    <a:cubicBezTo>
                      <a:pt x="53091" y="9497"/>
                      <a:pt x="53028" y="9811"/>
                      <a:pt x="52978" y="10138"/>
                    </a:cubicBezTo>
                    <a:cubicBezTo>
                      <a:pt x="52060" y="15344"/>
                      <a:pt x="51117" y="20713"/>
                      <a:pt x="50149" y="26234"/>
                    </a:cubicBezTo>
                    <a:cubicBezTo>
                      <a:pt x="49759" y="28397"/>
                      <a:pt x="49382" y="30547"/>
                      <a:pt x="49030" y="32571"/>
                    </a:cubicBezTo>
                    <a:lnTo>
                      <a:pt x="49030" y="32559"/>
                    </a:lnTo>
                    <a:lnTo>
                      <a:pt x="45207" y="39274"/>
                    </a:lnTo>
                    <a:lnTo>
                      <a:pt x="43346" y="42556"/>
                    </a:lnTo>
                    <a:lnTo>
                      <a:pt x="42428" y="44178"/>
                    </a:lnTo>
                    <a:cubicBezTo>
                      <a:pt x="42277" y="44442"/>
                      <a:pt x="42126" y="44719"/>
                      <a:pt x="41963" y="44983"/>
                    </a:cubicBezTo>
                    <a:cubicBezTo>
                      <a:pt x="41900" y="45121"/>
                      <a:pt x="41812" y="45247"/>
                      <a:pt x="41736" y="45373"/>
                    </a:cubicBezTo>
                    <a:cubicBezTo>
                      <a:pt x="41460" y="45737"/>
                      <a:pt x="41045" y="45951"/>
                      <a:pt x="40592" y="45964"/>
                    </a:cubicBezTo>
                    <a:cubicBezTo>
                      <a:pt x="40565" y="45966"/>
                      <a:pt x="40539" y="45967"/>
                      <a:pt x="40512" y="45967"/>
                    </a:cubicBezTo>
                    <a:cubicBezTo>
                      <a:pt x="40239" y="45967"/>
                      <a:pt x="39975" y="45856"/>
                      <a:pt x="39712" y="45788"/>
                    </a:cubicBezTo>
                    <a:lnTo>
                      <a:pt x="37989" y="45234"/>
                    </a:lnTo>
                    <a:lnTo>
                      <a:pt x="34581" y="44178"/>
                    </a:lnTo>
                    <a:lnTo>
                      <a:pt x="28017" y="42103"/>
                    </a:lnTo>
                    <a:lnTo>
                      <a:pt x="5408" y="35011"/>
                    </a:lnTo>
                    <a:lnTo>
                      <a:pt x="3069" y="34282"/>
                    </a:lnTo>
                    <a:lnTo>
                      <a:pt x="1937" y="33930"/>
                    </a:lnTo>
                    <a:lnTo>
                      <a:pt x="1384" y="33753"/>
                    </a:lnTo>
                    <a:cubicBezTo>
                      <a:pt x="1296" y="33728"/>
                      <a:pt x="1208" y="33691"/>
                      <a:pt x="1120" y="33653"/>
                    </a:cubicBezTo>
                    <a:cubicBezTo>
                      <a:pt x="1044" y="33615"/>
                      <a:pt x="956" y="33577"/>
                      <a:pt x="881" y="33527"/>
                    </a:cubicBezTo>
                    <a:cubicBezTo>
                      <a:pt x="579" y="33313"/>
                      <a:pt x="365" y="32999"/>
                      <a:pt x="277" y="32634"/>
                    </a:cubicBezTo>
                    <a:cubicBezTo>
                      <a:pt x="202" y="32282"/>
                      <a:pt x="239" y="31918"/>
                      <a:pt x="403" y="31603"/>
                    </a:cubicBezTo>
                    <a:cubicBezTo>
                      <a:pt x="441" y="31528"/>
                      <a:pt x="491" y="31452"/>
                      <a:pt x="541" y="31377"/>
                    </a:cubicBezTo>
                    <a:cubicBezTo>
                      <a:pt x="592" y="31314"/>
                      <a:pt x="654" y="31251"/>
                      <a:pt x="717" y="31188"/>
                    </a:cubicBezTo>
                    <a:cubicBezTo>
                      <a:pt x="843" y="31075"/>
                      <a:pt x="981" y="30974"/>
                      <a:pt x="1120" y="30874"/>
                    </a:cubicBezTo>
                    <a:lnTo>
                      <a:pt x="1924" y="30258"/>
                    </a:lnTo>
                    <a:lnTo>
                      <a:pt x="7332" y="26121"/>
                    </a:lnTo>
                    <a:lnTo>
                      <a:pt x="10727" y="23505"/>
                    </a:lnTo>
                    <a:cubicBezTo>
                      <a:pt x="11117" y="23216"/>
                      <a:pt x="11406" y="22990"/>
                      <a:pt x="11607" y="22826"/>
                    </a:cubicBezTo>
                    <a:lnTo>
                      <a:pt x="11607" y="22826"/>
                    </a:lnTo>
                    <a:lnTo>
                      <a:pt x="10714" y="23505"/>
                    </a:lnTo>
                    <a:lnTo>
                      <a:pt x="7294" y="26095"/>
                    </a:lnTo>
                    <a:lnTo>
                      <a:pt x="1887" y="30220"/>
                    </a:lnTo>
                    <a:lnTo>
                      <a:pt x="1082" y="30824"/>
                    </a:lnTo>
                    <a:cubicBezTo>
                      <a:pt x="944" y="30924"/>
                      <a:pt x="805" y="31037"/>
                      <a:pt x="680" y="31151"/>
                    </a:cubicBezTo>
                    <a:cubicBezTo>
                      <a:pt x="617" y="31213"/>
                      <a:pt x="554" y="31276"/>
                      <a:pt x="491" y="31352"/>
                    </a:cubicBezTo>
                    <a:cubicBezTo>
                      <a:pt x="441" y="31427"/>
                      <a:pt x="390" y="31503"/>
                      <a:pt x="353" y="31578"/>
                    </a:cubicBezTo>
                    <a:cubicBezTo>
                      <a:pt x="0" y="32270"/>
                      <a:pt x="214" y="33112"/>
                      <a:pt x="843" y="33565"/>
                    </a:cubicBezTo>
                    <a:cubicBezTo>
                      <a:pt x="931" y="33615"/>
                      <a:pt x="1019" y="33665"/>
                      <a:pt x="1107" y="33703"/>
                    </a:cubicBezTo>
                    <a:cubicBezTo>
                      <a:pt x="1195" y="33741"/>
                      <a:pt x="1283" y="33779"/>
                      <a:pt x="1371" y="33804"/>
                    </a:cubicBezTo>
                    <a:lnTo>
                      <a:pt x="1924" y="33980"/>
                    </a:lnTo>
                    <a:lnTo>
                      <a:pt x="3044" y="34332"/>
                    </a:lnTo>
                    <a:lnTo>
                      <a:pt x="5383" y="35074"/>
                    </a:lnTo>
                    <a:lnTo>
                      <a:pt x="27979" y="42191"/>
                    </a:lnTo>
                    <a:lnTo>
                      <a:pt x="34556" y="44253"/>
                    </a:lnTo>
                    <a:lnTo>
                      <a:pt x="37951" y="45322"/>
                    </a:lnTo>
                    <a:lnTo>
                      <a:pt x="39687" y="45863"/>
                    </a:lnTo>
                    <a:cubicBezTo>
                      <a:pt x="39825" y="45913"/>
                      <a:pt x="39963" y="45964"/>
                      <a:pt x="40127" y="46001"/>
                    </a:cubicBezTo>
                    <a:cubicBezTo>
                      <a:pt x="40278" y="46039"/>
                      <a:pt x="40429" y="46064"/>
                      <a:pt x="40592" y="46064"/>
                    </a:cubicBezTo>
                    <a:cubicBezTo>
                      <a:pt x="40906" y="46039"/>
                      <a:pt x="41221" y="45938"/>
                      <a:pt x="41472" y="45737"/>
                    </a:cubicBezTo>
                    <a:cubicBezTo>
                      <a:pt x="41598" y="45649"/>
                      <a:pt x="41711" y="45536"/>
                      <a:pt x="41812" y="45410"/>
                    </a:cubicBezTo>
                    <a:cubicBezTo>
                      <a:pt x="41900" y="45285"/>
                      <a:pt x="41975" y="45146"/>
                      <a:pt x="42051" y="45008"/>
                    </a:cubicBezTo>
                    <a:lnTo>
                      <a:pt x="42516" y="44203"/>
                    </a:lnTo>
                    <a:lnTo>
                      <a:pt x="43434" y="42594"/>
                    </a:lnTo>
                    <a:cubicBezTo>
                      <a:pt x="44050" y="41500"/>
                      <a:pt x="44666" y="40406"/>
                      <a:pt x="45295" y="39312"/>
                    </a:cubicBezTo>
                    <a:lnTo>
                      <a:pt x="49118" y="32584"/>
                    </a:lnTo>
                    <a:lnTo>
                      <a:pt x="50237" y="26234"/>
                    </a:lnTo>
                    <a:cubicBezTo>
                      <a:pt x="51205" y="20726"/>
                      <a:pt x="52148" y="15344"/>
                      <a:pt x="53066" y="10151"/>
                    </a:cubicBezTo>
                    <a:cubicBezTo>
                      <a:pt x="53116" y="9824"/>
                      <a:pt x="53179" y="9497"/>
                      <a:pt x="53230" y="9182"/>
                    </a:cubicBezTo>
                    <a:lnTo>
                      <a:pt x="53318" y="8692"/>
                    </a:lnTo>
                    <a:cubicBezTo>
                      <a:pt x="53355" y="8529"/>
                      <a:pt x="53368" y="8365"/>
                      <a:pt x="53343" y="8202"/>
                    </a:cubicBezTo>
                    <a:cubicBezTo>
                      <a:pt x="53280" y="7510"/>
                      <a:pt x="52764" y="6944"/>
                      <a:pt x="52085" y="6806"/>
                    </a:cubicBezTo>
                    <a:lnTo>
                      <a:pt x="48313" y="6102"/>
                    </a:lnTo>
                    <a:lnTo>
                      <a:pt x="40982" y="4731"/>
                    </a:lnTo>
                    <a:lnTo>
                      <a:pt x="15656" y="15"/>
                    </a:lnTo>
                    <a:cubicBezTo>
                      <a:pt x="15584" y="5"/>
                      <a:pt x="15512" y="0"/>
                      <a:pt x="15440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4"/>
              <p:cNvSpPr/>
              <p:nvPr/>
            </p:nvSpPr>
            <p:spPr>
              <a:xfrm>
                <a:off x="3972200" y="3270875"/>
                <a:ext cx="1025500" cy="407450"/>
              </a:xfrm>
              <a:custGeom>
                <a:rect b="b" l="l" r="r" t="t"/>
                <a:pathLst>
                  <a:path extrusionOk="0" h="16298" w="41020">
                    <a:moveTo>
                      <a:pt x="7382" y="1"/>
                    </a:moveTo>
                    <a:lnTo>
                      <a:pt x="1" y="5509"/>
                    </a:lnTo>
                    <a:lnTo>
                      <a:pt x="36065" y="16298"/>
                    </a:lnTo>
                    <a:lnTo>
                      <a:pt x="41020" y="8992"/>
                    </a:lnTo>
                    <a:lnTo>
                      <a:pt x="7382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4"/>
              <p:cNvSpPr/>
              <p:nvPr/>
            </p:nvSpPr>
            <p:spPr>
              <a:xfrm>
                <a:off x="4175600" y="3514200"/>
                <a:ext cx="313775" cy="154375"/>
              </a:xfrm>
              <a:custGeom>
                <a:rect b="b" l="l" r="r" t="t"/>
                <a:pathLst>
                  <a:path extrusionOk="0" h="6175" w="12551">
                    <a:moveTo>
                      <a:pt x="3760" y="1"/>
                    </a:moveTo>
                    <a:lnTo>
                      <a:pt x="1" y="3333"/>
                    </a:lnTo>
                    <a:lnTo>
                      <a:pt x="9293" y="6175"/>
                    </a:lnTo>
                    <a:lnTo>
                      <a:pt x="12550" y="2641"/>
                    </a:lnTo>
                    <a:lnTo>
                      <a:pt x="37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4"/>
              <p:cNvSpPr/>
              <p:nvPr/>
            </p:nvSpPr>
            <p:spPr>
              <a:xfrm>
                <a:off x="4004275" y="3264900"/>
                <a:ext cx="980850" cy="401175"/>
              </a:xfrm>
              <a:custGeom>
                <a:rect b="b" l="l" r="r" t="t"/>
                <a:pathLst>
                  <a:path extrusionOk="0" h="16047" w="39234">
                    <a:moveTo>
                      <a:pt x="6363" y="1799"/>
                    </a:moveTo>
                    <a:cubicBezTo>
                      <a:pt x="7042" y="1988"/>
                      <a:pt x="7834" y="2214"/>
                      <a:pt x="8740" y="2466"/>
                    </a:cubicBezTo>
                    <a:cubicBezTo>
                      <a:pt x="8212" y="2906"/>
                      <a:pt x="7583" y="3434"/>
                      <a:pt x="6916" y="4000"/>
                    </a:cubicBezTo>
                    <a:lnTo>
                      <a:pt x="4502" y="3333"/>
                    </a:lnTo>
                    <a:cubicBezTo>
                      <a:pt x="5181" y="2792"/>
                      <a:pt x="5810" y="2277"/>
                      <a:pt x="6363" y="1812"/>
                    </a:cubicBezTo>
                    <a:lnTo>
                      <a:pt x="6363" y="1799"/>
                    </a:lnTo>
                    <a:close/>
                    <a:moveTo>
                      <a:pt x="8815" y="2491"/>
                    </a:moveTo>
                    <a:lnTo>
                      <a:pt x="11506" y="3245"/>
                    </a:lnTo>
                    <a:cubicBezTo>
                      <a:pt x="10978" y="3685"/>
                      <a:pt x="10349" y="4201"/>
                      <a:pt x="9695" y="4767"/>
                    </a:cubicBezTo>
                    <a:lnTo>
                      <a:pt x="7017" y="4025"/>
                    </a:lnTo>
                    <a:cubicBezTo>
                      <a:pt x="7696" y="3472"/>
                      <a:pt x="8312" y="2943"/>
                      <a:pt x="8828" y="2503"/>
                    </a:cubicBezTo>
                    <a:lnTo>
                      <a:pt x="8815" y="2491"/>
                    </a:lnTo>
                    <a:close/>
                    <a:moveTo>
                      <a:pt x="11594" y="3270"/>
                    </a:moveTo>
                    <a:lnTo>
                      <a:pt x="14185" y="4000"/>
                    </a:lnTo>
                    <a:cubicBezTo>
                      <a:pt x="13656" y="4440"/>
                      <a:pt x="13028" y="4955"/>
                      <a:pt x="12374" y="5521"/>
                    </a:cubicBezTo>
                    <a:lnTo>
                      <a:pt x="9796" y="4792"/>
                    </a:lnTo>
                    <a:cubicBezTo>
                      <a:pt x="10475" y="4251"/>
                      <a:pt x="11079" y="3723"/>
                      <a:pt x="11594" y="3283"/>
                    </a:cubicBezTo>
                    <a:lnTo>
                      <a:pt x="11594" y="3270"/>
                    </a:lnTo>
                    <a:close/>
                    <a:moveTo>
                      <a:pt x="4452" y="3346"/>
                    </a:moveTo>
                    <a:lnTo>
                      <a:pt x="6866" y="4037"/>
                    </a:lnTo>
                    <a:cubicBezTo>
                      <a:pt x="6715" y="4163"/>
                      <a:pt x="6577" y="4289"/>
                      <a:pt x="6426" y="4402"/>
                    </a:cubicBezTo>
                    <a:lnTo>
                      <a:pt x="5030" y="5597"/>
                    </a:lnTo>
                    <a:cubicBezTo>
                      <a:pt x="4037" y="5307"/>
                      <a:pt x="3182" y="5069"/>
                      <a:pt x="2477" y="4867"/>
                    </a:cubicBezTo>
                    <a:cubicBezTo>
                      <a:pt x="3043" y="4440"/>
                      <a:pt x="3672" y="3962"/>
                      <a:pt x="4326" y="3446"/>
                    </a:cubicBezTo>
                    <a:lnTo>
                      <a:pt x="4452" y="3346"/>
                    </a:lnTo>
                    <a:close/>
                    <a:moveTo>
                      <a:pt x="14285" y="4025"/>
                    </a:moveTo>
                    <a:lnTo>
                      <a:pt x="16901" y="4754"/>
                    </a:lnTo>
                    <a:cubicBezTo>
                      <a:pt x="16360" y="5194"/>
                      <a:pt x="15744" y="5710"/>
                      <a:pt x="15077" y="6276"/>
                    </a:cubicBezTo>
                    <a:lnTo>
                      <a:pt x="12487" y="5546"/>
                    </a:lnTo>
                    <a:cubicBezTo>
                      <a:pt x="13141" y="5006"/>
                      <a:pt x="13757" y="4478"/>
                      <a:pt x="14285" y="4025"/>
                    </a:cubicBezTo>
                    <a:close/>
                    <a:moveTo>
                      <a:pt x="6967" y="4063"/>
                    </a:moveTo>
                    <a:lnTo>
                      <a:pt x="9620" y="4817"/>
                    </a:lnTo>
                    <a:lnTo>
                      <a:pt x="9331" y="5069"/>
                    </a:lnTo>
                    <a:lnTo>
                      <a:pt x="7784" y="6376"/>
                    </a:lnTo>
                    <a:lnTo>
                      <a:pt x="5131" y="5622"/>
                    </a:lnTo>
                    <a:cubicBezTo>
                      <a:pt x="5558" y="5270"/>
                      <a:pt x="6011" y="4880"/>
                      <a:pt x="6489" y="4478"/>
                    </a:cubicBezTo>
                    <a:lnTo>
                      <a:pt x="6967" y="4063"/>
                    </a:lnTo>
                    <a:close/>
                    <a:moveTo>
                      <a:pt x="16998" y="4782"/>
                    </a:moveTo>
                    <a:lnTo>
                      <a:pt x="19579" y="5496"/>
                    </a:lnTo>
                    <a:cubicBezTo>
                      <a:pt x="19039" y="5949"/>
                      <a:pt x="18422" y="6464"/>
                      <a:pt x="17756" y="7030"/>
                    </a:cubicBezTo>
                    <a:lnTo>
                      <a:pt x="15191" y="6301"/>
                    </a:lnTo>
                    <a:cubicBezTo>
                      <a:pt x="15856" y="5761"/>
                      <a:pt x="16471" y="5234"/>
                      <a:pt x="16998" y="4782"/>
                    </a:cubicBezTo>
                    <a:close/>
                    <a:moveTo>
                      <a:pt x="9733" y="4855"/>
                    </a:moveTo>
                    <a:lnTo>
                      <a:pt x="12298" y="5584"/>
                    </a:lnTo>
                    <a:lnTo>
                      <a:pt x="12148" y="5710"/>
                    </a:lnTo>
                    <a:cubicBezTo>
                      <a:pt x="11531" y="6238"/>
                      <a:pt x="10965" y="6728"/>
                      <a:pt x="10450" y="7156"/>
                    </a:cubicBezTo>
                    <a:lnTo>
                      <a:pt x="10450" y="7143"/>
                    </a:lnTo>
                    <a:lnTo>
                      <a:pt x="7885" y="6414"/>
                    </a:lnTo>
                    <a:cubicBezTo>
                      <a:pt x="8362" y="6024"/>
                      <a:pt x="8865" y="5584"/>
                      <a:pt x="9406" y="5131"/>
                    </a:cubicBezTo>
                    <a:lnTo>
                      <a:pt x="9733" y="4855"/>
                    </a:lnTo>
                    <a:close/>
                    <a:moveTo>
                      <a:pt x="19680" y="5521"/>
                    </a:moveTo>
                    <a:lnTo>
                      <a:pt x="21541" y="6037"/>
                    </a:lnTo>
                    <a:lnTo>
                      <a:pt x="22270" y="6238"/>
                    </a:lnTo>
                    <a:cubicBezTo>
                      <a:pt x="21730" y="6703"/>
                      <a:pt x="21101" y="7219"/>
                      <a:pt x="20447" y="7785"/>
                    </a:cubicBezTo>
                    <a:lnTo>
                      <a:pt x="20346" y="7760"/>
                    </a:lnTo>
                    <a:lnTo>
                      <a:pt x="17869" y="7055"/>
                    </a:lnTo>
                    <a:cubicBezTo>
                      <a:pt x="18536" y="6502"/>
                      <a:pt x="19152" y="5986"/>
                      <a:pt x="19680" y="5534"/>
                    </a:cubicBezTo>
                    <a:lnTo>
                      <a:pt x="19680" y="5521"/>
                    </a:lnTo>
                    <a:close/>
                    <a:moveTo>
                      <a:pt x="12412" y="5609"/>
                    </a:moveTo>
                    <a:lnTo>
                      <a:pt x="15002" y="6339"/>
                    </a:lnTo>
                    <a:lnTo>
                      <a:pt x="14763" y="6552"/>
                    </a:lnTo>
                    <a:cubicBezTo>
                      <a:pt x="14185" y="7043"/>
                      <a:pt x="13631" y="7508"/>
                      <a:pt x="13141" y="7936"/>
                    </a:cubicBezTo>
                    <a:lnTo>
                      <a:pt x="13141" y="7923"/>
                    </a:lnTo>
                    <a:lnTo>
                      <a:pt x="10551" y="7181"/>
                    </a:lnTo>
                    <a:cubicBezTo>
                      <a:pt x="11053" y="6754"/>
                      <a:pt x="11607" y="6288"/>
                      <a:pt x="12198" y="5785"/>
                    </a:cubicBezTo>
                    <a:lnTo>
                      <a:pt x="12412" y="5609"/>
                    </a:lnTo>
                    <a:close/>
                    <a:moveTo>
                      <a:pt x="22371" y="6263"/>
                    </a:moveTo>
                    <a:lnTo>
                      <a:pt x="25250" y="7068"/>
                    </a:lnTo>
                    <a:cubicBezTo>
                      <a:pt x="24710" y="7521"/>
                      <a:pt x="24081" y="8049"/>
                      <a:pt x="23415" y="8615"/>
                    </a:cubicBezTo>
                    <a:lnTo>
                      <a:pt x="20547" y="7810"/>
                    </a:lnTo>
                    <a:cubicBezTo>
                      <a:pt x="21214" y="7269"/>
                      <a:pt x="21830" y="6741"/>
                      <a:pt x="22371" y="6276"/>
                    </a:cubicBezTo>
                    <a:lnTo>
                      <a:pt x="22371" y="6263"/>
                    </a:lnTo>
                    <a:close/>
                    <a:moveTo>
                      <a:pt x="15115" y="6376"/>
                    </a:moveTo>
                    <a:lnTo>
                      <a:pt x="17693" y="7093"/>
                    </a:lnTo>
                    <a:lnTo>
                      <a:pt x="17567" y="7194"/>
                    </a:lnTo>
                    <a:cubicBezTo>
                      <a:pt x="16926" y="7747"/>
                      <a:pt x="16335" y="8250"/>
                      <a:pt x="15807" y="8703"/>
                    </a:cubicBezTo>
                    <a:lnTo>
                      <a:pt x="15807" y="8690"/>
                    </a:lnTo>
                    <a:lnTo>
                      <a:pt x="13242" y="7948"/>
                    </a:lnTo>
                    <a:cubicBezTo>
                      <a:pt x="13732" y="7546"/>
                      <a:pt x="14273" y="7093"/>
                      <a:pt x="14826" y="6615"/>
                    </a:cubicBezTo>
                    <a:lnTo>
                      <a:pt x="15115" y="6376"/>
                    </a:lnTo>
                    <a:close/>
                    <a:moveTo>
                      <a:pt x="25351" y="7093"/>
                    </a:moveTo>
                    <a:lnTo>
                      <a:pt x="28092" y="7848"/>
                    </a:lnTo>
                    <a:cubicBezTo>
                      <a:pt x="27577" y="8325"/>
                      <a:pt x="26986" y="8866"/>
                      <a:pt x="26357" y="9445"/>
                    </a:cubicBezTo>
                    <a:lnTo>
                      <a:pt x="23528" y="8652"/>
                    </a:lnTo>
                    <a:cubicBezTo>
                      <a:pt x="24194" y="8099"/>
                      <a:pt x="24810" y="7558"/>
                      <a:pt x="25351" y="7106"/>
                    </a:cubicBezTo>
                    <a:lnTo>
                      <a:pt x="25351" y="7093"/>
                    </a:lnTo>
                    <a:close/>
                    <a:moveTo>
                      <a:pt x="17806" y="7131"/>
                    </a:moveTo>
                    <a:lnTo>
                      <a:pt x="20346" y="7848"/>
                    </a:lnTo>
                    <a:lnTo>
                      <a:pt x="20371" y="7848"/>
                    </a:lnTo>
                    <a:cubicBezTo>
                      <a:pt x="19667" y="8439"/>
                      <a:pt x="19026" y="8992"/>
                      <a:pt x="18460" y="9470"/>
                    </a:cubicBezTo>
                    <a:lnTo>
                      <a:pt x="18473" y="9457"/>
                    </a:lnTo>
                    <a:lnTo>
                      <a:pt x="15907" y="8715"/>
                    </a:lnTo>
                    <a:cubicBezTo>
                      <a:pt x="16423" y="8288"/>
                      <a:pt x="17001" y="7785"/>
                      <a:pt x="17630" y="7269"/>
                    </a:cubicBezTo>
                    <a:lnTo>
                      <a:pt x="17806" y="7131"/>
                    </a:lnTo>
                    <a:close/>
                    <a:moveTo>
                      <a:pt x="28180" y="7885"/>
                    </a:moveTo>
                    <a:lnTo>
                      <a:pt x="30922" y="8640"/>
                    </a:lnTo>
                    <a:cubicBezTo>
                      <a:pt x="30419" y="9118"/>
                      <a:pt x="29853" y="9671"/>
                      <a:pt x="29237" y="10262"/>
                    </a:cubicBezTo>
                    <a:lnTo>
                      <a:pt x="26458" y="9482"/>
                    </a:lnTo>
                    <a:cubicBezTo>
                      <a:pt x="27086" y="8904"/>
                      <a:pt x="27677" y="8363"/>
                      <a:pt x="28180" y="7898"/>
                    </a:cubicBezTo>
                    <a:lnTo>
                      <a:pt x="28180" y="7885"/>
                    </a:lnTo>
                    <a:close/>
                    <a:moveTo>
                      <a:pt x="20472" y="7873"/>
                    </a:moveTo>
                    <a:lnTo>
                      <a:pt x="23339" y="8677"/>
                    </a:lnTo>
                    <a:cubicBezTo>
                      <a:pt x="22635" y="9281"/>
                      <a:pt x="21981" y="9847"/>
                      <a:pt x="21415" y="10325"/>
                    </a:cubicBezTo>
                    <a:lnTo>
                      <a:pt x="21428" y="10312"/>
                    </a:lnTo>
                    <a:lnTo>
                      <a:pt x="18762" y="9545"/>
                    </a:lnTo>
                    <a:lnTo>
                      <a:pt x="18561" y="9482"/>
                    </a:lnTo>
                    <a:cubicBezTo>
                      <a:pt x="19127" y="9017"/>
                      <a:pt x="19755" y="8489"/>
                      <a:pt x="20434" y="7910"/>
                    </a:cubicBezTo>
                    <a:lnTo>
                      <a:pt x="20472" y="7873"/>
                    </a:lnTo>
                    <a:close/>
                    <a:moveTo>
                      <a:pt x="31010" y="8665"/>
                    </a:moveTo>
                    <a:cubicBezTo>
                      <a:pt x="31865" y="8904"/>
                      <a:pt x="32670" y="9130"/>
                      <a:pt x="33424" y="9331"/>
                    </a:cubicBezTo>
                    <a:cubicBezTo>
                      <a:pt x="32946" y="9809"/>
                      <a:pt x="32380" y="10375"/>
                      <a:pt x="31777" y="10991"/>
                    </a:cubicBezTo>
                    <a:lnTo>
                      <a:pt x="29350" y="10300"/>
                    </a:lnTo>
                    <a:cubicBezTo>
                      <a:pt x="29966" y="9709"/>
                      <a:pt x="30519" y="9155"/>
                      <a:pt x="31010" y="8665"/>
                    </a:cubicBezTo>
                    <a:close/>
                    <a:moveTo>
                      <a:pt x="23440" y="8715"/>
                    </a:moveTo>
                    <a:lnTo>
                      <a:pt x="26282" y="9507"/>
                    </a:lnTo>
                    <a:cubicBezTo>
                      <a:pt x="25628" y="10136"/>
                      <a:pt x="24999" y="10702"/>
                      <a:pt x="24471" y="11205"/>
                    </a:cubicBezTo>
                    <a:lnTo>
                      <a:pt x="24471" y="11192"/>
                    </a:lnTo>
                    <a:lnTo>
                      <a:pt x="21516" y="10337"/>
                    </a:lnTo>
                    <a:cubicBezTo>
                      <a:pt x="22082" y="9872"/>
                      <a:pt x="22723" y="9331"/>
                      <a:pt x="23402" y="8753"/>
                    </a:cubicBezTo>
                    <a:lnTo>
                      <a:pt x="23440" y="8715"/>
                    </a:lnTo>
                    <a:close/>
                    <a:moveTo>
                      <a:pt x="33500" y="9357"/>
                    </a:moveTo>
                    <a:lnTo>
                      <a:pt x="36178" y="10086"/>
                    </a:lnTo>
                    <a:cubicBezTo>
                      <a:pt x="35750" y="10589"/>
                      <a:pt x="35247" y="11192"/>
                      <a:pt x="34719" y="11821"/>
                    </a:cubicBezTo>
                    <a:lnTo>
                      <a:pt x="31890" y="11004"/>
                    </a:lnTo>
                    <a:cubicBezTo>
                      <a:pt x="32481" y="10413"/>
                      <a:pt x="33034" y="9834"/>
                      <a:pt x="33500" y="9357"/>
                    </a:cubicBezTo>
                    <a:close/>
                    <a:moveTo>
                      <a:pt x="26395" y="9545"/>
                    </a:moveTo>
                    <a:lnTo>
                      <a:pt x="29186" y="10325"/>
                    </a:lnTo>
                    <a:lnTo>
                      <a:pt x="29048" y="10463"/>
                    </a:lnTo>
                    <a:cubicBezTo>
                      <a:pt x="28444" y="11042"/>
                      <a:pt x="27904" y="11582"/>
                      <a:pt x="27401" y="12060"/>
                    </a:cubicBezTo>
                    <a:lnTo>
                      <a:pt x="27413" y="12048"/>
                    </a:lnTo>
                    <a:lnTo>
                      <a:pt x="24571" y="11230"/>
                    </a:lnTo>
                    <a:cubicBezTo>
                      <a:pt x="25100" y="10727"/>
                      <a:pt x="25716" y="10161"/>
                      <a:pt x="26370" y="9570"/>
                    </a:cubicBezTo>
                    <a:lnTo>
                      <a:pt x="26395" y="9545"/>
                    </a:lnTo>
                    <a:close/>
                    <a:moveTo>
                      <a:pt x="29287" y="10350"/>
                    </a:moveTo>
                    <a:lnTo>
                      <a:pt x="31726" y="11029"/>
                    </a:lnTo>
                    <a:lnTo>
                      <a:pt x="31450" y="11318"/>
                    </a:lnTo>
                    <a:cubicBezTo>
                      <a:pt x="30922" y="11859"/>
                      <a:pt x="30431" y="12362"/>
                      <a:pt x="29991" y="12815"/>
                    </a:cubicBezTo>
                    <a:lnTo>
                      <a:pt x="29991" y="12802"/>
                    </a:lnTo>
                    <a:lnTo>
                      <a:pt x="27501" y="12073"/>
                    </a:lnTo>
                    <a:cubicBezTo>
                      <a:pt x="27992" y="11607"/>
                      <a:pt x="28532" y="11079"/>
                      <a:pt x="29111" y="10526"/>
                    </a:cubicBezTo>
                    <a:lnTo>
                      <a:pt x="29287" y="10350"/>
                    </a:lnTo>
                    <a:close/>
                    <a:moveTo>
                      <a:pt x="31840" y="11067"/>
                    </a:moveTo>
                    <a:lnTo>
                      <a:pt x="34682" y="11871"/>
                    </a:lnTo>
                    <a:lnTo>
                      <a:pt x="34380" y="12224"/>
                    </a:lnTo>
                    <a:cubicBezTo>
                      <a:pt x="33931" y="12759"/>
                      <a:pt x="33520" y="13258"/>
                      <a:pt x="33133" y="13719"/>
                    </a:cubicBezTo>
                    <a:lnTo>
                      <a:pt x="33133" y="13719"/>
                    </a:lnTo>
                    <a:cubicBezTo>
                      <a:pt x="32241" y="13456"/>
                      <a:pt x="31223" y="13154"/>
                      <a:pt x="30092" y="12827"/>
                    </a:cubicBezTo>
                    <a:cubicBezTo>
                      <a:pt x="30532" y="12387"/>
                      <a:pt x="31010" y="11897"/>
                      <a:pt x="31525" y="11381"/>
                    </a:cubicBezTo>
                    <a:cubicBezTo>
                      <a:pt x="31626" y="11268"/>
                      <a:pt x="31726" y="11167"/>
                      <a:pt x="31840" y="11067"/>
                    </a:cubicBezTo>
                    <a:close/>
                    <a:moveTo>
                      <a:pt x="8463" y="1"/>
                    </a:moveTo>
                    <a:cubicBezTo>
                      <a:pt x="8425" y="13"/>
                      <a:pt x="8400" y="39"/>
                      <a:pt x="8375" y="64"/>
                    </a:cubicBezTo>
                    <a:lnTo>
                      <a:pt x="8124" y="265"/>
                    </a:lnTo>
                    <a:lnTo>
                      <a:pt x="7231" y="994"/>
                    </a:lnTo>
                    <a:cubicBezTo>
                      <a:pt x="6967" y="1221"/>
                      <a:pt x="6652" y="1472"/>
                      <a:pt x="6313" y="1749"/>
                    </a:cubicBezTo>
                    <a:cubicBezTo>
                      <a:pt x="4766" y="1334"/>
                      <a:pt x="3873" y="1095"/>
                      <a:pt x="3873" y="1095"/>
                    </a:cubicBezTo>
                    <a:lnTo>
                      <a:pt x="3873" y="1095"/>
                    </a:lnTo>
                    <a:cubicBezTo>
                      <a:pt x="3873" y="1107"/>
                      <a:pt x="4741" y="1359"/>
                      <a:pt x="6262" y="1787"/>
                    </a:cubicBezTo>
                    <a:cubicBezTo>
                      <a:pt x="5709" y="2239"/>
                      <a:pt x="5068" y="2755"/>
                      <a:pt x="4376" y="3295"/>
                    </a:cubicBezTo>
                    <a:cubicBezTo>
                      <a:pt x="3270" y="2994"/>
                      <a:pt x="2654" y="2830"/>
                      <a:pt x="2654" y="2830"/>
                    </a:cubicBezTo>
                    <a:lnTo>
                      <a:pt x="2654" y="2830"/>
                    </a:lnTo>
                    <a:cubicBezTo>
                      <a:pt x="2654" y="2830"/>
                      <a:pt x="3257" y="3019"/>
                      <a:pt x="4339" y="3333"/>
                    </a:cubicBezTo>
                    <a:lnTo>
                      <a:pt x="4276" y="3384"/>
                    </a:lnTo>
                    <a:cubicBezTo>
                      <a:pt x="3597" y="3924"/>
                      <a:pt x="2955" y="4415"/>
                      <a:pt x="2389" y="4855"/>
                    </a:cubicBezTo>
                    <a:cubicBezTo>
                      <a:pt x="1132" y="4503"/>
                      <a:pt x="415" y="4301"/>
                      <a:pt x="415" y="4301"/>
                    </a:cubicBezTo>
                    <a:lnTo>
                      <a:pt x="415" y="4301"/>
                    </a:lnTo>
                    <a:cubicBezTo>
                      <a:pt x="415" y="4314"/>
                      <a:pt x="1107" y="4528"/>
                      <a:pt x="2339" y="4892"/>
                    </a:cubicBezTo>
                    <a:cubicBezTo>
                      <a:pt x="1937" y="5194"/>
                      <a:pt x="1572" y="5471"/>
                      <a:pt x="1245" y="5710"/>
                    </a:cubicBezTo>
                    <a:lnTo>
                      <a:pt x="327" y="6414"/>
                    </a:lnTo>
                    <a:lnTo>
                      <a:pt x="76" y="6603"/>
                    </a:lnTo>
                    <a:cubicBezTo>
                      <a:pt x="51" y="6628"/>
                      <a:pt x="25" y="6640"/>
                      <a:pt x="0" y="6678"/>
                    </a:cubicBezTo>
                    <a:cubicBezTo>
                      <a:pt x="25" y="6653"/>
                      <a:pt x="63" y="6640"/>
                      <a:pt x="88" y="6615"/>
                    </a:cubicBezTo>
                    <a:lnTo>
                      <a:pt x="352" y="6439"/>
                    </a:lnTo>
                    <a:cubicBezTo>
                      <a:pt x="579" y="6276"/>
                      <a:pt x="893" y="6049"/>
                      <a:pt x="1295" y="5773"/>
                    </a:cubicBezTo>
                    <a:cubicBezTo>
                      <a:pt x="1622" y="5521"/>
                      <a:pt x="2012" y="5232"/>
                      <a:pt x="2440" y="4918"/>
                    </a:cubicBezTo>
                    <a:lnTo>
                      <a:pt x="4980" y="5660"/>
                    </a:lnTo>
                    <a:cubicBezTo>
                      <a:pt x="3509" y="6904"/>
                      <a:pt x="2477" y="7797"/>
                      <a:pt x="2490" y="7810"/>
                    </a:cubicBezTo>
                    <a:cubicBezTo>
                      <a:pt x="2490" y="7810"/>
                      <a:pt x="2490" y="7810"/>
                      <a:pt x="2490" y="7810"/>
                    </a:cubicBezTo>
                    <a:cubicBezTo>
                      <a:pt x="2518" y="7810"/>
                      <a:pt x="3582" y="6933"/>
                      <a:pt x="5080" y="5685"/>
                    </a:cubicBezTo>
                    <a:lnTo>
                      <a:pt x="7721" y="6452"/>
                    </a:lnTo>
                    <a:cubicBezTo>
                      <a:pt x="6338" y="7634"/>
                      <a:pt x="5382" y="8451"/>
                      <a:pt x="5395" y="8476"/>
                    </a:cubicBezTo>
                    <a:cubicBezTo>
                      <a:pt x="5395" y="8476"/>
                      <a:pt x="5395" y="8476"/>
                      <a:pt x="5395" y="8476"/>
                    </a:cubicBezTo>
                    <a:cubicBezTo>
                      <a:pt x="5423" y="8476"/>
                      <a:pt x="6412" y="7663"/>
                      <a:pt x="7822" y="6489"/>
                    </a:cubicBezTo>
                    <a:lnTo>
                      <a:pt x="10374" y="7231"/>
                    </a:lnTo>
                    <a:cubicBezTo>
                      <a:pt x="9079" y="8325"/>
                      <a:pt x="8186" y="9118"/>
                      <a:pt x="8199" y="9118"/>
                    </a:cubicBezTo>
                    <a:cubicBezTo>
                      <a:pt x="8212" y="9118"/>
                      <a:pt x="9142" y="8363"/>
                      <a:pt x="10475" y="7257"/>
                    </a:cubicBezTo>
                    <a:lnTo>
                      <a:pt x="13053" y="7998"/>
                    </a:lnTo>
                    <a:cubicBezTo>
                      <a:pt x="11720" y="9143"/>
                      <a:pt x="10815" y="9935"/>
                      <a:pt x="10827" y="9948"/>
                    </a:cubicBezTo>
                    <a:cubicBezTo>
                      <a:pt x="10827" y="9948"/>
                      <a:pt x="10827" y="9948"/>
                      <a:pt x="10828" y="9948"/>
                    </a:cubicBezTo>
                    <a:cubicBezTo>
                      <a:pt x="10855" y="9948"/>
                      <a:pt x="11794" y="9171"/>
                      <a:pt x="13153" y="8036"/>
                    </a:cubicBezTo>
                    <a:lnTo>
                      <a:pt x="15719" y="8778"/>
                    </a:lnTo>
                    <a:cubicBezTo>
                      <a:pt x="14461" y="9847"/>
                      <a:pt x="13606" y="10589"/>
                      <a:pt x="13619" y="10601"/>
                    </a:cubicBezTo>
                    <a:cubicBezTo>
                      <a:pt x="13619" y="10602"/>
                      <a:pt x="13619" y="10602"/>
                      <a:pt x="13619" y="10602"/>
                    </a:cubicBezTo>
                    <a:cubicBezTo>
                      <a:pt x="13647" y="10602"/>
                      <a:pt x="14535" y="9875"/>
                      <a:pt x="15807" y="8803"/>
                    </a:cubicBezTo>
                    <a:lnTo>
                      <a:pt x="18385" y="9545"/>
                    </a:lnTo>
                    <a:cubicBezTo>
                      <a:pt x="17203" y="10551"/>
                      <a:pt x="16410" y="11243"/>
                      <a:pt x="16423" y="11255"/>
                    </a:cubicBezTo>
                    <a:cubicBezTo>
                      <a:pt x="16423" y="11255"/>
                      <a:pt x="16423" y="11255"/>
                      <a:pt x="16423" y="11255"/>
                    </a:cubicBezTo>
                    <a:cubicBezTo>
                      <a:pt x="16450" y="11255"/>
                      <a:pt x="17264" y="10580"/>
                      <a:pt x="18473" y="9570"/>
                    </a:cubicBezTo>
                    <a:lnTo>
                      <a:pt x="18724" y="9646"/>
                    </a:lnTo>
                    <a:lnTo>
                      <a:pt x="21327" y="10400"/>
                    </a:lnTo>
                    <a:cubicBezTo>
                      <a:pt x="20158" y="11394"/>
                      <a:pt x="19391" y="12073"/>
                      <a:pt x="19403" y="12085"/>
                    </a:cubicBezTo>
                    <a:cubicBezTo>
                      <a:pt x="19403" y="12085"/>
                      <a:pt x="19403" y="12085"/>
                      <a:pt x="19403" y="12085"/>
                    </a:cubicBezTo>
                    <a:cubicBezTo>
                      <a:pt x="19418" y="12085"/>
                      <a:pt x="20232" y="11422"/>
                      <a:pt x="21415" y="10425"/>
                    </a:cubicBezTo>
                    <a:lnTo>
                      <a:pt x="24395" y="11280"/>
                    </a:lnTo>
                    <a:cubicBezTo>
                      <a:pt x="23264" y="12337"/>
                      <a:pt x="22509" y="13041"/>
                      <a:pt x="22522" y="13053"/>
                    </a:cubicBezTo>
                    <a:cubicBezTo>
                      <a:pt x="22522" y="13054"/>
                      <a:pt x="22522" y="13054"/>
                      <a:pt x="22522" y="13054"/>
                    </a:cubicBezTo>
                    <a:cubicBezTo>
                      <a:pt x="22548" y="13054"/>
                      <a:pt x="23337" y="12353"/>
                      <a:pt x="24483" y="11306"/>
                    </a:cubicBezTo>
                    <a:lnTo>
                      <a:pt x="27338" y="12123"/>
                    </a:lnTo>
                    <a:cubicBezTo>
                      <a:pt x="26143" y="13305"/>
                      <a:pt x="25338" y="14110"/>
                      <a:pt x="25338" y="14122"/>
                    </a:cubicBezTo>
                    <a:cubicBezTo>
                      <a:pt x="25339" y="14122"/>
                      <a:pt x="25339" y="14122"/>
                      <a:pt x="25339" y="14122"/>
                    </a:cubicBezTo>
                    <a:cubicBezTo>
                      <a:pt x="25364" y="14122"/>
                      <a:pt x="26216" y="13333"/>
                      <a:pt x="27426" y="12161"/>
                    </a:cubicBezTo>
                    <a:lnTo>
                      <a:pt x="29928" y="12877"/>
                    </a:lnTo>
                    <a:cubicBezTo>
                      <a:pt x="28771" y="14059"/>
                      <a:pt x="27979" y="14889"/>
                      <a:pt x="27992" y="14902"/>
                    </a:cubicBezTo>
                    <a:cubicBezTo>
                      <a:pt x="27992" y="14902"/>
                      <a:pt x="27992" y="14902"/>
                      <a:pt x="27992" y="14902"/>
                    </a:cubicBezTo>
                    <a:cubicBezTo>
                      <a:pt x="28017" y="14902"/>
                      <a:pt x="28843" y="14088"/>
                      <a:pt x="30016" y="12903"/>
                    </a:cubicBezTo>
                    <a:lnTo>
                      <a:pt x="33085" y="13783"/>
                    </a:lnTo>
                    <a:cubicBezTo>
                      <a:pt x="31978" y="15103"/>
                      <a:pt x="31223" y="16046"/>
                      <a:pt x="31236" y="16046"/>
                    </a:cubicBezTo>
                    <a:cubicBezTo>
                      <a:pt x="31236" y="16046"/>
                      <a:pt x="31236" y="16046"/>
                      <a:pt x="31236" y="16046"/>
                    </a:cubicBezTo>
                    <a:cubicBezTo>
                      <a:pt x="31260" y="16046"/>
                      <a:pt x="32061" y="15132"/>
                      <a:pt x="33173" y="13808"/>
                    </a:cubicBezTo>
                    <a:cubicBezTo>
                      <a:pt x="35600" y="14500"/>
                      <a:pt x="37058" y="14902"/>
                      <a:pt x="37058" y="14902"/>
                    </a:cubicBezTo>
                    <a:cubicBezTo>
                      <a:pt x="37058" y="14902"/>
                      <a:pt x="35625" y="14462"/>
                      <a:pt x="33210" y="13758"/>
                    </a:cubicBezTo>
                    <a:cubicBezTo>
                      <a:pt x="33588" y="13305"/>
                      <a:pt x="34015" y="12815"/>
                      <a:pt x="34443" y="12299"/>
                    </a:cubicBezTo>
                    <a:lnTo>
                      <a:pt x="34770" y="11897"/>
                    </a:lnTo>
                    <a:cubicBezTo>
                      <a:pt x="36795" y="12452"/>
                      <a:pt x="37996" y="12790"/>
                      <a:pt x="38038" y="12790"/>
                    </a:cubicBezTo>
                    <a:cubicBezTo>
                      <a:pt x="38039" y="12790"/>
                      <a:pt x="38039" y="12790"/>
                      <a:pt x="38039" y="12789"/>
                    </a:cubicBezTo>
                    <a:cubicBezTo>
                      <a:pt x="38052" y="12777"/>
                      <a:pt x="36844" y="12437"/>
                      <a:pt x="34807" y="11846"/>
                    </a:cubicBezTo>
                    <a:cubicBezTo>
                      <a:pt x="35348" y="11205"/>
                      <a:pt x="35838" y="10614"/>
                      <a:pt x="36253" y="10111"/>
                    </a:cubicBezTo>
                    <a:cubicBezTo>
                      <a:pt x="38089" y="10604"/>
                      <a:pt x="39177" y="10904"/>
                      <a:pt x="39220" y="10904"/>
                    </a:cubicBezTo>
                    <a:cubicBezTo>
                      <a:pt x="39221" y="10904"/>
                      <a:pt x="39221" y="10903"/>
                      <a:pt x="39221" y="10903"/>
                    </a:cubicBezTo>
                    <a:cubicBezTo>
                      <a:pt x="39234" y="10891"/>
                      <a:pt x="38152" y="10589"/>
                      <a:pt x="36291" y="10061"/>
                    </a:cubicBezTo>
                    <a:cubicBezTo>
                      <a:pt x="37083" y="9105"/>
                      <a:pt x="37599" y="8476"/>
                      <a:pt x="37586" y="8464"/>
                    </a:cubicBezTo>
                    <a:cubicBezTo>
                      <a:pt x="37586" y="8464"/>
                      <a:pt x="37586" y="8464"/>
                      <a:pt x="37586" y="8464"/>
                    </a:cubicBezTo>
                    <a:cubicBezTo>
                      <a:pt x="37563" y="8464"/>
                      <a:pt x="37025" y="9089"/>
                      <a:pt x="36216" y="10036"/>
                    </a:cubicBezTo>
                    <a:lnTo>
                      <a:pt x="33562" y="9294"/>
                    </a:lnTo>
                    <a:cubicBezTo>
                      <a:pt x="34417" y="8413"/>
                      <a:pt x="34971" y="7822"/>
                      <a:pt x="34958" y="7810"/>
                    </a:cubicBezTo>
                    <a:cubicBezTo>
                      <a:pt x="34958" y="7810"/>
                      <a:pt x="34958" y="7810"/>
                      <a:pt x="34958" y="7810"/>
                    </a:cubicBezTo>
                    <a:cubicBezTo>
                      <a:pt x="34933" y="7810"/>
                      <a:pt x="34358" y="8385"/>
                      <a:pt x="33474" y="9268"/>
                    </a:cubicBezTo>
                    <a:lnTo>
                      <a:pt x="31073" y="8602"/>
                    </a:lnTo>
                    <a:cubicBezTo>
                      <a:pt x="32116" y="7571"/>
                      <a:pt x="32808" y="6879"/>
                      <a:pt x="32795" y="6867"/>
                    </a:cubicBezTo>
                    <a:cubicBezTo>
                      <a:pt x="32795" y="6867"/>
                      <a:pt x="32795" y="6867"/>
                      <a:pt x="32795" y="6867"/>
                    </a:cubicBezTo>
                    <a:cubicBezTo>
                      <a:pt x="32770" y="6867"/>
                      <a:pt x="32044" y="7555"/>
                      <a:pt x="30985" y="8577"/>
                    </a:cubicBezTo>
                    <a:lnTo>
                      <a:pt x="28256" y="7810"/>
                    </a:lnTo>
                    <a:cubicBezTo>
                      <a:pt x="29388" y="6754"/>
                      <a:pt x="30142" y="6037"/>
                      <a:pt x="30142" y="6024"/>
                    </a:cubicBezTo>
                    <a:cubicBezTo>
                      <a:pt x="30142" y="6024"/>
                      <a:pt x="30142" y="6024"/>
                      <a:pt x="30142" y="6024"/>
                    </a:cubicBezTo>
                    <a:cubicBezTo>
                      <a:pt x="30115" y="6024"/>
                      <a:pt x="29315" y="6725"/>
                      <a:pt x="28168" y="7785"/>
                    </a:cubicBezTo>
                    <a:lnTo>
                      <a:pt x="25439" y="7030"/>
                    </a:lnTo>
                    <a:cubicBezTo>
                      <a:pt x="26583" y="6049"/>
                      <a:pt x="27350" y="5383"/>
                      <a:pt x="27338" y="5370"/>
                    </a:cubicBezTo>
                    <a:cubicBezTo>
                      <a:pt x="27338" y="5370"/>
                      <a:pt x="27338" y="5370"/>
                      <a:pt x="27337" y="5370"/>
                    </a:cubicBezTo>
                    <a:cubicBezTo>
                      <a:pt x="27310" y="5370"/>
                      <a:pt x="26509" y="6021"/>
                      <a:pt x="25338" y="6992"/>
                    </a:cubicBezTo>
                    <a:lnTo>
                      <a:pt x="22459" y="6200"/>
                    </a:lnTo>
                    <a:cubicBezTo>
                      <a:pt x="23603" y="5219"/>
                      <a:pt x="24370" y="4553"/>
                      <a:pt x="24358" y="4540"/>
                    </a:cubicBezTo>
                    <a:cubicBezTo>
                      <a:pt x="24358" y="4540"/>
                      <a:pt x="24357" y="4540"/>
                      <a:pt x="24357" y="4540"/>
                    </a:cubicBezTo>
                    <a:cubicBezTo>
                      <a:pt x="24330" y="4540"/>
                      <a:pt x="23542" y="5191"/>
                      <a:pt x="22358" y="6175"/>
                    </a:cubicBezTo>
                    <a:lnTo>
                      <a:pt x="21566" y="5949"/>
                    </a:lnTo>
                    <a:lnTo>
                      <a:pt x="19768" y="5446"/>
                    </a:lnTo>
                    <a:cubicBezTo>
                      <a:pt x="20862" y="4515"/>
                      <a:pt x="21566" y="3899"/>
                      <a:pt x="21566" y="3874"/>
                    </a:cubicBezTo>
                    <a:cubicBezTo>
                      <a:pt x="21566" y="3874"/>
                      <a:pt x="21566" y="3874"/>
                      <a:pt x="21565" y="3874"/>
                    </a:cubicBezTo>
                    <a:cubicBezTo>
                      <a:pt x="21538" y="3874"/>
                      <a:pt x="20788" y="4487"/>
                      <a:pt x="19680" y="5421"/>
                    </a:cubicBezTo>
                    <a:lnTo>
                      <a:pt x="17077" y="4716"/>
                    </a:lnTo>
                    <a:cubicBezTo>
                      <a:pt x="18095" y="3836"/>
                      <a:pt x="18762" y="3258"/>
                      <a:pt x="18749" y="3245"/>
                    </a:cubicBezTo>
                    <a:cubicBezTo>
                      <a:pt x="18749" y="3245"/>
                      <a:pt x="18749" y="3244"/>
                      <a:pt x="18748" y="3244"/>
                    </a:cubicBezTo>
                    <a:cubicBezTo>
                      <a:pt x="18720" y="3244"/>
                      <a:pt x="18023" y="3817"/>
                      <a:pt x="16976" y="4691"/>
                    </a:cubicBezTo>
                    <a:lnTo>
                      <a:pt x="14361" y="3962"/>
                    </a:lnTo>
                    <a:cubicBezTo>
                      <a:pt x="15430" y="3044"/>
                      <a:pt x="16146" y="2428"/>
                      <a:pt x="16134" y="2415"/>
                    </a:cubicBezTo>
                    <a:cubicBezTo>
                      <a:pt x="16134" y="2415"/>
                      <a:pt x="16133" y="2415"/>
                      <a:pt x="16133" y="2415"/>
                    </a:cubicBezTo>
                    <a:cubicBezTo>
                      <a:pt x="16106" y="2415"/>
                      <a:pt x="15368" y="3016"/>
                      <a:pt x="14260" y="3937"/>
                    </a:cubicBezTo>
                    <a:lnTo>
                      <a:pt x="11657" y="3220"/>
                    </a:lnTo>
                    <a:cubicBezTo>
                      <a:pt x="12688" y="2352"/>
                      <a:pt x="13342" y="1774"/>
                      <a:pt x="13330" y="1761"/>
                    </a:cubicBezTo>
                    <a:cubicBezTo>
                      <a:pt x="13329" y="1761"/>
                      <a:pt x="13329" y="1761"/>
                      <a:pt x="13329" y="1761"/>
                    </a:cubicBezTo>
                    <a:cubicBezTo>
                      <a:pt x="13302" y="1761"/>
                      <a:pt x="12614" y="2324"/>
                      <a:pt x="11569" y="3195"/>
                    </a:cubicBezTo>
                    <a:lnTo>
                      <a:pt x="8878" y="2453"/>
                    </a:lnTo>
                    <a:cubicBezTo>
                      <a:pt x="9821" y="1636"/>
                      <a:pt x="10437" y="1107"/>
                      <a:pt x="10425" y="1095"/>
                    </a:cubicBezTo>
                    <a:cubicBezTo>
                      <a:pt x="10425" y="1095"/>
                      <a:pt x="10424" y="1095"/>
                      <a:pt x="10424" y="1095"/>
                    </a:cubicBezTo>
                    <a:cubicBezTo>
                      <a:pt x="10397" y="1095"/>
                      <a:pt x="9759" y="1620"/>
                      <a:pt x="8790" y="2428"/>
                    </a:cubicBezTo>
                    <a:lnTo>
                      <a:pt x="6401" y="1774"/>
                    </a:lnTo>
                    <a:cubicBezTo>
                      <a:pt x="6715" y="1510"/>
                      <a:pt x="7017" y="1258"/>
                      <a:pt x="7281" y="1045"/>
                    </a:cubicBezTo>
                    <a:cubicBezTo>
                      <a:pt x="7646" y="730"/>
                      <a:pt x="7948" y="466"/>
                      <a:pt x="8149" y="290"/>
                    </a:cubicBezTo>
                    <a:lnTo>
                      <a:pt x="8388" y="76"/>
                    </a:lnTo>
                    <a:cubicBezTo>
                      <a:pt x="8413" y="51"/>
                      <a:pt x="8438" y="26"/>
                      <a:pt x="8463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4"/>
              <p:cNvSpPr/>
              <p:nvPr/>
            </p:nvSpPr>
            <p:spPr>
              <a:xfrm>
                <a:off x="4169000" y="2733300"/>
                <a:ext cx="944075" cy="721525"/>
              </a:xfrm>
              <a:custGeom>
                <a:rect b="b" l="l" r="r" t="t"/>
                <a:pathLst>
                  <a:path extrusionOk="0" h="28861" w="37763">
                    <a:moveTo>
                      <a:pt x="17593" y="3208"/>
                    </a:moveTo>
                    <a:lnTo>
                      <a:pt x="30758" y="5823"/>
                    </a:lnTo>
                    <a:cubicBezTo>
                      <a:pt x="30872" y="6414"/>
                      <a:pt x="30846" y="6993"/>
                      <a:pt x="30520" y="7496"/>
                    </a:cubicBezTo>
                    <a:cubicBezTo>
                      <a:pt x="30101" y="8139"/>
                      <a:pt x="29298" y="8426"/>
                      <a:pt x="28517" y="8426"/>
                    </a:cubicBezTo>
                    <a:cubicBezTo>
                      <a:pt x="28383" y="8426"/>
                      <a:pt x="28249" y="8418"/>
                      <a:pt x="28118" y="8401"/>
                    </a:cubicBezTo>
                    <a:cubicBezTo>
                      <a:pt x="27212" y="8288"/>
                      <a:pt x="26382" y="7873"/>
                      <a:pt x="25552" y="7546"/>
                    </a:cubicBezTo>
                    <a:cubicBezTo>
                      <a:pt x="24957" y="7311"/>
                      <a:pt x="24303" y="7122"/>
                      <a:pt x="23661" y="7122"/>
                    </a:cubicBezTo>
                    <a:cubicBezTo>
                      <a:pt x="23408" y="7122"/>
                      <a:pt x="23157" y="7151"/>
                      <a:pt x="22912" y="7219"/>
                    </a:cubicBezTo>
                    <a:cubicBezTo>
                      <a:pt x="22032" y="7458"/>
                      <a:pt x="21315" y="8175"/>
                      <a:pt x="20422" y="8401"/>
                    </a:cubicBezTo>
                    <a:cubicBezTo>
                      <a:pt x="20205" y="8453"/>
                      <a:pt x="19980" y="8478"/>
                      <a:pt x="19752" y="8478"/>
                    </a:cubicBezTo>
                    <a:cubicBezTo>
                      <a:pt x="18603" y="8478"/>
                      <a:pt x="17380" y="7839"/>
                      <a:pt x="16813" y="6779"/>
                    </a:cubicBezTo>
                    <a:cubicBezTo>
                      <a:pt x="16197" y="5622"/>
                      <a:pt x="16461" y="4201"/>
                      <a:pt x="17593" y="3208"/>
                    </a:cubicBezTo>
                    <a:close/>
                    <a:moveTo>
                      <a:pt x="22924" y="10224"/>
                    </a:moveTo>
                    <a:lnTo>
                      <a:pt x="31450" y="12123"/>
                    </a:lnTo>
                    <a:lnTo>
                      <a:pt x="31261" y="12991"/>
                    </a:lnTo>
                    <a:lnTo>
                      <a:pt x="22723" y="11092"/>
                    </a:lnTo>
                    <a:lnTo>
                      <a:pt x="22924" y="10224"/>
                    </a:lnTo>
                    <a:close/>
                    <a:moveTo>
                      <a:pt x="1561" y="2289"/>
                    </a:moveTo>
                    <a:cubicBezTo>
                      <a:pt x="1560" y="2289"/>
                      <a:pt x="1560" y="2290"/>
                      <a:pt x="1560" y="2290"/>
                    </a:cubicBezTo>
                    <a:lnTo>
                      <a:pt x="642" y="12739"/>
                    </a:lnTo>
                    <a:lnTo>
                      <a:pt x="26" y="19680"/>
                    </a:lnTo>
                    <a:lnTo>
                      <a:pt x="26" y="19794"/>
                    </a:lnTo>
                    <a:lnTo>
                      <a:pt x="0" y="20108"/>
                    </a:lnTo>
                    <a:lnTo>
                      <a:pt x="1561" y="2289"/>
                    </a:lnTo>
                    <a:close/>
                    <a:moveTo>
                      <a:pt x="1761" y="1"/>
                    </a:moveTo>
                    <a:lnTo>
                      <a:pt x="1561" y="2289"/>
                    </a:lnTo>
                    <a:lnTo>
                      <a:pt x="1561" y="2289"/>
                    </a:lnTo>
                    <a:cubicBezTo>
                      <a:pt x="3064" y="1959"/>
                      <a:pt x="4594" y="1663"/>
                      <a:pt x="6117" y="1663"/>
                    </a:cubicBezTo>
                    <a:cubicBezTo>
                      <a:pt x="6683" y="1663"/>
                      <a:pt x="7247" y="1704"/>
                      <a:pt x="7809" y="1799"/>
                    </a:cubicBezTo>
                    <a:cubicBezTo>
                      <a:pt x="8740" y="1963"/>
                      <a:pt x="9620" y="2302"/>
                      <a:pt x="10412" y="2805"/>
                    </a:cubicBezTo>
                    <a:cubicBezTo>
                      <a:pt x="12148" y="3132"/>
                      <a:pt x="13619" y="4540"/>
                      <a:pt x="13996" y="6263"/>
                    </a:cubicBezTo>
                    <a:cubicBezTo>
                      <a:pt x="14223" y="7357"/>
                      <a:pt x="14047" y="8489"/>
                      <a:pt x="14021" y="9608"/>
                    </a:cubicBezTo>
                    <a:cubicBezTo>
                      <a:pt x="13996" y="10727"/>
                      <a:pt x="14185" y="11947"/>
                      <a:pt x="14964" y="12739"/>
                    </a:cubicBezTo>
                    <a:cubicBezTo>
                      <a:pt x="15015" y="12790"/>
                      <a:pt x="15065" y="12827"/>
                      <a:pt x="15115" y="12865"/>
                    </a:cubicBezTo>
                    <a:cubicBezTo>
                      <a:pt x="15103" y="12752"/>
                      <a:pt x="15090" y="12563"/>
                      <a:pt x="15078" y="12488"/>
                    </a:cubicBezTo>
                    <a:cubicBezTo>
                      <a:pt x="15040" y="12249"/>
                      <a:pt x="15090" y="11997"/>
                      <a:pt x="15216" y="11784"/>
                    </a:cubicBezTo>
                    <a:cubicBezTo>
                      <a:pt x="15229" y="11746"/>
                      <a:pt x="15241" y="11708"/>
                      <a:pt x="15254" y="11670"/>
                    </a:cubicBezTo>
                    <a:cubicBezTo>
                      <a:pt x="15254" y="11519"/>
                      <a:pt x="15015" y="10790"/>
                      <a:pt x="14927" y="10526"/>
                    </a:cubicBezTo>
                    <a:cubicBezTo>
                      <a:pt x="14839" y="10281"/>
                      <a:pt x="14926" y="10120"/>
                      <a:pt x="15004" y="10120"/>
                    </a:cubicBezTo>
                    <a:cubicBezTo>
                      <a:pt x="15027" y="10120"/>
                      <a:pt x="15048" y="10134"/>
                      <a:pt x="15065" y="10161"/>
                    </a:cubicBezTo>
                    <a:cubicBezTo>
                      <a:pt x="15203" y="10400"/>
                      <a:pt x="15593" y="11419"/>
                      <a:pt x="15706" y="11507"/>
                    </a:cubicBezTo>
                    <a:cubicBezTo>
                      <a:pt x="15715" y="11514"/>
                      <a:pt x="15723" y="11517"/>
                      <a:pt x="15729" y="11517"/>
                    </a:cubicBezTo>
                    <a:cubicBezTo>
                      <a:pt x="15807" y="11517"/>
                      <a:pt x="15732" y="11067"/>
                      <a:pt x="15732" y="11067"/>
                    </a:cubicBezTo>
                    <a:cubicBezTo>
                      <a:pt x="15518" y="9935"/>
                      <a:pt x="15442" y="9772"/>
                      <a:pt x="15644" y="9721"/>
                    </a:cubicBezTo>
                    <a:cubicBezTo>
                      <a:pt x="15648" y="9720"/>
                      <a:pt x="15652" y="9720"/>
                      <a:pt x="15656" y="9720"/>
                    </a:cubicBezTo>
                    <a:cubicBezTo>
                      <a:pt x="15882" y="9720"/>
                      <a:pt x="16197" y="11343"/>
                      <a:pt x="16197" y="11343"/>
                    </a:cubicBezTo>
                    <a:cubicBezTo>
                      <a:pt x="16197" y="11343"/>
                      <a:pt x="16159" y="11104"/>
                      <a:pt x="16335" y="11054"/>
                    </a:cubicBezTo>
                    <a:cubicBezTo>
                      <a:pt x="16356" y="11047"/>
                      <a:pt x="16375" y="11044"/>
                      <a:pt x="16393" y="11044"/>
                    </a:cubicBezTo>
                    <a:cubicBezTo>
                      <a:pt x="16533" y="11044"/>
                      <a:pt x="16612" y="11230"/>
                      <a:pt x="16612" y="11230"/>
                    </a:cubicBezTo>
                    <a:cubicBezTo>
                      <a:pt x="16574" y="11104"/>
                      <a:pt x="16750" y="11079"/>
                      <a:pt x="16750" y="11079"/>
                    </a:cubicBezTo>
                    <a:cubicBezTo>
                      <a:pt x="17190" y="11117"/>
                      <a:pt x="17027" y="12764"/>
                      <a:pt x="17027" y="12764"/>
                    </a:cubicBezTo>
                    <a:lnTo>
                      <a:pt x="17027" y="13657"/>
                    </a:lnTo>
                    <a:cubicBezTo>
                      <a:pt x="17303" y="13695"/>
                      <a:pt x="17580" y="13720"/>
                      <a:pt x="17869" y="13733"/>
                    </a:cubicBezTo>
                    <a:cubicBezTo>
                      <a:pt x="18913" y="13770"/>
                      <a:pt x="19982" y="13682"/>
                      <a:pt x="20988" y="13972"/>
                    </a:cubicBezTo>
                    <a:cubicBezTo>
                      <a:pt x="22912" y="14525"/>
                      <a:pt x="24295" y="16562"/>
                      <a:pt x="24081" y="18549"/>
                    </a:cubicBezTo>
                    <a:cubicBezTo>
                      <a:pt x="24069" y="18687"/>
                      <a:pt x="24043" y="18813"/>
                      <a:pt x="24031" y="18939"/>
                    </a:cubicBezTo>
                    <a:cubicBezTo>
                      <a:pt x="24144" y="19215"/>
                      <a:pt x="24245" y="19479"/>
                      <a:pt x="24333" y="19768"/>
                    </a:cubicBezTo>
                    <a:cubicBezTo>
                      <a:pt x="24622" y="20774"/>
                      <a:pt x="24710" y="21831"/>
                      <a:pt x="24584" y="22874"/>
                    </a:cubicBezTo>
                    <a:cubicBezTo>
                      <a:pt x="24936" y="23164"/>
                      <a:pt x="25326" y="23403"/>
                      <a:pt x="25741" y="23566"/>
                    </a:cubicBezTo>
                    <a:cubicBezTo>
                      <a:pt x="26584" y="23931"/>
                      <a:pt x="27489" y="24145"/>
                      <a:pt x="28256" y="24622"/>
                    </a:cubicBezTo>
                    <a:cubicBezTo>
                      <a:pt x="29388" y="25339"/>
                      <a:pt x="30079" y="26622"/>
                      <a:pt x="30167" y="27942"/>
                    </a:cubicBezTo>
                    <a:lnTo>
                      <a:pt x="33751" y="28860"/>
                    </a:lnTo>
                    <a:lnTo>
                      <a:pt x="34719" y="23616"/>
                    </a:lnTo>
                    <a:cubicBezTo>
                      <a:pt x="34254" y="23541"/>
                      <a:pt x="33827" y="23377"/>
                      <a:pt x="33437" y="23113"/>
                    </a:cubicBezTo>
                    <a:cubicBezTo>
                      <a:pt x="32557" y="22472"/>
                      <a:pt x="32016" y="21466"/>
                      <a:pt x="31953" y="20385"/>
                    </a:cubicBezTo>
                    <a:cubicBezTo>
                      <a:pt x="31903" y="19693"/>
                      <a:pt x="32091" y="19014"/>
                      <a:pt x="32494" y="18448"/>
                    </a:cubicBezTo>
                    <a:cubicBezTo>
                      <a:pt x="32861" y="17943"/>
                      <a:pt x="33459" y="17648"/>
                      <a:pt x="34086" y="17648"/>
                    </a:cubicBezTo>
                    <a:cubicBezTo>
                      <a:pt x="34146" y="17648"/>
                      <a:pt x="34206" y="17650"/>
                      <a:pt x="34267" y="17656"/>
                    </a:cubicBezTo>
                    <a:lnTo>
                      <a:pt x="34342" y="17669"/>
                    </a:lnTo>
                    <a:cubicBezTo>
                      <a:pt x="34820" y="17719"/>
                      <a:pt x="35298" y="17807"/>
                      <a:pt x="35763" y="17945"/>
                    </a:cubicBezTo>
                    <a:lnTo>
                      <a:pt x="37763" y="7156"/>
                    </a:lnTo>
                    <a:lnTo>
                      <a:pt x="17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4"/>
              <p:cNvSpPr/>
              <p:nvPr/>
            </p:nvSpPr>
            <p:spPr>
              <a:xfrm>
                <a:off x="4574225" y="2813475"/>
                <a:ext cx="366575" cy="131800"/>
              </a:xfrm>
              <a:custGeom>
                <a:rect b="b" l="l" r="r" t="t"/>
                <a:pathLst>
                  <a:path extrusionOk="0" h="5272" w="14663">
                    <a:moveTo>
                      <a:pt x="1384" y="1"/>
                    </a:moveTo>
                    <a:cubicBezTo>
                      <a:pt x="252" y="994"/>
                      <a:pt x="0" y="2427"/>
                      <a:pt x="604" y="3572"/>
                    </a:cubicBezTo>
                    <a:cubicBezTo>
                      <a:pt x="1171" y="4632"/>
                      <a:pt x="2394" y="5271"/>
                      <a:pt x="3551" y="5271"/>
                    </a:cubicBezTo>
                    <a:cubicBezTo>
                      <a:pt x="3780" y="5271"/>
                      <a:pt x="4007" y="5246"/>
                      <a:pt x="4226" y="5194"/>
                    </a:cubicBezTo>
                    <a:cubicBezTo>
                      <a:pt x="5118" y="4968"/>
                      <a:pt x="5823" y="4263"/>
                      <a:pt x="6703" y="4012"/>
                    </a:cubicBezTo>
                    <a:cubicBezTo>
                      <a:pt x="6951" y="3944"/>
                      <a:pt x="7203" y="3915"/>
                      <a:pt x="7455" y="3915"/>
                    </a:cubicBezTo>
                    <a:cubicBezTo>
                      <a:pt x="8096" y="3915"/>
                      <a:pt x="8739" y="4104"/>
                      <a:pt x="9343" y="4339"/>
                    </a:cubicBezTo>
                    <a:cubicBezTo>
                      <a:pt x="10186" y="4678"/>
                      <a:pt x="11016" y="5081"/>
                      <a:pt x="11909" y="5194"/>
                    </a:cubicBezTo>
                    <a:cubicBezTo>
                      <a:pt x="12040" y="5211"/>
                      <a:pt x="12174" y="5219"/>
                      <a:pt x="12308" y="5219"/>
                    </a:cubicBezTo>
                    <a:cubicBezTo>
                      <a:pt x="13089" y="5219"/>
                      <a:pt x="13892" y="4932"/>
                      <a:pt x="14311" y="4289"/>
                    </a:cubicBezTo>
                    <a:cubicBezTo>
                      <a:pt x="14625" y="3786"/>
                      <a:pt x="14663" y="3207"/>
                      <a:pt x="14549" y="2616"/>
                    </a:cubicBezTo>
                    <a:lnTo>
                      <a:pt x="13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4"/>
              <p:cNvSpPr/>
              <p:nvPr/>
            </p:nvSpPr>
            <p:spPr>
              <a:xfrm>
                <a:off x="4429300" y="2803100"/>
                <a:ext cx="117900" cy="272575"/>
              </a:xfrm>
              <a:custGeom>
                <a:rect b="b" l="l" r="r" t="t"/>
                <a:pathLst>
                  <a:path extrusionOk="0" h="10903" w="4716">
                    <a:moveTo>
                      <a:pt x="0" y="1"/>
                    </a:moveTo>
                    <a:lnTo>
                      <a:pt x="0" y="1"/>
                    </a:lnTo>
                    <a:cubicBezTo>
                      <a:pt x="1157" y="730"/>
                      <a:pt x="2063" y="1786"/>
                      <a:pt x="2377" y="3107"/>
                    </a:cubicBezTo>
                    <a:cubicBezTo>
                      <a:pt x="2641" y="4238"/>
                      <a:pt x="2440" y="5420"/>
                      <a:pt x="2377" y="6590"/>
                    </a:cubicBezTo>
                    <a:cubicBezTo>
                      <a:pt x="2302" y="7759"/>
                      <a:pt x="2415" y="9029"/>
                      <a:pt x="3169" y="9909"/>
                    </a:cubicBezTo>
                    <a:cubicBezTo>
                      <a:pt x="3572" y="10362"/>
                      <a:pt x="4075" y="10702"/>
                      <a:pt x="4640" y="10903"/>
                    </a:cubicBezTo>
                    <a:lnTo>
                      <a:pt x="4716" y="10186"/>
                    </a:lnTo>
                    <a:lnTo>
                      <a:pt x="4703" y="10073"/>
                    </a:lnTo>
                    <a:cubicBezTo>
                      <a:pt x="4653" y="10023"/>
                      <a:pt x="4603" y="9985"/>
                      <a:pt x="4565" y="9935"/>
                    </a:cubicBezTo>
                    <a:cubicBezTo>
                      <a:pt x="3773" y="9155"/>
                      <a:pt x="3584" y="7935"/>
                      <a:pt x="3622" y="6816"/>
                    </a:cubicBezTo>
                    <a:cubicBezTo>
                      <a:pt x="3647" y="5684"/>
                      <a:pt x="3823" y="4553"/>
                      <a:pt x="3584" y="3459"/>
                    </a:cubicBezTo>
                    <a:cubicBezTo>
                      <a:pt x="3220" y="1736"/>
                      <a:pt x="1723" y="328"/>
                      <a:pt x="0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4"/>
              <p:cNvSpPr/>
              <p:nvPr/>
            </p:nvSpPr>
            <p:spPr>
              <a:xfrm>
                <a:off x="4594975" y="3074725"/>
                <a:ext cx="181400" cy="132050"/>
              </a:xfrm>
              <a:custGeom>
                <a:rect b="b" l="l" r="r" t="t"/>
                <a:pathLst>
                  <a:path extrusionOk="0" h="5282" w="7256">
                    <a:moveTo>
                      <a:pt x="0" y="0"/>
                    </a:moveTo>
                    <a:lnTo>
                      <a:pt x="0" y="491"/>
                    </a:lnTo>
                    <a:cubicBezTo>
                      <a:pt x="528" y="566"/>
                      <a:pt x="1082" y="629"/>
                      <a:pt x="1622" y="755"/>
                    </a:cubicBezTo>
                    <a:cubicBezTo>
                      <a:pt x="4012" y="1346"/>
                      <a:pt x="6011" y="3018"/>
                      <a:pt x="7004" y="5282"/>
                    </a:cubicBezTo>
                    <a:cubicBezTo>
                      <a:pt x="7017" y="5156"/>
                      <a:pt x="7042" y="5017"/>
                      <a:pt x="7055" y="4892"/>
                    </a:cubicBezTo>
                    <a:cubicBezTo>
                      <a:pt x="7256" y="2905"/>
                      <a:pt x="5885" y="868"/>
                      <a:pt x="3961" y="315"/>
                    </a:cubicBezTo>
                    <a:cubicBezTo>
                      <a:pt x="2955" y="25"/>
                      <a:pt x="1887" y="113"/>
                      <a:pt x="843" y="76"/>
                    </a:cubicBezTo>
                    <a:cubicBezTo>
                      <a:pt x="554" y="63"/>
                      <a:pt x="277" y="38"/>
                      <a:pt x="0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4"/>
              <p:cNvSpPr/>
              <p:nvPr/>
            </p:nvSpPr>
            <p:spPr>
              <a:xfrm>
                <a:off x="4753725" y="3305150"/>
                <a:ext cx="169775" cy="127975"/>
              </a:xfrm>
              <a:custGeom>
                <a:rect b="b" l="l" r="r" t="t"/>
                <a:pathLst>
                  <a:path extrusionOk="0" h="5119" w="6791">
                    <a:moveTo>
                      <a:pt x="1208" y="0"/>
                    </a:moveTo>
                    <a:cubicBezTo>
                      <a:pt x="1057" y="1195"/>
                      <a:pt x="642" y="2339"/>
                      <a:pt x="1" y="3358"/>
                    </a:cubicBezTo>
                    <a:lnTo>
                      <a:pt x="6791" y="5118"/>
                    </a:lnTo>
                    <a:lnTo>
                      <a:pt x="6791" y="5056"/>
                    </a:lnTo>
                    <a:cubicBezTo>
                      <a:pt x="6703" y="3748"/>
                      <a:pt x="6011" y="2453"/>
                      <a:pt x="4880" y="1748"/>
                    </a:cubicBezTo>
                    <a:cubicBezTo>
                      <a:pt x="4113" y="1271"/>
                      <a:pt x="3207" y="1057"/>
                      <a:pt x="2365" y="692"/>
                    </a:cubicBezTo>
                    <a:cubicBezTo>
                      <a:pt x="1950" y="516"/>
                      <a:pt x="1560" y="290"/>
                      <a:pt x="1208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4"/>
              <p:cNvSpPr/>
              <p:nvPr/>
            </p:nvSpPr>
            <p:spPr>
              <a:xfrm>
                <a:off x="4194150" y="3195125"/>
                <a:ext cx="2225" cy="2525"/>
              </a:xfrm>
              <a:custGeom>
                <a:rect b="b" l="l" r="r" t="t"/>
                <a:pathLst>
                  <a:path extrusionOk="0" h="101" w="89">
                    <a:moveTo>
                      <a:pt x="88" y="0"/>
                    </a:moveTo>
                    <a:lnTo>
                      <a:pt x="0" y="101"/>
                    </a:lnTo>
                    <a:lnTo>
                      <a:pt x="88" y="13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4"/>
              <p:cNvSpPr/>
              <p:nvPr/>
            </p:nvSpPr>
            <p:spPr>
              <a:xfrm>
                <a:off x="4396925" y="3086975"/>
                <a:ext cx="390150" cy="302125"/>
              </a:xfrm>
              <a:custGeom>
                <a:rect b="b" l="l" r="r" t="t"/>
                <a:pathLst>
                  <a:path extrusionOk="0" h="12085" w="15606">
                    <a:moveTo>
                      <a:pt x="7910" y="1"/>
                    </a:moveTo>
                    <a:lnTo>
                      <a:pt x="7834" y="7055"/>
                    </a:lnTo>
                    <a:cubicBezTo>
                      <a:pt x="7834" y="8296"/>
                      <a:pt x="6824" y="9102"/>
                      <a:pt x="5781" y="9102"/>
                    </a:cubicBezTo>
                    <a:cubicBezTo>
                      <a:pt x="5249" y="9102"/>
                      <a:pt x="4708" y="8893"/>
                      <a:pt x="4288" y="8426"/>
                    </a:cubicBezTo>
                    <a:lnTo>
                      <a:pt x="2540" y="6527"/>
                    </a:lnTo>
                    <a:lnTo>
                      <a:pt x="1937" y="6992"/>
                    </a:lnTo>
                    <a:lnTo>
                      <a:pt x="868" y="5219"/>
                    </a:lnTo>
                    <a:cubicBezTo>
                      <a:pt x="818" y="5508"/>
                      <a:pt x="755" y="5772"/>
                      <a:pt x="717" y="5986"/>
                    </a:cubicBezTo>
                    <a:cubicBezTo>
                      <a:pt x="679" y="6137"/>
                      <a:pt x="641" y="6275"/>
                      <a:pt x="616" y="6363"/>
                    </a:cubicBezTo>
                    <a:cubicBezTo>
                      <a:pt x="604" y="6414"/>
                      <a:pt x="591" y="6451"/>
                      <a:pt x="566" y="6502"/>
                    </a:cubicBezTo>
                    <a:cubicBezTo>
                      <a:pt x="566" y="6451"/>
                      <a:pt x="579" y="6401"/>
                      <a:pt x="591" y="6363"/>
                    </a:cubicBezTo>
                    <a:lnTo>
                      <a:pt x="667" y="5974"/>
                    </a:lnTo>
                    <a:cubicBezTo>
                      <a:pt x="704" y="5747"/>
                      <a:pt x="767" y="5458"/>
                      <a:pt x="818" y="5131"/>
                    </a:cubicBezTo>
                    <a:lnTo>
                      <a:pt x="818" y="5119"/>
                    </a:lnTo>
                    <a:lnTo>
                      <a:pt x="0" y="8375"/>
                    </a:lnTo>
                    <a:lnTo>
                      <a:pt x="14285" y="12085"/>
                    </a:lnTo>
                    <a:cubicBezTo>
                      <a:pt x="14926" y="11066"/>
                      <a:pt x="15329" y="9922"/>
                      <a:pt x="15480" y="8727"/>
                    </a:cubicBezTo>
                    <a:cubicBezTo>
                      <a:pt x="15606" y="7684"/>
                      <a:pt x="15517" y="6627"/>
                      <a:pt x="15228" y="5609"/>
                    </a:cubicBezTo>
                    <a:cubicBezTo>
                      <a:pt x="15140" y="5332"/>
                      <a:pt x="15040" y="5056"/>
                      <a:pt x="14926" y="4792"/>
                    </a:cubicBezTo>
                    <a:cubicBezTo>
                      <a:pt x="13933" y="2528"/>
                      <a:pt x="11934" y="856"/>
                      <a:pt x="9544" y="265"/>
                    </a:cubicBezTo>
                    <a:cubicBezTo>
                      <a:pt x="9004" y="139"/>
                      <a:pt x="8450" y="76"/>
                      <a:pt x="7910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4"/>
              <p:cNvSpPr/>
              <p:nvPr/>
            </p:nvSpPr>
            <p:spPr>
              <a:xfrm>
                <a:off x="4185350" y="2774725"/>
                <a:ext cx="359975" cy="444300"/>
              </a:xfrm>
              <a:custGeom>
                <a:rect b="b" l="l" r="r" t="t"/>
                <a:pathLst>
                  <a:path extrusionOk="0" h="17772" w="14399">
                    <a:moveTo>
                      <a:pt x="5466" y="0"/>
                    </a:moveTo>
                    <a:cubicBezTo>
                      <a:pt x="3945" y="0"/>
                      <a:pt x="2415" y="303"/>
                      <a:pt x="906" y="633"/>
                    </a:cubicBezTo>
                    <a:lnTo>
                      <a:pt x="0" y="11082"/>
                    </a:lnTo>
                    <a:cubicBezTo>
                      <a:pt x="1118" y="10413"/>
                      <a:pt x="2063" y="10268"/>
                      <a:pt x="2672" y="10268"/>
                    </a:cubicBezTo>
                    <a:cubicBezTo>
                      <a:pt x="3138" y="10268"/>
                      <a:pt x="3408" y="10353"/>
                      <a:pt x="3408" y="10353"/>
                    </a:cubicBezTo>
                    <a:lnTo>
                      <a:pt x="4112" y="10416"/>
                    </a:lnTo>
                    <a:cubicBezTo>
                      <a:pt x="4112" y="10340"/>
                      <a:pt x="4125" y="10277"/>
                      <a:pt x="4125" y="10215"/>
                    </a:cubicBezTo>
                    <a:cubicBezTo>
                      <a:pt x="3949" y="10139"/>
                      <a:pt x="3785" y="10013"/>
                      <a:pt x="3672" y="9862"/>
                    </a:cubicBezTo>
                    <a:cubicBezTo>
                      <a:pt x="3471" y="9573"/>
                      <a:pt x="2654" y="9246"/>
                      <a:pt x="2377" y="9045"/>
                    </a:cubicBezTo>
                    <a:cubicBezTo>
                      <a:pt x="2138" y="8882"/>
                      <a:pt x="2553" y="8077"/>
                      <a:pt x="2289" y="7976"/>
                    </a:cubicBezTo>
                    <a:cubicBezTo>
                      <a:pt x="1635" y="7700"/>
                      <a:pt x="1157" y="7134"/>
                      <a:pt x="1019" y="6442"/>
                    </a:cubicBezTo>
                    <a:cubicBezTo>
                      <a:pt x="931" y="6077"/>
                      <a:pt x="943" y="5662"/>
                      <a:pt x="1170" y="5386"/>
                    </a:cubicBezTo>
                    <a:cubicBezTo>
                      <a:pt x="1396" y="5097"/>
                      <a:pt x="1761" y="5009"/>
                      <a:pt x="1987" y="4745"/>
                    </a:cubicBezTo>
                    <a:cubicBezTo>
                      <a:pt x="2302" y="4380"/>
                      <a:pt x="2289" y="3839"/>
                      <a:pt x="2377" y="3361"/>
                    </a:cubicBezTo>
                    <a:cubicBezTo>
                      <a:pt x="2515" y="2632"/>
                      <a:pt x="2955" y="1991"/>
                      <a:pt x="3597" y="1601"/>
                    </a:cubicBezTo>
                    <a:cubicBezTo>
                      <a:pt x="3913" y="1418"/>
                      <a:pt x="4458" y="1290"/>
                      <a:pt x="4983" y="1290"/>
                    </a:cubicBezTo>
                    <a:cubicBezTo>
                      <a:pt x="5396" y="1290"/>
                      <a:pt x="5796" y="1369"/>
                      <a:pt x="6061" y="1563"/>
                    </a:cubicBezTo>
                    <a:cubicBezTo>
                      <a:pt x="6163" y="1552"/>
                      <a:pt x="6265" y="1546"/>
                      <a:pt x="6366" y="1546"/>
                    </a:cubicBezTo>
                    <a:cubicBezTo>
                      <a:pt x="7164" y="1546"/>
                      <a:pt x="7925" y="1894"/>
                      <a:pt x="8438" y="2519"/>
                    </a:cubicBezTo>
                    <a:lnTo>
                      <a:pt x="8463" y="2531"/>
                    </a:lnTo>
                    <a:cubicBezTo>
                      <a:pt x="8627" y="2619"/>
                      <a:pt x="8778" y="2733"/>
                      <a:pt x="8928" y="2846"/>
                    </a:cubicBezTo>
                    <a:cubicBezTo>
                      <a:pt x="9381" y="3273"/>
                      <a:pt x="9670" y="3839"/>
                      <a:pt x="9733" y="4455"/>
                    </a:cubicBezTo>
                    <a:cubicBezTo>
                      <a:pt x="9784" y="4820"/>
                      <a:pt x="9758" y="5197"/>
                      <a:pt x="9884" y="5524"/>
                    </a:cubicBezTo>
                    <a:cubicBezTo>
                      <a:pt x="10035" y="5901"/>
                      <a:pt x="10349" y="6153"/>
                      <a:pt x="10588" y="6492"/>
                    </a:cubicBezTo>
                    <a:cubicBezTo>
                      <a:pt x="11154" y="7322"/>
                      <a:pt x="10978" y="8592"/>
                      <a:pt x="10287" y="9347"/>
                    </a:cubicBezTo>
                    <a:cubicBezTo>
                      <a:pt x="9773" y="9881"/>
                      <a:pt x="9065" y="10166"/>
                      <a:pt x="8339" y="10166"/>
                    </a:cubicBezTo>
                    <a:cubicBezTo>
                      <a:pt x="8142" y="10166"/>
                      <a:pt x="7943" y="10144"/>
                      <a:pt x="7746" y="10101"/>
                    </a:cubicBezTo>
                    <a:lnTo>
                      <a:pt x="7671" y="10755"/>
                    </a:lnTo>
                    <a:cubicBezTo>
                      <a:pt x="8501" y="10944"/>
                      <a:pt x="10211" y="11522"/>
                      <a:pt x="11230" y="13195"/>
                    </a:cubicBezTo>
                    <a:cubicBezTo>
                      <a:pt x="12361" y="15043"/>
                      <a:pt x="13581" y="16992"/>
                      <a:pt x="13581" y="16992"/>
                    </a:cubicBezTo>
                    <a:lnTo>
                      <a:pt x="13393" y="17156"/>
                    </a:lnTo>
                    <a:lnTo>
                      <a:pt x="13833" y="17772"/>
                    </a:lnTo>
                    <a:lnTo>
                      <a:pt x="13833" y="17747"/>
                    </a:lnTo>
                    <a:lnTo>
                      <a:pt x="14398" y="12038"/>
                    </a:lnTo>
                    <a:cubicBezTo>
                      <a:pt x="13833" y="11837"/>
                      <a:pt x="13330" y="11497"/>
                      <a:pt x="12927" y="11057"/>
                    </a:cubicBezTo>
                    <a:cubicBezTo>
                      <a:pt x="12173" y="10164"/>
                      <a:pt x="12060" y="8894"/>
                      <a:pt x="12122" y="7725"/>
                    </a:cubicBezTo>
                    <a:cubicBezTo>
                      <a:pt x="12185" y="6568"/>
                      <a:pt x="12387" y="5373"/>
                      <a:pt x="12122" y="4242"/>
                    </a:cubicBezTo>
                    <a:cubicBezTo>
                      <a:pt x="11808" y="2921"/>
                      <a:pt x="10915" y="1865"/>
                      <a:pt x="9771" y="1136"/>
                    </a:cubicBezTo>
                    <a:cubicBezTo>
                      <a:pt x="8966" y="645"/>
                      <a:pt x="8086" y="306"/>
                      <a:pt x="7168" y="142"/>
                    </a:cubicBezTo>
                    <a:cubicBezTo>
                      <a:pt x="6603" y="43"/>
                      <a:pt x="6035" y="0"/>
                      <a:pt x="546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4"/>
              <p:cNvSpPr/>
              <p:nvPr/>
            </p:nvSpPr>
            <p:spPr>
              <a:xfrm>
                <a:off x="4169000" y="3197625"/>
                <a:ext cx="28950" cy="47200"/>
              </a:xfrm>
              <a:custGeom>
                <a:rect b="b" l="l" r="r" t="t"/>
                <a:pathLst>
                  <a:path extrusionOk="0" h="1888" w="1158">
                    <a:moveTo>
                      <a:pt x="1094" y="1"/>
                    </a:moveTo>
                    <a:cubicBezTo>
                      <a:pt x="931" y="177"/>
                      <a:pt x="768" y="378"/>
                      <a:pt x="579" y="592"/>
                    </a:cubicBezTo>
                    <a:cubicBezTo>
                      <a:pt x="403" y="793"/>
                      <a:pt x="189" y="1032"/>
                      <a:pt x="26" y="1221"/>
                    </a:cubicBezTo>
                    <a:lnTo>
                      <a:pt x="0" y="1535"/>
                    </a:lnTo>
                    <a:lnTo>
                      <a:pt x="0" y="1585"/>
                    </a:lnTo>
                    <a:lnTo>
                      <a:pt x="1157" y="1887"/>
                    </a:lnTo>
                    <a:lnTo>
                      <a:pt x="1094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4"/>
              <p:cNvSpPr/>
              <p:nvPr/>
            </p:nvSpPr>
            <p:spPr>
              <a:xfrm>
                <a:off x="4460425" y="2975950"/>
                <a:ext cx="138650" cy="338275"/>
              </a:xfrm>
              <a:custGeom>
                <a:rect b="b" l="l" r="r" t="t"/>
                <a:pathLst>
                  <a:path extrusionOk="0" h="13531" w="5546">
                    <a:moveTo>
                      <a:pt x="4967" y="1663"/>
                    </a:moveTo>
                    <a:lnTo>
                      <a:pt x="4967" y="1663"/>
                    </a:lnTo>
                    <a:cubicBezTo>
                      <a:pt x="4980" y="1788"/>
                      <a:pt x="4967" y="1901"/>
                      <a:pt x="4955" y="2015"/>
                    </a:cubicBezTo>
                    <a:cubicBezTo>
                      <a:pt x="4955" y="2103"/>
                      <a:pt x="4942" y="2191"/>
                      <a:pt x="4930" y="2279"/>
                    </a:cubicBezTo>
                    <a:cubicBezTo>
                      <a:pt x="4917" y="2329"/>
                      <a:pt x="4917" y="2379"/>
                      <a:pt x="4930" y="2430"/>
                    </a:cubicBezTo>
                    <a:cubicBezTo>
                      <a:pt x="4930" y="2492"/>
                      <a:pt x="4955" y="2555"/>
                      <a:pt x="4992" y="2618"/>
                    </a:cubicBezTo>
                    <a:cubicBezTo>
                      <a:pt x="5005" y="2631"/>
                      <a:pt x="5014" y="2637"/>
                      <a:pt x="5024" y="2637"/>
                    </a:cubicBezTo>
                    <a:cubicBezTo>
                      <a:pt x="5033" y="2637"/>
                      <a:pt x="5043" y="2631"/>
                      <a:pt x="5055" y="2618"/>
                    </a:cubicBezTo>
                    <a:cubicBezTo>
                      <a:pt x="5081" y="2581"/>
                      <a:pt x="5093" y="2543"/>
                      <a:pt x="5118" y="2492"/>
                    </a:cubicBezTo>
                    <a:cubicBezTo>
                      <a:pt x="5194" y="2279"/>
                      <a:pt x="5244" y="2040"/>
                      <a:pt x="5294" y="1813"/>
                    </a:cubicBezTo>
                    <a:lnTo>
                      <a:pt x="5294" y="1813"/>
                    </a:lnTo>
                    <a:cubicBezTo>
                      <a:pt x="5319" y="2052"/>
                      <a:pt x="5282" y="2304"/>
                      <a:pt x="5181" y="2518"/>
                    </a:cubicBezTo>
                    <a:cubicBezTo>
                      <a:pt x="5156" y="2568"/>
                      <a:pt x="5143" y="2618"/>
                      <a:pt x="5106" y="2656"/>
                    </a:cubicBezTo>
                    <a:cubicBezTo>
                      <a:pt x="5093" y="2681"/>
                      <a:pt x="5068" y="2706"/>
                      <a:pt x="5030" y="2706"/>
                    </a:cubicBezTo>
                    <a:cubicBezTo>
                      <a:pt x="4992" y="2706"/>
                      <a:pt x="4967" y="2694"/>
                      <a:pt x="4942" y="2669"/>
                    </a:cubicBezTo>
                    <a:cubicBezTo>
                      <a:pt x="4917" y="2631"/>
                      <a:pt x="4892" y="2593"/>
                      <a:pt x="4892" y="2543"/>
                    </a:cubicBezTo>
                    <a:lnTo>
                      <a:pt x="4892" y="2530"/>
                    </a:lnTo>
                    <a:cubicBezTo>
                      <a:pt x="4892" y="2568"/>
                      <a:pt x="4879" y="2593"/>
                      <a:pt x="4867" y="2631"/>
                    </a:cubicBezTo>
                    <a:cubicBezTo>
                      <a:pt x="4867" y="2719"/>
                      <a:pt x="4816" y="2807"/>
                      <a:pt x="4754" y="2870"/>
                    </a:cubicBezTo>
                    <a:cubicBezTo>
                      <a:pt x="4736" y="2879"/>
                      <a:pt x="4716" y="2883"/>
                      <a:pt x="4696" y="2883"/>
                    </a:cubicBezTo>
                    <a:cubicBezTo>
                      <a:pt x="4660" y="2883"/>
                      <a:pt x="4623" y="2869"/>
                      <a:pt x="4590" y="2845"/>
                    </a:cubicBezTo>
                    <a:cubicBezTo>
                      <a:pt x="4552" y="2819"/>
                      <a:pt x="4527" y="2769"/>
                      <a:pt x="4527" y="2719"/>
                    </a:cubicBezTo>
                    <a:cubicBezTo>
                      <a:pt x="4515" y="2643"/>
                      <a:pt x="4515" y="2568"/>
                      <a:pt x="4527" y="2492"/>
                    </a:cubicBezTo>
                    <a:cubicBezTo>
                      <a:pt x="4540" y="2342"/>
                      <a:pt x="4540" y="2216"/>
                      <a:pt x="4552" y="2103"/>
                    </a:cubicBezTo>
                    <a:cubicBezTo>
                      <a:pt x="4540" y="1990"/>
                      <a:pt x="4552" y="1864"/>
                      <a:pt x="4578" y="1751"/>
                    </a:cubicBezTo>
                    <a:cubicBezTo>
                      <a:pt x="4603" y="1864"/>
                      <a:pt x="4603" y="1990"/>
                      <a:pt x="4603" y="2103"/>
                    </a:cubicBezTo>
                    <a:lnTo>
                      <a:pt x="4603" y="2480"/>
                    </a:lnTo>
                    <a:cubicBezTo>
                      <a:pt x="4590" y="2555"/>
                      <a:pt x="4590" y="2631"/>
                      <a:pt x="4603" y="2706"/>
                    </a:cubicBezTo>
                    <a:cubicBezTo>
                      <a:pt x="4603" y="2758"/>
                      <a:pt x="4645" y="2801"/>
                      <a:pt x="4688" y="2801"/>
                    </a:cubicBezTo>
                    <a:cubicBezTo>
                      <a:pt x="4697" y="2801"/>
                      <a:pt x="4707" y="2799"/>
                      <a:pt x="4716" y="2794"/>
                    </a:cubicBezTo>
                    <a:cubicBezTo>
                      <a:pt x="4766" y="2769"/>
                      <a:pt x="4791" y="2681"/>
                      <a:pt x="4804" y="2606"/>
                    </a:cubicBezTo>
                    <a:cubicBezTo>
                      <a:pt x="4816" y="2530"/>
                      <a:pt x="4829" y="2455"/>
                      <a:pt x="4842" y="2392"/>
                    </a:cubicBezTo>
                    <a:cubicBezTo>
                      <a:pt x="4867" y="2254"/>
                      <a:pt x="4892" y="2128"/>
                      <a:pt x="4904" y="2015"/>
                    </a:cubicBezTo>
                    <a:cubicBezTo>
                      <a:pt x="4904" y="1901"/>
                      <a:pt x="4930" y="1776"/>
                      <a:pt x="4967" y="1663"/>
                    </a:cubicBezTo>
                    <a:close/>
                    <a:moveTo>
                      <a:pt x="4372" y="1985"/>
                    </a:moveTo>
                    <a:cubicBezTo>
                      <a:pt x="4386" y="1985"/>
                      <a:pt x="4401" y="1986"/>
                      <a:pt x="4414" y="1990"/>
                    </a:cubicBezTo>
                    <a:cubicBezTo>
                      <a:pt x="4477" y="2002"/>
                      <a:pt x="4515" y="2052"/>
                      <a:pt x="4527" y="2128"/>
                    </a:cubicBezTo>
                    <a:cubicBezTo>
                      <a:pt x="4527" y="2216"/>
                      <a:pt x="4502" y="2291"/>
                      <a:pt x="4464" y="2379"/>
                    </a:cubicBezTo>
                    <a:cubicBezTo>
                      <a:pt x="4427" y="2455"/>
                      <a:pt x="4401" y="2518"/>
                      <a:pt x="4364" y="2581"/>
                    </a:cubicBezTo>
                    <a:cubicBezTo>
                      <a:pt x="4313" y="2656"/>
                      <a:pt x="4263" y="2744"/>
                      <a:pt x="4200" y="2807"/>
                    </a:cubicBezTo>
                    <a:cubicBezTo>
                      <a:pt x="4351" y="2819"/>
                      <a:pt x="4477" y="2870"/>
                      <a:pt x="4603" y="2945"/>
                    </a:cubicBezTo>
                    <a:cubicBezTo>
                      <a:pt x="4728" y="3033"/>
                      <a:pt x="4829" y="3159"/>
                      <a:pt x="4867" y="3322"/>
                    </a:cubicBezTo>
                    <a:cubicBezTo>
                      <a:pt x="4779" y="3209"/>
                      <a:pt x="4666" y="3096"/>
                      <a:pt x="4552" y="3008"/>
                    </a:cubicBezTo>
                    <a:cubicBezTo>
                      <a:pt x="4439" y="2933"/>
                      <a:pt x="4313" y="2870"/>
                      <a:pt x="4188" y="2832"/>
                    </a:cubicBezTo>
                    <a:cubicBezTo>
                      <a:pt x="4163" y="2857"/>
                      <a:pt x="4150" y="2882"/>
                      <a:pt x="4137" y="2895"/>
                    </a:cubicBezTo>
                    <a:cubicBezTo>
                      <a:pt x="4062" y="2995"/>
                      <a:pt x="3974" y="3071"/>
                      <a:pt x="3873" y="3146"/>
                    </a:cubicBezTo>
                    <a:cubicBezTo>
                      <a:pt x="3873" y="3134"/>
                      <a:pt x="3961" y="3033"/>
                      <a:pt x="4100" y="2870"/>
                    </a:cubicBezTo>
                    <a:cubicBezTo>
                      <a:pt x="4175" y="2769"/>
                      <a:pt x="4238" y="2656"/>
                      <a:pt x="4301" y="2555"/>
                    </a:cubicBezTo>
                    <a:cubicBezTo>
                      <a:pt x="4326" y="2480"/>
                      <a:pt x="4364" y="2417"/>
                      <a:pt x="4389" y="2342"/>
                    </a:cubicBezTo>
                    <a:cubicBezTo>
                      <a:pt x="4427" y="2279"/>
                      <a:pt x="4452" y="2203"/>
                      <a:pt x="4452" y="2140"/>
                    </a:cubicBezTo>
                    <a:cubicBezTo>
                      <a:pt x="4452" y="2103"/>
                      <a:pt x="4427" y="2065"/>
                      <a:pt x="4389" y="2052"/>
                    </a:cubicBezTo>
                    <a:cubicBezTo>
                      <a:pt x="4351" y="2052"/>
                      <a:pt x="4313" y="2065"/>
                      <a:pt x="4288" y="2078"/>
                    </a:cubicBezTo>
                    <a:cubicBezTo>
                      <a:pt x="4213" y="2115"/>
                      <a:pt x="4137" y="2166"/>
                      <a:pt x="4075" y="2216"/>
                    </a:cubicBezTo>
                    <a:cubicBezTo>
                      <a:pt x="3974" y="2304"/>
                      <a:pt x="3886" y="2404"/>
                      <a:pt x="3810" y="2518"/>
                    </a:cubicBezTo>
                    <a:lnTo>
                      <a:pt x="3798" y="2555"/>
                    </a:lnTo>
                    <a:lnTo>
                      <a:pt x="3773" y="2518"/>
                    </a:lnTo>
                    <a:cubicBezTo>
                      <a:pt x="3735" y="2455"/>
                      <a:pt x="3685" y="2392"/>
                      <a:pt x="3622" y="2329"/>
                    </a:cubicBezTo>
                    <a:lnTo>
                      <a:pt x="3622" y="2329"/>
                    </a:lnTo>
                    <a:cubicBezTo>
                      <a:pt x="3697" y="2354"/>
                      <a:pt x="3760" y="2404"/>
                      <a:pt x="3798" y="2480"/>
                    </a:cubicBezTo>
                    <a:lnTo>
                      <a:pt x="3798" y="2467"/>
                    </a:lnTo>
                    <a:cubicBezTo>
                      <a:pt x="3898" y="2279"/>
                      <a:pt x="4062" y="2115"/>
                      <a:pt x="4263" y="2015"/>
                    </a:cubicBezTo>
                    <a:cubicBezTo>
                      <a:pt x="4291" y="1996"/>
                      <a:pt x="4332" y="1985"/>
                      <a:pt x="4372" y="1985"/>
                    </a:cubicBezTo>
                    <a:close/>
                    <a:moveTo>
                      <a:pt x="3999" y="1"/>
                    </a:moveTo>
                    <a:cubicBezTo>
                      <a:pt x="3995" y="1"/>
                      <a:pt x="3991" y="2"/>
                      <a:pt x="3987" y="3"/>
                    </a:cubicBezTo>
                    <a:cubicBezTo>
                      <a:pt x="3785" y="53"/>
                      <a:pt x="3873" y="216"/>
                      <a:pt x="4087" y="1348"/>
                    </a:cubicBezTo>
                    <a:cubicBezTo>
                      <a:pt x="4087" y="1348"/>
                      <a:pt x="4162" y="1798"/>
                      <a:pt x="4085" y="1798"/>
                    </a:cubicBezTo>
                    <a:cubicBezTo>
                      <a:pt x="4078" y="1798"/>
                      <a:pt x="4071" y="1795"/>
                      <a:pt x="4062" y="1788"/>
                    </a:cubicBezTo>
                    <a:cubicBezTo>
                      <a:pt x="3949" y="1700"/>
                      <a:pt x="3559" y="682"/>
                      <a:pt x="3421" y="443"/>
                    </a:cubicBezTo>
                    <a:cubicBezTo>
                      <a:pt x="3404" y="415"/>
                      <a:pt x="3382" y="402"/>
                      <a:pt x="3360" y="402"/>
                    </a:cubicBezTo>
                    <a:cubicBezTo>
                      <a:pt x="3281" y="402"/>
                      <a:pt x="3191" y="565"/>
                      <a:pt x="3270" y="820"/>
                    </a:cubicBezTo>
                    <a:cubicBezTo>
                      <a:pt x="3358" y="1084"/>
                      <a:pt x="3609" y="1801"/>
                      <a:pt x="3609" y="1952"/>
                    </a:cubicBezTo>
                    <a:cubicBezTo>
                      <a:pt x="3597" y="1990"/>
                      <a:pt x="3584" y="2040"/>
                      <a:pt x="3559" y="2065"/>
                    </a:cubicBezTo>
                    <a:cubicBezTo>
                      <a:pt x="3446" y="2279"/>
                      <a:pt x="3395" y="2530"/>
                      <a:pt x="3433" y="2769"/>
                    </a:cubicBezTo>
                    <a:cubicBezTo>
                      <a:pt x="3433" y="2857"/>
                      <a:pt x="3446" y="3033"/>
                      <a:pt x="3458" y="3159"/>
                    </a:cubicBezTo>
                    <a:lnTo>
                      <a:pt x="3471" y="3272"/>
                    </a:lnTo>
                    <a:lnTo>
                      <a:pt x="3408" y="3989"/>
                    </a:lnTo>
                    <a:lnTo>
                      <a:pt x="2842" y="9710"/>
                    </a:lnTo>
                    <a:cubicBezTo>
                      <a:pt x="2867" y="9736"/>
                      <a:pt x="2918" y="10000"/>
                      <a:pt x="3006" y="10339"/>
                    </a:cubicBezTo>
                    <a:cubicBezTo>
                      <a:pt x="3069" y="10540"/>
                      <a:pt x="3119" y="10754"/>
                      <a:pt x="3157" y="10968"/>
                    </a:cubicBezTo>
                    <a:cubicBezTo>
                      <a:pt x="3043" y="10767"/>
                      <a:pt x="2968" y="10565"/>
                      <a:pt x="2930" y="10352"/>
                    </a:cubicBezTo>
                    <a:cubicBezTo>
                      <a:pt x="2880" y="10138"/>
                      <a:pt x="2842" y="9937"/>
                      <a:pt x="2830" y="9723"/>
                    </a:cubicBezTo>
                    <a:lnTo>
                      <a:pt x="2390" y="9107"/>
                    </a:lnTo>
                    <a:lnTo>
                      <a:pt x="0" y="10968"/>
                    </a:lnTo>
                    <a:lnTo>
                      <a:pt x="1748" y="12854"/>
                    </a:lnTo>
                    <a:cubicBezTo>
                      <a:pt x="2169" y="13321"/>
                      <a:pt x="2710" y="13530"/>
                      <a:pt x="3242" y="13530"/>
                    </a:cubicBezTo>
                    <a:cubicBezTo>
                      <a:pt x="4286" y="13530"/>
                      <a:pt x="5294" y="12728"/>
                      <a:pt x="5294" y="11496"/>
                    </a:cubicBezTo>
                    <a:lnTo>
                      <a:pt x="5370" y="4429"/>
                    </a:lnTo>
                    <a:lnTo>
                      <a:pt x="5370" y="3939"/>
                    </a:lnTo>
                    <a:lnTo>
                      <a:pt x="5382" y="3058"/>
                    </a:lnTo>
                    <a:cubicBezTo>
                      <a:pt x="5382" y="3058"/>
                      <a:pt x="5546" y="1411"/>
                      <a:pt x="5106" y="1361"/>
                    </a:cubicBezTo>
                    <a:cubicBezTo>
                      <a:pt x="5106" y="1361"/>
                      <a:pt x="4930" y="1398"/>
                      <a:pt x="4955" y="1512"/>
                    </a:cubicBezTo>
                    <a:cubicBezTo>
                      <a:pt x="4955" y="1512"/>
                      <a:pt x="4883" y="1328"/>
                      <a:pt x="4741" y="1328"/>
                    </a:cubicBezTo>
                    <a:cubicBezTo>
                      <a:pt x="4725" y="1328"/>
                      <a:pt x="4708" y="1331"/>
                      <a:pt x="4691" y="1336"/>
                    </a:cubicBezTo>
                    <a:cubicBezTo>
                      <a:pt x="4509" y="1396"/>
                      <a:pt x="4549" y="1621"/>
                      <a:pt x="4552" y="1637"/>
                    </a:cubicBezTo>
                    <a:lnTo>
                      <a:pt x="4552" y="1637"/>
                    </a:lnTo>
                    <a:cubicBezTo>
                      <a:pt x="4544" y="1595"/>
                      <a:pt x="4222" y="1"/>
                      <a:pt x="3999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4"/>
              <p:cNvSpPr/>
              <p:nvPr/>
            </p:nvSpPr>
            <p:spPr>
              <a:xfrm>
                <a:off x="4550950" y="3025550"/>
                <a:ext cx="31475" cy="33150"/>
              </a:xfrm>
              <a:custGeom>
                <a:rect b="b" l="l" r="r" t="t"/>
                <a:pathLst>
                  <a:path extrusionOk="0" h="1326" w="1259">
                    <a:moveTo>
                      <a:pt x="758" y="1"/>
                    </a:moveTo>
                    <a:cubicBezTo>
                      <a:pt x="716" y="1"/>
                      <a:pt x="679" y="12"/>
                      <a:pt x="642" y="31"/>
                    </a:cubicBezTo>
                    <a:cubicBezTo>
                      <a:pt x="441" y="131"/>
                      <a:pt x="290" y="282"/>
                      <a:pt x="189" y="483"/>
                    </a:cubicBezTo>
                    <a:cubicBezTo>
                      <a:pt x="139" y="420"/>
                      <a:pt x="76" y="370"/>
                      <a:pt x="1" y="345"/>
                    </a:cubicBezTo>
                    <a:lnTo>
                      <a:pt x="1" y="345"/>
                    </a:lnTo>
                    <a:cubicBezTo>
                      <a:pt x="64" y="395"/>
                      <a:pt x="114" y="458"/>
                      <a:pt x="164" y="534"/>
                    </a:cubicBezTo>
                    <a:lnTo>
                      <a:pt x="177" y="571"/>
                    </a:lnTo>
                    <a:lnTo>
                      <a:pt x="202" y="534"/>
                    </a:lnTo>
                    <a:cubicBezTo>
                      <a:pt x="265" y="420"/>
                      <a:pt x="353" y="320"/>
                      <a:pt x="454" y="232"/>
                    </a:cubicBezTo>
                    <a:cubicBezTo>
                      <a:pt x="516" y="169"/>
                      <a:pt x="592" y="131"/>
                      <a:pt x="667" y="94"/>
                    </a:cubicBezTo>
                    <a:cubicBezTo>
                      <a:pt x="705" y="68"/>
                      <a:pt x="743" y="68"/>
                      <a:pt x="780" y="68"/>
                    </a:cubicBezTo>
                    <a:cubicBezTo>
                      <a:pt x="806" y="81"/>
                      <a:pt x="831" y="106"/>
                      <a:pt x="831" y="144"/>
                    </a:cubicBezTo>
                    <a:cubicBezTo>
                      <a:pt x="831" y="219"/>
                      <a:pt x="818" y="295"/>
                      <a:pt x="780" y="358"/>
                    </a:cubicBezTo>
                    <a:cubicBezTo>
                      <a:pt x="755" y="433"/>
                      <a:pt x="718" y="496"/>
                      <a:pt x="680" y="559"/>
                    </a:cubicBezTo>
                    <a:cubicBezTo>
                      <a:pt x="617" y="672"/>
                      <a:pt x="554" y="773"/>
                      <a:pt x="479" y="873"/>
                    </a:cubicBezTo>
                    <a:cubicBezTo>
                      <a:pt x="353" y="1049"/>
                      <a:pt x="252" y="1150"/>
                      <a:pt x="265" y="1150"/>
                    </a:cubicBezTo>
                    <a:cubicBezTo>
                      <a:pt x="366" y="1087"/>
                      <a:pt x="454" y="999"/>
                      <a:pt x="516" y="911"/>
                    </a:cubicBezTo>
                    <a:cubicBezTo>
                      <a:pt x="542" y="886"/>
                      <a:pt x="554" y="861"/>
                      <a:pt x="567" y="835"/>
                    </a:cubicBezTo>
                    <a:cubicBezTo>
                      <a:pt x="705" y="873"/>
                      <a:pt x="831" y="936"/>
                      <a:pt x="944" y="1011"/>
                    </a:cubicBezTo>
                    <a:cubicBezTo>
                      <a:pt x="1057" y="1112"/>
                      <a:pt x="1158" y="1213"/>
                      <a:pt x="1258" y="1326"/>
                    </a:cubicBezTo>
                    <a:cubicBezTo>
                      <a:pt x="1221" y="1175"/>
                      <a:pt x="1120" y="1037"/>
                      <a:pt x="982" y="961"/>
                    </a:cubicBezTo>
                    <a:cubicBezTo>
                      <a:pt x="868" y="873"/>
                      <a:pt x="730" y="823"/>
                      <a:pt x="592" y="823"/>
                    </a:cubicBezTo>
                    <a:cubicBezTo>
                      <a:pt x="642" y="747"/>
                      <a:pt x="692" y="672"/>
                      <a:pt x="743" y="597"/>
                    </a:cubicBezTo>
                    <a:cubicBezTo>
                      <a:pt x="780" y="534"/>
                      <a:pt x="818" y="458"/>
                      <a:pt x="856" y="383"/>
                    </a:cubicBezTo>
                    <a:cubicBezTo>
                      <a:pt x="894" y="307"/>
                      <a:pt x="919" y="219"/>
                      <a:pt x="906" y="131"/>
                    </a:cubicBezTo>
                    <a:cubicBezTo>
                      <a:pt x="906" y="68"/>
                      <a:pt x="856" y="18"/>
                      <a:pt x="806" y="6"/>
                    </a:cubicBezTo>
                    <a:cubicBezTo>
                      <a:pt x="789" y="2"/>
                      <a:pt x="773" y="1"/>
                      <a:pt x="758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4"/>
              <p:cNvSpPr/>
              <p:nvPr/>
            </p:nvSpPr>
            <p:spPr>
              <a:xfrm>
                <a:off x="4573275" y="3017175"/>
                <a:ext cx="20150" cy="30625"/>
              </a:xfrm>
              <a:custGeom>
                <a:rect b="b" l="l" r="r" t="t"/>
                <a:pathLst>
                  <a:path extrusionOk="0" h="1225" w="806">
                    <a:moveTo>
                      <a:pt x="453" y="1"/>
                    </a:moveTo>
                    <a:cubicBezTo>
                      <a:pt x="416" y="114"/>
                      <a:pt x="403" y="240"/>
                      <a:pt x="390" y="353"/>
                    </a:cubicBezTo>
                    <a:cubicBezTo>
                      <a:pt x="378" y="466"/>
                      <a:pt x="353" y="592"/>
                      <a:pt x="340" y="730"/>
                    </a:cubicBezTo>
                    <a:cubicBezTo>
                      <a:pt x="328" y="806"/>
                      <a:pt x="302" y="869"/>
                      <a:pt x="290" y="944"/>
                    </a:cubicBezTo>
                    <a:cubicBezTo>
                      <a:pt x="277" y="1020"/>
                      <a:pt x="252" y="1108"/>
                      <a:pt x="202" y="1133"/>
                    </a:cubicBezTo>
                    <a:cubicBezTo>
                      <a:pt x="191" y="1141"/>
                      <a:pt x="180" y="1144"/>
                      <a:pt x="169" y="1144"/>
                    </a:cubicBezTo>
                    <a:cubicBezTo>
                      <a:pt x="128" y="1144"/>
                      <a:pt x="89" y="1094"/>
                      <a:pt x="89" y="1045"/>
                    </a:cubicBezTo>
                    <a:cubicBezTo>
                      <a:pt x="76" y="969"/>
                      <a:pt x="76" y="894"/>
                      <a:pt x="89" y="818"/>
                    </a:cubicBezTo>
                    <a:lnTo>
                      <a:pt x="89" y="441"/>
                    </a:lnTo>
                    <a:cubicBezTo>
                      <a:pt x="89" y="328"/>
                      <a:pt x="89" y="202"/>
                      <a:pt x="76" y="89"/>
                    </a:cubicBezTo>
                    <a:cubicBezTo>
                      <a:pt x="51" y="202"/>
                      <a:pt x="38" y="328"/>
                      <a:pt x="38" y="441"/>
                    </a:cubicBezTo>
                    <a:cubicBezTo>
                      <a:pt x="38" y="554"/>
                      <a:pt x="26" y="693"/>
                      <a:pt x="13" y="818"/>
                    </a:cubicBezTo>
                    <a:cubicBezTo>
                      <a:pt x="13" y="906"/>
                      <a:pt x="1" y="982"/>
                      <a:pt x="13" y="1070"/>
                    </a:cubicBezTo>
                    <a:cubicBezTo>
                      <a:pt x="26" y="1108"/>
                      <a:pt x="38" y="1158"/>
                      <a:pt x="76" y="1183"/>
                    </a:cubicBezTo>
                    <a:cubicBezTo>
                      <a:pt x="106" y="1212"/>
                      <a:pt x="139" y="1225"/>
                      <a:pt x="172" y="1225"/>
                    </a:cubicBezTo>
                    <a:cubicBezTo>
                      <a:pt x="196" y="1225"/>
                      <a:pt x="219" y="1219"/>
                      <a:pt x="240" y="1208"/>
                    </a:cubicBezTo>
                    <a:cubicBezTo>
                      <a:pt x="302" y="1145"/>
                      <a:pt x="353" y="1057"/>
                      <a:pt x="365" y="969"/>
                    </a:cubicBezTo>
                    <a:cubicBezTo>
                      <a:pt x="365" y="932"/>
                      <a:pt x="378" y="906"/>
                      <a:pt x="378" y="869"/>
                    </a:cubicBezTo>
                    <a:lnTo>
                      <a:pt x="378" y="881"/>
                    </a:lnTo>
                    <a:cubicBezTo>
                      <a:pt x="390" y="932"/>
                      <a:pt x="403" y="969"/>
                      <a:pt x="428" y="1007"/>
                    </a:cubicBezTo>
                    <a:cubicBezTo>
                      <a:pt x="453" y="1032"/>
                      <a:pt x="491" y="1045"/>
                      <a:pt x="516" y="1045"/>
                    </a:cubicBezTo>
                    <a:cubicBezTo>
                      <a:pt x="554" y="1045"/>
                      <a:pt x="579" y="1032"/>
                      <a:pt x="604" y="994"/>
                    </a:cubicBezTo>
                    <a:cubicBezTo>
                      <a:pt x="629" y="957"/>
                      <a:pt x="655" y="906"/>
                      <a:pt x="667" y="869"/>
                    </a:cubicBezTo>
                    <a:cubicBezTo>
                      <a:pt x="768" y="642"/>
                      <a:pt x="805" y="391"/>
                      <a:pt x="780" y="152"/>
                    </a:cubicBezTo>
                    <a:lnTo>
                      <a:pt x="780" y="152"/>
                    </a:lnTo>
                    <a:cubicBezTo>
                      <a:pt x="743" y="391"/>
                      <a:pt x="680" y="617"/>
                      <a:pt x="604" y="831"/>
                    </a:cubicBezTo>
                    <a:cubicBezTo>
                      <a:pt x="592" y="881"/>
                      <a:pt x="567" y="919"/>
                      <a:pt x="541" y="957"/>
                    </a:cubicBezTo>
                    <a:cubicBezTo>
                      <a:pt x="535" y="969"/>
                      <a:pt x="526" y="976"/>
                      <a:pt x="515" y="976"/>
                    </a:cubicBezTo>
                    <a:cubicBezTo>
                      <a:pt x="504" y="976"/>
                      <a:pt x="491" y="969"/>
                      <a:pt x="478" y="957"/>
                    </a:cubicBezTo>
                    <a:cubicBezTo>
                      <a:pt x="441" y="906"/>
                      <a:pt x="416" y="831"/>
                      <a:pt x="416" y="768"/>
                    </a:cubicBezTo>
                    <a:cubicBezTo>
                      <a:pt x="416" y="718"/>
                      <a:pt x="416" y="667"/>
                      <a:pt x="416" y="630"/>
                    </a:cubicBezTo>
                    <a:cubicBezTo>
                      <a:pt x="428" y="529"/>
                      <a:pt x="441" y="441"/>
                      <a:pt x="441" y="366"/>
                    </a:cubicBezTo>
                    <a:cubicBezTo>
                      <a:pt x="453" y="240"/>
                      <a:pt x="466" y="127"/>
                      <a:pt x="453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4"/>
              <p:cNvSpPr/>
              <p:nvPr/>
            </p:nvSpPr>
            <p:spPr>
              <a:xfrm>
                <a:off x="4170250" y="3031400"/>
                <a:ext cx="354650" cy="264975"/>
              </a:xfrm>
              <a:custGeom>
                <a:rect b="b" l="l" r="r" t="t"/>
                <a:pathLst>
                  <a:path extrusionOk="0" h="10599" w="14186">
                    <a:moveTo>
                      <a:pt x="3287" y="1"/>
                    </a:moveTo>
                    <a:cubicBezTo>
                      <a:pt x="2677" y="1"/>
                      <a:pt x="1729" y="146"/>
                      <a:pt x="604" y="815"/>
                    </a:cubicBezTo>
                    <a:lnTo>
                      <a:pt x="1" y="7744"/>
                    </a:lnTo>
                    <a:cubicBezTo>
                      <a:pt x="139" y="7580"/>
                      <a:pt x="315" y="7392"/>
                      <a:pt x="491" y="7191"/>
                    </a:cubicBezTo>
                    <a:cubicBezTo>
                      <a:pt x="667" y="6989"/>
                      <a:pt x="818" y="6801"/>
                      <a:pt x="969" y="6637"/>
                    </a:cubicBezTo>
                    <a:lnTo>
                      <a:pt x="1044" y="6549"/>
                    </a:lnTo>
                    <a:cubicBezTo>
                      <a:pt x="1246" y="6310"/>
                      <a:pt x="1459" y="6084"/>
                      <a:pt x="1686" y="5870"/>
                    </a:cubicBezTo>
                    <a:lnTo>
                      <a:pt x="1686" y="5870"/>
                    </a:lnTo>
                    <a:cubicBezTo>
                      <a:pt x="1485" y="6147"/>
                      <a:pt x="1283" y="6398"/>
                      <a:pt x="1057" y="6650"/>
                    </a:cubicBezTo>
                    <a:lnTo>
                      <a:pt x="1120" y="8536"/>
                    </a:lnTo>
                    <a:lnTo>
                      <a:pt x="9080" y="10598"/>
                    </a:lnTo>
                    <a:lnTo>
                      <a:pt x="9872" y="7342"/>
                    </a:lnTo>
                    <a:lnTo>
                      <a:pt x="9872" y="7354"/>
                    </a:lnTo>
                    <a:cubicBezTo>
                      <a:pt x="9897" y="7228"/>
                      <a:pt x="9922" y="7090"/>
                      <a:pt x="9947" y="6939"/>
                    </a:cubicBezTo>
                    <a:cubicBezTo>
                      <a:pt x="10023" y="6449"/>
                      <a:pt x="10086" y="5996"/>
                      <a:pt x="10136" y="5669"/>
                    </a:cubicBezTo>
                    <a:cubicBezTo>
                      <a:pt x="10149" y="5518"/>
                      <a:pt x="10174" y="5392"/>
                      <a:pt x="10186" y="5292"/>
                    </a:cubicBezTo>
                    <a:cubicBezTo>
                      <a:pt x="10186" y="5242"/>
                      <a:pt x="10199" y="5191"/>
                      <a:pt x="10211" y="5141"/>
                    </a:cubicBezTo>
                    <a:cubicBezTo>
                      <a:pt x="10211" y="5191"/>
                      <a:pt x="10211" y="5242"/>
                      <a:pt x="10211" y="5292"/>
                    </a:cubicBezTo>
                    <a:cubicBezTo>
                      <a:pt x="10211" y="5380"/>
                      <a:pt x="10199" y="5518"/>
                      <a:pt x="10186" y="5682"/>
                    </a:cubicBezTo>
                    <a:cubicBezTo>
                      <a:pt x="10149" y="6009"/>
                      <a:pt x="10098" y="6461"/>
                      <a:pt x="10023" y="6952"/>
                    </a:cubicBezTo>
                    <a:cubicBezTo>
                      <a:pt x="9998" y="7128"/>
                      <a:pt x="9960" y="7291"/>
                      <a:pt x="9935" y="7455"/>
                    </a:cubicBezTo>
                    <a:lnTo>
                      <a:pt x="11004" y="9228"/>
                    </a:lnTo>
                    <a:lnTo>
                      <a:pt x="11607" y="8750"/>
                    </a:lnTo>
                    <a:lnTo>
                      <a:pt x="13997" y="6889"/>
                    </a:lnTo>
                    <a:lnTo>
                      <a:pt x="14185" y="6725"/>
                    </a:lnTo>
                    <a:cubicBezTo>
                      <a:pt x="14185" y="6725"/>
                      <a:pt x="12965" y="4776"/>
                      <a:pt x="11834" y="2928"/>
                    </a:cubicBezTo>
                    <a:cubicBezTo>
                      <a:pt x="10815" y="1255"/>
                      <a:pt x="9105" y="677"/>
                      <a:pt x="8275" y="488"/>
                    </a:cubicBezTo>
                    <a:lnTo>
                      <a:pt x="8137" y="1582"/>
                    </a:lnTo>
                    <a:cubicBezTo>
                      <a:pt x="8033" y="2409"/>
                      <a:pt x="7301" y="2994"/>
                      <a:pt x="6447" y="2994"/>
                    </a:cubicBezTo>
                    <a:cubicBezTo>
                      <a:pt x="6366" y="2994"/>
                      <a:pt x="6283" y="2989"/>
                      <a:pt x="6200" y="2978"/>
                    </a:cubicBezTo>
                    <a:cubicBezTo>
                      <a:pt x="5232" y="2852"/>
                      <a:pt x="4515" y="2010"/>
                      <a:pt x="4628" y="1092"/>
                    </a:cubicBezTo>
                    <a:cubicBezTo>
                      <a:pt x="4653" y="765"/>
                      <a:pt x="4691" y="438"/>
                      <a:pt x="4716" y="136"/>
                    </a:cubicBezTo>
                    <a:lnTo>
                      <a:pt x="4025" y="86"/>
                    </a:lnTo>
                    <a:cubicBezTo>
                      <a:pt x="4025" y="86"/>
                      <a:pt x="3755" y="1"/>
                      <a:pt x="3287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4"/>
              <p:cNvSpPr/>
              <p:nvPr/>
            </p:nvSpPr>
            <p:spPr>
              <a:xfrm>
                <a:off x="4531475" y="3218375"/>
                <a:ext cx="7875" cy="31475"/>
              </a:xfrm>
              <a:custGeom>
                <a:rect b="b" l="l" r="r" t="t"/>
                <a:pathLst>
                  <a:path extrusionOk="0" h="1259" w="315">
                    <a:moveTo>
                      <a:pt x="0" y="1"/>
                    </a:moveTo>
                    <a:lnTo>
                      <a:pt x="0" y="39"/>
                    </a:lnTo>
                    <a:cubicBezTo>
                      <a:pt x="0" y="240"/>
                      <a:pt x="38" y="441"/>
                      <a:pt x="88" y="642"/>
                    </a:cubicBezTo>
                    <a:cubicBezTo>
                      <a:pt x="126" y="856"/>
                      <a:pt x="201" y="1070"/>
                      <a:pt x="315" y="1258"/>
                    </a:cubicBezTo>
                    <a:cubicBezTo>
                      <a:pt x="277" y="1045"/>
                      <a:pt x="214" y="843"/>
                      <a:pt x="151" y="630"/>
                    </a:cubicBezTo>
                    <a:cubicBezTo>
                      <a:pt x="76" y="303"/>
                      <a:pt x="25" y="26"/>
                      <a:pt x="0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4"/>
              <p:cNvSpPr/>
              <p:nvPr/>
            </p:nvSpPr>
            <p:spPr>
              <a:xfrm>
                <a:off x="4169625" y="3178450"/>
                <a:ext cx="42475" cy="49400"/>
              </a:xfrm>
              <a:custGeom>
                <a:rect b="b" l="l" r="r" t="t"/>
                <a:pathLst>
                  <a:path extrusionOk="0" h="1976" w="1699">
                    <a:moveTo>
                      <a:pt x="1698" y="1"/>
                    </a:moveTo>
                    <a:lnTo>
                      <a:pt x="1698" y="1"/>
                    </a:lnTo>
                    <a:cubicBezTo>
                      <a:pt x="1472" y="215"/>
                      <a:pt x="1258" y="441"/>
                      <a:pt x="1057" y="680"/>
                    </a:cubicBezTo>
                    <a:lnTo>
                      <a:pt x="981" y="768"/>
                    </a:lnTo>
                    <a:cubicBezTo>
                      <a:pt x="831" y="931"/>
                      <a:pt x="667" y="1107"/>
                      <a:pt x="491" y="1309"/>
                    </a:cubicBezTo>
                    <a:cubicBezTo>
                      <a:pt x="328" y="1497"/>
                      <a:pt x="151" y="1698"/>
                      <a:pt x="1" y="1874"/>
                    </a:cubicBezTo>
                    <a:lnTo>
                      <a:pt x="1" y="1975"/>
                    </a:lnTo>
                    <a:cubicBezTo>
                      <a:pt x="151" y="1786"/>
                      <a:pt x="353" y="1585"/>
                      <a:pt x="554" y="1346"/>
                    </a:cubicBezTo>
                    <a:cubicBezTo>
                      <a:pt x="743" y="1120"/>
                      <a:pt x="919" y="944"/>
                      <a:pt x="1069" y="768"/>
                    </a:cubicBezTo>
                    <a:cubicBezTo>
                      <a:pt x="1283" y="529"/>
                      <a:pt x="1497" y="265"/>
                      <a:pt x="169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4"/>
              <p:cNvSpPr/>
              <p:nvPr/>
            </p:nvSpPr>
            <p:spPr>
              <a:xfrm>
                <a:off x="4411075" y="3159900"/>
                <a:ext cx="14800" cy="89625"/>
              </a:xfrm>
              <a:custGeom>
                <a:rect b="b" l="l" r="r" t="t"/>
                <a:pathLst>
                  <a:path extrusionOk="0" h="3585" w="592">
                    <a:moveTo>
                      <a:pt x="591" y="1"/>
                    </a:moveTo>
                    <a:cubicBezTo>
                      <a:pt x="566" y="51"/>
                      <a:pt x="566" y="102"/>
                      <a:pt x="553" y="139"/>
                    </a:cubicBezTo>
                    <a:cubicBezTo>
                      <a:pt x="541" y="252"/>
                      <a:pt x="528" y="378"/>
                      <a:pt x="503" y="529"/>
                    </a:cubicBezTo>
                    <a:cubicBezTo>
                      <a:pt x="465" y="856"/>
                      <a:pt x="402" y="1309"/>
                      <a:pt x="327" y="1799"/>
                    </a:cubicBezTo>
                    <a:cubicBezTo>
                      <a:pt x="302" y="1950"/>
                      <a:pt x="277" y="2088"/>
                      <a:pt x="252" y="2214"/>
                    </a:cubicBezTo>
                    <a:cubicBezTo>
                      <a:pt x="201" y="2541"/>
                      <a:pt x="138" y="2830"/>
                      <a:pt x="101" y="3069"/>
                    </a:cubicBezTo>
                    <a:lnTo>
                      <a:pt x="13" y="3446"/>
                    </a:lnTo>
                    <a:cubicBezTo>
                      <a:pt x="0" y="3497"/>
                      <a:pt x="0" y="3534"/>
                      <a:pt x="0" y="3585"/>
                    </a:cubicBezTo>
                    <a:cubicBezTo>
                      <a:pt x="13" y="3547"/>
                      <a:pt x="38" y="3497"/>
                      <a:pt x="38" y="3459"/>
                    </a:cubicBezTo>
                    <a:cubicBezTo>
                      <a:pt x="63" y="3358"/>
                      <a:pt x="101" y="3233"/>
                      <a:pt x="138" y="3069"/>
                    </a:cubicBezTo>
                    <a:cubicBezTo>
                      <a:pt x="189" y="2868"/>
                      <a:pt x="239" y="2604"/>
                      <a:pt x="289" y="2302"/>
                    </a:cubicBezTo>
                    <a:cubicBezTo>
                      <a:pt x="327" y="2151"/>
                      <a:pt x="352" y="1988"/>
                      <a:pt x="377" y="1812"/>
                    </a:cubicBezTo>
                    <a:cubicBezTo>
                      <a:pt x="478" y="1321"/>
                      <a:pt x="528" y="869"/>
                      <a:pt x="553" y="542"/>
                    </a:cubicBezTo>
                    <a:cubicBezTo>
                      <a:pt x="566" y="378"/>
                      <a:pt x="578" y="240"/>
                      <a:pt x="591" y="152"/>
                    </a:cubicBezTo>
                    <a:cubicBezTo>
                      <a:pt x="591" y="102"/>
                      <a:pt x="591" y="51"/>
                      <a:pt x="59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4"/>
              <p:cNvSpPr/>
              <p:nvPr/>
            </p:nvSpPr>
            <p:spPr>
              <a:xfrm>
                <a:off x="4208600" y="2806650"/>
                <a:ext cx="128300" cy="223450"/>
              </a:xfrm>
              <a:custGeom>
                <a:rect b="b" l="l" r="r" t="t"/>
                <a:pathLst>
                  <a:path extrusionOk="0" h="8938" w="5132">
                    <a:moveTo>
                      <a:pt x="4053" y="0"/>
                    </a:moveTo>
                    <a:cubicBezTo>
                      <a:pt x="3528" y="0"/>
                      <a:pt x="2983" y="128"/>
                      <a:pt x="2667" y="311"/>
                    </a:cubicBezTo>
                    <a:cubicBezTo>
                      <a:pt x="2025" y="701"/>
                      <a:pt x="1585" y="1342"/>
                      <a:pt x="1447" y="2072"/>
                    </a:cubicBezTo>
                    <a:cubicBezTo>
                      <a:pt x="1359" y="2550"/>
                      <a:pt x="1372" y="3103"/>
                      <a:pt x="1057" y="3455"/>
                    </a:cubicBezTo>
                    <a:cubicBezTo>
                      <a:pt x="831" y="3732"/>
                      <a:pt x="466" y="3820"/>
                      <a:pt x="240" y="4096"/>
                    </a:cubicBezTo>
                    <a:cubicBezTo>
                      <a:pt x="26" y="4373"/>
                      <a:pt x="1" y="4800"/>
                      <a:pt x="89" y="5153"/>
                    </a:cubicBezTo>
                    <a:cubicBezTo>
                      <a:pt x="227" y="5844"/>
                      <a:pt x="705" y="6423"/>
                      <a:pt x="1359" y="6699"/>
                    </a:cubicBezTo>
                    <a:cubicBezTo>
                      <a:pt x="1623" y="6800"/>
                      <a:pt x="1208" y="7592"/>
                      <a:pt x="1447" y="7768"/>
                    </a:cubicBezTo>
                    <a:cubicBezTo>
                      <a:pt x="1736" y="7969"/>
                      <a:pt x="2541" y="8284"/>
                      <a:pt x="2755" y="8573"/>
                    </a:cubicBezTo>
                    <a:cubicBezTo>
                      <a:pt x="2868" y="8736"/>
                      <a:pt x="3019" y="8862"/>
                      <a:pt x="3207" y="8938"/>
                    </a:cubicBezTo>
                    <a:cubicBezTo>
                      <a:pt x="3245" y="8460"/>
                      <a:pt x="3283" y="8120"/>
                      <a:pt x="3283" y="8120"/>
                    </a:cubicBezTo>
                    <a:cubicBezTo>
                      <a:pt x="3283" y="8120"/>
                      <a:pt x="2063" y="7781"/>
                      <a:pt x="1988" y="6146"/>
                    </a:cubicBezTo>
                    <a:cubicBezTo>
                      <a:pt x="1950" y="5203"/>
                      <a:pt x="2164" y="3543"/>
                      <a:pt x="2352" y="2374"/>
                    </a:cubicBezTo>
                    <a:cubicBezTo>
                      <a:pt x="2227" y="2210"/>
                      <a:pt x="2164" y="1996"/>
                      <a:pt x="2189" y="1795"/>
                    </a:cubicBezTo>
                    <a:cubicBezTo>
                      <a:pt x="2242" y="909"/>
                      <a:pt x="2985" y="262"/>
                      <a:pt x="3816" y="262"/>
                    </a:cubicBezTo>
                    <a:cubicBezTo>
                      <a:pt x="3976" y="262"/>
                      <a:pt x="4139" y="286"/>
                      <a:pt x="4301" y="336"/>
                    </a:cubicBezTo>
                    <a:lnTo>
                      <a:pt x="4591" y="399"/>
                    </a:lnTo>
                    <a:cubicBezTo>
                      <a:pt x="4767" y="336"/>
                      <a:pt x="4955" y="299"/>
                      <a:pt x="5131" y="274"/>
                    </a:cubicBezTo>
                    <a:cubicBezTo>
                      <a:pt x="4866" y="80"/>
                      <a:pt x="4466" y="0"/>
                      <a:pt x="4053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4"/>
              <p:cNvSpPr/>
              <p:nvPr/>
            </p:nvSpPr>
            <p:spPr>
              <a:xfrm>
                <a:off x="4283125" y="3001775"/>
                <a:ext cx="96200" cy="104800"/>
              </a:xfrm>
              <a:custGeom>
                <a:rect b="b" l="l" r="r" t="t"/>
                <a:pathLst>
                  <a:path extrusionOk="0" h="4192" w="3848">
                    <a:moveTo>
                      <a:pt x="2502" y="1"/>
                    </a:moveTo>
                    <a:cubicBezTo>
                      <a:pt x="2427" y="108"/>
                      <a:pt x="1938" y="768"/>
                      <a:pt x="870" y="768"/>
                    </a:cubicBezTo>
                    <a:cubicBezTo>
                      <a:pt x="689" y="768"/>
                      <a:pt x="492" y="749"/>
                      <a:pt x="277" y="705"/>
                    </a:cubicBezTo>
                    <a:lnTo>
                      <a:pt x="302" y="328"/>
                    </a:lnTo>
                    <a:lnTo>
                      <a:pt x="302" y="328"/>
                    </a:lnTo>
                    <a:cubicBezTo>
                      <a:pt x="302" y="328"/>
                      <a:pt x="264" y="668"/>
                      <a:pt x="214" y="1133"/>
                    </a:cubicBezTo>
                    <a:cubicBezTo>
                      <a:pt x="214" y="1195"/>
                      <a:pt x="201" y="1271"/>
                      <a:pt x="201" y="1334"/>
                    </a:cubicBezTo>
                    <a:cubicBezTo>
                      <a:pt x="176" y="1636"/>
                      <a:pt x="138" y="1962"/>
                      <a:pt x="101" y="2289"/>
                    </a:cubicBezTo>
                    <a:cubicBezTo>
                      <a:pt x="0" y="3195"/>
                      <a:pt x="704" y="4037"/>
                      <a:pt x="1673" y="4176"/>
                    </a:cubicBezTo>
                    <a:cubicBezTo>
                      <a:pt x="1757" y="4187"/>
                      <a:pt x="1840" y="4192"/>
                      <a:pt x="1922" y="4192"/>
                    </a:cubicBezTo>
                    <a:cubicBezTo>
                      <a:pt x="2784" y="4192"/>
                      <a:pt x="3506" y="3606"/>
                      <a:pt x="3609" y="2780"/>
                    </a:cubicBezTo>
                    <a:lnTo>
                      <a:pt x="3747" y="1686"/>
                    </a:lnTo>
                    <a:lnTo>
                      <a:pt x="3823" y="1019"/>
                    </a:lnTo>
                    <a:lnTo>
                      <a:pt x="3848" y="906"/>
                    </a:lnTo>
                    <a:cubicBezTo>
                      <a:pt x="3521" y="906"/>
                      <a:pt x="3194" y="793"/>
                      <a:pt x="2930" y="592"/>
                    </a:cubicBezTo>
                    <a:cubicBezTo>
                      <a:pt x="2741" y="441"/>
                      <a:pt x="2591" y="240"/>
                      <a:pt x="2502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4"/>
              <p:cNvSpPr/>
              <p:nvPr/>
            </p:nvSpPr>
            <p:spPr>
              <a:xfrm>
                <a:off x="4257325" y="2862525"/>
                <a:ext cx="107875" cy="148025"/>
              </a:xfrm>
              <a:custGeom>
                <a:rect b="b" l="l" r="r" t="t"/>
                <a:pathLst>
                  <a:path extrusionOk="0" h="5921" w="4315">
                    <a:moveTo>
                      <a:pt x="1887" y="0"/>
                    </a:moveTo>
                    <a:lnTo>
                      <a:pt x="1887" y="0"/>
                    </a:lnTo>
                    <a:cubicBezTo>
                      <a:pt x="1881" y="15"/>
                      <a:pt x="1875" y="31"/>
                      <a:pt x="1871" y="46"/>
                    </a:cubicBezTo>
                    <a:lnTo>
                      <a:pt x="1871" y="46"/>
                    </a:lnTo>
                    <a:lnTo>
                      <a:pt x="1887" y="0"/>
                    </a:lnTo>
                    <a:close/>
                    <a:moveTo>
                      <a:pt x="995" y="901"/>
                    </a:moveTo>
                    <a:cubicBezTo>
                      <a:pt x="1034" y="901"/>
                      <a:pt x="1076" y="902"/>
                      <a:pt x="1120" y="906"/>
                    </a:cubicBezTo>
                    <a:cubicBezTo>
                      <a:pt x="1296" y="931"/>
                      <a:pt x="1434" y="968"/>
                      <a:pt x="1422" y="1006"/>
                    </a:cubicBezTo>
                    <a:cubicBezTo>
                      <a:pt x="1422" y="1045"/>
                      <a:pt x="1341" y="1061"/>
                      <a:pt x="1225" y="1061"/>
                    </a:cubicBezTo>
                    <a:cubicBezTo>
                      <a:pt x="1189" y="1061"/>
                      <a:pt x="1149" y="1059"/>
                      <a:pt x="1108" y="1056"/>
                    </a:cubicBezTo>
                    <a:cubicBezTo>
                      <a:pt x="944" y="1031"/>
                      <a:pt x="793" y="981"/>
                      <a:pt x="793" y="943"/>
                    </a:cubicBezTo>
                    <a:cubicBezTo>
                      <a:pt x="793" y="915"/>
                      <a:pt x="878" y="901"/>
                      <a:pt x="995" y="901"/>
                    </a:cubicBezTo>
                    <a:close/>
                    <a:moveTo>
                      <a:pt x="3129" y="1070"/>
                    </a:moveTo>
                    <a:cubicBezTo>
                      <a:pt x="3307" y="1070"/>
                      <a:pt x="3482" y="1136"/>
                      <a:pt x="3623" y="1258"/>
                    </a:cubicBezTo>
                    <a:cubicBezTo>
                      <a:pt x="3685" y="1321"/>
                      <a:pt x="3698" y="1383"/>
                      <a:pt x="3685" y="1396"/>
                    </a:cubicBezTo>
                    <a:cubicBezTo>
                      <a:pt x="3684" y="1398"/>
                      <a:pt x="3682" y="1398"/>
                      <a:pt x="3679" y="1398"/>
                    </a:cubicBezTo>
                    <a:cubicBezTo>
                      <a:pt x="3662" y="1398"/>
                      <a:pt x="3625" y="1366"/>
                      <a:pt x="3560" y="1333"/>
                    </a:cubicBezTo>
                    <a:cubicBezTo>
                      <a:pt x="3459" y="1295"/>
                      <a:pt x="3371" y="1258"/>
                      <a:pt x="3270" y="1233"/>
                    </a:cubicBezTo>
                    <a:cubicBezTo>
                      <a:pt x="3157" y="1207"/>
                      <a:pt x="3057" y="1195"/>
                      <a:pt x="2956" y="1195"/>
                    </a:cubicBezTo>
                    <a:cubicBezTo>
                      <a:pt x="2868" y="1195"/>
                      <a:pt x="2818" y="1195"/>
                      <a:pt x="2805" y="1182"/>
                    </a:cubicBezTo>
                    <a:cubicBezTo>
                      <a:pt x="2793" y="1170"/>
                      <a:pt x="2843" y="1119"/>
                      <a:pt x="2943" y="1094"/>
                    </a:cubicBezTo>
                    <a:cubicBezTo>
                      <a:pt x="3005" y="1078"/>
                      <a:pt x="3067" y="1070"/>
                      <a:pt x="3129" y="1070"/>
                    </a:cubicBezTo>
                    <a:close/>
                    <a:moveTo>
                      <a:pt x="822" y="1213"/>
                    </a:moveTo>
                    <a:cubicBezTo>
                      <a:pt x="957" y="1213"/>
                      <a:pt x="1092" y="1262"/>
                      <a:pt x="1196" y="1358"/>
                    </a:cubicBezTo>
                    <a:cubicBezTo>
                      <a:pt x="1271" y="1421"/>
                      <a:pt x="1284" y="1471"/>
                      <a:pt x="1271" y="1471"/>
                    </a:cubicBezTo>
                    <a:cubicBezTo>
                      <a:pt x="1270" y="1472"/>
                      <a:pt x="1269" y="1472"/>
                      <a:pt x="1268" y="1472"/>
                    </a:cubicBezTo>
                    <a:cubicBezTo>
                      <a:pt x="1241" y="1472"/>
                      <a:pt x="1083" y="1370"/>
                      <a:pt x="869" y="1346"/>
                    </a:cubicBezTo>
                    <a:cubicBezTo>
                      <a:pt x="854" y="1345"/>
                      <a:pt x="840" y="1344"/>
                      <a:pt x="826" y="1344"/>
                    </a:cubicBezTo>
                    <a:cubicBezTo>
                      <a:pt x="658" y="1344"/>
                      <a:pt x="520" y="1401"/>
                      <a:pt x="470" y="1401"/>
                    </a:cubicBezTo>
                    <a:cubicBezTo>
                      <a:pt x="462" y="1401"/>
                      <a:pt x="457" y="1399"/>
                      <a:pt x="454" y="1396"/>
                    </a:cubicBezTo>
                    <a:lnTo>
                      <a:pt x="466" y="1396"/>
                    </a:lnTo>
                    <a:cubicBezTo>
                      <a:pt x="454" y="1383"/>
                      <a:pt x="479" y="1333"/>
                      <a:pt x="554" y="1283"/>
                    </a:cubicBezTo>
                    <a:cubicBezTo>
                      <a:pt x="637" y="1237"/>
                      <a:pt x="729" y="1213"/>
                      <a:pt x="822" y="1213"/>
                    </a:cubicBezTo>
                    <a:close/>
                    <a:moveTo>
                      <a:pt x="3124" y="1556"/>
                    </a:moveTo>
                    <a:cubicBezTo>
                      <a:pt x="3144" y="1556"/>
                      <a:pt x="3163" y="1557"/>
                      <a:pt x="3182" y="1559"/>
                    </a:cubicBezTo>
                    <a:cubicBezTo>
                      <a:pt x="3296" y="1572"/>
                      <a:pt x="3409" y="1622"/>
                      <a:pt x="3497" y="1698"/>
                    </a:cubicBezTo>
                    <a:cubicBezTo>
                      <a:pt x="3560" y="1761"/>
                      <a:pt x="3585" y="1811"/>
                      <a:pt x="3572" y="1811"/>
                    </a:cubicBezTo>
                    <a:cubicBezTo>
                      <a:pt x="3572" y="1812"/>
                      <a:pt x="3570" y="1812"/>
                      <a:pt x="3569" y="1812"/>
                    </a:cubicBezTo>
                    <a:cubicBezTo>
                      <a:pt x="3542" y="1812"/>
                      <a:pt x="3384" y="1709"/>
                      <a:pt x="3170" y="1685"/>
                    </a:cubicBezTo>
                    <a:cubicBezTo>
                      <a:pt x="3146" y="1682"/>
                      <a:pt x="3122" y="1681"/>
                      <a:pt x="3099" y="1681"/>
                    </a:cubicBezTo>
                    <a:cubicBezTo>
                      <a:pt x="2941" y="1681"/>
                      <a:pt x="2814" y="1740"/>
                      <a:pt x="2769" y="1740"/>
                    </a:cubicBezTo>
                    <a:cubicBezTo>
                      <a:pt x="2762" y="1740"/>
                      <a:pt x="2758" y="1738"/>
                      <a:pt x="2755" y="1736"/>
                    </a:cubicBezTo>
                    <a:cubicBezTo>
                      <a:pt x="2730" y="1698"/>
                      <a:pt x="2780" y="1673"/>
                      <a:pt x="2855" y="1622"/>
                    </a:cubicBezTo>
                    <a:cubicBezTo>
                      <a:pt x="2939" y="1581"/>
                      <a:pt x="3031" y="1556"/>
                      <a:pt x="3124" y="1556"/>
                    </a:cubicBezTo>
                    <a:close/>
                    <a:moveTo>
                      <a:pt x="904" y="1454"/>
                    </a:moveTo>
                    <a:cubicBezTo>
                      <a:pt x="917" y="1454"/>
                      <a:pt x="931" y="1456"/>
                      <a:pt x="944" y="1459"/>
                    </a:cubicBezTo>
                    <a:cubicBezTo>
                      <a:pt x="1057" y="1471"/>
                      <a:pt x="1133" y="1572"/>
                      <a:pt x="1120" y="1685"/>
                    </a:cubicBezTo>
                    <a:cubicBezTo>
                      <a:pt x="1098" y="1784"/>
                      <a:pt x="1019" y="1854"/>
                      <a:pt x="925" y="1854"/>
                    </a:cubicBezTo>
                    <a:cubicBezTo>
                      <a:pt x="910" y="1854"/>
                      <a:pt x="896" y="1852"/>
                      <a:pt x="881" y="1849"/>
                    </a:cubicBezTo>
                    <a:lnTo>
                      <a:pt x="894" y="1849"/>
                    </a:lnTo>
                    <a:cubicBezTo>
                      <a:pt x="781" y="1824"/>
                      <a:pt x="693" y="1723"/>
                      <a:pt x="718" y="1610"/>
                    </a:cubicBezTo>
                    <a:cubicBezTo>
                      <a:pt x="729" y="1522"/>
                      <a:pt x="815" y="1454"/>
                      <a:pt x="904" y="1454"/>
                    </a:cubicBezTo>
                    <a:close/>
                    <a:moveTo>
                      <a:pt x="3126" y="1768"/>
                    </a:moveTo>
                    <a:cubicBezTo>
                      <a:pt x="3140" y="1768"/>
                      <a:pt x="3155" y="1770"/>
                      <a:pt x="3170" y="1773"/>
                    </a:cubicBezTo>
                    <a:cubicBezTo>
                      <a:pt x="3283" y="1786"/>
                      <a:pt x="3358" y="1886"/>
                      <a:pt x="3346" y="2000"/>
                    </a:cubicBezTo>
                    <a:cubicBezTo>
                      <a:pt x="3324" y="2096"/>
                      <a:pt x="3248" y="2156"/>
                      <a:pt x="3156" y="2156"/>
                    </a:cubicBezTo>
                    <a:cubicBezTo>
                      <a:pt x="3140" y="2156"/>
                      <a:pt x="3124" y="2154"/>
                      <a:pt x="3107" y="2150"/>
                    </a:cubicBezTo>
                    <a:cubicBezTo>
                      <a:pt x="2994" y="2138"/>
                      <a:pt x="2918" y="2037"/>
                      <a:pt x="2931" y="1924"/>
                    </a:cubicBezTo>
                    <a:cubicBezTo>
                      <a:pt x="2953" y="1837"/>
                      <a:pt x="3031" y="1768"/>
                      <a:pt x="3126" y="1768"/>
                    </a:cubicBezTo>
                    <a:close/>
                    <a:moveTo>
                      <a:pt x="2087" y="1446"/>
                    </a:moveTo>
                    <a:cubicBezTo>
                      <a:pt x="2088" y="1446"/>
                      <a:pt x="2088" y="1446"/>
                      <a:pt x="2088" y="1446"/>
                    </a:cubicBezTo>
                    <a:cubicBezTo>
                      <a:pt x="2114" y="1459"/>
                      <a:pt x="1887" y="1949"/>
                      <a:pt x="1585" y="2540"/>
                    </a:cubicBezTo>
                    <a:cubicBezTo>
                      <a:pt x="1510" y="2679"/>
                      <a:pt x="1434" y="2817"/>
                      <a:pt x="1372" y="2943"/>
                    </a:cubicBezTo>
                    <a:cubicBezTo>
                      <a:pt x="1334" y="2993"/>
                      <a:pt x="1309" y="3043"/>
                      <a:pt x="1309" y="3106"/>
                    </a:cubicBezTo>
                    <a:cubicBezTo>
                      <a:pt x="1309" y="3144"/>
                      <a:pt x="1372" y="3156"/>
                      <a:pt x="1422" y="3169"/>
                    </a:cubicBezTo>
                    <a:cubicBezTo>
                      <a:pt x="1548" y="3194"/>
                      <a:pt x="1661" y="3232"/>
                      <a:pt x="1774" y="3282"/>
                    </a:cubicBezTo>
                    <a:cubicBezTo>
                      <a:pt x="1661" y="3282"/>
                      <a:pt x="1535" y="3270"/>
                      <a:pt x="1409" y="3232"/>
                    </a:cubicBezTo>
                    <a:cubicBezTo>
                      <a:pt x="1384" y="3232"/>
                      <a:pt x="1346" y="3232"/>
                      <a:pt x="1309" y="3219"/>
                    </a:cubicBezTo>
                    <a:lnTo>
                      <a:pt x="1321" y="3219"/>
                    </a:lnTo>
                    <a:cubicBezTo>
                      <a:pt x="1284" y="3207"/>
                      <a:pt x="1246" y="3169"/>
                      <a:pt x="1233" y="3131"/>
                    </a:cubicBezTo>
                    <a:cubicBezTo>
                      <a:pt x="1221" y="3043"/>
                      <a:pt x="1246" y="2968"/>
                      <a:pt x="1284" y="2905"/>
                    </a:cubicBezTo>
                    <a:cubicBezTo>
                      <a:pt x="1359" y="2779"/>
                      <a:pt x="1422" y="2641"/>
                      <a:pt x="1497" y="2490"/>
                    </a:cubicBezTo>
                    <a:cubicBezTo>
                      <a:pt x="1795" y="1907"/>
                      <a:pt x="2056" y="1446"/>
                      <a:pt x="2087" y="1446"/>
                    </a:cubicBezTo>
                    <a:close/>
                    <a:moveTo>
                      <a:pt x="2401" y="3520"/>
                    </a:moveTo>
                    <a:cubicBezTo>
                      <a:pt x="2401" y="3520"/>
                      <a:pt x="2402" y="3520"/>
                      <a:pt x="2403" y="3521"/>
                    </a:cubicBezTo>
                    <a:cubicBezTo>
                      <a:pt x="2428" y="3521"/>
                      <a:pt x="2440" y="3584"/>
                      <a:pt x="2428" y="3672"/>
                    </a:cubicBezTo>
                    <a:cubicBezTo>
                      <a:pt x="2415" y="3722"/>
                      <a:pt x="2390" y="3773"/>
                      <a:pt x="2365" y="3823"/>
                    </a:cubicBezTo>
                    <a:cubicBezTo>
                      <a:pt x="2517" y="4041"/>
                      <a:pt x="2332" y="4288"/>
                      <a:pt x="2119" y="4288"/>
                    </a:cubicBezTo>
                    <a:cubicBezTo>
                      <a:pt x="2050" y="4288"/>
                      <a:pt x="1977" y="4262"/>
                      <a:pt x="1912" y="4200"/>
                    </a:cubicBezTo>
                    <a:cubicBezTo>
                      <a:pt x="1887" y="4162"/>
                      <a:pt x="1862" y="4125"/>
                      <a:pt x="1849" y="4087"/>
                    </a:cubicBezTo>
                    <a:lnTo>
                      <a:pt x="1799" y="4087"/>
                    </a:lnTo>
                    <a:cubicBezTo>
                      <a:pt x="1686" y="4074"/>
                      <a:pt x="1636" y="4037"/>
                      <a:pt x="1636" y="4024"/>
                    </a:cubicBezTo>
                    <a:lnTo>
                      <a:pt x="1648" y="4012"/>
                    </a:lnTo>
                    <a:cubicBezTo>
                      <a:pt x="1648" y="4005"/>
                      <a:pt x="1667" y="4005"/>
                      <a:pt x="1700" y="4005"/>
                    </a:cubicBezTo>
                    <a:cubicBezTo>
                      <a:pt x="1733" y="4005"/>
                      <a:pt x="1780" y="4005"/>
                      <a:pt x="1837" y="3999"/>
                    </a:cubicBezTo>
                    <a:cubicBezTo>
                      <a:pt x="1824" y="3898"/>
                      <a:pt x="1862" y="3823"/>
                      <a:pt x="1937" y="3760"/>
                    </a:cubicBezTo>
                    <a:cubicBezTo>
                      <a:pt x="1995" y="3717"/>
                      <a:pt x="2064" y="3695"/>
                      <a:pt x="2132" y="3695"/>
                    </a:cubicBezTo>
                    <a:cubicBezTo>
                      <a:pt x="2183" y="3695"/>
                      <a:pt x="2234" y="3708"/>
                      <a:pt x="2277" y="3735"/>
                    </a:cubicBezTo>
                    <a:cubicBezTo>
                      <a:pt x="2361" y="3628"/>
                      <a:pt x="2387" y="3520"/>
                      <a:pt x="2401" y="3520"/>
                    </a:cubicBezTo>
                    <a:close/>
                    <a:moveTo>
                      <a:pt x="1871" y="46"/>
                    </a:moveTo>
                    <a:lnTo>
                      <a:pt x="1661" y="629"/>
                    </a:lnTo>
                    <a:cubicBezTo>
                      <a:pt x="1309" y="340"/>
                      <a:pt x="718" y="491"/>
                      <a:pt x="403" y="151"/>
                    </a:cubicBezTo>
                    <a:lnTo>
                      <a:pt x="403" y="139"/>
                    </a:lnTo>
                    <a:cubicBezTo>
                      <a:pt x="227" y="1308"/>
                      <a:pt x="1" y="2968"/>
                      <a:pt x="51" y="3911"/>
                    </a:cubicBezTo>
                    <a:cubicBezTo>
                      <a:pt x="127" y="5546"/>
                      <a:pt x="1334" y="5885"/>
                      <a:pt x="1334" y="5885"/>
                    </a:cubicBezTo>
                    <a:cubicBezTo>
                      <a:pt x="1510" y="5909"/>
                      <a:pt x="1687" y="5921"/>
                      <a:pt x="1864" y="5921"/>
                    </a:cubicBezTo>
                    <a:cubicBezTo>
                      <a:pt x="2434" y="5921"/>
                      <a:pt x="3004" y="5798"/>
                      <a:pt x="3522" y="5558"/>
                    </a:cubicBezTo>
                    <a:cubicBezTo>
                      <a:pt x="3396" y="5256"/>
                      <a:pt x="3384" y="4930"/>
                      <a:pt x="3484" y="4615"/>
                    </a:cubicBezTo>
                    <a:cubicBezTo>
                      <a:pt x="3623" y="4326"/>
                      <a:pt x="3786" y="4049"/>
                      <a:pt x="3987" y="3798"/>
                    </a:cubicBezTo>
                    <a:cubicBezTo>
                      <a:pt x="4163" y="3534"/>
                      <a:pt x="4314" y="3219"/>
                      <a:pt x="4264" y="2905"/>
                    </a:cubicBezTo>
                    <a:cubicBezTo>
                      <a:pt x="4214" y="2704"/>
                      <a:pt x="4138" y="2503"/>
                      <a:pt x="4050" y="2314"/>
                    </a:cubicBezTo>
                    <a:cubicBezTo>
                      <a:pt x="3924" y="1912"/>
                      <a:pt x="3924" y="1484"/>
                      <a:pt x="4050" y="1082"/>
                    </a:cubicBezTo>
                    <a:cubicBezTo>
                      <a:pt x="4037" y="968"/>
                      <a:pt x="4025" y="868"/>
                      <a:pt x="4012" y="767"/>
                    </a:cubicBezTo>
                    <a:cubicBezTo>
                      <a:pt x="3962" y="893"/>
                      <a:pt x="3912" y="1019"/>
                      <a:pt x="3861" y="1145"/>
                    </a:cubicBezTo>
                    <a:cubicBezTo>
                      <a:pt x="3660" y="943"/>
                      <a:pt x="3346" y="893"/>
                      <a:pt x="3069" y="868"/>
                    </a:cubicBezTo>
                    <a:cubicBezTo>
                      <a:pt x="2780" y="868"/>
                      <a:pt x="2491" y="818"/>
                      <a:pt x="2227" y="704"/>
                    </a:cubicBezTo>
                    <a:cubicBezTo>
                      <a:pt x="1978" y="586"/>
                      <a:pt x="1796" y="300"/>
                      <a:pt x="1871" y="46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4"/>
              <p:cNvSpPr/>
              <p:nvPr/>
            </p:nvSpPr>
            <p:spPr>
              <a:xfrm>
                <a:off x="4274625" y="2898625"/>
                <a:ext cx="11025" cy="9925"/>
              </a:xfrm>
              <a:custGeom>
                <a:rect b="b" l="l" r="r" t="t"/>
                <a:pathLst>
                  <a:path extrusionOk="0" h="397" w="441">
                    <a:moveTo>
                      <a:pt x="224" y="1"/>
                    </a:moveTo>
                    <a:cubicBezTo>
                      <a:pt x="122" y="1"/>
                      <a:pt x="36" y="62"/>
                      <a:pt x="13" y="166"/>
                    </a:cubicBezTo>
                    <a:cubicBezTo>
                      <a:pt x="1" y="279"/>
                      <a:pt x="76" y="380"/>
                      <a:pt x="189" y="392"/>
                    </a:cubicBezTo>
                    <a:cubicBezTo>
                      <a:pt x="204" y="395"/>
                      <a:pt x="219" y="397"/>
                      <a:pt x="233" y="397"/>
                    </a:cubicBezTo>
                    <a:cubicBezTo>
                      <a:pt x="327" y="397"/>
                      <a:pt x="405" y="329"/>
                      <a:pt x="416" y="241"/>
                    </a:cubicBezTo>
                    <a:cubicBezTo>
                      <a:pt x="441" y="128"/>
                      <a:pt x="353" y="27"/>
                      <a:pt x="252" y="2"/>
                    </a:cubicBezTo>
                    <a:cubicBezTo>
                      <a:pt x="243" y="1"/>
                      <a:pt x="233" y="1"/>
                      <a:pt x="22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4"/>
              <p:cNvSpPr/>
              <p:nvPr/>
            </p:nvSpPr>
            <p:spPr>
              <a:xfrm>
                <a:off x="4268350" y="2893000"/>
                <a:ext cx="21400" cy="6725"/>
              </a:xfrm>
              <a:custGeom>
                <a:rect b="b" l="l" r="r" t="t"/>
                <a:pathLst>
                  <a:path extrusionOk="0" h="269" w="856">
                    <a:moveTo>
                      <a:pt x="380" y="1"/>
                    </a:moveTo>
                    <a:cubicBezTo>
                      <a:pt x="285" y="1"/>
                      <a:pt x="188" y="25"/>
                      <a:pt x="101" y="76"/>
                    </a:cubicBezTo>
                    <a:cubicBezTo>
                      <a:pt x="38" y="114"/>
                      <a:pt x="0" y="164"/>
                      <a:pt x="13" y="177"/>
                    </a:cubicBezTo>
                    <a:cubicBezTo>
                      <a:pt x="14" y="178"/>
                      <a:pt x="15" y="178"/>
                      <a:pt x="17" y="178"/>
                    </a:cubicBezTo>
                    <a:cubicBezTo>
                      <a:pt x="43" y="178"/>
                      <a:pt x="157" y="130"/>
                      <a:pt x="312" y="130"/>
                    </a:cubicBezTo>
                    <a:cubicBezTo>
                      <a:pt x="348" y="130"/>
                      <a:pt x="387" y="133"/>
                      <a:pt x="428" y="139"/>
                    </a:cubicBezTo>
                    <a:cubicBezTo>
                      <a:pt x="635" y="151"/>
                      <a:pt x="769" y="268"/>
                      <a:pt x="819" y="268"/>
                    </a:cubicBezTo>
                    <a:cubicBezTo>
                      <a:pt x="823" y="268"/>
                      <a:pt x="827" y="267"/>
                      <a:pt x="830" y="265"/>
                    </a:cubicBezTo>
                    <a:cubicBezTo>
                      <a:pt x="855" y="240"/>
                      <a:pt x="830" y="202"/>
                      <a:pt x="755" y="139"/>
                    </a:cubicBezTo>
                    <a:cubicBezTo>
                      <a:pt x="651" y="50"/>
                      <a:pt x="516" y="1"/>
                      <a:pt x="38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4"/>
              <p:cNvSpPr/>
              <p:nvPr/>
            </p:nvSpPr>
            <p:spPr>
              <a:xfrm>
                <a:off x="4330575" y="2906400"/>
                <a:ext cx="10725" cy="10025"/>
              </a:xfrm>
              <a:custGeom>
                <a:rect b="b" l="l" r="r" t="t"/>
                <a:pathLst>
                  <a:path extrusionOk="0" h="401" w="429">
                    <a:moveTo>
                      <a:pt x="209" y="1"/>
                    </a:moveTo>
                    <a:cubicBezTo>
                      <a:pt x="114" y="1"/>
                      <a:pt x="35" y="71"/>
                      <a:pt x="13" y="169"/>
                    </a:cubicBezTo>
                    <a:cubicBezTo>
                      <a:pt x="1" y="270"/>
                      <a:pt x="76" y="383"/>
                      <a:pt x="190" y="395"/>
                    </a:cubicBezTo>
                    <a:cubicBezTo>
                      <a:pt x="203" y="399"/>
                      <a:pt x="216" y="400"/>
                      <a:pt x="229" y="400"/>
                    </a:cubicBezTo>
                    <a:cubicBezTo>
                      <a:pt x="318" y="400"/>
                      <a:pt x="405" y="330"/>
                      <a:pt x="416" y="232"/>
                    </a:cubicBezTo>
                    <a:cubicBezTo>
                      <a:pt x="428" y="131"/>
                      <a:pt x="353" y="18"/>
                      <a:pt x="252" y="6"/>
                    </a:cubicBezTo>
                    <a:cubicBezTo>
                      <a:pt x="238" y="2"/>
                      <a:pt x="223" y="1"/>
                      <a:pt x="20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4"/>
              <p:cNvSpPr/>
              <p:nvPr/>
            </p:nvSpPr>
            <p:spPr>
              <a:xfrm>
                <a:off x="4326175" y="2901425"/>
                <a:ext cx="21400" cy="6550"/>
              </a:xfrm>
              <a:custGeom>
                <a:rect b="b" l="l" r="r" t="t"/>
                <a:pathLst>
                  <a:path extrusionOk="0" h="262" w="856">
                    <a:moveTo>
                      <a:pt x="370" y="0"/>
                    </a:moveTo>
                    <a:cubicBezTo>
                      <a:pt x="277" y="0"/>
                      <a:pt x="185" y="25"/>
                      <a:pt x="101" y="66"/>
                    </a:cubicBezTo>
                    <a:cubicBezTo>
                      <a:pt x="26" y="117"/>
                      <a:pt x="1" y="154"/>
                      <a:pt x="13" y="180"/>
                    </a:cubicBezTo>
                    <a:cubicBezTo>
                      <a:pt x="14" y="180"/>
                      <a:pt x="16" y="181"/>
                      <a:pt x="19" y="181"/>
                    </a:cubicBezTo>
                    <a:cubicBezTo>
                      <a:pt x="51" y="181"/>
                      <a:pt x="193" y="128"/>
                      <a:pt x="377" y="128"/>
                    </a:cubicBezTo>
                    <a:cubicBezTo>
                      <a:pt x="394" y="128"/>
                      <a:pt x="411" y="128"/>
                      <a:pt x="428" y="129"/>
                    </a:cubicBezTo>
                    <a:cubicBezTo>
                      <a:pt x="617" y="151"/>
                      <a:pt x="756" y="261"/>
                      <a:pt x="804" y="261"/>
                    </a:cubicBezTo>
                    <a:cubicBezTo>
                      <a:pt x="810" y="261"/>
                      <a:pt x="815" y="259"/>
                      <a:pt x="818" y="255"/>
                    </a:cubicBezTo>
                    <a:cubicBezTo>
                      <a:pt x="856" y="230"/>
                      <a:pt x="818" y="205"/>
                      <a:pt x="743" y="142"/>
                    </a:cubicBezTo>
                    <a:cubicBezTo>
                      <a:pt x="655" y="66"/>
                      <a:pt x="554" y="16"/>
                      <a:pt x="428" y="3"/>
                    </a:cubicBezTo>
                    <a:cubicBezTo>
                      <a:pt x="409" y="1"/>
                      <a:pt x="390" y="0"/>
                      <a:pt x="370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4"/>
              <p:cNvSpPr/>
              <p:nvPr/>
            </p:nvSpPr>
            <p:spPr>
              <a:xfrm>
                <a:off x="4287825" y="2898975"/>
                <a:ext cx="22025" cy="45625"/>
              </a:xfrm>
              <a:custGeom>
                <a:rect b="b" l="l" r="r" t="t"/>
                <a:pathLst>
                  <a:path extrusionOk="0" h="1825" w="881">
                    <a:moveTo>
                      <a:pt x="855" y="1"/>
                    </a:moveTo>
                    <a:cubicBezTo>
                      <a:pt x="824" y="1"/>
                      <a:pt x="563" y="461"/>
                      <a:pt x="265" y="1032"/>
                    </a:cubicBezTo>
                    <a:cubicBezTo>
                      <a:pt x="202" y="1183"/>
                      <a:pt x="126" y="1321"/>
                      <a:pt x="64" y="1460"/>
                    </a:cubicBezTo>
                    <a:cubicBezTo>
                      <a:pt x="13" y="1522"/>
                      <a:pt x="1" y="1598"/>
                      <a:pt x="13" y="1673"/>
                    </a:cubicBezTo>
                    <a:cubicBezTo>
                      <a:pt x="26" y="1711"/>
                      <a:pt x="51" y="1749"/>
                      <a:pt x="89" y="1761"/>
                    </a:cubicBezTo>
                    <a:cubicBezTo>
                      <a:pt x="126" y="1774"/>
                      <a:pt x="152" y="1786"/>
                      <a:pt x="189" y="1786"/>
                    </a:cubicBezTo>
                    <a:cubicBezTo>
                      <a:pt x="303" y="1812"/>
                      <a:pt x="428" y="1824"/>
                      <a:pt x="554" y="1824"/>
                    </a:cubicBezTo>
                    <a:cubicBezTo>
                      <a:pt x="441" y="1774"/>
                      <a:pt x="315" y="1736"/>
                      <a:pt x="202" y="1724"/>
                    </a:cubicBezTo>
                    <a:cubicBezTo>
                      <a:pt x="139" y="1711"/>
                      <a:pt x="89" y="1686"/>
                      <a:pt x="89" y="1648"/>
                    </a:cubicBezTo>
                    <a:cubicBezTo>
                      <a:pt x="89" y="1598"/>
                      <a:pt x="114" y="1535"/>
                      <a:pt x="139" y="1497"/>
                    </a:cubicBezTo>
                    <a:cubicBezTo>
                      <a:pt x="214" y="1359"/>
                      <a:pt x="277" y="1221"/>
                      <a:pt x="353" y="1082"/>
                    </a:cubicBezTo>
                    <a:cubicBezTo>
                      <a:pt x="655" y="491"/>
                      <a:pt x="881" y="13"/>
                      <a:pt x="856" y="1"/>
                    </a:cubicBezTo>
                    <a:cubicBezTo>
                      <a:pt x="855" y="1"/>
                      <a:pt x="855" y="1"/>
                      <a:pt x="85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4"/>
              <p:cNvSpPr/>
              <p:nvPr/>
            </p:nvSpPr>
            <p:spPr>
              <a:xfrm>
                <a:off x="4290025" y="3001475"/>
                <a:ext cx="55675" cy="19600"/>
              </a:xfrm>
              <a:custGeom>
                <a:rect b="b" l="l" r="r" t="t"/>
                <a:pathLst>
                  <a:path extrusionOk="0" h="784" w="2227">
                    <a:moveTo>
                      <a:pt x="2226" y="0"/>
                    </a:moveTo>
                    <a:cubicBezTo>
                      <a:pt x="1699" y="240"/>
                      <a:pt x="1127" y="363"/>
                      <a:pt x="556" y="363"/>
                    </a:cubicBezTo>
                    <a:cubicBezTo>
                      <a:pt x="379" y="363"/>
                      <a:pt x="202" y="351"/>
                      <a:pt x="26" y="327"/>
                    </a:cubicBezTo>
                    <a:lnTo>
                      <a:pt x="1" y="717"/>
                    </a:lnTo>
                    <a:cubicBezTo>
                      <a:pt x="221" y="764"/>
                      <a:pt x="422" y="784"/>
                      <a:pt x="606" y="784"/>
                    </a:cubicBezTo>
                    <a:cubicBezTo>
                      <a:pt x="1666" y="784"/>
                      <a:pt x="2152" y="120"/>
                      <a:pt x="2226" y="13"/>
                    </a:cubicBezTo>
                    <a:lnTo>
                      <a:pt x="2226" y="0"/>
                    </a:ln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4"/>
              <p:cNvSpPr/>
              <p:nvPr/>
            </p:nvSpPr>
            <p:spPr>
              <a:xfrm>
                <a:off x="4327450" y="2889275"/>
                <a:ext cx="22650" cy="8250"/>
              </a:xfrm>
              <a:custGeom>
                <a:rect b="b" l="l" r="r" t="t"/>
                <a:pathLst>
                  <a:path extrusionOk="0" h="330" w="906">
                    <a:moveTo>
                      <a:pt x="321" y="0"/>
                    </a:moveTo>
                    <a:cubicBezTo>
                      <a:pt x="260" y="0"/>
                      <a:pt x="199" y="8"/>
                      <a:pt x="138" y="24"/>
                    </a:cubicBezTo>
                    <a:cubicBezTo>
                      <a:pt x="38" y="49"/>
                      <a:pt x="0" y="100"/>
                      <a:pt x="13" y="112"/>
                    </a:cubicBezTo>
                    <a:cubicBezTo>
                      <a:pt x="13" y="125"/>
                      <a:pt x="63" y="125"/>
                      <a:pt x="151" y="125"/>
                    </a:cubicBezTo>
                    <a:cubicBezTo>
                      <a:pt x="252" y="125"/>
                      <a:pt x="365" y="137"/>
                      <a:pt x="465" y="163"/>
                    </a:cubicBezTo>
                    <a:cubicBezTo>
                      <a:pt x="566" y="188"/>
                      <a:pt x="667" y="225"/>
                      <a:pt x="755" y="276"/>
                    </a:cubicBezTo>
                    <a:cubicBezTo>
                      <a:pt x="817" y="307"/>
                      <a:pt x="853" y="329"/>
                      <a:pt x="871" y="329"/>
                    </a:cubicBezTo>
                    <a:cubicBezTo>
                      <a:pt x="875" y="329"/>
                      <a:pt x="878" y="328"/>
                      <a:pt x="880" y="326"/>
                    </a:cubicBezTo>
                    <a:cubicBezTo>
                      <a:pt x="906" y="313"/>
                      <a:pt x="880" y="263"/>
                      <a:pt x="818" y="200"/>
                    </a:cubicBezTo>
                    <a:cubicBezTo>
                      <a:pt x="677" y="69"/>
                      <a:pt x="501" y="0"/>
                      <a:pt x="32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4"/>
              <p:cNvSpPr/>
              <p:nvPr/>
            </p:nvSpPr>
            <p:spPr>
              <a:xfrm>
                <a:off x="4277150" y="2885025"/>
                <a:ext cx="15425" cy="4050"/>
              </a:xfrm>
              <a:custGeom>
                <a:rect b="b" l="l" r="r" t="t"/>
                <a:pathLst>
                  <a:path extrusionOk="0" h="162" w="617">
                    <a:moveTo>
                      <a:pt x="191" y="1"/>
                    </a:moveTo>
                    <a:cubicBezTo>
                      <a:pt x="78" y="1"/>
                      <a:pt x="0" y="15"/>
                      <a:pt x="0" y="43"/>
                    </a:cubicBezTo>
                    <a:cubicBezTo>
                      <a:pt x="0" y="81"/>
                      <a:pt x="138" y="144"/>
                      <a:pt x="302" y="156"/>
                    </a:cubicBezTo>
                    <a:cubicBezTo>
                      <a:pt x="344" y="159"/>
                      <a:pt x="383" y="161"/>
                      <a:pt x="419" y="161"/>
                    </a:cubicBezTo>
                    <a:cubicBezTo>
                      <a:pt x="536" y="161"/>
                      <a:pt x="616" y="145"/>
                      <a:pt x="616" y="106"/>
                    </a:cubicBezTo>
                    <a:cubicBezTo>
                      <a:pt x="616" y="68"/>
                      <a:pt x="491" y="31"/>
                      <a:pt x="315" y="6"/>
                    </a:cubicBezTo>
                    <a:cubicBezTo>
                      <a:pt x="271" y="2"/>
                      <a:pt x="229" y="1"/>
                      <a:pt x="19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4"/>
              <p:cNvSpPr/>
              <p:nvPr/>
            </p:nvSpPr>
            <p:spPr>
              <a:xfrm>
                <a:off x="4303550" y="2958075"/>
                <a:ext cx="16700" cy="11675"/>
              </a:xfrm>
              <a:custGeom>
                <a:rect b="b" l="l" r="r" t="t"/>
                <a:pathLst>
                  <a:path extrusionOk="0" h="467" w="668">
                    <a:moveTo>
                      <a:pt x="516" y="1"/>
                    </a:moveTo>
                    <a:lnTo>
                      <a:pt x="516" y="1"/>
                    </a:lnTo>
                    <a:cubicBezTo>
                      <a:pt x="478" y="64"/>
                      <a:pt x="415" y="127"/>
                      <a:pt x="353" y="177"/>
                    </a:cubicBezTo>
                    <a:cubicBezTo>
                      <a:pt x="239" y="240"/>
                      <a:pt x="126" y="265"/>
                      <a:pt x="0" y="265"/>
                    </a:cubicBezTo>
                    <a:cubicBezTo>
                      <a:pt x="13" y="303"/>
                      <a:pt x="38" y="340"/>
                      <a:pt x="63" y="378"/>
                    </a:cubicBezTo>
                    <a:cubicBezTo>
                      <a:pt x="125" y="440"/>
                      <a:pt x="196" y="466"/>
                      <a:pt x="265" y="466"/>
                    </a:cubicBezTo>
                    <a:cubicBezTo>
                      <a:pt x="476" y="466"/>
                      <a:pt x="668" y="219"/>
                      <a:pt x="516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4"/>
              <p:cNvSpPr/>
              <p:nvPr/>
            </p:nvSpPr>
            <p:spPr>
              <a:xfrm>
                <a:off x="4314250" y="2955875"/>
                <a:ext cx="0" cy="25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4"/>
              <p:cNvSpPr/>
              <p:nvPr/>
            </p:nvSpPr>
            <p:spPr>
              <a:xfrm>
                <a:off x="4302925" y="2954875"/>
                <a:ext cx="11325" cy="7625"/>
              </a:xfrm>
              <a:custGeom>
                <a:rect b="b" l="l" r="r" t="t"/>
                <a:pathLst>
                  <a:path extrusionOk="0" h="305" w="453">
                    <a:moveTo>
                      <a:pt x="297" y="1"/>
                    </a:moveTo>
                    <a:cubicBezTo>
                      <a:pt x="227" y="1"/>
                      <a:pt x="158" y="23"/>
                      <a:pt x="101" y="66"/>
                    </a:cubicBezTo>
                    <a:cubicBezTo>
                      <a:pt x="38" y="129"/>
                      <a:pt x="0" y="204"/>
                      <a:pt x="0" y="305"/>
                    </a:cubicBezTo>
                    <a:cubicBezTo>
                      <a:pt x="113" y="292"/>
                      <a:pt x="202" y="255"/>
                      <a:pt x="290" y="192"/>
                    </a:cubicBezTo>
                    <a:cubicBezTo>
                      <a:pt x="352" y="154"/>
                      <a:pt x="415" y="104"/>
                      <a:pt x="453" y="41"/>
                    </a:cubicBezTo>
                    <a:cubicBezTo>
                      <a:pt x="404" y="14"/>
                      <a:pt x="350" y="1"/>
                      <a:pt x="297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4"/>
              <p:cNvSpPr/>
              <p:nvPr/>
            </p:nvSpPr>
            <p:spPr>
              <a:xfrm>
                <a:off x="4298200" y="2950225"/>
                <a:ext cx="20150" cy="14475"/>
              </a:xfrm>
              <a:custGeom>
                <a:rect b="b" l="l" r="r" t="t"/>
                <a:pathLst>
                  <a:path extrusionOk="0" h="579" w="806">
                    <a:moveTo>
                      <a:pt x="768" y="1"/>
                    </a:moveTo>
                    <a:cubicBezTo>
                      <a:pt x="755" y="1"/>
                      <a:pt x="730" y="114"/>
                      <a:pt x="642" y="227"/>
                    </a:cubicBezTo>
                    <a:cubicBezTo>
                      <a:pt x="604" y="290"/>
                      <a:pt x="554" y="340"/>
                      <a:pt x="491" y="390"/>
                    </a:cubicBezTo>
                    <a:cubicBezTo>
                      <a:pt x="403" y="441"/>
                      <a:pt x="302" y="478"/>
                      <a:pt x="202" y="491"/>
                    </a:cubicBezTo>
                    <a:cubicBezTo>
                      <a:pt x="89" y="504"/>
                      <a:pt x="13" y="491"/>
                      <a:pt x="1" y="516"/>
                    </a:cubicBezTo>
                    <a:cubicBezTo>
                      <a:pt x="1" y="529"/>
                      <a:pt x="64" y="566"/>
                      <a:pt x="164" y="579"/>
                    </a:cubicBezTo>
                    <a:lnTo>
                      <a:pt x="214" y="579"/>
                    </a:lnTo>
                    <a:cubicBezTo>
                      <a:pt x="340" y="579"/>
                      <a:pt x="453" y="554"/>
                      <a:pt x="567" y="491"/>
                    </a:cubicBezTo>
                    <a:cubicBezTo>
                      <a:pt x="680" y="416"/>
                      <a:pt x="755" y="290"/>
                      <a:pt x="793" y="164"/>
                    </a:cubicBezTo>
                    <a:cubicBezTo>
                      <a:pt x="805" y="63"/>
                      <a:pt x="793" y="1"/>
                      <a:pt x="76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4"/>
              <p:cNvSpPr/>
              <p:nvPr/>
            </p:nvSpPr>
            <p:spPr>
              <a:xfrm>
                <a:off x="4262675" y="2813375"/>
                <a:ext cx="148425" cy="78100"/>
              </a:xfrm>
              <a:custGeom>
                <a:rect b="b" l="l" r="r" t="t"/>
                <a:pathLst>
                  <a:path extrusionOk="0" h="3124" w="5937">
                    <a:moveTo>
                      <a:pt x="3282" y="0"/>
                    </a:moveTo>
                    <a:cubicBezTo>
                      <a:pt x="3182" y="0"/>
                      <a:pt x="3081" y="6"/>
                      <a:pt x="2981" y="17"/>
                    </a:cubicBezTo>
                    <a:cubicBezTo>
                      <a:pt x="2792" y="30"/>
                      <a:pt x="2604" y="67"/>
                      <a:pt x="2428" y="130"/>
                    </a:cubicBezTo>
                    <a:lnTo>
                      <a:pt x="2138" y="80"/>
                    </a:lnTo>
                    <a:cubicBezTo>
                      <a:pt x="1972" y="26"/>
                      <a:pt x="1804" y="0"/>
                      <a:pt x="1639" y="0"/>
                    </a:cubicBezTo>
                    <a:cubicBezTo>
                      <a:pt x="813" y="0"/>
                      <a:pt x="78" y="645"/>
                      <a:pt x="26" y="1526"/>
                    </a:cubicBezTo>
                    <a:cubicBezTo>
                      <a:pt x="1" y="1740"/>
                      <a:pt x="64" y="1941"/>
                      <a:pt x="189" y="2117"/>
                    </a:cubicBezTo>
                    <a:lnTo>
                      <a:pt x="189" y="2130"/>
                    </a:lnTo>
                    <a:cubicBezTo>
                      <a:pt x="491" y="2457"/>
                      <a:pt x="1082" y="2306"/>
                      <a:pt x="1447" y="2595"/>
                    </a:cubicBezTo>
                    <a:lnTo>
                      <a:pt x="1641" y="2024"/>
                    </a:lnTo>
                    <a:lnTo>
                      <a:pt x="1641" y="2024"/>
                    </a:lnTo>
                    <a:cubicBezTo>
                      <a:pt x="1577" y="2275"/>
                      <a:pt x="1767" y="2554"/>
                      <a:pt x="2000" y="2670"/>
                    </a:cubicBezTo>
                    <a:cubicBezTo>
                      <a:pt x="2264" y="2784"/>
                      <a:pt x="2553" y="2834"/>
                      <a:pt x="2843" y="2834"/>
                    </a:cubicBezTo>
                    <a:cubicBezTo>
                      <a:pt x="3132" y="2859"/>
                      <a:pt x="3434" y="2909"/>
                      <a:pt x="3647" y="3123"/>
                    </a:cubicBezTo>
                    <a:cubicBezTo>
                      <a:pt x="3685" y="2985"/>
                      <a:pt x="3735" y="2859"/>
                      <a:pt x="3786" y="2733"/>
                    </a:cubicBezTo>
                    <a:cubicBezTo>
                      <a:pt x="3798" y="2834"/>
                      <a:pt x="3811" y="2947"/>
                      <a:pt x="3823" y="3048"/>
                    </a:cubicBezTo>
                    <a:cubicBezTo>
                      <a:pt x="3912" y="2733"/>
                      <a:pt x="4025" y="2419"/>
                      <a:pt x="4150" y="2117"/>
                    </a:cubicBezTo>
                    <a:lnTo>
                      <a:pt x="5936" y="2620"/>
                    </a:lnTo>
                    <a:cubicBezTo>
                      <a:pt x="5936" y="2029"/>
                      <a:pt x="5735" y="1451"/>
                      <a:pt x="5370" y="985"/>
                    </a:cubicBezTo>
                    <a:lnTo>
                      <a:pt x="5358" y="973"/>
                    </a:lnTo>
                    <a:cubicBezTo>
                      <a:pt x="4833" y="348"/>
                      <a:pt x="4071" y="0"/>
                      <a:pt x="3282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4"/>
              <p:cNvSpPr/>
              <p:nvPr/>
            </p:nvSpPr>
            <p:spPr>
              <a:xfrm>
                <a:off x="4341900" y="2838000"/>
                <a:ext cx="122000" cy="190875"/>
              </a:xfrm>
              <a:custGeom>
                <a:rect b="b" l="l" r="r" t="t"/>
                <a:pathLst>
                  <a:path extrusionOk="0" h="7635" w="4880">
                    <a:moveTo>
                      <a:pt x="2189" y="0"/>
                    </a:moveTo>
                    <a:cubicBezTo>
                      <a:pt x="2553" y="478"/>
                      <a:pt x="2754" y="1044"/>
                      <a:pt x="2754" y="1635"/>
                    </a:cubicBezTo>
                    <a:lnTo>
                      <a:pt x="981" y="1132"/>
                    </a:lnTo>
                    <a:cubicBezTo>
                      <a:pt x="856" y="1434"/>
                      <a:pt x="743" y="1748"/>
                      <a:pt x="654" y="2063"/>
                    </a:cubicBezTo>
                    <a:cubicBezTo>
                      <a:pt x="529" y="2465"/>
                      <a:pt x="529" y="2893"/>
                      <a:pt x="654" y="3295"/>
                    </a:cubicBezTo>
                    <a:cubicBezTo>
                      <a:pt x="755" y="3484"/>
                      <a:pt x="818" y="3697"/>
                      <a:pt x="881" y="3899"/>
                    </a:cubicBezTo>
                    <a:cubicBezTo>
                      <a:pt x="919" y="4213"/>
                      <a:pt x="768" y="4527"/>
                      <a:pt x="592" y="4791"/>
                    </a:cubicBezTo>
                    <a:cubicBezTo>
                      <a:pt x="390" y="5043"/>
                      <a:pt x="227" y="5307"/>
                      <a:pt x="101" y="5609"/>
                    </a:cubicBezTo>
                    <a:cubicBezTo>
                      <a:pt x="1" y="5911"/>
                      <a:pt x="13" y="6250"/>
                      <a:pt x="139" y="6552"/>
                    </a:cubicBezTo>
                    <a:cubicBezTo>
                      <a:pt x="227" y="6791"/>
                      <a:pt x="378" y="6992"/>
                      <a:pt x="579" y="7143"/>
                    </a:cubicBezTo>
                    <a:cubicBezTo>
                      <a:pt x="843" y="7344"/>
                      <a:pt x="1157" y="7457"/>
                      <a:pt x="1484" y="7457"/>
                    </a:cubicBezTo>
                    <a:lnTo>
                      <a:pt x="1472" y="7570"/>
                    </a:lnTo>
                    <a:cubicBezTo>
                      <a:pt x="1668" y="7613"/>
                      <a:pt x="1867" y="7635"/>
                      <a:pt x="2065" y="7635"/>
                    </a:cubicBezTo>
                    <a:cubicBezTo>
                      <a:pt x="2790" y="7635"/>
                      <a:pt x="3498" y="7350"/>
                      <a:pt x="4012" y="6816"/>
                    </a:cubicBezTo>
                    <a:cubicBezTo>
                      <a:pt x="4704" y="6061"/>
                      <a:pt x="4880" y="4791"/>
                      <a:pt x="4314" y="3961"/>
                    </a:cubicBezTo>
                    <a:cubicBezTo>
                      <a:pt x="4087" y="3622"/>
                      <a:pt x="3760" y="3370"/>
                      <a:pt x="3610" y="2993"/>
                    </a:cubicBezTo>
                    <a:cubicBezTo>
                      <a:pt x="3484" y="2666"/>
                      <a:pt x="3509" y="2289"/>
                      <a:pt x="3471" y="1924"/>
                    </a:cubicBezTo>
                    <a:cubicBezTo>
                      <a:pt x="3396" y="1308"/>
                      <a:pt x="3107" y="742"/>
                      <a:pt x="2654" y="315"/>
                    </a:cubicBezTo>
                    <a:cubicBezTo>
                      <a:pt x="2516" y="202"/>
                      <a:pt x="2352" y="88"/>
                      <a:pt x="218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4"/>
              <p:cNvSpPr/>
              <p:nvPr/>
            </p:nvSpPr>
            <p:spPr>
              <a:xfrm>
                <a:off x="4966550" y="3174400"/>
                <a:ext cx="96850" cy="149325"/>
              </a:xfrm>
              <a:custGeom>
                <a:rect b="b" l="l" r="r" t="t"/>
                <a:pathLst>
                  <a:path extrusionOk="0" h="5973" w="3874">
                    <a:moveTo>
                      <a:pt x="2155" y="1"/>
                    </a:moveTo>
                    <a:cubicBezTo>
                      <a:pt x="1538" y="1"/>
                      <a:pt x="953" y="296"/>
                      <a:pt x="592" y="804"/>
                    </a:cubicBezTo>
                    <a:cubicBezTo>
                      <a:pt x="189" y="1370"/>
                      <a:pt x="1" y="2049"/>
                      <a:pt x="64" y="2741"/>
                    </a:cubicBezTo>
                    <a:cubicBezTo>
                      <a:pt x="114" y="3822"/>
                      <a:pt x="667" y="4828"/>
                      <a:pt x="1547" y="5469"/>
                    </a:cubicBezTo>
                    <a:cubicBezTo>
                      <a:pt x="1925" y="5721"/>
                      <a:pt x="2365" y="5897"/>
                      <a:pt x="2817" y="5972"/>
                    </a:cubicBezTo>
                    <a:lnTo>
                      <a:pt x="2830" y="5972"/>
                    </a:lnTo>
                    <a:lnTo>
                      <a:pt x="3874" y="301"/>
                    </a:lnTo>
                    <a:lnTo>
                      <a:pt x="3861" y="301"/>
                    </a:lnTo>
                    <a:cubicBezTo>
                      <a:pt x="3396" y="163"/>
                      <a:pt x="2918" y="75"/>
                      <a:pt x="2440" y="25"/>
                    </a:cubicBezTo>
                    <a:lnTo>
                      <a:pt x="2365" y="12"/>
                    </a:lnTo>
                    <a:cubicBezTo>
                      <a:pt x="2295" y="4"/>
                      <a:pt x="2224" y="1"/>
                      <a:pt x="2155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4"/>
              <p:cNvSpPr/>
              <p:nvPr/>
            </p:nvSpPr>
            <p:spPr>
              <a:xfrm>
                <a:off x="4737375" y="2988900"/>
                <a:ext cx="218200" cy="69175"/>
              </a:xfrm>
              <a:custGeom>
                <a:rect b="b" l="l" r="r" t="t"/>
                <a:pathLst>
                  <a:path extrusionOk="0" h="2767" w="8728">
                    <a:moveTo>
                      <a:pt x="189" y="0"/>
                    </a:moveTo>
                    <a:lnTo>
                      <a:pt x="1" y="868"/>
                    </a:lnTo>
                    <a:lnTo>
                      <a:pt x="8539" y="2767"/>
                    </a:lnTo>
                    <a:lnTo>
                      <a:pt x="8728" y="1899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4"/>
              <p:cNvSpPr/>
              <p:nvPr/>
            </p:nvSpPr>
            <p:spPr>
              <a:xfrm>
                <a:off x="4182200" y="3067175"/>
                <a:ext cx="111325" cy="22025"/>
              </a:xfrm>
              <a:custGeom>
                <a:rect b="b" l="l" r="r" t="t"/>
                <a:pathLst>
                  <a:path extrusionOk="0" h="881" w="4453">
                    <a:moveTo>
                      <a:pt x="868" y="1"/>
                    </a:moveTo>
                    <a:cubicBezTo>
                      <a:pt x="789" y="1"/>
                      <a:pt x="709" y="5"/>
                      <a:pt x="629" y="13"/>
                    </a:cubicBezTo>
                    <a:cubicBezTo>
                      <a:pt x="466" y="38"/>
                      <a:pt x="302" y="101"/>
                      <a:pt x="164" y="189"/>
                    </a:cubicBezTo>
                    <a:cubicBezTo>
                      <a:pt x="101" y="214"/>
                      <a:pt x="51" y="252"/>
                      <a:pt x="1" y="290"/>
                    </a:cubicBezTo>
                    <a:cubicBezTo>
                      <a:pt x="202" y="189"/>
                      <a:pt x="416" y="114"/>
                      <a:pt x="629" y="88"/>
                    </a:cubicBezTo>
                    <a:cubicBezTo>
                      <a:pt x="702" y="81"/>
                      <a:pt x="775" y="77"/>
                      <a:pt x="849" y="77"/>
                    </a:cubicBezTo>
                    <a:cubicBezTo>
                      <a:pt x="1018" y="77"/>
                      <a:pt x="1188" y="99"/>
                      <a:pt x="1346" y="151"/>
                    </a:cubicBezTo>
                    <a:cubicBezTo>
                      <a:pt x="1635" y="227"/>
                      <a:pt x="1925" y="327"/>
                      <a:pt x="2201" y="440"/>
                    </a:cubicBezTo>
                    <a:cubicBezTo>
                      <a:pt x="2478" y="566"/>
                      <a:pt x="2754" y="667"/>
                      <a:pt x="3044" y="755"/>
                    </a:cubicBezTo>
                    <a:cubicBezTo>
                      <a:pt x="3283" y="830"/>
                      <a:pt x="3534" y="868"/>
                      <a:pt x="3786" y="881"/>
                    </a:cubicBezTo>
                    <a:cubicBezTo>
                      <a:pt x="3949" y="881"/>
                      <a:pt x="4125" y="855"/>
                      <a:pt x="4289" y="805"/>
                    </a:cubicBezTo>
                    <a:cubicBezTo>
                      <a:pt x="4339" y="793"/>
                      <a:pt x="4402" y="767"/>
                      <a:pt x="4452" y="742"/>
                    </a:cubicBezTo>
                    <a:lnTo>
                      <a:pt x="4452" y="742"/>
                    </a:lnTo>
                    <a:cubicBezTo>
                      <a:pt x="4238" y="793"/>
                      <a:pt x="4012" y="805"/>
                      <a:pt x="3798" y="805"/>
                    </a:cubicBezTo>
                    <a:cubicBezTo>
                      <a:pt x="3547" y="793"/>
                      <a:pt x="3308" y="742"/>
                      <a:pt x="3081" y="667"/>
                    </a:cubicBezTo>
                    <a:cubicBezTo>
                      <a:pt x="2817" y="591"/>
                      <a:pt x="2541" y="478"/>
                      <a:pt x="2239" y="352"/>
                    </a:cubicBezTo>
                    <a:cubicBezTo>
                      <a:pt x="1962" y="239"/>
                      <a:pt x="1673" y="139"/>
                      <a:pt x="1384" y="63"/>
                    </a:cubicBezTo>
                    <a:cubicBezTo>
                      <a:pt x="1212" y="20"/>
                      <a:pt x="1040" y="1"/>
                      <a:pt x="868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4"/>
              <p:cNvSpPr/>
              <p:nvPr/>
            </p:nvSpPr>
            <p:spPr>
              <a:xfrm>
                <a:off x="4366100" y="3087925"/>
                <a:ext cx="97500" cy="32675"/>
              </a:xfrm>
              <a:custGeom>
                <a:rect b="b" l="l" r="r" t="t"/>
                <a:pathLst>
                  <a:path extrusionOk="0" h="1307" w="3900">
                    <a:moveTo>
                      <a:pt x="395" y="0"/>
                    </a:moveTo>
                    <a:cubicBezTo>
                      <a:pt x="315" y="0"/>
                      <a:pt x="233" y="13"/>
                      <a:pt x="152" y="38"/>
                    </a:cubicBezTo>
                    <a:cubicBezTo>
                      <a:pt x="101" y="38"/>
                      <a:pt x="39" y="76"/>
                      <a:pt x="1" y="113"/>
                    </a:cubicBezTo>
                    <a:cubicBezTo>
                      <a:pt x="1" y="115"/>
                      <a:pt x="2" y="116"/>
                      <a:pt x="4" y="116"/>
                    </a:cubicBezTo>
                    <a:cubicBezTo>
                      <a:pt x="16" y="116"/>
                      <a:pt x="65" y="85"/>
                      <a:pt x="152" y="63"/>
                    </a:cubicBezTo>
                    <a:cubicBezTo>
                      <a:pt x="202" y="55"/>
                      <a:pt x="252" y="51"/>
                      <a:pt x="303" y="51"/>
                    </a:cubicBezTo>
                    <a:cubicBezTo>
                      <a:pt x="403" y="51"/>
                      <a:pt x="504" y="67"/>
                      <a:pt x="604" y="101"/>
                    </a:cubicBezTo>
                    <a:cubicBezTo>
                      <a:pt x="806" y="176"/>
                      <a:pt x="1007" y="302"/>
                      <a:pt x="1158" y="466"/>
                    </a:cubicBezTo>
                    <a:cubicBezTo>
                      <a:pt x="1359" y="667"/>
                      <a:pt x="1573" y="855"/>
                      <a:pt x="1812" y="1019"/>
                    </a:cubicBezTo>
                    <a:cubicBezTo>
                      <a:pt x="2135" y="1207"/>
                      <a:pt x="2503" y="1306"/>
                      <a:pt x="2870" y="1306"/>
                    </a:cubicBezTo>
                    <a:cubicBezTo>
                      <a:pt x="3017" y="1306"/>
                      <a:pt x="3164" y="1290"/>
                      <a:pt x="3308" y="1258"/>
                    </a:cubicBezTo>
                    <a:cubicBezTo>
                      <a:pt x="3471" y="1220"/>
                      <a:pt x="3610" y="1157"/>
                      <a:pt x="3748" y="1082"/>
                    </a:cubicBezTo>
                    <a:cubicBezTo>
                      <a:pt x="3798" y="1057"/>
                      <a:pt x="3849" y="1031"/>
                      <a:pt x="3899" y="994"/>
                    </a:cubicBezTo>
                    <a:lnTo>
                      <a:pt x="3899" y="994"/>
                    </a:lnTo>
                    <a:cubicBezTo>
                      <a:pt x="3710" y="1069"/>
                      <a:pt x="3509" y="1145"/>
                      <a:pt x="3308" y="1182"/>
                    </a:cubicBezTo>
                    <a:cubicBezTo>
                      <a:pt x="3176" y="1209"/>
                      <a:pt x="3042" y="1223"/>
                      <a:pt x="2909" y="1223"/>
                    </a:cubicBezTo>
                    <a:cubicBezTo>
                      <a:pt x="2546" y="1223"/>
                      <a:pt x="2184" y="1124"/>
                      <a:pt x="1862" y="931"/>
                    </a:cubicBezTo>
                    <a:cubicBezTo>
                      <a:pt x="1636" y="767"/>
                      <a:pt x="1422" y="591"/>
                      <a:pt x="1233" y="403"/>
                    </a:cubicBezTo>
                    <a:cubicBezTo>
                      <a:pt x="1057" y="239"/>
                      <a:pt x="856" y="113"/>
                      <a:pt x="630" y="38"/>
                    </a:cubicBezTo>
                    <a:cubicBezTo>
                      <a:pt x="554" y="13"/>
                      <a:pt x="476" y="0"/>
                      <a:pt x="395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4"/>
              <p:cNvSpPr/>
              <p:nvPr/>
            </p:nvSpPr>
            <p:spPr>
              <a:xfrm>
                <a:off x="4420175" y="3170275"/>
                <a:ext cx="85850" cy="29675"/>
              </a:xfrm>
              <a:custGeom>
                <a:rect b="b" l="l" r="r" t="t"/>
                <a:pathLst>
                  <a:path extrusionOk="0" h="1187" w="3434">
                    <a:moveTo>
                      <a:pt x="3434" y="1"/>
                    </a:moveTo>
                    <a:lnTo>
                      <a:pt x="3434" y="1"/>
                    </a:lnTo>
                    <a:cubicBezTo>
                      <a:pt x="3258" y="64"/>
                      <a:pt x="3094" y="139"/>
                      <a:pt x="2931" y="227"/>
                    </a:cubicBezTo>
                    <a:lnTo>
                      <a:pt x="1749" y="818"/>
                    </a:lnTo>
                    <a:cubicBezTo>
                      <a:pt x="1547" y="919"/>
                      <a:pt x="1321" y="1007"/>
                      <a:pt x="1082" y="1057"/>
                    </a:cubicBezTo>
                    <a:cubicBezTo>
                      <a:pt x="948" y="1096"/>
                      <a:pt x="798" y="1112"/>
                      <a:pt x="651" y="1112"/>
                    </a:cubicBezTo>
                    <a:cubicBezTo>
                      <a:pt x="606" y="1112"/>
                      <a:pt x="561" y="1110"/>
                      <a:pt x="516" y="1107"/>
                    </a:cubicBezTo>
                    <a:cubicBezTo>
                      <a:pt x="340" y="1082"/>
                      <a:pt x="164" y="1032"/>
                      <a:pt x="1" y="957"/>
                    </a:cubicBezTo>
                    <a:lnTo>
                      <a:pt x="1" y="957"/>
                    </a:lnTo>
                    <a:cubicBezTo>
                      <a:pt x="38" y="994"/>
                      <a:pt x="76" y="1019"/>
                      <a:pt x="126" y="1045"/>
                    </a:cubicBezTo>
                    <a:cubicBezTo>
                      <a:pt x="240" y="1107"/>
                      <a:pt x="365" y="1145"/>
                      <a:pt x="504" y="1170"/>
                    </a:cubicBezTo>
                    <a:cubicBezTo>
                      <a:pt x="587" y="1181"/>
                      <a:pt x="670" y="1187"/>
                      <a:pt x="754" y="1187"/>
                    </a:cubicBezTo>
                    <a:cubicBezTo>
                      <a:pt x="872" y="1187"/>
                      <a:pt x="989" y="1175"/>
                      <a:pt x="1107" y="1145"/>
                    </a:cubicBezTo>
                    <a:cubicBezTo>
                      <a:pt x="1346" y="1095"/>
                      <a:pt x="1573" y="1007"/>
                      <a:pt x="1799" y="894"/>
                    </a:cubicBezTo>
                    <a:cubicBezTo>
                      <a:pt x="2252" y="667"/>
                      <a:pt x="2667" y="441"/>
                      <a:pt x="2956" y="278"/>
                    </a:cubicBezTo>
                    <a:cubicBezTo>
                      <a:pt x="3119" y="202"/>
                      <a:pt x="3283" y="114"/>
                      <a:pt x="343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4"/>
              <p:cNvSpPr/>
              <p:nvPr/>
            </p:nvSpPr>
            <p:spPr>
              <a:xfrm>
                <a:off x="4177800" y="3125325"/>
                <a:ext cx="244300" cy="70775"/>
              </a:xfrm>
              <a:custGeom>
                <a:rect b="b" l="l" r="r" t="t"/>
                <a:pathLst>
                  <a:path extrusionOk="0" h="2831" w="9772">
                    <a:moveTo>
                      <a:pt x="416" y="1"/>
                    </a:moveTo>
                    <a:cubicBezTo>
                      <a:pt x="277" y="1"/>
                      <a:pt x="139" y="26"/>
                      <a:pt x="1" y="76"/>
                    </a:cubicBezTo>
                    <a:cubicBezTo>
                      <a:pt x="139" y="51"/>
                      <a:pt x="277" y="38"/>
                      <a:pt x="416" y="38"/>
                    </a:cubicBezTo>
                    <a:cubicBezTo>
                      <a:pt x="793" y="64"/>
                      <a:pt x="1157" y="189"/>
                      <a:pt x="1484" y="378"/>
                    </a:cubicBezTo>
                    <a:cubicBezTo>
                      <a:pt x="1711" y="516"/>
                      <a:pt x="1924" y="667"/>
                      <a:pt x="2126" y="831"/>
                    </a:cubicBezTo>
                    <a:cubicBezTo>
                      <a:pt x="2352" y="1019"/>
                      <a:pt x="2578" y="1220"/>
                      <a:pt x="2817" y="1422"/>
                    </a:cubicBezTo>
                    <a:cubicBezTo>
                      <a:pt x="3069" y="1648"/>
                      <a:pt x="3358" y="1849"/>
                      <a:pt x="3647" y="2000"/>
                    </a:cubicBezTo>
                    <a:cubicBezTo>
                      <a:pt x="3974" y="2176"/>
                      <a:pt x="4339" y="2277"/>
                      <a:pt x="4704" y="2302"/>
                    </a:cubicBezTo>
                    <a:cubicBezTo>
                      <a:pt x="4813" y="2311"/>
                      <a:pt x="4922" y="2315"/>
                      <a:pt x="5029" y="2315"/>
                    </a:cubicBezTo>
                    <a:cubicBezTo>
                      <a:pt x="5658" y="2315"/>
                      <a:pt x="6241" y="2174"/>
                      <a:pt x="6778" y="2088"/>
                    </a:cubicBezTo>
                    <a:cubicBezTo>
                      <a:pt x="7090" y="2024"/>
                      <a:pt x="7405" y="1993"/>
                      <a:pt x="7722" y="1993"/>
                    </a:cubicBezTo>
                    <a:cubicBezTo>
                      <a:pt x="7968" y="1993"/>
                      <a:pt x="8216" y="2012"/>
                      <a:pt x="8463" y="2050"/>
                    </a:cubicBezTo>
                    <a:cubicBezTo>
                      <a:pt x="8828" y="2126"/>
                      <a:pt x="9180" y="2289"/>
                      <a:pt x="9482" y="2528"/>
                    </a:cubicBezTo>
                    <a:cubicBezTo>
                      <a:pt x="9583" y="2616"/>
                      <a:pt x="9671" y="2717"/>
                      <a:pt x="9771" y="2830"/>
                    </a:cubicBezTo>
                    <a:cubicBezTo>
                      <a:pt x="9696" y="2704"/>
                      <a:pt x="9608" y="2591"/>
                      <a:pt x="9495" y="2503"/>
                    </a:cubicBezTo>
                    <a:cubicBezTo>
                      <a:pt x="9205" y="2239"/>
                      <a:pt x="8853" y="2063"/>
                      <a:pt x="8463" y="1988"/>
                    </a:cubicBezTo>
                    <a:cubicBezTo>
                      <a:pt x="8189" y="1939"/>
                      <a:pt x="7911" y="1914"/>
                      <a:pt x="7635" y="1914"/>
                    </a:cubicBezTo>
                    <a:cubicBezTo>
                      <a:pt x="7342" y="1914"/>
                      <a:pt x="7051" y="1942"/>
                      <a:pt x="6766" y="2000"/>
                    </a:cubicBezTo>
                    <a:cubicBezTo>
                      <a:pt x="6223" y="2085"/>
                      <a:pt x="5645" y="2215"/>
                      <a:pt x="5038" y="2215"/>
                    </a:cubicBezTo>
                    <a:cubicBezTo>
                      <a:pt x="4927" y="2215"/>
                      <a:pt x="4816" y="2211"/>
                      <a:pt x="4704" y="2201"/>
                    </a:cubicBezTo>
                    <a:cubicBezTo>
                      <a:pt x="4351" y="2176"/>
                      <a:pt x="3999" y="2076"/>
                      <a:pt x="3685" y="1912"/>
                    </a:cubicBezTo>
                    <a:cubicBezTo>
                      <a:pt x="3396" y="1761"/>
                      <a:pt x="3119" y="1573"/>
                      <a:pt x="2868" y="1359"/>
                    </a:cubicBezTo>
                    <a:cubicBezTo>
                      <a:pt x="2629" y="1158"/>
                      <a:pt x="2402" y="944"/>
                      <a:pt x="2176" y="768"/>
                    </a:cubicBezTo>
                    <a:cubicBezTo>
                      <a:pt x="1962" y="604"/>
                      <a:pt x="1748" y="453"/>
                      <a:pt x="1522" y="315"/>
                    </a:cubicBezTo>
                    <a:cubicBezTo>
                      <a:pt x="1183" y="126"/>
                      <a:pt x="805" y="13"/>
                      <a:pt x="416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4"/>
              <p:cNvSpPr/>
              <p:nvPr/>
            </p:nvSpPr>
            <p:spPr>
              <a:xfrm>
                <a:off x="4199800" y="3216800"/>
                <a:ext cx="205950" cy="43425"/>
              </a:xfrm>
              <a:custGeom>
                <a:rect b="b" l="l" r="r" t="t"/>
                <a:pathLst>
                  <a:path extrusionOk="0" h="1737" w="8238">
                    <a:moveTo>
                      <a:pt x="1" y="1"/>
                    </a:moveTo>
                    <a:lnTo>
                      <a:pt x="1" y="1"/>
                    </a:lnTo>
                    <a:cubicBezTo>
                      <a:pt x="13" y="26"/>
                      <a:pt x="38" y="39"/>
                      <a:pt x="64" y="64"/>
                    </a:cubicBezTo>
                    <a:cubicBezTo>
                      <a:pt x="114" y="102"/>
                      <a:pt x="177" y="152"/>
                      <a:pt x="277" y="215"/>
                    </a:cubicBezTo>
                    <a:cubicBezTo>
                      <a:pt x="541" y="378"/>
                      <a:pt x="818" y="517"/>
                      <a:pt x="1120" y="630"/>
                    </a:cubicBezTo>
                    <a:cubicBezTo>
                      <a:pt x="1560" y="781"/>
                      <a:pt x="2025" y="869"/>
                      <a:pt x="2503" y="906"/>
                    </a:cubicBezTo>
                    <a:cubicBezTo>
                      <a:pt x="2706" y="920"/>
                      <a:pt x="2911" y="927"/>
                      <a:pt x="3116" y="927"/>
                    </a:cubicBezTo>
                    <a:cubicBezTo>
                      <a:pt x="3483" y="927"/>
                      <a:pt x="3851" y="904"/>
                      <a:pt x="4213" y="856"/>
                    </a:cubicBezTo>
                    <a:cubicBezTo>
                      <a:pt x="4817" y="781"/>
                      <a:pt x="5383" y="667"/>
                      <a:pt x="5911" y="667"/>
                    </a:cubicBezTo>
                    <a:cubicBezTo>
                      <a:pt x="5939" y="667"/>
                      <a:pt x="5967" y="666"/>
                      <a:pt x="5996" y="666"/>
                    </a:cubicBezTo>
                    <a:cubicBezTo>
                      <a:pt x="6421" y="666"/>
                      <a:pt x="6855" y="755"/>
                      <a:pt x="7244" y="944"/>
                    </a:cubicBezTo>
                    <a:cubicBezTo>
                      <a:pt x="7521" y="1082"/>
                      <a:pt x="7785" y="1271"/>
                      <a:pt x="7998" y="1485"/>
                    </a:cubicBezTo>
                    <a:cubicBezTo>
                      <a:pt x="8162" y="1636"/>
                      <a:pt x="8237" y="1736"/>
                      <a:pt x="8237" y="1736"/>
                    </a:cubicBezTo>
                    <a:cubicBezTo>
                      <a:pt x="8225" y="1699"/>
                      <a:pt x="8212" y="1673"/>
                      <a:pt x="8187" y="1661"/>
                    </a:cubicBezTo>
                    <a:cubicBezTo>
                      <a:pt x="8162" y="1611"/>
                      <a:pt x="8099" y="1548"/>
                      <a:pt x="8024" y="1460"/>
                    </a:cubicBezTo>
                    <a:cubicBezTo>
                      <a:pt x="7810" y="1221"/>
                      <a:pt x="7558" y="1032"/>
                      <a:pt x="7269" y="881"/>
                    </a:cubicBezTo>
                    <a:cubicBezTo>
                      <a:pt x="6875" y="690"/>
                      <a:pt x="6424" y="578"/>
                      <a:pt x="5981" y="578"/>
                    </a:cubicBezTo>
                    <a:cubicBezTo>
                      <a:pt x="5958" y="578"/>
                      <a:pt x="5934" y="579"/>
                      <a:pt x="5911" y="579"/>
                    </a:cubicBezTo>
                    <a:cubicBezTo>
                      <a:pt x="5370" y="579"/>
                      <a:pt x="4804" y="693"/>
                      <a:pt x="4201" y="768"/>
                    </a:cubicBezTo>
                    <a:cubicBezTo>
                      <a:pt x="3816" y="811"/>
                      <a:pt x="3432" y="836"/>
                      <a:pt x="3047" y="836"/>
                    </a:cubicBezTo>
                    <a:cubicBezTo>
                      <a:pt x="2866" y="836"/>
                      <a:pt x="2685" y="830"/>
                      <a:pt x="2503" y="818"/>
                    </a:cubicBezTo>
                    <a:cubicBezTo>
                      <a:pt x="2038" y="793"/>
                      <a:pt x="1585" y="705"/>
                      <a:pt x="1145" y="567"/>
                    </a:cubicBezTo>
                    <a:cubicBezTo>
                      <a:pt x="843" y="466"/>
                      <a:pt x="554" y="340"/>
                      <a:pt x="290" y="177"/>
                    </a:cubicBezTo>
                    <a:cubicBezTo>
                      <a:pt x="101" y="64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4"/>
              <p:cNvSpPr/>
              <p:nvPr/>
            </p:nvSpPr>
            <p:spPr>
              <a:xfrm>
                <a:off x="5021575" y="2923825"/>
                <a:ext cx="51275" cy="10075"/>
              </a:xfrm>
              <a:custGeom>
                <a:rect b="b" l="l" r="r" t="t"/>
                <a:pathLst>
                  <a:path extrusionOk="0" h="403" w="2051">
                    <a:moveTo>
                      <a:pt x="0" y="0"/>
                    </a:moveTo>
                    <a:lnTo>
                      <a:pt x="0" y="0"/>
                    </a:lnTo>
                    <a:cubicBezTo>
                      <a:pt x="679" y="189"/>
                      <a:pt x="1358" y="327"/>
                      <a:pt x="2050" y="403"/>
                    </a:cubicBezTo>
                    <a:cubicBezTo>
                      <a:pt x="1384" y="201"/>
                      <a:pt x="692" y="76"/>
                      <a:pt x="0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4"/>
              <p:cNvSpPr/>
              <p:nvPr/>
            </p:nvSpPr>
            <p:spPr>
              <a:xfrm>
                <a:off x="5020000" y="2935450"/>
                <a:ext cx="50950" cy="9775"/>
              </a:xfrm>
              <a:custGeom>
                <a:rect b="b" l="l" r="r" t="t"/>
                <a:pathLst>
                  <a:path extrusionOk="0" h="391" w="2038">
                    <a:moveTo>
                      <a:pt x="0" y="1"/>
                    </a:moveTo>
                    <a:cubicBezTo>
                      <a:pt x="667" y="189"/>
                      <a:pt x="1346" y="315"/>
                      <a:pt x="2038" y="390"/>
                    </a:cubicBezTo>
                    <a:cubicBezTo>
                      <a:pt x="1711" y="277"/>
                      <a:pt x="1371" y="202"/>
                      <a:pt x="1032" y="151"/>
                    </a:cubicBezTo>
                    <a:cubicBezTo>
                      <a:pt x="692" y="76"/>
                      <a:pt x="340" y="26"/>
                      <a:pt x="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4"/>
              <p:cNvSpPr/>
              <p:nvPr/>
            </p:nvSpPr>
            <p:spPr>
              <a:xfrm>
                <a:off x="5018425" y="2947075"/>
                <a:ext cx="51275" cy="10100"/>
              </a:xfrm>
              <a:custGeom>
                <a:rect b="b" l="l" r="r" t="t"/>
                <a:pathLst>
                  <a:path extrusionOk="0" h="404" w="2051">
                    <a:moveTo>
                      <a:pt x="1" y="1"/>
                    </a:moveTo>
                    <a:lnTo>
                      <a:pt x="1" y="1"/>
                    </a:lnTo>
                    <a:cubicBezTo>
                      <a:pt x="667" y="202"/>
                      <a:pt x="1359" y="328"/>
                      <a:pt x="2050" y="403"/>
                    </a:cubicBezTo>
                    <a:cubicBezTo>
                      <a:pt x="2050" y="378"/>
                      <a:pt x="1598" y="265"/>
                      <a:pt x="1032" y="164"/>
                    </a:cubicBezTo>
                    <a:cubicBezTo>
                      <a:pt x="692" y="76"/>
                      <a:pt x="353" y="26"/>
                      <a:pt x="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4"/>
              <p:cNvSpPr/>
              <p:nvPr/>
            </p:nvSpPr>
            <p:spPr>
              <a:xfrm>
                <a:off x="4635850" y="3023450"/>
                <a:ext cx="390775" cy="88400"/>
              </a:xfrm>
              <a:custGeom>
                <a:rect b="b" l="l" r="r" t="t"/>
                <a:pathLst>
                  <a:path extrusionOk="0" h="3536" w="15631">
                    <a:moveTo>
                      <a:pt x="15" y="1"/>
                    </a:moveTo>
                    <a:cubicBezTo>
                      <a:pt x="14" y="1"/>
                      <a:pt x="13" y="1"/>
                      <a:pt x="13" y="1"/>
                    </a:cubicBezTo>
                    <a:cubicBezTo>
                      <a:pt x="0" y="27"/>
                      <a:pt x="3496" y="831"/>
                      <a:pt x="7809" y="1812"/>
                    </a:cubicBezTo>
                    <a:cubicBezTo>
                      <a:pt x="12087" y="2773"/>
                      <a:pt x="15574" y="3535"/>
                      <a:pt x="15630" y="3535"/>
                    </a:cubicBezTo>
                    <a:cubicBezTo>
                      <a:pt x="15630" y="3535"/>
                      <a:pt x="15631" y="3535"/>
                      <a:pt x="15631" y="3535"/>
                    </a:cubicBezTo>
                    <a:cubicBezTo>
                      <a:pt x="15631" y="3510"/>
                      <a:pt x="12147" y="2692"/>
                      <a:pt x="7834" y="1724"/>
                    </a:cubicBezTo>
                    <a:cubicBezTo>
                      <a:pt x="3590" y="759"/>
                      <a:pt x="125" y="1"/>
                      <a:pt x="1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4"/>
              <p:cNvSpPr/>
              <p:nvPr/>
            </p:nvSpPr>
            <p:spPr>
              <a:xfrm>
                <a:off x="4722600" y="3058975"/>
                <a:ext cx="186775" cy="43150"/>
              </a:xfrm>
              <a:custGeom>
                <a:rect b="b" l="l" r="r" t="t"/>
                <a:pathLst>
                  <a:path extrusionOk="0" h="1726" w="7471">
                    <a:moveTo>
                      <a:pt x="7" y="0"/>
                    </a:moveTo>
                    <a:cubicBezTo>
                      <a:pt x="3" y="0"/>
                      <a:pt x="1" y="1"/>
                      <a:pt x="1" y="1"/>
                    </a:cubicBezTo>
                    <a:cubicBezTo>
                      <a:pt x="1" y="27"/>
                      <a:pt x="1661" y="429"/>
                      <a:pt x="3723" y="907"/>
                    </a:cubicBezTo>
                    <a:cubicBezTo>
                      <a:pt x="5718" y="1369"/>
                      <a:pt x="7348" y="1725"/>
                      <a:pt x="7452" y="1725"/>
                    </a:cubicBezTo>
                    <a:cubicBezTo>
                      <a:pt x="7456" y="1725"/>
                      <a:pt x="7458" y="1725"/>
                      <a:pt x="7458" y="1724"/>
                    </a:cubicBezTo>
                    <a:cubicBezTo>
                      <a:pt x="7470" y="1699"/>
                      <a:pt x="5798" y="1297"/>
                      <a:pt x="3748" y="819"/>
                    </a:cubicBezTo>
                    <a:cubicBezTo>
                      <a:pt x="1753" y="357"/>
                      <a:pt x="123" y="0"/>
                      <a:pt x="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4"/>
              <p:cNvSpPr/>
              <p:nvPr/>
            </p:nvSpPr>
            <p:spPr>
              <a:xfrm>
                <a:off x="4645400" y="3086525"/>
                <a:ext cx="150475" cy="66750"/>
              </a:xfrm>
              <a:custGeom>
                <a:rect b="b" l="l" r="r" t="t"/>
                <a:pathLst>
                  <a:path extrusionOk="0" h="2670" w="6019">
                    <a:moveTo>
                      <a:pt x="1295" y="0"/>
                    </a:moveTo>
                    <a:cubicBezTo>
                      <a:pt x="282" y="0"/>
                      <a:pt x="0" y="1533"/>
                      <a:pt x="1089" y="1829"/>
                    </a:cubicBezTo>
                    <a:lnTo>
                      <a:pt x="4799" y="2647"/>
                    </a:lnTo>
                    <a:cubicBezTo>
                      <a:pt x="4868" y="2662"/>
                      <a:pt x="4937" y="2670"/>
                      <a:pt x="5005" y="2670"/>
                    </a:cubicBezTo>
                    <a:cubicBezTo>
                      <a:pt x="5430" y="2670"/>
                      <a:pt x="5808" y="2376"/>
                      <a:pt x="5905" y="1943"/>
                    </a:cubicBezTo>
                    <a:cubicBezTo>
                      <a:pt x="6019" y="1440"/>
                      <a:pt x="5704" y="949"/>
                      <a:pt x="5189" y="836"/>
                    </a:cubicBezTo>
                    <a:lnTo>
                      <a:pt x="1492" y="19"/>
                    </a:lnTo>
                    <a:cubicBezTo>
                      <a:pt x="1423" y="6"/>
                      <a:pt x="1358" y="0"/>
                      <a:pt x="1295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4"/>
              <p:cNvSpPr/>
              <p:nvPr/>
            </p:nvSpPr>
            <p:spPr>
              <a:xfrm>
                <a:off x="4818500" y="3123450"/>
                <a:ext cx="147125" cy="68350"/>
              </a:xfrm>
              <a:custGeom>
                <a:rect b="b" l="l" r="r" t="t"/>
                <a:pathLst>
                  <a:path extrusionOk="0" h="2734" w="5885">
                    <a:moveTo>
                      <a:pt x="1066" y="0"/>
                    </a:moveTo>
                    <a:cubicBezTo>
                      <a:pt x="664" y="0"/>
                      <a:pt x="290" y="259"/>
                      <a:pt x="151" y="654"/>
                    </a:cubicBezTo>
                    <a:cubicBezTo>
                      <a:pt x="0" y="1082"/>
                      <a:pt x="176" y="1560"/>
                      <a:pt x="578" y="1798"/>
                    </a:cubicBezTo>
                    <a:cubicBezTo>
                      <a:pt x="666" y="1849"/>
                      <a:pt x="754" y="1886"/>
                      <a:pt x="868" y="1912"/>
                    </a:cubicBezTo>
                    <a:lnTo>
                      <a:pt x="1144" y="1974"/>
                    </a:lnTo>
                    <a:lnTo>
                      <a:pt x="1685" y="2088"/>
                    </a:lnTo>
                    <a:lnTo>
                      <a:pt x="2653" y="2301"/>
                    </a:lnTo>
                    <a:lnTo>
                      <a:pt x="4074" y="2591"/>
                    </a:lnTo>
                    <a:lnTo>
                      <a:pt x="4451" y="2666"/>
                    </a:lnTo>
                    <a:cubicBezTo>
                      <a:pt x="4502" y="2679"/>
                      <a:pt x="4540" y="2691"/>
                      <a:pt x="4590" y="2691"/>
                    </a:cubicBezTo>
                    <a:cubicBezTo>
                      <a:pt x="4540" y="2679"/>
                      <a:pt x="4502" y="2666"/>
                      <a:pt x="4451" y="2654"/>
                    </a:cubicBezTo>
                    <a:lnTo>
                      <a:pt x="4074" y="2566"/>
                    </a:lnTo>
                    <a:lnTo>
                      <a:pt x="2678" y="2239"/>
                    </a:lnTo>
                    <a:lnTo>
                      <a:pt x="1710" y="2012"/>
                    </a:lnTo>
                    <a:lnTo>
                      <a:pt x="1169" y="1886"/>
                    </a:lnTo>
                    <a:lnTo>
                      <a:pt x="893" y="1824"/>
                    </a:lnTo>
                    <a:cubicBezTo>
                      <a:pt x="415" y="1723"/>
                      <a:pt x="113" y="1245"/>
                      <a:pt x="214" y="767"/>
                    </a:cubicBezTo>
                    <a:cubicBezTo>
                      <a:pt x="311" y="357"/>
                      <a:pt x="667" y="77"/>
                      <a:pt x="1068" y="77"/>
                    </a:cubicBezTo>
                    <a:cubicBezTo>
                      <a:pt x="1134" y="77"/>
                      <a:pt x="1202" y="85"/>
                      <a:pt x="1270" y="101"/>
                    </a:cubicBezTo>
                    <a:lnTo>
                      <a:pt x="3823" y="667"/>
                    </a:lnTo>
                    <a:lnTo>
                      <a:pt x="4929" y="906"/>
                    </a:lnTo>
                    <a:cubicBezTo>
                      <a:pt x="5558" y="1006"/>
                      <a:pt x="5885" y="1710"/>
                      <a:pt x="5558" y="2251"/>
                    </a:cubicBezTo>
                    <a:cubicBezTo>
                      <a:pt x="5445" y="2427"/>
                      <a:pt x="5294" y="2566"/>
                      <a:pt x="5105" y="2641"/>
                    </a:cubicBezTo>
                    <a:cubicBezTo>
                      <a:pt x="4980" y="2679"/>
                      <a:pt x="4854" y="2704"/>
                      <a:pt x="4716" y="2704"/>
                    </a:cubicBezTo>
                    <a:cubicBezTo>
                      <a:pt x="4640" y="2691"/>
                      <a:pt x="4590" y="2691"/>
                      <a:pt x="4590" y="2691"/>
                    </a:cubicBezTo>
                    <a:lnTo>
                      <a:pt x="4590" y="2691"/>
                    </a:lnTo>
                    <a:cubicBezTo>
                      <a:pt x="4628" y="2704"/>
                      <a:pt x="4665" y="2716"/>
                      <a:pt x="4716" y="2729"/>
                    </a:cubicBezTo>
                    <a:cubicBezTo>
                      <a:pt x="4745" y="2732"/>
                      <a:pt x="4776" y="2734"/>
                      <a:pt x="4806" y="2734"/>
                    </a:cubicBezTo>
                    <a:cubicBezTo>
                      <a:pt x="4906" y="2734"/>
                      <a:pt x="5009" y="2717"/>
                      <a:pt x="5105" y="2679"/>
                    </a:cubicBezTo>
                    <a:cubicBezTo>
                      <a:pt x="5307" y="2616"/>
                      <a:pt x="5470" y="2477"/>
                      <a:pt x="5583" y="2289"/>
                    </a:cubicBezTo>
                    <a:cubicBezTo>
                      <a:pt x="5734" y="2050"/>
                      <a:pt x="5772" y="1748"/>
                      <a:pt x="5684" y="1484"/>
                    </a:cubicBezTo>
                    <a:cubicBezTo>
                      <a:pt x="5634" y="1321"/>
                      <a:pt x="5533" y="1182"/>
                      <a:pt x="5420" y="1069"/>
                    </a:cubicBezTo>
                    <a:cubicBezTo>
                      <a:pt x="5281" y="956"/>
                      <a:pt x="5118" y="880"/>
                      <a:pt x="4942" y="843"/>
                    </a:cubicBezTo>
                    <a:lnTo>
                      <a:pt x="3835" y="591"/>
                    </a:lnTo>
                    <a:lnTo>
                      <a:pt x="1283" y="25"/>
                    </a:lnTo>
                    <a:cubicBezTo>
                      <a:pt x="1210" y="8"/>
                      <a:pt x="1138" y="0"/>
                      <a:pt x="10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4"/>
              <p:cNvSpPr/>
              <p:nvPr/>
            </p:nvSpPr>
            <p:spPr>
              <a:xfrm>
                <a:off x="4657225" y="3197300"/>
                <a:ext cx="283900" cy="62950"/>
              </a:xfrm>
              <a:custGeom>
                <a:rect b="b" l="l" r="r" t="t"/>
                <a:pathLst>
                  <a:path extrusionOk="0" h="2518" w="11356">
                    <a:moveTo>
                      <a:pt x="5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0" y="26"/>
                      <a:pt x="2528" y="605"/>
                      <a:pt x="5659" y="1309"/>
                    </a:cubicBezTo>
                    <a:cubicBezTo>
                      <a:pt x="8720" y="1985"/>
                      <a:pt x="11228" y="2517"/>
                      <a:pt x="11339" y="2517"/>
                    </a:cubicBezTo>
                    <a:cubicBezTo>
                      <a:pt x="11341" y="2517"/>
                      <a:pt x="11343" y="2517"/>
                      <a:pt x="11343" y="2516"/>
                    </a:cubicBezTo>
                    <a:cubicBezTo>
                      <a:pt x="11355" y="2491"/>
                      <a:pt x="8828" y="1913"/>
                      <a:pt x="5684" y="1208"/>
                    </a:cubicBezTo>
                    <a:cubicBezTo>
                      <a:pt x="2623" y="532"/>
                      <a:pt x="127" y="0"/>
                      <a:pt x="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4"/>
              <p:cNvSpPr/>
              <p:nvPr/>
            </p:nvSpPr>
            <p:spPr>
              <a:xfrm>
                <a:off x="4654700" y="3218350"/>
                <a:ext cx="283900" cy="62650"/>
              </a:xfrm>
              <a:custGeom>
                <a:rect b="b" l="l" r="r" t="t"/>
                <a:pathLst>
                  <a:path extrusionOk="0" h="2506" w="11356">
                    <a:moveTo>
                      <a:pt x="18" y="1"/>
                    </a:moveTo>
                    <a:cubicBezTo>
                      <a:pt x="15" y="1"/>
                      <a:pt x="13" y="1"/>
                      <a:pt x="13" y="2"/>
                    </a:cubicBezTo>
                    <a:cubicBezTo>
                      <a:pt x="1" y="27"/>
                      <a:pt x="2541" y="605"/>
                      <a:pt x="5672" y="1297"/>
                    </a:cubicBezTo>
                    <a:cubicBezTo>
                      <a:pt x="8733" y="1973"/>
                      <a:pt x="11241" y="2505"/>
                      <a:pt x="11352" y="2505"/>
                    </a:cubicBezTo>
                    <a:cubicBezTo>
                      <a:pt x="11354" y="2505"/>
                      <a:pt x="11356" y="2505"/>
                      <a:pt x="11356" y="2504"/>
                    </a:cubicBezTo>
                    <a:cubicBezTo>
                      <a:pt x="11356" y="2479"/>
                      <a:pt x="8828" y="1901"/>
                      <a:pt x="5697" y="1209"/>
                    </a:cubicBezTo>
                    <a:cubicBezTo>
                      <a:pt x="2636" y="533"/>
                      <a:pt x="140" y="1"/>
                      <a:pt x="1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4"/>
              <p:cNvSpPr/>
              <p:nvPr/>
            </p:nvSpPr>
            <p:spPr>
              <a:xfrm>
                <a:off x="4738000" y="3258250"/>
                <a:ext cx="123275" cy="27175"/>
              </a:xfrm>
              <a:custGeom>
                <a:rect b="b" l="l" r="r" t="t"/>
                <a:pathLst>
                  <a:path extrusionOk="0" h="1087" w="4931">
                    <a:moveTo>
                      <a:pt x="23" y="1"/>
                    </a:moveTo>
                    <a:cubicBezTo>
                      <a:pt x="17" y="1"/>
                      <a:pt x="13" y="1"/>
                      <a:pt x="13" y="3"/>
                    </a:cubicBezTo>
                    <a:cubicBezTo>
                      <a:pt x="1" y="28"/>
                      <a:pt x="1095" y="292"/>
                      <a:pt x="2453" y="594"/>
                    </a:cubicBezTo>
                    <a:cubicBezTo>
                      <a:pt x="3742" y="868"/>
                      <a:pt x="4804" y="1086"/>
                      <a:pt x="4909" y="1086"/>
                    </a:cubicBezTo>
                    <a:cubicBezTo>
                      <a:pt x="4915" y="1086"/>
                      <a:pt x="4918" y="1086"/>
                      <a:pt x="4918" y="1084"/>
                    </a:cubicBezTo>
                    <a:cubicBezTo>
                      <a:pt x="4930" y="1059"/>
                      <a:pt x="3836" y="795"/>
                      <a:pt x="2478" y="493"/>
                    </a:cubicBezTo>
                    <a:cubicBezTo>
                      <a:pt x="1181" y="208"/>
                      <a:pt x="131" y="1"/>
                      <a:pt x="2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4"/>
              <p:cNvSpPr/>
              <p:nvPr/>
            </p:nvSpPr>
            <p:spPr>
              <a:xfrm>
                <a:off x="4168375" y="2733000"/>
                <a:ext cx="945325" cy="724025"/>
              </a:xfrm>
              <a:custGeom>
                <a:rect b="b" l="l" r="r" t="t"/>
                <a:pathLst>
                  <a:path extrusionOk="0" h="28961" w="37813">
                    <a:moveTo>
                      <a:pt x="1723" y="0"/>
                    </a:moveTo>
                    <a:lnTo>
                      <a:pt x="1723" y="38"/>
                    </a:lnTo>
                    <a:cubicBezTo>
                      <a:pt x="1195" y="6225"/>
                      <a:pt x="755" y="11255"/>
                      <a:pt x="453" y="14738"/>
                    </a:cubicBezTo>
                    <a:cubicBezTo>
                      <a:pt x="315" y="16473"/>
                      <a:pt x="189" y="17831"/>
                      <a:pt x="113" y="18749"/>
                    </a:cubicBezTo>
                    <a:cubicBezTo>
                      <a:pt x="76" y="19202"/>
                      <a:pt x="51" y="19554"/>
                      <a:pt x="25" y="19793"/>
                    </a:cubicBezTo>
                    <a:cubicBezTo>
                      <a:pt x="0" y="20019"/>
                      <a:pt x="0" y="20145"/>
                      <a:pt x="0" y="20145"/>
                    </a:cubicBezTo>
                    <a:cubicBezTo>
                      <a:pt x="0" y="20145"/>
                      <a:pt x="13" y="20019"/>
                      <a:pt x="38" y="19780"/>
                    </a:cubicBezTo>
                    <a:cubicBezTo>
                      <a:pt x="63" y="19542"/>
                      <a:pt x="88" y="19189"/>
                      <a:pt x="126" y="18737"/>
                    </a:cubicBezTo>
                    <a:cubicBezTo>
                      <a:pt x="214" y="17819"/>
                      <a:pt x="340" y="16461"/>
                      <a:pt x="491" y="14725"/>
                    </a:cubicBezTo>
                    <a:cubicBezTo>
                      <a:pt x="804" y="11251"/>
                      <a:pt x="1243" y="6249"/>
                      <a:pt x="1795" y="83"/>
                    </a:cubicBezTo>
                    <a:lnTo>
                      <a:pt x="1795" y="83"/>
                    </a:lnTo>
                    <a:lnTo>
                      <a:pt x="37711" y="7223"/>
                    </a:lnTo>
                    <a:lnTo>
                      <a:pt x="37711" y="7223"/>
                    </a:lnTo>
                    <a:cubicBezTo>
                      <a:pt x="36307" y="14886"/>
                      <a:pt x="34952" y="22198"/>
                      <a:pt x="33735" y="28849"/>
                    </a:cubicBezTo>
                    <a:lnTo>
                      <a:pt x="33735" y="28849"/>
                    </a:lnTo>
                    <a:lnTo>
                      <a:pt x="9457" y="22572"/>
                    </a:lnTo>
                    <a:lnTo>
                      <a:pt x="2503" y="20774"/>
                    </a:lnTo>
                    <a:lnTo>
                      <a:pt x="642" y="20309"/>
                    </a:lnTo>
                    <a:lnTo>
                      <a:pt x="176" y="20183"/>
                    </a:lnTo>
                    <a:lnTo>
                      <a:pt x="13" y="20145"/>
                    </a:lnTo>
                    <a:lnTo>
                      <a:pt x="13" y="20145"/>
                    </a:lnTo>
                    <a:lnTo>
                      <a:pt x="176" y="20195"/>
                    </a:lnTo>
                    <a:lnTo>
                      <a:pt x="642" y="20321"/>
                    </a:lnTo>
                    <a:lnTo>
                      <a:pt x="2490" y="20799"/>
                    </a:lnTo>
                    <a:lnTo>
                      <a:pt x="9444" y="22610"/>
                    </a:lnTo>
                    <a:lnTo>
                      <a:pt x="33764" y="28947"/>
                    </a:lnTo>
                    <a:lnTo>
                      <a:pt x="33801" y="28960"/>
                    </a:lnTo>
                    <a:lnTo>
                      <a:pt x="33801" y="28910"/>
                    </a:lnTo>
                    <a:lnTo>
                      <a:pt x="37800" y="7243"/>
                    </a:lnTo>
                    <a:lnTo>
                      <a:pt x="37800" y="7206"/>
                    </a:lnTo>
                    <a:lnTo>
                      <a:pt x="37813" y="7155"/>
                    </a:lnTo>
                    <a:lnTo>
                      <a:pt x="37762" y="7143"/>
                    </a:lnTo>
                    <a:lnTo>
                      <a:pt x="1773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4"/>
              <p:cNvSpPr/>
              <p:nvPr/>
            </p:nvSpPr>
            <p:spPr>
              <a:xfrm>
                <a:off x="3437150" y="3627775"/>
                <a:ext cx="995950" cy="546350"/>
              </a:xfrm>
              <a:custGeom>
                <a:rect b="b" l="l" r="r" t="t"/>
                <a:pathLst>
                  <a:path extrusionOk="0" h="21854" w="39838">
                    <a:moveTo>
                      <a:pt x="14268" y="0"/>
                    </a:moveTo>
                    <a:cubicBezTo>
                      <a:pt x="13886" y="0"/>
                      <a:pt x="13510" y="123"/>
                      <a:pt x="13204" y="362"/>
                    </a:cubicBezTo>
                    <a:lnTo>
                      <a:pt x="1006" y="8661"/>
                    </a:lnTo>
                    <a:cubicBezTo>
                      <a:pt x="0" y="9604"/>
                      <a:pt x="25" y="11830"/>
                      <a:pt x="1748" y="12471"/>
                    </a:cubicBezTo>
                    <a:lnTo>
                      <a:pt x="27275" y="21752"/>
                    </a:lnTo>
                    <a:cubicBezTo>
                      <a:pt x="27468" y="21821"/>
                      <a:pt x="27667" y="21854"/>
                      <a:pt x="27864" y="21854"/>
                    </a:cubicBezTo>
                    <a:cubicBezTo>
                      <a:pt x="28349" y="21854"/>
                      <a:pt x="28822" y="21653"/>
                      <a:pt x="29161" y="21286"/>
                    </a:cubicBezTo>
                    <a:lnTo>
                      <a:pt x="38982" y="10598"/>
                    </a:lnTo>
                    <a:cubicBezTo>
                      <a:pt x="39837" y="9655"/>
                      <a:pt x="39800" y="8120"/>
                      <a:pt x="39133" y="7391"/>
                    </a:cubicBezTo>
                    <a:lnTo>
                      <a:pt x="14813" y="85"/>
                    </a:lnTo>
                    <a:cubicBezTo>
                      <a:pt x="14635" y="28"/>
                      <a:pt x="14451" y="0"/>
                      <a:pt x="14268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4"/>
              <p:cNvSpPr/>
              <p:nvPr/>
            </p:nvSpPr>
            <p:spPr>
              <a:xfrm>
                <a:off x="3441550" y="3602000"/>
                <a:ext cx="991550" cy="546675"/>
              </a:xfrm>
              <a:custGeom>
                <a:rect b="b" l="l" r="r" t="t"/>
                <a:pathLst>
                  <a:path extrusionOk="0" h="21867" w="39662">
                    <a:moveTo>
                      <a:pt x="14092" y="0"/>
                    </a:moveTo>
                    <a:cubicBezTo>
                      <a:pt x="13710" y="0"/>
                      <a:pt x="13334" y="123"/>
                      <a:pt x="13028" y="362"/>
                    </a:cubicBezTo>
                    <a:lnTo>
                      <a:pt x="1107" y="9441"/>
                    </a:lnTo>
                    <a:cubicBezTo>
                      <a:pt x="0" y="10271"/>
                      <a:pt x="264" y="12019"/>
                      <a:pt x="1572" y="12484"/>
                    </a:cubicBezTo>
                    <a:lnTo>
                      <a:pt x="27099" y="21764"/>
                    </a:lnTo>
                    <a:cubicBezTo>
                      <a:pt x="27292" y="21833"/>
                      <a:pt x="27491" y="21866"/>
                      <a:pt x="27688" y="21866"/>
                    </a:cubicBezTo>
                    <a:cubicBezTo>
                      <a:pt x="28173" y="21866"/>
                      <a:pt x="28646" y="21665"/>
                      <a:pt x="28985" y="21299"/>
                    </a:cubicBezTo>
                    <a:lnTo>
                      <a:pt x="38806" y="10610"/>
                    </a:lnTo>
                    <a:cubicBezTo>
                      <a:pt x="39661" y="9667"/>
                      <a:pt x="39271" y="8158"/>
                      <a:pt x="38064" y="7756"/>
                    </a:cubicBezTo>
                    <a:lnTo>
                      <a:pt x="14637" y="85"/>
                    </a:lnTo>
                    <a:cubicBezTo>
                      <a:pt x="14459" y="28"/>
                      <a:pt x="14275" y="0"/>
                      <a:pt x="140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4"/>
              <p:cNvSpPr/>
              <p:nvPr/>
            </p:nvSpPr>
            <p:spPr>
              <a:xfrm>
                <a:off x="3450350" y="3601800"/>
                <a:ext cx="977075" cy="548025"/>
              </a:xfrm>
              <a:custGeom>
                <a:rect b="b" l="l" r="r" t="t"/>
                <a:pathLst>
                  <a:path extrusionOk="0" h="21921" w="39083">
                    <a:moveTo>
                      <a:pt x="13767" y="0"/>
                    </a:moveTo>
                    <a:cubicBezTo>
                      <a:pt x="13689" y="0"/>
                      <a:pt x="13610" y="6"/>
                      <a:pt x="13531" y="18"/>
                    </a:cubicBezTo>
                    <a:cubicBezTo>
                      <a:pt x="13305" y="43"/>
                      <a:pt x="13078" y="118"/>
                      <a:pt x="12877" y="231"/>
                    </a:cubicBezTo>
                    <a:cubicBezTo>
                      <a:pt x="12802" y="269"/>
                      <a:pt x="12739" y="319"/>
                      <a:pt x="12676" y="370"/>
                    </a:cubicBezTo>
                    <a:lnTo>
                      <a:pt x="12726" y="332"/>
                    </a:lnTo>
                    <a:cubicBezTo>
                      <a:pt x="12764" y="307"/>
                      <a:pt x="12814" y="282"/>
                      <a:pt x="12890" y="244"/>
                    </a:cubicBezTo>
                    <a:cubicBezTo>
                      <a:pt x="13091" y="131"/>
                      <a:pt x="13317" y="55"/>
                      <a:pt x="13543" y="30"/>
                    </a:cubicBezTo>
                    <a:cubicBezTo>
                      <a:pt x="13608" y="26"/>
                      <a:pt x="13671" y="23"/>
                      <a:pt x="13733" y="23"/>
                    </a:cubicBezTo>
                    <a:cubicBezTo>
                      <a:pt x="13841" y="23"/>
                      <a:pt x="13947" y="31"/>
                      <a:pt x="14059" y="55"/>
                    </a:cubicBezTo>
                    <a:cubicBezTo>
                      <a:pt x="14260" y="93"/>
                      <a:pt x="14449" y="156"/>
                      <a:pt x="14650" y="231"/>
                    </a:cubicBezTo>
                    <a:lnTo>
                      <a:pt x="16121" y="722"/>
                    </a:lnTo>
                    <a:lnTo>
                      <a:pt x="25502" y="3815"/>
                    </a:lnTo>
                    <a:lnTo>
                      <a:pt x="31991" y="5940"/>
                    </a:lnTo>
                    <a:lnTo>
                      <a:pt x="35612" y="7122"/>
                    </a:lnTo>
                    <a:lnTo>
                      <a:pt x="37499" y="7751"/>
                    </a:lnTo>
                    <a:cubicBezTo>
                      <a:pt x="37649" y="7789"/>
                      <a:pt x="37813" y="7852"/>
                      <a:pt x="37964" y="7927"/>
                    </a:cubicBezTo>
                    <a:cubicBezTo>
                      <a:pt x="38039" y="7965"/>
                      <a:pt x="38102" y="8015"/>
                      <a:pt x="38178" y="8065"/>
                    </a:cubicBezTo>
                    <a:cubicBezTo>
                      <a:pt x="38203" y="8091"/>
                      <a:pt x="38240" y="8116"/>
                      <a:pt x="38278" y="8141"/>
                    </a:cubicBezTo>
                    <a:lnTo>
                      <a:pt x="38366" y="8229"/>
                    </a:lnTo>
                    <a:cubicBezTo>
                      <a:pt x="38857" y="8719"/>
                      <a:pt x="38995" y="9449"/>
                      <a:pt x="38731" y="10090"/>
                    </a:cubicBezTo>
                    <a:cubicBezTo>
                      <a:pt x="38605" y="10404"/>
                      <a:pt x="38354" y="10656"/>
                      <a:pt x="38115" y="10920"/>
                    </a:cubicBezTo>
                    <a:lnTo>
                      <a:pt x="36669" y="12492"/>
                    </a:lnTo>
                    <a:lnTo>
                      <a:pt x="33676" y="15749"/>
                    </a:lnTo>
                    <a:lnTo>
                      <a:pt x="30582" y="19119"/>
                    </a:lnTo>
                    <a:lnTo>
                      <a:pt x="28998" y="20854"/>
                    </a:lnTo>
                    <a:cubicBezTo>
                      <a:pt x="28721" y="21143"/>
                      <a:pt x="28482" y="21470"/>
                      <a:pt x="28130" y="21634"/>
                    </a:cubicBezTo>
                    <a:cubicBezTo>
                      <a:pt x="27886" y="21760"/>
                      <a:pt x="27609" y="21828"/>
                      <a:pt x="27332" y="21828"/>
                    </a:cubicBezTo>
                    <a:cubicBezTo>
                      <a:pt x="27224" y="21828"/>
                      <a:pt x="27117" y="21818"/>
                      <a:pt x="27011" y="21797"/>
                    </a:cubicBezTo>
                    <a:cubicBezTo>
                      <a:pt x="26822" y="21747"/>
                      <a:pt x="26634" y="21684"/>
                      <a:pt x="26445" y="21608"/>
                    </a:cubicBezTo>
                    <a:lnTo>
                      <a:pt x="25892" y="21407"/>
                    </a:lnTo>
                    <a:lnTo>
                      <a:pt x="24785" y="21005"/>
                    </a:lnTo>
                    <a:lnTo>
                      <a:pt x="22585" y="20200"/>
                    </a:lnTo>
                    <a:lnTo>
                      <a:pt x="18272" y="18628"/>
                    </a:lnTo>
                    <a:lnTo>
                      <a:pt x="10123" y="15673"/>
                    </a:lnTo>
                    <a:lnTo>
                      <a:pt x="2754" y="12995"/>
                    </a:lnTo>
                    <a:lnTo>
                      <a:pt x="1899" y="12680"/>
                    </a:lnTo>
                    <a:lnTo>
                      <a:pt x="1472" y="12529"/>
                    </a:lnTo>
                    <a:cubicBezTo>
                      <a:pt x="1333" y="12479"/>
                      <a:pt x="1195" y="12429"/>
                      <a:pt x="1069" y="12366"/>
                    </a:cubicBezTo>
                    <a:cubicBezTo>
                      <a:pt x="541" y="12115"/>
                      <a:pt x="189" y="11612"/>
                      <a:pt x="126" y="11033"/>
                    </a:cubicBezTo>
                    <a:cubicBezTo>
                      <a:pt x="88" y="10756"/>
                      <a:pt x="114" y="10480"/>
                      <a:pt x="214" y="10216"/>
                    </a:cubicBezTo>
                    <a:cubicBezTo>
                      <a:pt x="315" y="9964"/>
                      <a:pt x="478" y="9738"/>
                      <a:pt x="679" y="9562"/>
                    </a:cubicBezTo>
                    <a:cubicBezTo>
                      <a:pt x="1094" y="9210"/>
                      <a:pt x="1522" y="8895"/>
                      <a:pt x="1937" y="8581"/>
                    </a:cubicBezTo>
                    <a:lnTo>
                      <a:pt x="9796" y="2583"/>
                    </a:lnTo>
                    <a:lnTo>
                      <a:pt x="11934" y="948"/>
                    </a:lnTo>
                    <a:lnTo>
                      <a:pt x="12487" y="521"/>
                    </a:lnTo>
                    <a:lnTo>
                      <a:pt x="12663" y="370"/>
                    </a:lnTo>
                    <a:lnTo>
                      <a:pt x="12663" y="370"/>
                    </a:lnTo>
                    <a:cubicBezTo>
                      <a:pt x="12663" y="370"/>
                      <a:pt x="12600" y="407"/>
                      <a:pt x="12475" y="508"/>
                    </a:cubicBezTo>
                    <a:lnTo>
                      <a:pt x="11921" y="923"/>
                    </a:lnTo>
                    <a:lnTo>
                      <a:pt x="9771" y="2545"/>
                    </a:lnTo>
                    <a:lnTo>
                      <a:pt x="1899" y="8518"/>
                    </a:lnTo>
                    <a:cubicBezTo>
                      <a:pt x="1484" y="8845"/>
                      <a:pt x="1044" y="9147"/>
                      <a:pt x="617" y="9499"/>
                    </a:cubicBezTo>
                    <a:cubicBezTo>
                      <a:pt x="403" y="9688"/>
                      <a:pt x="239" y="9927"/>
                      <a:pt x="139" y="10191"/>
                    </a:cubicBezTo>
                    <a:cubicBezTo>
                      <a:pt x="38" y="10455"/>
                      <a:pt x="0" y="10744"/>
                      <a:pt x="38" y="11033"/>
                    </a:cubicBezTo>
                    <a:cubicBezTo>
                      <a:pt x="101" y="11637"/>
                      <a:pt x="478" y="12165"/>
                      <a:pt x="1019" y="12429"/>
                    </a:cubicBezTo>
                    <a:cubicBezTo>
                      <a:pt x="1157" y="12492"/>
                      <a:pt x="1296" y="12542"/>
                      <a:pt x="1434" y="12592"/>
                    </a:cubicBezTo>
                    <a:lnTo>
                      <a:pt x="1861" y="12756"/>
                    </a:lnTo>
                    <a:lnTo>
                      <a:pt x="2717" y="13070"/>
                    </a:lnTo>
                    <a:lnTo>
                      <a:pt x="10085" y="15749"/>
                    </a:lnTo>
                    <a:lnTo>
                      <a:pt x="18234" y="18716"/>
                    </a:lnTo>
                    <a:lnTo>
                      <a:pt x="22534" y="20288"/>
                    </a:lnTo>
                    <a:lnTo>
                      <a:pt x="24735" y="21093"/>
                    </a:lnTo>
                    <a:lnTo>
                      <a:pt x="25854" y="21495"/>
                    </a:lnTo>
                    <a:lnTo>
                      <a:pt x="26408" y="21696"/>
                    </a:lnTo>
                    <a:cubicBezTo>
                      <a:pt x="26596" y="21772"/>
                      <a:pt x="26785" y="21835"/>
                      <a:pt x="26986" y="21885"/>
                    </a:cubicBezTo>
                    <a:cubicBezTo>
                      <a:pt x="27101" y="21909"/>
                      <a:pt x="27217" y="21921"/>
                      <a:pt x="27333" y="21921"/>
                    </a:cubicBezTo>
                    <a:cubicBezTo>
                      <a:pt x="27826" y="21921"/>
                      <a:pt x="28312" y="21711"/>
                      <a:pt x="28658" y="21344"/>
                    </a:cubicBezTo>
                    <a:lnTo>
                      <a:pt x="29048" y="20917"/>
                    </a:lnTo>
                    <a:lnTo>
                      <a:pt x="30633" y="19182"/>
                    </a:lnTo>
                    <a:lnTo>
                      <a:pt x="33739" y="15812"/>
                    </a:lnTo>
                    <a:lnTo>
                      <a:pt x="36719" y="12555"/>
                    </a:lnTo>
                    <a:lnTo>
                      <a:pt x="38178" y="10970"/>
                    </a:lnTo>
                    <a:cubicBezTo>
                      <a:pt x="38291" y="10832"/>
                      <a:pt x="38416" y="10719"/>
                      <a:pt x="38530" y="10580"/>
                    </a:cubicBezTo>
                    <a:cubicBezTo>
                      <a:pt x="38593" y="10505"/>
                      <a:pt x="38643" y="10430"/>
                      <a:pt x="38681" y="10354"/>
                    </a:cubicBezTo>
                    <a:cubicBezTo>
                      <a:pt x="38731" y="10279"/>
                      <a:pt x="38781" y="10203"/>
                      <a:pt x="38806" y="10115"/>
                    </a:cubicBezTo>
                    <a:cubicBezTo>
                      <a:pt x="39083" y="9449"/>
                      <a:pt x="38932" y="8669"/>
                      <a:pt x="38416" y="8153"/>
                    </a:cubicBezTo>
                    <a:lnTo>
                      <a:pt x="38328" y="8065"/>
                    </a:lnTo>
                    <a:cubicBezTo>
                      <a:pt x="38291" y="8040"/>
                      <a:pt x="38253" y="8015"/>
                      <a:pt x="38215" y="7990"/>
                    </a:cubicBezTo>
                    <a:cubicBezTo>
                      <a:pt x="38152" y="7940"/>
                      <a:pt x="38077" y="7889"/>
                      <a:pt x="38002" y="7852"/>
                    </a:cubicBezTo>
                    <a:cubicBezTo>
                      <a:pt x="37851" y="7776"/>
                      <a:pt x="37687" y="7713"/>
                      <a:pt x="37524" y="7663"/>
                    </a:cubicBezTo>
                    <a:lnTo>
                      <a:pt x="35637" y="7047"/>
                    </a:lnTo>
                    <a:lnTo>
                      <a:pt x="32028" y="5865"/>
                    </a:lnTo>
                    <a:lnTo>
                      <a:pt x="25527" y="3740"/>
                    </a:lnTo>
                    <a:lnTo>
                      <a:pt x="16121" y="684"/>
                    </a:lnTo>
                    <a:lnTo>
                      <a:pt x="14650" y="206"/>
                    </a:lnTo>
                    <a:cubicBezTo>
                      <a:pt x="14449" y="131"/>
                      <a:pt x="14248" y="68"/>
                      <a:pt x="14046" y="30"/>
                    </a:cubicBezTo>
                    <a:cubicBezTo>
                      <a:pt x="13956" y="9"/>
                      <a:pt x="13863" y="0"/>
                      <a:pt x="1376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4"/>
              <p:cNvSpPr/>
              <p:nvPr/>
            </p:nvSpPr>
            <p:spPr>
              <a:xfrm>
                <a:off x="4257975" y="3960600"/>
                <a:ext cx="36475" cy="25800"/>
              </a:xfrm>
              <a:custGeom>
                <a:rect b="b" l="l" r="r" t="t"/>
                <a:pathLst>
                  <a:path extrusionOk="0" h="1032" w="1459">
                    <a:moveTo>
                      <a:pt x="729" y="1"/>
                    </a:moveTo>
                    <a:cubicBezTo>
                      <a:pt x="327" y="1"/>
                      <a:pt x="0" y="227"/>
                      <a:pt x="0" y="516"/>
                    </a:cubicBezTo>
                    <a:cubicBezTo>
                      <a:pt x="0" y="806"/>
                      <a:pt x="327" y="1032"/>
                      <a:pt x="729" y="1032"/>
                    </a:cubicBezTo>
                    <a:cubicBezTo>
                      <a:pt x="1132" y="1032"/>
                      <a:pt x="1459" y="806"/>
                      <a:pt x="1459" y="516"/>
                    </a:cubicBezTo>
                    <a:cubicBezTo>
                      <a:pt x="1459" y="227"/>
                      <a:pt x="1132" y="1"/>
                      <a:pt x="7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4"/>
              <p:cNvSpPr/>
              <p:nvPr/>
            </p:nvSpPr>
            <p:spPr>
              <a:xfrm>
                <a:off x="3910275" y="3974750"/>
                <a:ext cx="144625" cy="83650"/>
              </a:xfrm>
              <a:custGeom>
                <a:rect b="b" l="l" r="r" t="t"/>
                <a:pathLst>
                  <a:path extrusionOk="0" h="3346" w="5785">
                    <a:moveTo>
                      <a:pt x="2540" y="1"/>
                    </a:moveTo>
                    <a:cubicBezTo>
                      <a:pt x="1773" y="604"/>
                      <a:pt x="918" y="1070"/>
                      <a:pt x="0" y="1397"/>
                    </a:cubicBezTo>
                    <a:lnTo>
                      <a:pt x="5294" y="3346"/>
                    </a:lnTo>
                    <a:cubicBezTo>
                      <a:pt x="5332" y="3295"/>
                      <a:pt x="5370" y="3245"/>
                      <a:pt x="5408" y="3195"/>
                    </a:cubicBezTo>
                    <a:cubicBezTo>
                      <a:pt x="5785" y="2591"/>
                      <a:pt x="5659" y="1925"/>
                      <a:pt x="5005" y="1447"/>
                    </a:cubicBezTo>
                    <a:cubicBezTo>
                      <a:pt x="4540" y="1082"/>
                      <a:pt x="3836" y="831"/>
                      <a:pt x="3257" y="529"/>
                    </a:cubicBezTo>
                    <a:cubicBezTo>
                      <a:pt x="2993" y="391"/>
                      <a:pt x="2742" y="214"/>
                      <a:pt x="2540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4"/>
              <p:cNvSpPr/>
              <p:nvPr/>
            </p:nvSpPr>
            <p:spPr>
              <a:xfrm>
                <a:off x="3650925" y="3785825"/>
                <a:ext cx="334500" cy="250875"/>
              </a:xfrm>
              <a:custGeom>
                <a:rect b="b" l="l" r="r" t="t"/>
                <a:pathLst>
                  <a:path extrusionOk="0" h="10035" w="13380">
                    <a:moveTo>
                      <a:pt x="7734" y="0"/>
                    </a:moveTo>
                    <a:lnTo>
                      <a:pt x="0" y="5068"/>
                    </a:lnTo>
                    <a:lnTo>
                      <a:pt x="13053" y="10035"/>
                    </a:lnTo>
                    <a:cubicBezTo>
                      <a:pt x="13367" y="9771"/>
                      <a:pt x="13380" y="9293"/>
                      <a:pt x="13241" y="8903"/>
                    </a:cubicBezTo>
                    <a:cubicBezTo>
                      <a:pt x="13116" y="8513"/>
                      <a:pt x="11934" y="7646"/>
                      <a:pt x="11745" y="7382"/>
                    </a:cubicBezTo>
                    <a:cubicBezTo>
                      <a:pt x="11179" y="6539"/>
                      <a:pt x="12512" y="5797"/>
                      <a:pt x="12411" y="4791"/>
                    </a:cubicBezTo>
                    <a:cubicBezTo>
                      <a:pt x="12336" y="3886"/>
                      <a:pt x="11167" y="2754"/>
                      <a:pt x="10437" y="2201"/>
                    </a:cubicBezTo>
                    <a:cubicBezTo>
                      <a:pt x="9708" y="1648"/>
                      <a:pt x="8023" y="315"/>
                      <a:pt x="7734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4"/>
              <p:cNvSpPr/>
              <p:nvPr/>
            </p:nvSpPr>
            <p:spPr>
              <a:xfrm>
                <a:off x="3749625" y="3614500"/>
                <a:ext cx="638825" cy="475650"/>
              </a:xfrm>
              <a:custGeom>
                <a:rect b="b" l="l" r="r" t="t"/>
                <a:pathLst>
                  <a:path extrusionOk="0" h="19026" w="25553">
                    <a:moveTo>
                      <a:pt x="12840" y="3823"/>
                    </a:moveTo>
                    <a:lnTo>
                      <a:pt x="20850" y="6514"/>
                    </a:lnTo>
                    <a:cubicBezTo>
                      <a:pt x="20875" y="7067"/>
                      <a:pt x="20787" y="7746"/>
                      <a:pt x="19969" y="8086"/>
                    </a:cubicBezTo>
                    <a:lnTo>
                      <a:pt x="19969" y="8098"/>
                    </a:lnTo>
                    <a:cubicBezTo>
                      <a:pt x="19636" y="8236"/>
                      <a:pt x="19240" y="8296"/>
                      <a:pt x="18841" y="8296"/>
                    </a:cubicBezTo>
                    <a:cubicBezTo>
                      <a:pt x="18442" y="8296"/>
                      <a:pt x="18039" y="8236"/>
                      <a:pt x="17693" y="8136"/>
                    </a:cubicBezTo>
                    <a:cubicBezTo>
                      <a:pt x="17014" y="7935"/>
                      <a:pt x="16511" y="7608"/>
                      <a:pt x="15971" y="7319"/>
                    </a:cubicBezTo>
                    <a:cubicBezTo>
                      <a:pt x="15367" y="6979"/>
                      <a:pt x="14701" y="6778"/>
                      <a:pt x="14009" y="6740"/>
                    </a:cubicBezTo>
                    <a:cubicBezTo>
                      <a:pt x="13968" y="6739"/>
                      <a:pt x="13926" y="6738"/>
                      <a:pt x="13885" y="6738"/>
                    </a:cubicBezTo>
                    <a:cubicBezTo>
                      <a:pt x="13219" y="6738"/>
                      <a:pt x="12514" y="6898"/>
                      <a:pt x="11844" y="6898"/>
                    </a:cubicBezTo>
                    <a:cubicBezTo>
                      <a:pt x="11765" y="6898"/>
                      <a:pt x="11686" y="6896"/>
                      <a:pt x="11607" y="6891"/>
                    </a:cubicBezTo>
                    <a:cubicBezTo>
                      <a:pt x="10450" y="6841"/>
                      <a:pt x="9469" y="6262"/>
                      <a:pt x="9482" y="5545"/>
                    </a:cubicBezTo>
                    <a:cubicBezTo>
                      <a:pt x="9507" y="4716"/>
                      <a:pt x="10840" y="3873"/>
                      <a:pt x="12840" y="3823"/>
                    </a:cubicBezTo>
                    <a:close/>
                    <a:moveTo>
                      <a:pt x="23008" y="7936"/>
                    </a:moveTo>
                    <a:cubicBezTo>
                      <a:pt x="23264" y="7996"/>
                      <a:pt x="23509" y="8068"/>
                      <a:pt x="23754" y="8161"/>
                    </a:cubicBezTo>
                    <a:cubicBezTo>
                      <a:pt x="24006" y="8236"/>
                      <a:pt x="24257" y="8325"/>
                      <a:pt x="24509" y="8438"/>
                    </a:cubicBezTo>
                    <a:cubicBezTo>
                      <a:pt x="24232" y="8375"/>
                      <a:pt x="23968" y="8299"/>
                      <a:pt x="23704" y="8199"/>
                    </a:cubicBezTo>
                    <a:cubicBezTo>
                      <a:pt x="23472" y="8129"/>
                      <a:pt x="23240" y="8038"/>
                      <a:pt x="23008" y="7936"/>
                    </a:cubicBezTo>
                    <a:close/>
                    <a:moveTo>
                      <a:pt x="22736" y="8136"/>
                    </a:moveTo>
                    <a:lnTo>
                      <a:pt x="22736" y="8136"/>
                    </a:lnTo>
                    <a:cubicBezTo>
                      <a:pt x="23013" y="8186"/>
                      <a:pt x="23277" y="8274"/>
                      <a:pt x="23541" y="8375"/>
                    </a:cubicBezTo>
                    <a:cubicBezTo>
                      <a:pt x="23792" y="8450"/>
                      <a:pt x="24056" y="8538"/>
                      <a:pt x="24295" y="8651"/>
                    </a:cubicBezTo>
                    <a:cubicBezTo>
                      <a:pt x="24019" y="8589"/>
                      <a:pt x="23754" y="8501"/>
                      <a:pt x="23490" y="8413"/>
                    </a:cubicBezTo>
                    <a:cubicBezTo>
                      <a:pt x="23239" y="8337"/>
                      <a:pt x="22987" y="8236"/>
                      <a:pt x="22736" y="8136"/>
                    </a:cubicBezTo>
                    <a:close/>
                    <a:moveTo>
                      <a:pt x="22535" y="8350"/>
                    </a:moveTo>
                    <a:lnTo>
                      <a:pt x="22535" y="8350"/>
                    </a:lnTo>
                    <a:cubicBezTo>
                      <a:pt x="22799" y="8413"/>
                      <a:pt x="23063" y="8488"/>
                      <a:pt x="23327" y="8576"/>
                    </a:cubicBezTo>
                    <a:lnTo>
                      <a:pt x="23327" y="8589"/>
                    </a:lnTo>
                    <a:cubicBezTo>
                      <a:pt x="23591" y="8664"/>
                      <a:pt x="23842" y="8752"/>
                      <a:pt x="24094" y="8865"/>
                    </a:cubicBezTo>
                    <a:cubicBezTo>
                      <a:pt x="23817" y="8802"/>
                      <a:pt x="23553" y="8727"/>
                      <a:pt x="23289" y="8626"/>
                    </a:cubicBezTo>
                    <a:cubicBezTo>
                      <a:pt x="23025" y="8551"/>
                      <a:pt x="22774" y="8463"/>
                      <a:pt x="22535" y="8350"/>
                    </a:cubicBezTo>
                    <a:close/>
                    <a:moveTo>
                      <a:pt x="12840" y="8161"/>
                    </a:moveTo>
                    <a:lnTo>
                      <a:pt x="19077" y="10450"/>
                    </a:lnTo>
                    <a:lnTo>
                      <a:pt x="18586" y="10839"/>
                    </a:lnTo>
                    <a:lnTo>
                      <a:pt x="12337" y="8551"/>
                    </a:lnTo>
                    <a:lnTo>
                      <a:pt x="12840" y="8161"/>
                    </a:lnTo>
                    <a:close/>
                    <a:moveTo>
                      <a:pt x="11080" y="9355"/>
                    </a:moveTo>
                    <a:cubicBezTo>
                      <a:pt x="11125" y="9355"/>
                      <a:pt x="12320" y="9791"/>
                      <a:pt x="13795" y="10349"/>
                    </a:cubicBezTo>
                    <a:cubicBezTo>
                      <a:pt x="15292" y="10915"/>
                      <a:pt x="16549" y="11380"/>
                      <a:pt x="16537" y="11393"/>
                    </a:cubicBezTo>
                    <a:cubicBezTo>
                      <a:pt x="16536" y="11393"/>
                      <a:pt x="16536" y="11393"/>
                      <a:pt x="16535" y="11393"/>
                    </a:cubicBezTo>
                    <a:cubicBezTo>
                      <a:pt x="16489" y="11393"/>
                      <a:pt x="15233" y="10945"/>
                      <a:pt x="13745" y="10387"/>
                    </a:cubicBezTo>
                    <a:cubicBezTo>
                      <a:pt x="12249" y="9833"/>
                      <a:pt x="11066" y="9368"/>
                      <a:pt x="11079" y="9356"/>
                    </a:cubicBezTo>
                    <a:cubicBezTo>
                      <a:pt x="11079" y="9355"/>
                      <a:pt x="11080" y="9355"/>
                      <a:pt x="11080" y="9355"/>
                    </a:cubicBezTo>
                    <a:close/>
                    <a:moveTo>
                      <a:pt x="8904" y="8136"/>
                    </a:moveTo>
                    <a:cubicBezTo>
                      <a:pt x="8949" y="8136"/>
                      <a:pt x="11414" y="9062"/>
                      <a:pt x="14512" y="10211"/>
                    </a:cubicBezTo>
                    <a:cubicBezTo>
                      <a:pt x="17731" y="11380"/>
                      <a:pt x="20397" y="12348"/>
                      <a:pt x="20384" y="12361"/>
                    </a:cubicBezTo>
                    <a:cubicBezTo>
                      <a:pt x="20384" y="12361"/>
                      <a:pt x="20384" y="12361"/>
                      <a:pt x="20384" y="12361"/>
                    </a:cubicBezTo>
                    <a:cubicBezTo>
                      <a:pt x="20337" y="12361"/>
                      <a:pt x="17660" y="11410"/>
                      <a:pt x="14462" y="10261"/>
                    </a:cubicBezTo>
                    <a:cubicBezTo>
                      <a:pt x="11343" y="9092"/>
                      <a:pt x="8891" y="8148"/>
                      <a:pt x="8904" y="8136"/>
                    </a:cubicBezTo>
                    <a:cubicBezTo>
                      <a:pt x="8904" y="8136"/>
                      <a:pt x="8904" y="8136"/>
                      <a:pt x="8904" y="8136"/>
                    </a:cubicBezTo>
                    <a:close/>
                    <a:moveTo>
                      <a:pt x="13785" y="11345"/>
                    </a:moveTo>
                    <a:cubicBezTo>
                      <a:pt x="13943" y="11345"/>
                      <a:pt x="14099" y="11371"/>
                      <a:pt x="14248" y="11418"/>
                    </a:cubicBezTo>
                    <a:lnTo>
                      <a:pt x="16172" y="12110"/>
                    </a:lnTo>
                    <a:lnTo>
                      <a:pt x="17014" y="12411"/>
                    </a:lnTo>
                    <a:cubicBezTo>
                      <a:pt x="17128" y="12449"/>
                      <a:pt x="17241" y="12512"/>
                      <a:pt x="17329" y="12600"/>
                    </a:cubicBezTo>
                    <a:cubicBezTo>
                      <a:pt x="17392" y="12663"/>
                      <a:pt x="17417" y="12751"/>
                      <a:pt x="17417" y="12839"/>
                    </a:cubicBezTo>
                    <a:lnTo>
                      <a:pt x="17404" y="12839"/>
                    </a:lnTo>
                    <a:cubicBezTo>
                      <a:pt x="17379" y="12990"/>
                      <a:pt x="17203" y="13128"/>
                      <a:pt x="17014" y="13204"/>
                    </a:cubicBezTo>
                    <a:cubicBezTo>
                      <a:pt x="16826" y="13279"/>
                      <a:pt x="16637" y="13304"/>
                      <a:pt x="16448" y="13304"/>
                    </a:cubicBezTo>
                    <a:cubicBezTo>
                      <a:pt x="16323" y="13304"/>
                      <a:pt x="16210" y="13292"/>
                      <a:pt x="16084" y="13266"/>
                    </a:cubicBezTo>
                    <a:cubicBezTo>
                      <a:pt x="16059" y="13254"/>
                      <a:pt x="16021" y="13241"/>
                      <a:pt x="15983" y="13229"/>
                    </a:cubicBezTo>
                    <a:cubicBezTo>
                      <a:pt x="15946" y="13216"/>
                      <a:pt x="15908" y="13216"/>
                      <a:pt x="15883" y="13204"/>
                    </a:cubicBezTo>
                    <a:lnTo>
                      <a:pt x="15581" y="13103"/>
                    </a:lnTo>
                    <a:lnTo>
                      <a:pt x="14487" y="12726"/>
                    </a:lnTo>
                    <a:lnTo>
                      <a:pt x="13757" y="12462"/>
                    </a:lnTo>
                    <a:lnTo>
                      <a:pt x="13343" y="12323"/>
                    </a:lnTo>
                    <a:lnTo>
                      <a:pt x="13129" y="12248"/>
                    </a:lnTo>
                    <a:cubicBezTo>
                      <a:pt x="13053" y="12223"/>
                      <a:pt x="12990" y="12185"/>
                      <a:pt x="12928" y="12147"/>
                    </a:cubicBezTo>
                    <a:cubicBezTo>
                      <a:pt x="12827" y="12084"/>
                      <a:pt x="12777" y="11971"/>
                      <a:pt x="12789" y="11845"/>
                    </a:cubicBezTo>
                    <a:cubicBezTo>
                      <a:pt x="12827" y="11707"/>
                      <a:pt x="12915" y="11594"/>
                      <a:pt x="13041" y="11531"/>
                    </a:cubicBezTo>
                    <a:cubicBezTo>
                      <a:pt x="13217" y="11430"/>
                      <a:pt x="13418" y="11368"/>
                      <a:pt x="13619" y="11355"/>
                    </a:cubicBezTo>
                    <a:cubicBezTo>
                      <a:pt x="13674" y="11349"/>
                      <a:pt x="13730" y="11345"/>
                      <a:pt x="13785" y="11345"/>
                    </a:cubicBezTo>
                    <a:close/>
                    <a:moveTo>
                      <a:pt x="1572" y="0"/>
                    </a:moveTo>
                    <a:lnTo>
                      <a:pt x="1" y="1232"/>
                    </a:lnTo>
                    <a:lnTo>
                      <a:pt x="1" y="1232"/>
                    </a:lnTo>
                    <a:lnTo>
                      <a:pt x="252" y="1044"/>
                    </a:lnTo>
                    <a:cubicBezTo>
                      <a:pt x="1937" y="1144"/>
                      <a:pt x="3660" y="1283"/>
                      <a:pt x="4993" y="1786"/>
                    </a:cubicBezTo>
                    <a:cubicBezTo>
                      <a:pt x="5534" y="1974"/>
                      <a:pt x="6024" y="2276"/>
                      <a:pt x="6439" y="2666"/>
                    </a:cubicBezTo>
                    <a:cubicBezTo>
                      <a:pt x="7533" y="3093"/>
                      <a:pt x="8023" y="3986"/>
                      <a:pt x="7571" y="4854"/>
                    </a:cubicBezTo>
                    <a:cubicBezTo>
                      <a:pt x="7269" y="5407"/>
                      <a:pt x="6640" y="5923"/>
                      <a:pt x="6137" y="6438"/>
                    </a:cubicBezTo>
                    <a:cubicBezTo>
                      <a:pt x="5634" y="6966"/>
                      <a:pt x="5232" y="7570"/>
                      <a:pt x="5496" y="8060"/>
                    </a:cubicBezTo>
                    <a:cubicBezTo>
                      <a:pt x="5508" y="8098"/>
                      <a:pt x="5521" y="8123"/>
                      <a:pt x="5546" y="8148"/>
                    </a:cubicBezTo>
                    <a:lnTo>
                      <a:pt x="5697" y="7972"/>
                    </a:lnTo>
                    <a:cubicBezTo>
                      <a:pt x="5798" y="7822"/>
                      <a:pt x="5936" y="7721"/>
                      <a:pt x="6112" y="7658"/>
                    </a:cubicBezTo>
                    <a:cubicBezTo>
                      <a:pt x="6137" y="7645"/>
                      <a:pt x="6162" y="7620"/>
                      <a:pt x="6187" y="7608"/>
                    </a:cubicBezTo>
                    <a:cubicBezTo>
                      <a:pt x="6288" y="7419"/>
                      <a:pt x="6376" y="7218"/>
                      <a:pt x="6426" y="7017"/>
                    </a:cubicBezTo>
                    <a:cubicBezTo>
                      <a:pt x="6472" y="6889"/>
                      <a:pt x="6597" y="6827"/>
                      <a:pt x="6662" y="6827"/>
                    </a:cubicBezTo>
                    <a:cubicBezTo>
                      <a:pt x="6687" y="6827"/>
                      <a:pt x="6703" y="6836"/>
                      <a:pt x="6703" y="6853"/>
                    </a:cubicBezTo>
                    <a:cubicBezTo>
                      <a:pt x="6703" y="6992"/>
                      <a:pt x="6565" y="7532"/>
                      <a:pt x="6615" y="7595"/>
                    </a:cubicBezTo>
                    <a:cubicBezTo>
                      <a:pt x="6620" y="7602"/>
                      <a:pt x="6627" y="7605"/>
                      <a:pt x="6635" y="7605"/>
                    </a:cubicBezTo>
                    <a:cubicBezTo>
                      <a:pt x="6698" y="7605"/>
                      <a:pt x="6829" y="7394"/>
                      <a:pt x="6829" y="7394"/>
                    </a:cubicBezTo>
                    <a:cubicBezTo>
                      <a:pt x="7127" y="6857"/>
                      <a:pt x="7154" y="6739"/>
                      <a:pt x="7306" y="6739"/>
                    </a:cubicBezTo>
                    <a:cubicBezTo>
                      <a:pt x="7314" y="6739"/>
                      <a:pt x="7323" y="6739"/>
                      <a:pt x="7332" y="6740"/>
                    </a:cubicBezTo>
                    <a:cubicBezTo>
                      <a:pt x="7533" y="6740"/>
                      <a:pt x="7068" y="7595"/>
                      <a:pt x="7068" y="7595"/>
                    </a:cubicBezTo>
                    <a:cubicBezTo>
                      <a:pt x="7113" y="7528"/>
                      <a:pt x="7188" y="7480"/>
                      <a:pt x="7267" y="7480"/>
                    </a:cubicBezTo>
                    <a:cubicBezTo>
                      <a:pt x="7276" y="7480"/>
                      <a:pt x="7285" y="7481"/>
                      <a:pt x="7294" y="7482"/>
                    </a:cubicBezTo>
                    <a:cubicBezTo>
                      <a:pt x="7458" y="7482"/>
                      <a:pt x="7432" y="7608"/>
                      <a:pt x="7432" y="7608"/>
                    </a:cubicBezTo>
                    <a:cubicBezTo>
                      <a:pt x="7459" y="7563"/>
                      <a:pt x="7538" y="7556"/>
                      <a:pt x="7580" y="7556"/>
                    </a:cubicBezTo>
                    <a:cubicBezTo>
                      <a:pt x="7597" y="7556"/>
                      <a:pt x="7608" y="7557"/>
                      <a:pt x="7608" y="7557"/>
                    </a:cubicBezTo>
                    <a:cubicBezTo>
                      <a:pt x="7923" y="7645"/>
                      <a:pt x="7105" y="8400"/>
                      <a:pt x="7105" y="8400"/>
                    </a:cubicBezTo>
                    <a:lnTo>
                      <a:pt x="6703" y="8815"/>
                    </a:lnTo>
                    <a:cubicBezTo>
                      <a:pt x="6904" y="8878"/>
                      <a:pt x="7131" y="8941"/>
                      <a:pt x="7357" y="8991"/>
                    </a:cubicBezTo>
                    <a:cubicBezTo>
                      <a:pt x="8174" y="9180"/>
                      <a:pt x="9067" y="9305"/>
                      <a:pt x="9759" y="9620"/>
                    </a:cubicBezTo>
                    <a:cubicBezTo>
                      <a:pt x="10010" y="9720"/>
                      <a:pt x="10237" y="9871"/>
                      <a:pt x="10438" y="10047"/>
                    </a:cubicBezTo>
                    <a:lnTo>
                      <a:pt x="11997" y="10613"/>
                    </a:lnTo>
                    <a:cubicBezTo>
                      <a:pt x="12362" y="10751"/>
                      <a:pt x="12425" y="11041"/>
                      <a:pt x="12123" y="11254"/>
                    </a:cubicBezTo>
                    <a:cubicBezTo>
                      <a:pt x="11891" y="11403"/>
                      <a:pt x="11621" y="11476"/>
                      <a:pt x="11352" y="11476"/>
                    </a:cubicBezTo>
                    <a:cubicBezTo>
                      <a:pt x="11213" y="11476"/>
                      <a:pt x="11074" y="11457"/>
                      <a:pt x="10941" y="11418"/>
                    </a:cubicBezTo>
                    <a:cubicBezTo>
                      <a:pt x="10840" y="11757"/>
                      <a:pt x="10652" y="12059"/>
                      <a:pt x="10375" y="12286"/>
                    </a:cubicBezTo>
                    <a:lnTo>
                      <a:pt x="10174" y="12462"/>
                    </a:lnTo>
                    <a:cubicBezTo>
                      <a:pt x="10161" y="12575"/>
                      <a:pt x="10149" y="12675"/>
                      <a:pt x="10111" y="12789"/>
                    </a:cubicBezTo>
                    <a:lnTo>
                      <a:pt x="10815" y="13040"/>
                    </a:lnTo>
                    <a:cubicBezTo>
                      <a:pt x="13217" y="13895"/>
                      <a:pt x="15178" y="14587"/>
                      <a:pt x="15166" y="14599"/>
                    </a:cubicBezTo>
                    <a:cubicBezTo>
                      <a:pt x="15166" y="14599"/>
                      <a:pt x="15165" y="14599"/>
                      <a:pt x="15165" y="14599"/>
                    </a:cubicBezTo>
                    <a:cubicBezTo>
                      <a:pt x="15117" y="14599"/>
                      <a:pt x="13145" y="13925"/>
                      <a:pt x="10765" y="13090"/>
                    </a:cubicBezTo>
                    <a:lnTo>
                      <a:pt x="10098" y="12851"/>
                    </a:lnTo>
                    <a:cubicBezTo>
                      <a:pt x="10098" y="12864"/>
                      <a:pt x="10098" y="12877"/>
                      <a:pt x="10086" y="12902"/>
                    </a:cubicBezTo>
                    <a:cubicBezTo>
                      <a:pt x="10048" y="13027"/>
                      <a:pt x="9998" y="13141"/>
                      <a:pt x="9935" y="13254"/>
                    </a:cubicBezTo>
                    <a:lnTo>
                      <a:pt x="10400" y="13430"/>
                    </a:lnTo>
                    <a:cubicBezTo>
                      <a:pt x="12802" y="14272"/>
                      <a:pt x="14776" y="14964"/>
                      <a:pt x="14763" y="14977"/>
                    </a:cubicBezTo>
                    <a:cubicBezTo>
                      <a:pt x="14763" y="14977"/>
                      <a:pt x="14763" y="14977"/>
                      <a:pt x="14763" y="14977"/>
                    </a:cubicBezTo>
                    <a:cubicBezTo>
                      <a:pt x="14714" y="14977"/>
                      <a:pt x="12729" y="14302"/>
                      <a:pt x="10337" y="13468"/>
                    </a:cubicBezTo>
                    <a:lnTo>
                      <a:pt x="9910" y="13304"/>
                    </a:lnTo>
                    <a:cubicBezTo>
                      <a:pt x="9834" y="13442"/>
                      <a:pt x="9746" y="13581"/>
                      <a:pt x="9658" y="13719"/>
                    </a:cubicBezTo>
                    <a:lnTo>
                      <a:pt x="10111" y="13870"/>
                    </a:lnTo>
                    <a:cubicBezTo>
                      <a:pt x="11155" y="14235"/>
                      <a:pt x="11997" y="14549"/>
                      <a:pt x="11984" y="14549"/>
                    </a:cubicBezTo>
                    <a:cubicBezTo>
                      <a:pt x="11984" y="14549"/>
                      <a:pt x="11983" y="14549"/>
                      <a:pt x="11982" y="14549"/>
                    </a:cubicBezTo>
                    <a:cubicBezTo>
                      <a:pt x="11923" y="14549"/>
                      <a:pt x="11082" y="14265"/>
                      <a:pt x="10060" y="13908"/>
                    </a:cubicBezTo>
                    <a:lnTo>
                      <a:pt x="9620" y="13757"/>
                    </a:lnTo>
                    <a:cubicBezTo>
                      <a:pt x="9419" y="13996"/>
                      <a:pt x="9205" y="14210"/>
                      <a:pt x="8966" y="14411"/>
                    </a:cubicBezTo>
                    <a:cubicBezTo>
                      <a:pt x="9180" y="14624"/>
                      <a:pt x="9419" y="14801"/>
                      <a:pt x="9683" y="14939"/>
                    </a:cubicBezTo>
                    <a:cubicBezTo>
                      <a:pt x="10262" y="15253"/>
                      <a:pt x="10966" y="15492"/>
                      <a:pt x="11431" y="15857"/>
                    </a:cubicBezTo>
                    <a:cubicBezTo>
                      <a:pt x="12085" y="16347"/>
                      <a:pt x="12098" y="17165"/>
                      <a:pt x="11733" y="17768"/>
                    </a:cubicBezTo>
                    <a:lnTo>
                      <a:pt x="15103" y="19026"/>
                    </a:lnTo>
                    <a:lnTo>
                      <a:pt x="17505" y="16448"/>
                    </a:lnTo>
                    <a:cubicBezTo>
                      <a:pt x="17203" y="16347"/>
                      <a:pt x="16914" y="16209"/>
                      <a:pt x="16650" y="16008"/>
                    </a:cubicBezTo>
                    <a:cubicBezTo>
                      <a:pt x="16109" y="15580"/>
                      <a:pt x="16034" y="14989"/>
                      <a:pt x="16398" y="14474"/>
                    </a:cubicBezTo>
                    <a:cubicBezTo>
                      <a:pt x="16700" y="14071"/>
                      <a:pt x="17128" y="13782"/>
                      <a:pt x="17593" y="13644"/>
                    </a:cubicBezTo>
                    <a:cubicBezTo>
                      <a:pt x="17945" y="13526"/>
                      <a:pt x="18310" y="13469"/>
                      <a:pt x="18673" y="13469"/>
                    </a:cubicBezTo>
                    <a:cubicBezTo>
                      <a:pt x="18932" y="13469"/>
                      <a:pt x="19190" y="13498"/>
                      <a:pt x="19441" y="13556"/>
                    </a:cubicBezTo>
                    <a:lnTo>
                      <a:pt x="19492" y="13581"/>
                    </a:lnTo>
                    <a:cubicBezTo>
                      <a:pt x="19693" y="13631"/>
                      <a:pt x="19894" y="13681"/>
                      <a:pt x="20083" y="13744"/>
                    </a:cubicBezTo>
                    <a:lnTo>
                      <a:pt x="25553" y="7998"/>
                    </a:lnTo>
                    <a:lnTo>
                      <a:pt x="15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4"/>
              <p:cNvSpPr/>
              <p:nvPr/>
            </p:nvSpPr>
            <p:spPr>
              <a:xfrm>
                <a:off x="4071225" y="3899200"/>
                <a:ext cx="112575" cy="47600"/>
              </a:xfrm>
              <a:custGeom>
                <a:rect b="b" l="l" r="r" t="t"/>
                <a:pathLst>
                  <a:path extrusionOk="0" h="1904" w="4503">
                    <a:moveTo>
                      <a:pt x="895" y="0"/>
                    </a:moveTo>
                    <a:cubicBezTo>
                      <a:pt x="853" y="0"/>
                      <a:pt x="810" y="2"/>
                      <a:pt x="768" y="5"/>
                    </a:cubicBezTo>
                    <a:cubicBezTo>
                      <a:pt x="579" y="17"/>
                      <a:pt x="403" y="80"/>
                      <a:pt x="252" y="168"/>
                    </a:cubicBezTo>
                    <a:cubicBezTo>
                      <a:pt x="126" y="219"/>
                      <a:pt x="51" y="332"/>
                      <a:pt x="13" y="457"/>
                    </a:cubicBezTo>
                    <a:cubicBezTo>
                      <a:pt x="1" y="558"/>
                      <a:pt x="51" y="659"/>
                      <a:pt x="139" y="722"/>
                    </a:cubicBezTo>
                    <a:cubicBezTo>
                      <a:pt x="202" y="759"/>
                      <a:pt x="252" y="797"/>
                      <a:pt x="315" y="822"/>
                    </a:cubicBezTo>
                    <a:lnTo>
                      <a:pt x="529" y="898"/>
                    </a:lnTo>
                    <a:lnTo>
                      <a:pt x="944" y="1036"/>
                    </a:lnTo>
                    <a:lnTo>
                      <a:pt x="1673" y="1300"/>
                    </a:lnTo>
                    <a:lnTo>
                      <a:pt x="2742" y="1690"/>
                    </a:lnTo>
                    <a:lnTo>
                      <a:pt x="3031" y="1790"/>
                    </a:lnTo>
                    <a:cubicBezTo>
                      <a:pt x="3069" y="1803"/>
                      <a:pt x="3094" y="1816"/>
                      <a:pt x="3132" y="1841"/>
                    </a:cubicBezTo>
                    <a:cubicBezTo>
                      <a:pt x="3132" y="1841"/>
                      <a:pt x="3170" y="1841"/>
                      <a:pt x="3245" y="1866"/>
                    </a:cubicBezTo>
                    <a:cubicBezTo>
                      <a:pt x="3358" y="1891"/>
                      <a:pt x="3471" y="1904"/>
                      <a:pt x="3584" y="1904"/>
                    </a:cubicBezTo>
                    <a:cubicBezTo>
                      <a:pt x="3773" y="1904"/>
                      <a:pt x="3949" y="1866"/>
                      <a:pt x="4125" y="1803"/>
                    </a:cubicBezTo>
                    <a:cubicBezTo>
                      <a:pt x="4301" y="1728"/>
                      <a:pt x="4465" y="1602"/>
                      <a:pt x="4490" y="1451"/>
                    </a:cubicBezTo>
                    <a:cubicBezTo>
                      <a:pt x="4502" y="1300"/>
                      <a:pt x="4389" y="1136"/>
                      <a:pt x="4113" y="1061"/>
                    </a:cubicBezTo>
                    <a:lnTo>
                      <a:pt x="3258" y="759"/>
                    </a:lnTo>
                    <a:cubicBezTo>
                      <a:pt x="2667" y="545"/>
                      <a:pt x="2013" y="307"/>
                      <a:pt x="1334" y="68"/>
                    </a:cubicBezTo>
                    <a:cubicBezTo>
                      <a:pt x="1187" y="19"/>
                      <a:pt x="1041" y="0"/>
                      <a:pt x="8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4"/>
              <p:cNvSpPr/>
              <p:nvPr/>
            </p:nvSpPr>
            <p:spPr>
              <a:xfrm>
                <a:off x="3986350" y="3710050"/>
                <a:ext cx="285150" cy="111875"/>
              </a:xfrm>
              <a:custGeom>
                <a:rect b="b" l="l" r="r" t="t"/>
                <a:pathLst>
                  <a:path extrusionOk="0" h="4475" w="11406">
                    <a:moveTo>
                      <a:pt x="3371" y="1"/>
                    </a:moveTo>
                    <a:cubicBezTo>
                      <a:pt x="1371" y="51"/>
                      <a:pt x="26" y="881"/>
                      <a:pt x="13" y="1723"/>
                    </a:cubicBezTo>
                    <a:cubicBezTo>
                      <a:pt x="0" y="2428"/>
                      <a:pt x="981" y="3006"/>
                      <a:pt x="2138" y="3069"/>
                    </a:cubicBezTo>
                    <a:cubicBezTo>
                      <a:pt x="2198" y="3072"/>
                      <a:pt x="2259" y="3073"/>
                      <a:pt x="2320" y="3073"/>
                    </a:cubicBezTo>
                    <a:cubicBezTo>
                      <a:pt x="3004" y="3073"/>
                      <a:pt x="3722" y="2904"/>
                      <a:pt x="4414" y="2904"/>
                    </a:cubicBezTo>
                    <a:cubicBezTo>
                      <a:pt x="4456" y="2904"/>
                      <a:pt x="4498" y="2904"/>
                      <a:pt x="4540" y="2906"/>
                    </a:cubicBezTo>
                    <a:cubicBezTo>
                      <a:pt x="5232" y="2943"/>
                      <a:pt x="5898" y="3144"/>
                      <a:pt x="6502" y="3497"/>
                    </a:cubicBezTo>
                    <a:cubicBezTo>
                      <a:pt x="7042" y="3786"/>
                      <a:pt x="7545" y="4113"/>
                      <a:pt x="8224" y="4314"/>
                    </a:cubicBezTo>
                    <a:cubicBezTo>
                      <a:pt x="8564" y="4414"/>
                      <a:pt x="8963" y="4474"/>
                      <a:pt x="9361" y="4474"/>
                    </a:cubicBezTo>
                    <a:cubicBezTo>
                      <a:pt x="9759" y="4474"/>
                      <a:pt x="10155" y="4414"/>
                      <a:pt x="10488" y="4276"/>
                    </a:cubicBezTo>
                    <a:cubicBezTo>
                      <a:pt x="11318" y="3912"/>
                      <a:pt x="11406" y="3258"/>
                      <a:pt x="11368" y="2679"/>
                    </a:cubicBezTo>
                    <a:lnTo>
                      <a:pt x="3371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4"/>
              <p:cNvSpPr/>
              <p:nvPr/>
            </p:nvSpPr>
            <p:spPr>
              <a:xfrm>
                <a:off x="3994525" y="3889550"/>
                <a:ext cx="28625" cy="32100"/>
              </a:xfrm>
              <a:custGeom>
                <a:rect b="b" l="l" r="r" t="t"/>
                <a:pathLst>
                  <a:path extrusionOk="0" h="1284" w="1145">
                    <a:moveTo>
                      <a:pt x="0" y="1"/>
                    </a:moveTo>
                    <a:lnTo>
                      <a:pt x="591" y="1284"/>
                    </a:lnTo>
                    <a:cubicBezTo>
                      <a:pt x="856" y="1057"/>
                      <a:pt x="1057" y="755"/>
                      <a:pt x="1145" y="416"/>
                    </a:cubicBezTo>
                    <a:lnTo>
                      <a:pt x="1132" y="41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4"/>
              <p:cNvSpPr/>
              <p:nvPr/>
            </p:nvSpPr>
            <p:spPr>
              <a:xfrm>
                <a:off x="3855875" y="3681450"/>
                <a:ext cx="94650" cy="146200"/>
              </a:xfrm>
              <a:custGeom>
                <a:rect b="b" l="l" r="r" t="t"/>
                <a:pathLst>
                  <a:path extrusionOk="0" h="5848" w="3786">
                    <a:moveTo>
                      <a:pt x="2202" y="0"/>
                    </a:moveTo>
                    <a:lnTo>
                      <a:pt x="2202" y="0"/>
                    </a:lnTo>
                    <a:cubicBezTo>
                      <a:pt x="2705" y="516"/>
                      <a:pt x="2906" y="1145"/>
                      <a:pt x="2579" y="1824"/>
                    </a:cubicBezTo>
                    <a:cubicBezTo>
                      <a:pt x="2277" y="2402"/>
                      <a:pt x="1611" y="2918"/>
                      <a:pt x="1057" y="3459"/>
                    </a:cubicBezTo>
                    <a:cubicBezTo>
                      <a:pt x="491" y="4012"/>
                      <a:pt x="1" y="4615"/>
                      <a:pt x="190" y="5156"/>
                    </a:cubicBezTo>
                    <a:cubicBezTo>
                      <a:pt x="278" y="5433"/>
                      <a:pt x="542" y="5659"/>
                      <a:pt x="894" y="5848"/>
                    </a:cubicBezTo>
                    <a:lnTo>
                      <a:pt x="1271" y="5533"/>
                    </a:lnTo>
                    <a:lnTo>
                      <a:pt x="1309" y="5483"/>
                    </a:lnTo>
                    <a:cubicBezTo>
                      <a:pt x="1284" y="5445"/>
                      <a:pt x="1271" y="5420"/>
                      <a:pt x="1258" y="5395"/>
                    </a:cubicBezTo>
                    <a:cubicBezTo>
                      <a:pt x="994" y="4892"/>
                      <a:pt x="1384" y="4288"/>
                      <a:pt x="1900" y="3773"/>
                    </a:cubicBezTo>
                    <a:cubicBezTo>
                      <a:pt x="2415" y="3245"/>
                      <a:pt x="3031" y="2742"/>
                      <a:pt x="3333" y="2188"/>
                    </a:cubicBezTo>
                    <a:cubicBezTo>
                      <a:pt x="3786" y="1321"/>
                      <a:pt x="3296" y="415"/>
                      <a:pt x="2202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4"/>
              <p:cNvSpPr/>
              <p:nvPr/>
            </p:nvSpPr>
            <p:spPr>
              <a:xfrm>
                <a:off x="3911850" y="3835175"/>
                <a:ext cx="99050" cy="30525"/>
              </a:xfrm>
              <a:custGeom>
                <a:rect b="b" l="l" r="r" t="t"/>
                <a:pathLst>
                  <a:path extrusionOk="0" h="1221" w="3962">
                    <a:moveTo>
                      <a:pt x="227" y="1"/>
                    </a:moveTo>
                    <a:lnTo>
                      <a:pt x="0" y="227"/>
                    </a:lnTo>
                    <a:cubicBezTo>
                      <a:pt x="403" y="353"/>
                      <a:pt x="818" y="478"/>
                      <a:pt x="1195" y="617"/>
                    </a:cubicBezTo>
                    <a:cubicBezTo>
                      <a:pt x="1383" y="692"/>
                      <a:pt x="1585" y="780"/>
                      <a:pt x="1773" y="881"/>
                    </a:cubicBezTo>
                    <a:cubicBezTo>
                      <a:pt x="1966" y="784"/>
                      <a:pt x="2177" y="736"/>
                      <a:pt x="2390" y="736"/>
                    </a:cubicBezTo>
                    <a:cubicBezTo>
                      <a:pt x="2537" y="736"/>
                      <a:pt x="2686" y="759"/>
                      <a:pt x="2830" y="805"/>
                    </a:cubicBezTo>
                    <a:lnTo>
                      <a:pt x="3961" y="1220"/>
                    </a:lnTo>
                    <a:cubicBezTo>
                      <a:pt x="3760" y="1044"/>
                      <a:pt x="3521" y="906"/>
                      <a:pt x="3270" y="805"/>
                    </a:cubicBezTo>
                    <a:cubicBezTo>
                      <a:pt x="2578" y="504"/>
                      <a:pt x="1685" y="365"/>
                      <a:pt x="868" y="177"/>
                    </a:cubicBezTo>
                    <a:cubicBezTo>
                      <a:pt x="654" y="114"/>
                      <a:pt x="428" y="63"/>
                      <a:pt x="22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4"/>
              <p:cNvSpPr/>
              <p:nvPr/>
            </p:nvSpPr>
            <p:spPr>
              <a:xfrm>
                <a:off x="3603750" y="3632400"/>
                <a:ext cx="332000" cy="260950"/>
              </a:xfrm>
              <a:custGeom>
                <a:rect b="b" l="l" r="r" t="t"/>
                <a:pathLst>
                  <a:path extrusionOk="0" h="10438" w="13280">
                    <a:moveTo>
                      <a:pt x="6376" y="1"/>
                    </a:moveTo>
                    <a:lnTo>
                      <a:pt x="6137" y="189"/>
                    </a:lnTo>
                    <a:lnTo>
                      <a:pt x="1" y="4855"/>
                    </a:lnTo>
                    <a:cubicBezTo>
                      <a:pt x="647" y="4730"/>
                      <a:pt x="1314" y="4677"/>
                      <a:pt x="1974" y="4677"/>
                    </a:cubicBezTo>
                    <a:cubicBezTo>
                      <a:pt x="2046" y="4677"/>
                      <a:pt x="2117" y="4677"/>
                      <a:pt x="2189" y="4679"/>
                    </a:cubicBezTo>
                    <a:cubicBezTo>
                      <a:pt x="2126" y="4666"/>
                      <a:pt x="2051" y="4641"/>
                      <a:pt x="1988" y="4616"/>
                    </a:cubicBezTo>
                    <a:lnTo>
                      <a:pt x="1988" y="4616"/>
                    </a:lnTo>
                    <a:cubicBezTo>
                      <a:pt x="2101" y="4628"/>
                      <a:pt x="2214" y="4653"/>
                      <a:pt x="2315" y="4691"/>
                    </a:cubicBezTo>
                    <a:cubicBezTo>
                      <a:pt x="2353" y="4690"/>
                      <a:pt x="2390" y="4689"/>
                      <a:pt x="2427" y="4689"/>
                    </a:cubicBezTo>
                    <a:cubicBezTo>
                      <a:pt x="3044" y="4689"/>
                      <a:pt x="3358" y="4880"/>
                      <a:pt x="3358" y="4880"/>
                    </a:cubicBezTo>
                    <a:lnTo>
                      <a:pt x="3799" y="5081"/>
                    </a:lnTo>
                    <a:lnTo>
                      <a:pt x="3962" y="4943"/>
                    </a:lnTo>
                    <a:cubicBezTo>
                      <a:pt x="3899" y="4905"/>
                      <a:pt x="3861" y="4855"/>
                      <a:pt x="3836" y="4792"/>
                    </a:cubicBezTo>
                    <a:cubicBezTo>
                      <a:pt x="3786" y="4691"/>
                      <a:pt x="3899" y="4578"/>
                      <a:pt x="3736" y="4452"/>
                    </a:cubicBezTo>
                    <a:cubicBezTo>
                      <a:pt x="3031" y="3949"/>
                      <a:pt x="3811" y="3660"/>
                      <a:pt x="3723" y="3522"/>
                    </a:cubicBezTo>
                    <a:cubicBezTo>
                      <a:pt x="3534" y="3207"/>
                      <a:pt x="3346" y="2906"/>
                      <a:pt x="3459" y="2616"/>
                    </a:cubicBezTo>
                    <a:cubicBezTo>
                      <a:pt x="3547" y="2428"/>
                      <a:pt x="3786" y="2289"/>
                      <a:pt x="4037" y="2113"/>
                    </a:cubicBezTo>
                    <a:cubicBezTo>
                      <a:pt x="4289" y="1937"/>
                      <a:pt x="4628" y="1912"/>
                      <a:pt x="4905" y="1874"/>
                    </a:cubicBezTo>
                    <a:cubicBezTo>
                      <a:pt x="5308" y="1812"/>
                      <a:pt x="5760" y="1359"/>
                      <a:pt x="6049" y="1145"/>
                    </a:cubicBezTo>
                    <a:cubicBezTo>
                      <a:pt x="6502" y="793"/>
                      <a:pt x="7043" y="554"/>
                      <a:pt x="7621" y="466"/>
                    </a:cubicBezTo>
                    <a:cubicBezTo>
                      <a:pt x="7695" y="458"/>
                      <a:pt x="7774" y="453"/>
                      <a:pt x="7858" y="453"/>
                    </a:cubicBezTo>
                    <a:cubicBezTo>
                      <a:pt x="8386" y="453"/>
                      <a:pt x="9062" y="620"/>
                      <a:pt x="9269" y="881"/>
                    </a:cubicBezTo>
                    <a:cubicBezTo>
                      <a:pt x="9772" y="969"/>
                      <a:pt x="10325" y="1271"/>
                      <a:pt x="10501" y="1774"/>
                    </a:cubicBezTo>
                    <a:cubicBezTo>
                      <a:pt x="10501" y="1774"/>
                      <a:pt x="10903" y="2289"/>
                      <a:pt x="10702" y="2742"/>
                    </a:cubicBezTo>
                    <a:lnTo>
                      <a:pt x="10589" y="2968"/>
                    </a:lnTo>
                    <a:cubicBezTo>
                      <a:pt x="10476" y="3195"/>
                      <a:pt x="10287" y="3346"/>
                      <a:pt x="10224" y="3522"/>
                    </a:cubicBezTo>
                    <a:cubicBezTo>
                      <a:pt x="10174" y="3735"/>
                      <a:pt x="10287" y="3937"/>
                      <a:pt x="10312" y="4125"/>
                    </a:cubicBezTo>
                    <a:cubicBezTo>
                      <a:pt x="10363" y="4565"/>
                      <a:pt x="9834" y="5244"/>
                      <a:pt x="8904" y="5534"/>
                    </a:cubicBezTo>
                    <a:cubicBezTo>
                      <a:pt x="8576" y="5647"/>
                      <a:pt x="8235" y="5704"/>
                      <a:pt x="7896" y="5704"/>
                    </a:cubicBezTo>
                    <a:cubicBezTo>
                      <a:pt x="7482" y="5704"/>
                      <a:pt x="7071" y="5619"/>
                      <a:pt x="6691" y="5446"/>
                    </a:cubicBezTo>
                    <a:lnTo>
                      <a:pt x="6276" y="5810"/>
                    </a:lnTo>
                    <a:cubicBezTo>
                      <a:pt x="6829" y="6037"/>
                      <a:pt x="7785" y="6628"/>
                      <a:pt x="7797" y="7583"/>
                    </a:cubicBezTo>
                    <a:cubicBezTo>
                      <a:pt x="7822" y="8174"/>
                      <a:pt x="7923" y="9570"/>
                      <a:pt x="7948" y="9985"/>
                    </a:cubicBezTo>
                    <a:lnTo>
                      <a:pt x="7709" y="10073"/>
                    </a:lnTo>
                    <a:lnTo>
                      <a:pt x="7785" y="10438"/>
                    </a:lnTo>
                    <a:lnTo>
                      <a:pt x="8225" y="10073"/>
                    </a:lnTo>
                    <a:lnTo>
                      <a:pt x="11067" y="7319"/>
                    </a:lnTo>
                    <a:cubicBezTo>
                      <a:pt x="10727" y="7118"/>
                      <a:pt x="10652" y="7068"/>
                      <a:pt x="10551" y="6791"/>
                    </a:cubicBezTo>
                    <a:cubicBezTo>
                      <a:pt x="10375" y="6250"/>
                      <a:pt x="10866" y="5647"/>
                      <a:pt x="11419" y="5094"/>
                    </a:cubicBezTo>
                    <a:cubicBezTo>
                      <a:pt x="11985" y="4553"/>
                      <a:pt x="12651" y="4025"/>
                      <a:pt x="12940" y="3446"/>
                    </a:cubicBezTo>
                    <a:cubicBezTo>
                      <a:pt x="13280" y="2780"/>
                      <a:pt x="13079" y="2151"/>
                      <a:pt x="12563" y="1623"/>
                    </a:cubicBezTo>
                    <a:cubicBezTo>
                      <a:pt x="12148" y="1233"/>
                      <a:pt x="11658" y="931"/>
                      <a:pt x="11130" y="743"/>
                    </a:cubicBezTo>
                    <a:cubicBezTo>
                      <a:pt x="9784" y="240"/>
                      <a:pt x="8074" y="101"/>
                      <a:pt x="637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4"/>
              <p:cNvSpPr/>
              <p:nvPr/>
            </p:nvSpPr>
            <p:spPr>
              <a:xfrm>
                <a:off x="3757175" y="3734575"/>
                <a:ext cx="25" cy="350"/>
              </a:xfrm>
              <a:custGeom>
                <a:rect b="b" l="l" r="r" t="t"/>
                <a:pathLst>
                  <a:path extrusionOk="0" h="14" w="1">
                    <a:moveTo>
                      <a:pt x="0" y="1"/>
                    </a:move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4"/>
              <p:cNvSpPr/>
              <p:nvPr/>
            </p:nvSpPr>
            <p:spPr>
              <a:xfrm>
                <a:off x="4150450" y="3950900"/>
                <a:ext cx="102200" cy="74800"/>
              </a:xfrm>
              <a:custGeom>
                <a:rect b="b" l="l" r="r" t="t"/>
                <a:pathLst>
                  <a:path extrusionOk="0" h="2992" w="4088">
                    <a:moveTo>
                      <a:pt x="2631" y="0"/>
                    </a:moveTo>
                    <a:cubicBezTo>
                      <a:pt x="2267" y="0"/>
                      <a:pt x="1905" y="58"/>
                      <a:pt x="1560" y="175"/>
                    </a:cubicBezTo>
                    <a:cubicBezTo>
                      <a:pt x="1082" y="313"/>
                      <a:pt x="667" y="603"/>
                      <a:pt x="365" y="1005"/>
                    </a:cubicBezTo>
                    <a:cubicBezTo>
                      <a:pt x="1" y="1521"/>
                      <a:pt x="63" y="2099"/>
                      <a:pt x="617" y="2552"/>
                    </a:cubicBezTo>
                    <a:cubicBezTo>
                      <a:pt x="868" y="2740"/>
                      <a:pt x="1157" y="2891"/>
                      <a:pt x="1472" y="2979"/>
                    </a:cubicBezTo>
                    <a:lnTo>
                      <a:pt x="1510" y="2992"/>
                    </a:lnTo>
                    <a:lnTo>
                      <a:pt x="4087" y="288"/>
                    </a:lnTo>
                    <a:lnTo>
                      <a:pt x="4050" y="276"/>
                    </a:lnTo>
                    <a:cubicBezTo>
                      <a:pt x="3848" y="225"/>
                      <a:pt x="3660" y="162"/>
                      <a:pt x="3459" y="112"/>
                    </a:cubicBezTo>
                    <a:lnTo>
                      <a:pt x="3408" y="87"/>
                    </a:lnTo>
                    <a:cubicBezTo>
                      <a:pt x="3152" y="29"/>
                      <a:pt x="2891" y="0"/>
                      <a:pt x="2631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4"/>
              <p:cNvSpPr/>
              <p:nvPr/>
            </p:nvSpPr>
            <p:spPr>
              <a:xfrm>
                <a:off x="4323350" y="3812225"/>
                <a:ext cx="39000" cy="13225"/>
              </a:xfrm>
              <a:custGeom>
                <a:rect b="b" l="l" r="r" t="t"/>
                <a:pathLst>
                  <a:path extrusionOk="0" h="529" w="1560">
                    <a:moveTo>
                      <a:pt x="1" y="1"/>
                    </a:moveTo>
                    <a:lnTo>
                      <a:pt x="1" y="1"/>
                    </a:lnTo>
                    <a:cubicBezTo>
                      <a:pt x="252" y="114"/>
                      <a:pt x="504" y="214"/>
                      <a:pt x="755" y="290"/>
                    </a:cubicBezTo>
                    <a:cubicBezTo>
                      <a:pt x="1019" y="378"/>
                      <a:pt x="1283" y="466"/>
                      <a:pt x="1560" y="529"/>
                    </a:cubicBezTo>
                    <a:cubicBezTo>
                      <a:pt x="1308" y="416"/>
                      <a:pt x="1057" y="315"/>
                      <a:pt x="805" y="252"/>
                    </a:cubicBezTo>
                    <a:cubicBezTo>
                      <a:pt x="541" y="151"/>
                      <a:pt x="277" y="63"/>
                      <a:pt x="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4"/>
              <p:cNvSpPr/>
              <p:nvPr/>
            </p:nvSpPr>
            <p:spPr>
              <a:xfrm>
                <a:off x="4318000" y="3817575"/>
                <a:ext cx="39025" cy="12900"/>
              </a:xfrm>
              <a:custGeom>
                <a:rect b="b" l="l" r="r" t="t"/>
                <a:pathLst>
                  <a:path extrusionOk="0" h="516" w="1561">
                    <a:moveTo>
                      <a:pt x="1" y="0"/>
                    </a:moveTo>
                    <a:lnTo>
                      <a:pt x="1" y="0"/>
                    </a:lnTo>
                    <a:cubicBezTo>
                      <a:pt x="252" y="113"/>
                      <a:pt x="504" y="202"/>
                      <a:pt x="755" y="277"/>
                    </a:cubicBezTo>
                    <a:cubicBezTo>
                      <a:pt x="1019" y="378"/>
                      <a:pt x="1284" y="453"/>
                      <a:pt x="1560" y="516"/>
                    </a:cubicBezTo>
                    <a:cubicBezTo>
                      <a:pt x="1321" y="415"/>
                      <a:pt x="1057" y="315"/>
                      <a:pt x="806" y="239"/>
                    </a:cubicBezTo>
                    <a:cubicBezTo>
                      <a:pt x="542" y="139"/>
                      <a:pt x="278" y="63"/>
                      <a:pt x="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4"/>
              <p:cNvSpPr/>
              <p:nvPr/>
            </p:nvSpPr>
            <p:spPr>
              <a:xfrm>
                <a:off x="4312975" y="3822925"/>
                <a:ext cx="39000" cy="13225"/>
              </a:xfrm>
              <a:custGeom>
                <a:rect b="b" l="l" r="r" t="t"/>
                <a:pathLst>
                  <a:path extrusionOk="0" h="529" w="1560">
                    <a:moveTo>
                      <a:pt x="1" y="0"/>
                    </a:moveTo>
                    <a:cubicBezTo>
                      <a:pt x="240" y="113"/>
                      <a:pt x="491" y="214"/>
                      <a:pt x="755" y="289"/>
                    </a:cubicBezTo>
                    <a:cubicBezTo>
                      <a:pt x="1019" y="377"/>
                      <a:pt x="1283" y="465"/>
                      <a:pt x="1560" y="528"/>
                    </a:cubicBezTo>
                    <a:cubicBezTo>
                      <a:pt x="1308" y="415"/>
                      <a:pt x="1057" y="314"/>
                      <a:pt x="793" y="239"/>
                    </a:cubicBezTo>
                    <a:cubicBezTo>
                      <a:pt x="529" y="151"/>
                      <a:pt x="265" y="63"/>
                      <a:pt x="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4"/>
              <p:cNvSpPr/>
              <p:nvPr/>
            </p:nvSpPr>
            <p:spPr>
              <a:xfrm>
                <a:off x="3971900" y="3817575"/>
                <a:ext cx="287650" cy="105650"/>
              </a:xfrm>
              <a:custGeom>
                <a:rect b="b" l="l" r="r" t="t"/>
                <a:pathLst>
                  <a:path extrusionOk="0" h="4226" w="11506">
                    <a:moveTo>
                      <a:pt x="13" y="0"/>
                    </a:moveTo>
                    <a:lnTo>
                      <a:pt x="13" y="0"/>
                    </a:lnTo>
                    <a:cubicBezTo>
                      <a:pt x="0" y="13"/>
                      <a:pt x="2452" y="969"/>
                      <a:pt x="5571" y="2125"/>
                    </a:cubicBezTo>
                    <a:cubicBezTo>
                      <a:pt x="8769" y="3287"/>
                      <a:pt x="11445" y="4226"/>
                      <a:pt x="11493" y="4226"/>
                    </a:cubicBezTo>
                    <a:cubicBezTo>
                      <a:pt x="11493" y="4226"/>
                      <a:pt x="11493" y="4226"/>
                      <a:pt x="11493" y="4225"/>
                    </a:cubicBezTo>
                    <a:cubicBezTo>
                      <a:pt x="11506" y="4213"/>
                      <a:pt x="8840" y="3257"/>
                      <a:pt x="5621" y="2088"/>
                    </a:cubicBezTo>
                    <a:cubicBezTo>
                      <a:pt x="2502" y="918"/>
                      <a:pt x="25" y="0"/>
                      <a:pt x="13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4"/>
              <p:cNvSpPr/>
              <p:nvPr/>
            </p:nvSpPr>
            <p:spPr>
              <a:xfrm>
                <a:off x="4026275" y="3848375"/>
                <a:ext cx="137100" cy="50975"/>
              </a:xfrm>
              <a:custGeom>
                <a:rect b="b" l="l" r="r" t="t"/>
                <a:pathLst>
                  <a:path extrusionOk="0" h="2039" w="5484">
                    <a:moveTo>
                      <a:pt x="14" y="0"/>
                    </a:moveTo>
                    <a:cubicBezTo>
                      <a:pt x="14" y="0"/>
                      <a:pt x="13" y="0"/>
                      <a:pt x="13" y="1"/>
                    </a:cubicBezTo>
                    <a:cubicBezTo>
                      <a:pt x="0" y="13"/>
                      <a:pt x="1183" y="478"/>
                      <a:pt x="2691" y="1044"/>
                    </a:cubicBezTo>
                    <a:cubicBezTo>
                      <a:pt x="4180" y="1590"/>
                      <a:pt x="5424" y="2038"/>
                      <a:pt x="5469" y="2038"/>
                    </a:cubicBezTo>
                    <a:cubicBezTo>
                      <a:pt x="5470" y="2038"/>
                      <a:pt x="5470" y="2038"/>
                      <a:pt x="5471" y="2038"/>
                    </a:cubicBezTo>
                    <a:cubicBezTo>
                      <a:pt x="5483" y="2025"/>
                      <a:pt x="4251" y="1572"/>
                      <a:pt x="2729" y="1007"/>
                    </a:cubicBezTo>
                    <a:cubicBezTo>
                      <a:pt x="1241" y="436"/>
                      <a:pt x="59" y="0"/>
                      <a:pt x="1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4"/>
              <p:cNvSpPr/>
              <p:nvPr/>
            </p:nvSpPr>
            <p:spPr>
              <a:xfrm>
                <a:off x="3945175" y="3853550"/>
                <a:ext cx="115075" cy="47700"/>
              </a:xfrm>
              <a:custGeom>
                <a:rect b="b" l="l" r="r" t="t"/>
                <a:pathLst>
                  <a:path extrusionOk="0" h="1908" w="4603">
                    <a:moveTo>
                      <a:pt x="1057" y="1"/>
                    </a:moveTo>
                    <a:cubicBezTo>
                      <a:pt x="844" y="1"/>
                      <a:pt x="633" y="49"/>
                      <a:pt x="440" y="146"/>
                    </a:cubicBezTo>
                    <a:cubicBezTo>
                      <a:pt x="390" y="171"/>
                      <a:pt x="340" y="196"/>
                      <a:pt x="302" y="221"/>
                    </a:cubicBezTo>
                    <a:cubicBezTo>
                      <a:pt x="0" y="435"/>
                      <a:pt x="38" y="724"/>
                      <a:pt x="403" y="850"/>
                    </a:cubicBezTo>
                    <a:lnTo>
                      <a:pt x="1974" y="1428"/>
                    </a:lnTo>
                    <a:lnTo>
                      <a:pt x="3094" y="1843"/>
                    </a:lnTo>
                    <a:lnTo>
                      <a:pt x="3119" y="1843"/>
                    </a:lnTo>
                    <a:cubicBezTo>
                      <a:pt x="3256" y="1886"/>
                      <a:pt x="3396" y="1907"/>
                      <a:pt x="3535" y="1907"/>
                    </a:cubicBezTo>
                    <a:cubicBezTo>
                      <a:pt x="3804" y="1907"/>
                      <a:pt x="4069" y="1829"/>
                      <a:pt x="4301" y="1680"/>
                    </a:cubicBezTo>
                    <a:cubicBezTo>
                      <a:pt x="4603" y="1466"/>
                      <a:pt x="4540" y="1177"/>
                      <a:pt x="4175" y="1051"/>
                    </a:cubicBezTo>
                    <a:lnTo>
                      <a:pt x="2628" y="473"/>
                    </a:lnTo>
                    <a:lnTo>
                      <a:pt x="1497" y="70"/>
                    </a:lnTo>
                    <a:cubicBezTo>
                      <a:pt x="1353" y="24"/>
                      <a:pt x="1204" y="1"/>
                      <a:pt x="1057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4"/>
              <p:cNvSpPr/>
              <p:nvPr/>
            </p:nvSpPr>
            <p:spPr>
              <a:xfrm>
                <a:off x="4069025" y="3898125"/>
                <a:ext cx="116025" cy="49300"/>
              </a:xfrm>
              <a:custGeom>
                <a:rect b="b" l="l" r="r" t="t"/>
                <a:pathLst>
                  <a:path extrusionOk="0" h="1972" w="4641">
                    <a:moveTo>
                      <a:pt x="1009" y="0"/>
                    </a:moveTo>
                    <a:cubicBezTo>
                      <a:pt x="954" y="0"/>
                      <a:pt x="898" y="4"/>
                      <a:pt x="843" y="10"/>
                    </a:cubicBezTo>
                    <a:cubicBezTo>
                      <a:pt x="642" y="35"/>
                      <a:pt x="441" y="98"/>
                      <a:pt x="265" y="199"/>
                    </a:cubicBezTo>
                    <a:cubicBezTo>
                      <a:pt x="139" y="262"/>
                      <a:pt x="51" y="375"/>
                      <a:pt x="13" y="513"/>
                    </a:cubicBezTo>
                    <a:cubicBezTo>
                      <a:pt x="1" y="626"/>
                      <a:pt x="51" y="739"/>
                      <a:pt x="164" y="802"/>
                    </a:cubicBezTo>
                    <a:cubicBezTo>
                      <a:pt x="214" y="840"/>
                      <a:pt x="290" y="878"/>
                      <a:pt x="353" y="903"/>
                    </a:cubicBezTo>
                    <a:lnTo>
                      <a:pt x="567" y="978"/>
                    </a:lnTo>
                    <a:lnTo>
                      <a:pt x="981" y="1129"/>
                    </a:lnTo>
                    <a:lnTo>
                      <a:pt x="1723" y="1381"/>
                    </a:lnTo>
                    <a:lnTo>
                      <a:pt x="2805" y="1758"/>
                    </a:lnTo>
                    <a:lnTo>
                      <a:pt x="3107" y="1859"/>
                    </a:lnTo>
                    <a:cubicBezTo>
                      <a:pt x="3144" y="1871"/>
                      <a:pt x="3170" y="1884"/>
                      <a:pt x="3207" y="1896"/>
                    </a:cubicBezTo>
                    <a:cubicBezTo>
                      <a:pt x="3182" y="1871"/>
                      <a:pt x="3144" y="1859"/>
                      <a:pt x="3119" y="1846"/>
                    </a:cubicBezTo>
                    <a:lnTo>
                      <a:pt x="2830" y="1745"/>
                    </a:lnTo>
                    <a:lnTo>
                      <a:pt x="1761" y="1356"/>
                    </a:lnTo>
                    <a:lnTo>
                      <a:pt x="1019" y="1091"/>
                    </a:lnTo>
                    <a:lnTo>
                      <a:pt x="617" y="953"/>
                    </a:lnTo>
                    <a:lnTo>
                      <a:pt x="403" y="865"/>
                    </a:lnTo>
                    <a:cubicBezTo>
                      <a:pt x="340" y="853"/>
                      <a:pt x="277" y="815"/>
                      <a:pt x="227" y="777"/>
                    </a:cubicBezTo>
                    <a:cubicBezTo>
                      <a:pt x="139" y="714"/>
                      <a:pt x="76" y="614"/>
                      <a:pt x="89" y="500"/>
                    </a:cubicBezTo>
                    <a:cubicBezTo>
                      <a:pt x="126" y="387"/>
                      <a:pt x="214" y="274"/>
                      <a:pt x="328" y="224"/>
                    </a:cubicBezTo>
                    <a:cubicBezTo>
                      <a:pt x="491" y="136"/>
                      <a:pt x="667" y="73"/>
                      <a:pt x="856" y="60"/>
                    </a:cubicBezTo>
                    <a:cubicBezTo>
                      <a:pt x="898" y="58"/>
                      <a:pt x="941" y="56"/>
                      <a:pt x="983" y="56"/>
                    </a:cubicBezTo>
                    <a:cubicBezTo>
                      <a:pt x="1129" y="56"/>
                      <a:pt x="1273" y="74"/>
                      <a:pt x="1409" y="123"/>
                    </a:cubicBezTo>
                    <a:cubicBezTo>
                      <a:pt x="2101" y="362"/>
                      <a:pt x="2742" y="588"/>
                      <a:pt x="3346" y="802"/>
                    </a:cubicBezTo>
                    <a:lnTo>
                      <a:pt x="4201" y="1104"/>
                    </a:lnTo>
                    <a:cubicBezTo>
                      <a:pt x="4465" y="1192"/>
                      <a:pt x="4590" y="1356"/>
                      <a:pt x="4565" y="1506"/>
                    </a:cubicBezTo>
                    <a:cubicBezTo>
                      <a:pt x="4540" y="1645"/>
                      <a:pt x="4389" y="1783"/>
                      <a:pt x="4213" y="1846"/>
                    </a:cubicBezTo>
                    <a:cubicBezTo>
                      <a:pt x="4037" y="1921"/>
                      <a:pt x="3861" y="1959"/>
                      <a:pt x="3672" y="1959"/>
                    </a:cubicBezTo>
                    <a:cubicBezTo>
                      <a:pt x="3559" y="1959"/>
                      <a:pt x="3434" y="1947"/>
                      <a:pt x="3320" y="1921"/>
                    </a:cubicBezTo>
                    <a:cubicBezTo>
                      <a:pt x="3245" y="1909"/>
                      <a:pt x="3220" y="1896"/>
                      <a:pt x="3207" y="1896"/>
                    </a:cubicBezTo>
                    <a:cubicBezTo>
                      <a:pt x="3245" y="1909"/>
                      <a:pt x="3283" y="1921"/>
                      <a:pt x="3320" y="1934"/>
                    </a:cubicBezTo>
                    <a:cubicBezTo>
                      <a:pt x="3434" y="1959"/>
                      <a:pt x="3547" y="1972"/>
                      <a:pt x="3672" y="1972"/>
                    </a:cubicBezTo>
                    <a:cubicBezTo>
                      <a:pt x="3861" y="1972"/>
                      <a:pt x="4050" y="1934"/>
                      <a:pt x="4238" y="1871"/>
                    </a:cubicBezTo>
                    <a:cubicBezTo>
                      <a:pt x="4427" y="1796"/>
                      <a:pt x="4603" y="1657"/>
                      <a:pt x="4628" y="1506"/>
                    </a:cubicBezTo>
                    <a:cubicBezTo>
                      <a:pt x="4641" y="1418"/>
                      <a:pt x="4616" y="1330"/>
                      <a:pt x="4553" y="1268"/>
                    </a:cubicBezTo>
                    <a:cubicBezTo>
                      <a:pt x="4465" y="1167"/>
                      <a:pt x="4364" y="1104"/>
                      <a:pt x="4238" y="1066"/>
                    </a:cubicBezTo>
                    <a:lnTo>
                      <a:pt x="3396" y="765"/>
                    </a:lnTo>
                    <a:lnTo>
                      <a:pt x="1472" y="73"/>
                    </a:lnTo>
                    <a:cubicBezTo>
                      <a:pt x="1323" y="26"/>
                      <a:pt x="1167" y="0"/>
                      <a:pt x="1009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4"/>
              <p:cNvSpPr/>
              <p:nvPr/>
            </p:nvSpPr>
            <p:spPr>
              <a:xfrm>
                <a:off x="3913725" y="3903075"/>
                <a:ext cx="215375" cy="76425"/>
              </a:xfrm>
              <a:custGeom>
                <a:rect b="b" l="l" r="r" t="t"/>
                <a:pathLst>
                  <a:path extrusionOk="0" h="3057" w="8615">
                    <a:moveTo>
                      <a:pt x="13" y="1"/>
                    </a:moveTo>
                    <a:cubicBezTo>
                      <a:pt x="1" y="13"/>
                      <a:pt x="1510" y="579"/>
                      <a:pt x="3534" y="1308"/>
                    </a:cubicBezTo>
                    <a:lnTo>
                      <a:pt x="4201" y="1547"/>
                    </a:lnTo>
                    <a:cubicBezTo>
                      <a:pt x="6581" y="2382"/>
                      <a:pt x="8553" y="3056"/>
                      <a:pt x="8601" y="3056"/>
                    </a:cubicBezTo>
                    <a:cubicBezTo>
                      <a:pt x="8601" y="3056"/>
                      <a:pt x="8602" y="3056"/>
                      <a:pt x="8602" y="3056"/>
                    </a:cubicBezTo>
                    <a:cubicBezTo>
                      <a:pt x="8614" y="3044"/>
                      <a:pt x="6653" y="2352"/>
                      <a:pt x="4251" y="1510"/>
                    </a:cubicBezTo>
                    <a:lnTo>
                      <a:pt x="3547" y="1258"/>
                    </a:lnTo>
                    <a:cubicBezTo>
                      <a:pt x="1547" y="529"/>
                      <a:pt x="26" y="1"/>
                      <a:pt x="1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4"/>
              <p:cNvSpPr/>
              <p:nvPr/>
            </p:nvSpPr>
            <p:spPr>
              <a:xfrm>
                <a:off x="3902725" y="3912500"/>
                <a:ext cx="216625" cy="76750"/>
              </a:xfrm>
              <a:custGeom>
                <a:rect b="b" l="l" r="r" t="t"/>
                <a:pathLst>
                  <a:path extrusionOk="0" h="3070" w="8665">
                    <a:moveTo>
                      <a:pt x="13" y="1"/>
                    </a:moveTo>
                    <a:lnTo>
                      <a:pt x="13" y="1"/>
                    </a:lnTo>
                    <a:cubicBezTo>
                      <a:pt x="1" y="13"/>
                      <a:pt x="1635" y="617"/>
                      <a:pt x="3786" y="1397"/>
                    </a:cubicBezTo>
                    <a:lnTo>
                      <a:pt x="4213" y="1548"/>
                    </a:lnTo>
                    <a:cubicBezTo>
                      <a:pt x="6605" y="2395"/>
                      <a:pt x="8578" y="3069"/>
                      <a:pt x="8638" y="3069"/>
                    </a:cubicBezTo>
                    <a:cubicBezTo>
                      <a:pt x="8639" y="3069"/>
                      <a:pt x="8639" y="3069"/>
                      <a:pt x="8639" y="3069"/>
                    </a:cubicBezTo>
                    <a:cubicBezTo>
                      <a:pt x="8665" y="3057"/>
                      <a:pt x="6678" y="2365"/>
                      <a:pt x="4276" y="1510"/>
                    </a:cubicBezTo>
                    <a:lnTo>
                      <a:pt x="3811" y="1346"/>
                    </a:lnTo>
                    <a:cubicBezTo>
                      <a:pt x="1673" y="579"/>
                      <a:pt x="26" y="1"/>
                      <a:pt x="1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4"/>
              <p:cNvSpPr/>
              <p:nvPr/>
            </p:nvSpPr>
            <p:spPr>
              <a:xfrm>
                <a:off x="3954900" y="3945200"/>
                <a:ext cx="94350" cy="33050"/>
              </a:xfrm>
              <a:custGeom>
                <a:rect b="b" l="l" r="r" t="t"/>
                <a:pathLst>
                  <a:path extrusionOk="0" h="1322" w="3774">
                    <a:moveTo>
                      <a:pt x="16" y="0"/>
                    </a:moveTo>
                    <a:cubicBezTo>
                      <a:pt x="15" y="0"/>
                      <a:pt x="14" y="0"/>
                      <a:pt x="14" y="1"/>
                    </a:cubicBezTo>
                    <a:cubicBezTo>
                      <a:pt x="1" y="13"/>
                      <a:pt x="592" y="227"/>
                      <a:pt x="1397" y="516"/>
                    </a:cubicBezTo>
                    <a:lnTo>
                      <a:pt x="1849" y="680"/>
                    </a:lnTo>
                    <a:cubicBezTo>
                      <a:pt x="2859" y="1037"/>
                      <a:pt x="3712" y="1321"/>
                      <a:pt x="3759" y="1321"/>
                    </a:cubicBezTo>
                    <a:cubicBezTo>
                      <a:pt x="3760" y="1321"/>
                      <a:pt x="3761" y="1321"/>
                      <a:pt x="3761" y="1321"/>
                    </a:cubicBezTo>
                    <a:cubicBezTo>
                      <a:pt x="3773" y="1308"/>
                      <a:pt x="2944" y="1007"/>
                      <a:pt x="1900" y="642"/>
                    </a:cubicBezTo>
                    <a:lnTo>
                      <a:pt x="1447" y="491"/>
                    </a:lnTo>
                    <a:cubicBezTo>
                      <a:pt x="654" y="198"/>
                      <a:pt x="62" y="0"/>
                      <a:pt x="1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4"/>
              <p:cNvSpPr/>
              <p:nvPr/>
            </p:nvSpPr>
            <p:spPr>
              <a:xfrm>
                <a:off x="4058025" y="3818525"/>
                <a:ext cx="168525" cy="66650"/>
              </a:xfrm>
              <a:custGeom>
                <a:rect b="b" l="l" r="r" t="t"/>
                <a:pathLst>
                  <a:path extrusionOk="0" h="2666" w="6741">
                    <a:moveTo>
                      <a:pt x="504" y="0"/>
                    </a:moveTo>
                    <a:lnTo>
                      <a:pt x="1" y="377"/>
                    </a:lnTo>
                    <a:lnTo>
                      <a:pt x="6250" y="2666"/>
                    </a:lnTo>
                    <a:lnTo>
                      <a:pt x="6741" y="2289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4"/>
              <p:cNvSpPr/>
              <p:nvPr/>
            </p:nvSpPr>
            <p:spPr>
              <a:xfrm>
                <a:off x="3696825" y="3871650"/>
                <a:ext cx="14800" cy="11325"/>
              </a:xfrm>
              <a:custGeom>
                <a:rect b="b" l="l" r="r" t="t"/>
                <a:pathLst>
                  <a:path extrusionOk="0" h="453" w="592">
                    <a:moveTo>
                      <a:pt x="591" y="0"/>
                    </a:moveTo>
                    <a:lnTo>
                      <a:pt x="0" y="403"/>
                    </a:lnTo>
                    <a:cubicBezTo>
                      <a:pt x="0" y="415"/>
                      <a:pt x="13" y="440"/>
                      <a:pt x="13" y="453"/>
                    </a:cubicBezTo>
                    <a:lnTo>
                      <a:pt x="63" y="403"/>
                    </a:lnTo>
                    <a:cubicBezTo>
                      <a:pt x="214" y="302"/>
                      <a:pt x="390" y="164"/>
                      <a:pt x="591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4"/>
              <p:cNvSpPr/>
              <p:nvPr/>
            </p:nvSpPr>
            <p:spPr>
              <a:xfrm>
                <a:off x="3729200" y="3775125"/>
                <a:ext cx="211900" cy="170125"/>
              </a:xfrm>
              <a:custGeom>
                <a:rect b="b" l="l" r="r" t="t"/>
                <a:pathLst>
                  <a:path extrusionOk="0" h="6805" w="8476">
                    <a:moveTo>
                      <a:pt x="7595" y="982"/>
                    </a:moveTo>
                    <a:lnTo>
                      <a:pt x="7595" y="982"/>
                    </a:lnTo>
                    <a:cubicBezTo>
                      <a:pt x="7558" y="1057"/>
                      <a:pt x="7507" y="1120"/>
                      <a:pt x="7457" y="1170"/>
                    </a:cubicBezTo>
                    <a:lnTo>
                      <a:pt x="7306" y="1359"/>
                    </a:lnTo>
                    <a:cubicBezTo>
                      <a:pt x="7269" y="1397"/>
                      <a:pt x="7243" y="1434"/>
                      <a:pt x="7218" y="1472"/>
                    </a:cubicBezTo>
                    <a:cubicBezTo>
                      <a:pt x="7193" y="1510"/>
                      <a:pt x="7218" y="1547"/>
                      <a:pt x="7269" y="1547"/>
                    </a:cubicBezTo>
                    <a:cubicBezTo>
                      <a:pt x="7319" y="1535"/>
                      <a:pt x="7369" y="1497"/>
                      <a:pt x="7407" y="1459"/>
                    </a:cubicBezTo>
                    <a:cubicBezTo>
                      <a:pt x="7457" y="1422"/>
                      <a:pt x="7495" y="1397"/>
                      <a:pt x="7533" y="1359"/>
                    </a:cubicBezTo>
                    <a:cubicBezTo>
                      <a:pt x="7608" y="1296"/>
                      <a:pt x="7683" y="1233"/>
                      <a:pt x="7734" y="1183"/>
                    </a:cubicBezTo>
                    <a:cubicBezTo>
                      <a:pt x="7797" y="1120"/>
                      <a:pt x="7860" y="1070"/>
                      <a:pt x="7935" y="1019"/>
                    </a:cubicBezTo>
                    <a:lnTo>
                      <a:pt x="7935" y="1019"/>
                    </a:lnTo>
                    <a:cubicBezTo>
                      <a:pt x="7885" y="1082"/>
                      <a:pt x="7834" y="1145"/>
                      <a:pt x="7772" y="1195"/>
                    </a:cubicBezTo>
                    <a:cubicBezTo>
                      <a:pt x="7734" y="1233"/>
                      <a:pt x="7696" y="1283"/>
                      <a:pt x="7646" y="1321"/>
                    </a:cubicBezTo>
                    <a:cubicBezTo>
                      <a:pt x="7621" y="1346"/>
                      <a:pt x="7595" y="1371"/>
                      <a:pt x="7583" y="1397"/>
                    </a:cubicBezTo>
                    <a:cubicBezTo>
                      <a:pt x="7570" y="1434"/>
                      <a:pt x="7545" y="1472"/>
                      <a:pt x="7558" y="1510"/>
                    </a:cubicBezTo>
                    <a:cubicBezTo>
                      <a:pt x="7563" y="1526"/>
                      <a:pt x="7566" y="1530"/>
                      <a:pt x="7571" y="1530"/>
                    </a:cubicBezTo>
                    <a:cubicBezTo>
                      <a:pt x="7577" y="1530"/>
                      <a:pt x="7586" y="1522"/>
                      <a:pt x="7608" y="1522"/>
                    </a:cubicBezTo>
                    <a:cubicBezTo>
                      <a:pt x="7633" y="1497"/>
                      <a:pt x="7671" y="1485"/>
                      <a:pt x="7696" y="1459"/>
                    </a:cubicBezTo>
                    <a:cubicBezTo>
                      <a:pt x="7847" y="1371"/>
                      <a:pt x="7985" y="1258"/>
                      <a:pt x="8124" y="1145"/>
                    </a:cubicBezTo>
                    <a:lnTo>
                      <a:pt x="8124" y="1145"/>
                    </a:lnTo>
                    <a:cubicBezTo>
                      <a:pt x="8023" y="1296"/>
                      <a:pt x="7897" y="1409"/>
                      <a:pt x="7734" y="1497"/>
                    </a:cubicBezTo>
                    <a:cubicBezTo>
                      <a:pt x="7709" y="1510"/>
                      <a:pt x="7671" y="1535"/>
                      <a:pt x="7633" y="1547"/>
                    </a:cubicBezTo>
                    <a:cubicBezTo>
                      <a:pt x="7608" y="1560"/>
                      <a:pt x="7570" y="1560"/>
                      <a:pt x="7545" y="1560"/>
                    </a:cubicBezTo>
                    <a:cubicBezTo>
                      <a:pt x="7520" y="1560"/>
                      <a:pt x="7507" y="1547"/>
                      <a:pt x="7495" y="1522"/>
                    </a:cubicBezTo>
                    <a:cubicBezTo>
                      <a:pt x="7495" y="1497"/>
                      <a:pt x="7495" y="1472"/>
                      <a:pt x="7507" y="1447"/>
                    </a:cubicBezTo>
                    <a:lnTo>
                      <a:pt x="7507" y="1447"/>
                    </a:lnTo>
                    <a:cubicBezTo>
                      <a:pt x="7495" y="1472"/>
                      <a:pt x="7470" y="1485"/>
                      <a:pt x="7457" y="1497"/>
                    </a:cubicBezTo>
                    <a:cubicBezTo>
                      <a:pt x="7394" y="1547"/>
                      <a:pt x="7331" y="1585"/>
                      <a:pt x="7256" y="1598"/>
                    </a:cubicBezTo>
                    <a:cubicBezTo>
                      <a:pt x="7247" y="1601"/>
                      <a:pt x="7237" y="1602"/>
                      <a:pt x="7228" y="1602"/>
                    </a:cubicBezTo>
                    <a:cubicBezTo>
                      <a:pt x="7200" y="1602"/>
                      <a:pt x="7174" y="1588"/>
                      <a:pt x="7155" y="1560"/>
                    </a:cubicBezTo>
                    <a:cubicBezTo>
                      <a:pt x="7130" y="1535"/>
                      <a:pt x="7130" y="1510"/>
                      <a:pt x="7155" y="1485"/>
                    </a:cubicBezTo>
                    <a:cubicBezTo>
                      <a:pt x="7180" y="1447"/>
                      <a:pt x="7218" y="1409"/>
                      <a:pt x="7243" y="1371"/>
                    </a:cubicBezTo>
                    <a:lnTo>
                      <a:pt x="7419" y="1170"/>
                    </a:lnTo>
                    <a:cubicBezTo>
                      <a:pt x="7482" y="1107"/>
                      <a:pt x="7533" y="1044"/>
                      <a:pt x="7595" y="982"/>
                    </a:cubicBezTo>
                    <a:close/>
                    <a:moveTo>
                      <a:pt x="7279" y="1064"/>
                    </a:moveTo>
                    <a:cubicBezTo>
                      <a:pt x="7309" y="1064"/>
                      <a:pt x="7342" y="1073"/>
                      <a:pt x="7369" y="1082"/>
                    </a:cubicBezTo>
                    <a:cubicBezTo>
                      <a:pt x="7407" y="1095"/>
                      <a:pt x="7419" y="1132"/>
                      <a:pt x="7407" y="1170"/>
                    </a:cubicBezTo>
                    <a:cubicBezTo>
                      <a:pt x="7357" y="1220"/>
                      <a:pt x="7306" y="1258"/>
                      <a:pt x="7243" y="1283"/>
                    </a:cubicBezTo>
                    <a:cubicBezTo>
                      <a:pt x="7193" y="1321"/>
                      <a:pt x="7130" y="1346"/>
                      <a:pt x="7092" y="1371"/>
                    </a:cubicBezTo>
                    <a:cubicBezTo>
                      <a:pt x="7017" y="1409"/>
                      <a:pt x="6942" y="1434"/>
                      <a:pt x="6879" y="1459"/>
                    </a:cubicBezTo>
                    <a:cubicBezTo>
                      <a:pt x="6967" y="1485"/>
                      <a:pt x="7055" y="1535"/>
                      <a:pt x="7118" y="1598"/>
                    </a:cubicBezTo>
                    <a:cubicBezTo>
                      <a:pt x="7218" y="1723"/>
                      <a:pt x="7180" y="1837"/>
                      <a:pt x="7168" y="1837"/>
                    </a:cubicBezTo>
                    <a:cubicBezTo>
                      <a:pt x="7155" y="1837"/>
                      <a:pt x="7155" y="1736"/>
                      <a:pt x="7055" y="1623"/>
                    </a:cubicBezTo>
                    <a:cubicBezTo>
                      <a:pt x="7004" y="1560"/>
                      <a:pt x="6929" y="1510"/>
                      <a:pt x="6854" y="1472"/>
                    </a:cubicBezTo>
                    <a:cubicBezTo>
                      <a:pt x="6828" y="1485"/>
                      <a:pt x="6803" y="1485"/>
                      <a:pt x="6791" y="1497"/>
                    </a:cubicBezTo>
                    <a:cubicBezTo>
                      <a:pt x="6690" y="1535"/>
                      <a:pt x="6589" y="1560"/>
                      <a:pt x="6489" y="1573"/>
                    </a:cubicBezTo>
                    <a:cubicBezTo>
                      <a:pt x="6489" y="1573"/>
                      <a:pt x="6589" y="1535"/>
                      <a:pt x="6766" y="1472"/>
                    </a:cubicBezTo>
                    <a:cubicBezTo>
                      <a:pt x="6854" y="1434"/>
                      <a:pt x="6954" y="1397"/>
                      <a:pt x="7055" y="1346"/>
                    </a:cubicBezTo>
                    <a:cubicBezTo>
                      <a:pt x="7105" y="1321"/>
                      <a:pt x="7168" y="1283"/>
                      <a:pt x="7218" y="1258"/>
                    </a:cubicBezTo>
                    <a:cubicBezTo>
                      <a:pt x="7269" y="1233"/>
                      <a:pt x="7306" y="1195"/>
                      <a:pt x="7344" y="1158"/>
                    </a:cubicBezTo>
                    <a:cubicBezTo>
                      <a:pt x="7357" y="1145"/>
                      <a:pt x="7344" y="1120"/>
                      <a:pt x="7331" y="1107"/>
                    </a:cubicBezTo>
                    <a:cubicBezTo>
                      <a:pt x="7306" y="1107"/>
                      <a:pt x="7287" y="1102"/>
                      <a:pt x="7269" y="1102"/>
                    </a:cubicBezTo>
                    <a:cubicBezTo>
                      <a:pt x="7260" y="1102"/>
                      <a:pt x="7252" y="1103"/>
                      <a:pt x="7243" y="1107"/>
                    </a:cubicBezTo>
                    <a:cubicBezTo>
                      <a:pt x="7168" y="1107"/>
                      <a:pt x="7092" y="1120"/>
                      <a:pt x="7017" y="1145"/>
                    </a:cubicBezTo>
                    <a:cubicBezTo>
                      <a:pt x="6904" y="1158"/>
                      <a:pt x="6803" y="1195"/>
                      <a:pt x="6690" y="1246"/>
                    </a:cubicBezTo>
                    <a:lnTo>
                      <a:pt x="6665" y="1258"/>
                    </a:lnTo>
                    <a:lnTo>
                      <a:pt x="6665" y="1246"/>
                    </a:lnTo>
                    <a:cubicBezTo>
                      <a:pt x="6665" y="1158"/>
                      <a:pt x="6615" y="1120"/>
                      <a:pt x="6615" y="1120"/>
                    </a:cubicBezTo>
                    <a:lnTo>
                      <a:pt x="6615" y="1120"/>
                    </a:lnTo>
                    <a:cubicBezTo>
                      <a:pt x="6665" y="1132"/>
                      <a:pt x="6690" y="1170"/>
                      <a:pt x="6703" y="1220"/>
                    </a:cubicBezTo>
                    <a:cubicBezTo>
                      <a:pt x="6803" y="1170"/>
                      <a:pt x="6904" y="1132"/>
                      <a:pt x="7017" y="1107"/>
                    </a:cubicBezTo>
                    <a:cubicBezTo>
                      <a:pt x="7092" y="1082"/>
                      <a:pt x="7168" y="1070"/>
                      <a:pt x="7243" y="1070"/>
                    </a:cubicBezTo>
                    <a:cubicBezTo>
                      <a:pt x="7254" y="1066"/>
                      <a:pt x="7267" y="1064"/>
                      <a:pt x="7279" y="1064"/>
                    </a:cubicBezTo>
                    <a:close/>
                    <a:moveTo>
                      <a:pt x="7897" y="1"/>
                    </a:moveTo>
                    <a:cubicBezTo>
                      <a:pt x="7721" y="1"/>
                      <a:pt x="7709" y="101"/>
                      <a:pt x="7407" y="717"/>
                    </a:cubicBezTo>
                    <a:cubicBezTo>
                      <a:pt x="7407" y="717"/>
                      <a:pt x="7275" y="941"/>
                      <a:pt x="7212" y="941"/>
                    </a:cubicBezTo>
                    <a:cubicBezTo>
                      <a:pt x="7205" y="941"/>
                      <a:pt x="7198" y="938"/>
                      <a:pt x="7193" y="931"/>
                    </a:cubicBezTo>
                    <a:cubicBezTo>
                      <a:pt x="7143" y="868"/>
                      <a:pt x="7294" y="277"/>
                      <a:pt x="7281" y="139"/>
                    </a:cubicBezTo>
                    <a:cubicBezTo>
                      <a:pt x="7281" y="112"/>
                      <a:pt x="7261" y="100"/>
                      <a:pt x="7233" y="100"/>
                    </a:cubicBezTo>
                    <a:cubicBezTo>
                      <a:pt x="7167" y="100"/>
                      <a:pt x="7052" y="167"/>
                      <a:pt x="7017" y="290"/>
                    </a:cubicBezTo>
                    <a:cubicBezTo>
                      <a:pt x="6967" y="504"/>
                      <a:pt x="6891" y="717"/>
                      <a:pt x="6791" y="919"/>
                    </a:cubicBezTo>
                    <a:cubicBezTo>
                      <a:pt x="6766" y="944"/>
                      <a:pt x="6740" y="956"/>
                      <a:pt x="6703" y="969"/>
                    </a:cubicBezTo>
                    <a:cubicBezTo>
                      <a:pt x="6539" y="1044"/>
                      <a:pt x="6401" y="1158"/>
                      <a:pt x="6300" y="1309"/>
                    </a:cubicBezTo>
                    <a:lnTo>
                      <a:pt x="6162" y="1510"/>
                    </a:lnTo>
                    <a:lnTo>
                      <a:pt x="6124" y="1573"/>
                    </a:lnTo>
                    <a:lnTo>
                      <a:pt x="5747" y="1925"/>
                    </a:lnTo>
                    <a:lnTo>
                      <a:pt x="2792" y="4729"/>
                    </a:lnTo>
                    <a:cubicBezTo>
                      <a:pt x="2742" y="4842"/>
                      <a:pt x="2691" y="4955"/>
                      <a:pt x="2641" y="5068"/>
                    </a:cubicBezTo>
                    <a:cubicBezTo>
                      <a:pt x="2591" y="5194"/>
                      <a:pt x="2540" y="5307"/>
                      <a:pt x="2478" y="5420"/>
                    </a:cubicBezTo>
                    <a:cubicBezTo>
                      <a:pt x="2478" y="5295"/>
                      <a:pt x="2515" y="5182"/>
                      <a:pt x="2578" y="5068"/>
                    </a:cubicBezTo>
                    <a:cubicBezTo>
                      <a:pt x="2628" y="4955"/>
                      <a:pt x="2704" y="4842"/>
                      <a:pt x="2779" y="4741"/>
                    </a:cubicBezTo>
                    <a:lnTo>
                      <a:pt x="2716" y="4339"/>
                    </a:lnTo>
                    <a:lnTo>
                      <a:pt x="642" y="4741"/>
                    </a:lnTo>
                    <a:cubicBezTo>
                      <a:pt x="704" y="4754"/>
                      <a:pt x="755" y="4767"/>
                      <a:pt x="742" y="4767"/>
                    </a:cubicBezTo>
                    <a:cubicBezTo>
                      <a:pt x="711" y="4773"/>
                      <a:pt x="679" y="4776"/>
                      <a:pt x="648" y="4776"/>
                    </a:cubicBezTo>
                    <a:cubicBezTo>
                      <a:pt x="616" y="4776"/>
                      <a:pt x="585" y="4773"/>
                      <a:pt x="554" y="4767"/>
                    </a:cubicBezTo>
                    <a:lnTo>
                      <a:pt x="0" y="4880"/>
                    </a:lnTo>
                    <a:lnTo>
                      <a:pt x="478" y="6137"/>
                    </a:lnTo>
                    <a:cubicBezTo>
                      <a:pt x="604" y="6452"/>
                      <a:pt x="981" y="6691"/>
                      <a:pt x="1509" y="6766"/>
                    </a:cubicBezTo>
                    <a:cubicBezTo>
                      <a:pt x="1665" y="6792"/>
                      <a:pt x="1825" y="6805"/>
                      <a:pt x="1987" y="6805"/>
                    </a:cubicBezTo>
                    <a:cubicBezTo>
                      <a:pt x="2753" y="6805"/>
                      <a:pt x="3544" y="6523"/>
                      <a:pt x="3949" y="6087"/>
                    </a:cubicBezTo>
                    <a:lnTo>
                      <a:pt x="7067" y="2503"/>
                    </a:lnTo>
                    <a:lnTo>
                      <a:pt x="7281" y="2252"/>
                    </a:lnTo>
                    <a:lnTo>
                      <a:pt x="7671" y="1799"/>
                    </a:lnTo>
                    <a:cubicBezTo>
                      <a:pt x="7671" y="1799"/>
                      <a:pt x="8476" y="994"/>
                      <a:pt x="8161" y="894"/>
                    </a:cubicBezTo>
                    <a:cubicBezTo>
                      <a:pt x="8161" y="894"/>
                      <a:pt x="8150" y="893"/>
                      <a:pt x="8133" y="893"/>
                    </a:cubicBezTo>
                    <a:cubicBezTo>
                      <a:pt x="8091" y="893"/>
                      <a:pt x="8012" y="899"/>
                      <a:pt x="7985" y="944"/>
                    </a:cubicBezTo>
                    <a:cubicBezTo>
                      <a:pt x="7985" y="944"/>
                      <a:pt x="8010" y="806"/>
                      <a:pt x="7860" y="806"/>
                    </a:cubicBezTo>
                    <a:cubicBezTo>
                      <a:pt x="7772" y="806"/>
                      <a:pt x="7683" y="856"/>
                      <a:pt x="7633" y="931"/>
                    </a:cubicBezTo>
                    <a:cubicBezTo>
                      <a:pt x="7633" y="931"/>
                      <a:pt x="8086" y="13"/>
                      <a:pt x="7897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4"/>
              <p:cNvSpPr/>
              <p:nvPr/>
            </p:nvSpPr>
            <p:spPr>
              <a:xfrm>
                <a:off x="3891100" y="3801850"/>
                <a:ext cx="23600" cy="19225"/>
              </a:xfrm>
              <a:custGeom>
                <a:rect b="b" l="l" r="r" t="t"/>
                <a:pathLst>
                  <a:path extrusionOk="0" h="769" w="944">
                    <a:moveTo>
                      <a:pt x="755" y="1"/>
                    </a:moveTo>
                    <a:cubicBezTo>
                      <a:pt x="679" y="13"/>
                      <a:pt x="604" y="26"/>
                      <a:pt x="528" y="38"/>
                    </a:cubicBezTo>
                    <a:cubicBezTo>
                      <a:pt x="415" y="63"/>
                      <a:pt x="315" y="101"/>
                      <a:pt x="214" y="151"/>
                    </a:cubicBezTo>
                    <a:cubicBezTo>
                      <a:pt x="214" y="114"/>
                      <a:pt x="176" y="76"/>
                      <a:pt x="139" y="51"/>
                    </a:cubicBezTo>
                    <a:cubicBezTo>
                      <a:pt x="126" y="51"/>
                      <a:pt x="189" y="89"/>
                      <a:pt x="189" y="177"/>
                    </a:cubicBezTo>
                    <a:lnTo>
                      <a:pt x="189" y="202"/>
                    </a:lnTo>
                    <a:lnTo>
                      <a:pt x="214" y="189"/>
                    </a:lnTo>
                    <a:cubicBezTo>
                      <a:pt x="315" y="139"/>
                      <a:pt x="428" y="101"/>
                      <a:pt x="541" y="76"/>
                    </a:cubicBezTo>
                    <a:cubicBezTo>
                      <a:pt x="604" y="51"/>
                      <a:pt x="679" y="51"/>
                      <a:pt x="755" y="38"/>
                    </a:cubicBezTo>
                    <a:cubicBezTo>
                      <a:pt x="780" y="38"/>
                      <a:pt x="818" y="38"/>
                      <a:pt x="843" y="51"/>
                    </a:cubicBezTo>
                    <a:cubicBezTo>
                      <a:pt x="868" y="51"/>
                      <a:pt x="868" y="76"/>
                      <a:pt x="855" y="89"/>
                    </a:cubicBezTo>
                    <a:cubicBezTo>
                      <a:pt x="818" y="139"/>
                      <a:pt x="780" y="164"/>
                      <a:pt x="730" y="189"/>
                    </a:cubicBezTo>
                    <a:cubicBezTo>
                      <a:pt x="679" y="227"/>
                      <a:pt x="629" y="252"/>
                      <a:pt x="579" y="277"/>
                    </a:cubicBezTo>
                    <a:cubicBezTo>
                      <a:pt x="478" y="328"/>
                      <a:pt x="378" y="365"/>
                      <a:pt x="290" y="403"/>
                    </a:cubicBezTo>
                    <a:cubicBezTo>
                      <a:pt x="113" y="466"/>
                      <a:pt x="0" y="504"/>
                      <a:pt x="0" y="504"/>
                    </a:cubicBezTo>
                    <a:cubicBezTo>
                      <a:pt x="101" y="491"/>
                      <a:pt x="202" y="466"/>
                      <a:pt x="302" y="428"/>
                    </a:cubicBezTo>
                    <a:cubicBezTo>
                      <a:pt x="327" y="416"/>
                      <a:pt x="352" y="416"/>
                      <a:pt x="365" y="403"/>
                    </a:cubicBezTo>
                    <a:cubicBezTo>
                      <a:pt x="440" y="441"/>
                      <a:pt x="516" y="491"/>
                      <a:pt x="579" y="566"/>
                    </a:cubicBezTo>
                    <a:cubicBezTo>
                      <a:pt x="662" y="662"/>
                      <a:pt x="667" y="769"/>
                      <a:pt x="688" y="769"/>
                    </a:cubicBezTo>
                    <a:cubicBezTo>
                      <a:pt x="689" y="769"/>
                      <a:pt x="691" y="768"/>
                      <a:pt x="692" y="768"/>
                    </a:cubicBezTo>
                    <a:cubicBezTo>
                      <a:pt x="704" y="768"/>
                      <a:pt x="742" y="654"/>
                      <a:pt x="629" y="541"/>
                    </a:cubicBezTo>
                    <a:cubicBezTo>
                      <a:pt x="566" y="466"/>
                      <a:pt x="491" y="416"/>
                      <a:pt x="390" y="403"/>
                    </a:cubicBezTo>
                    <a:cubicBezTo>
                      <a:pt x="466" y="365"/>
                      <a:pt x="541" y="340"/>
                      <a:pt x="604" y="302"/>
                    </a:cubicBezTo>
                    <a:cubicBezTo>
                      <a:pt x="667" y="277"/>
                      <a:pt x="717" y="252"/>
                      <a:pt x="767" y="214"/>
                    </a:cubicBezTo>
                    <a:cubicBezTo>
                      <a:pt x="818" y="189"/>
                      <a:pt x="881" y="151"/>
                      <a:pt x="918" y="101"/>
                    </a:cubicBezTo>
                    <a:cubicBezTo>
                      <a:pt x="943" y="63"/>
                      <a:pt x="931" y="26"/>
                      <a:pt x="893" y="13"/>
                    </a:cubicBezTo>
                    <a:cubicBezTo>
                      <a:pt x="843" y="1"/>
                      <a:pt x="805" y="1"/>
                      <a:pt x="755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4"/>
              <p:cNvSpPr/>
              <p:nvPr/>
            </p:nvSpPr>
            <p:spPr>
              <a:xfrm>
                <a:off x="3907450" y="3799650"/>
                <a:ext cx="24550" cy="15200"/>
              </a:xfrm>
              <a:custGeom>
                <a:rect b="b" l="l" r="r" t="t"/>
                <a:pathLst>
                  <a:path extrusionOk="0" h="608" w="982">
                    <a:moveTo>
                      <a:pt x="465" y="1"/>
                    </a:moveTo>
                    <a:cubicBezTo>
                      <a:pt x="403" y="51"/>
                      <a:pt x="340" y="101"/>
                      <a:pt x="289" y="164"/>
                    </a:cubicBezTo>
                    <a:lnTo>
                      <a:pt x="113" y="365"/>
                    </a:lnTo>
                    <a:cubicBezTo>
                      <a:pt x="76" y="403"/>
                      <a:pt x="50" y="441"/>
                      <a:pt x="25" y="491"/>
                    </a:cubicBezTo>
                    <a:cubicBezTo>
                      <a:pt x="0" y="516"/>
                      <a:pt x="0" y="541"/>
                      <a:pt x="25" y="566"/>
                    </a:cubicBezTo>
                    <a:cubicBezTo>
                      <a:pt x="46" y="587"/>
                      <a:pt x="75" y="607"/>
                      <a:pt x="105" y="607"/>
                    </a:cubicBezTo>
                    <a:cubicBezTo>
                      <a:pt x="112" y="607"/>
                      <a:pt x="119" y="606"/>
                      <a:pt x="126" y="604"/>
                    </a:cubicBezTo>
                    <a:cubicBezTo>
                      <a:pt x="201" y="592"/>
                      <a:pt x="264" y="554"/>
                      <a:pt x="327" y="504"/>
                    </a:cubicBezTo>
                    <a:cubicBezTo>
                      <a:pt x="340" y="491"/>
                      <a:pt x="352" y="478"/>
                      <a:pt x="377" y="453"/>
                    </a:cubicBezTo>
                    <a:lnTo>
                      <a:pt x="377" y="453"/>
                    </a:lnTo>
                    <a:cubicBezTo>
                      <a:pt x="365" y="478"/>
                      <a:pt x="365" y="504"/>
                      <a:pt x="365" y="529"/>
                    </a:cubicBezTo>
                    <a:cubicBezTo>
                      <a:pt x="377" y="554"/>
                      <a:pt x="390" y="566"/>
                      <a:pt x="415" y="566"/>
                    </a:cubicBezTo>
                    <a:cubicBezTo>
                      <a:pt x="440" y="566"/>
                      <a:pt x="478" y="566"/>
                      <a:pt x="503" y="554"/>
                    </a:cubicBezTo>
                    <a:cubicBezTo>
                      <a:pt x="541" y="541"/>
                      <a:pt x="566" y="516"/>
                      <a:pt x="604" y="491"/>
                    </a:cubicBezTo>
                    <a:cubicBezTo>
                      <a:pt x="767" y="416"/>
                      <a:pt x="893" y="302"/>
                      <a:pt x="981" y="151"/>
                    </a:cubicBezTo>
                    <a:lnTo>
                      <a:pt x="981" y="151"/>
                    </a:lnTo>
                    <a:cubicBezTo>
                      <a:pt x="855" y="265"/>
                      <a:pt x="717" y="378"/>
                      <a:pt x="566" y="466"/>
                    </a:cubicBezTo>
                    <a:cubicBezTo>
                      <a:pt x="541" y="491"/>
                      <a:pt x="503" y="504"/>
                      <a:pt x="478" y="516"/>
                    </a:cubicBezTo>
                    <a:cubicBezTo>
                      <a:pt x="465" y="520"/>
                      <a:pt x="456" y="522"/>
                      <a:pt x="448" y="522"/>
                    </a:cubicBezTo>
                    <a:cubicBezTo>
                      <a:pt x="433" y="522"/>
                      <a:pt x="428" y="516"/>
                      <a:pt x="428" y="516"/>
                    </a:cubicBezTo>
                    <a:cubicBezTo>
                      <a:pt x="415" y="504"/>
                      <a:pt x="440" y="441"/>
                      <a:pt x="453" y="403"/>
                    </a:cubicBezTo>
                    <a:cubicBezTo>
                      <a:pt x="465" y="378"/>
                      <a:pt x="491" y="353"/>
                      <a:pt x="516" y="340"/>
                    </a:cubicBezTo>
                    <a:cubicBezTo>
                      <a:pt x="553" y="290"/>
                      <a:pt x="604" y="239"/>
                      <a:pt x="642" y="202"/>
                    </a:cubicBezTo>
                    <a:cubicBezTo>
                      <a:pt x="704" y="151"/>
                      <a:pt x="755" y="89"/>
                      <a:pt x="805" y="26"/>
                    </a:cubicBezTo>
                    <a:lnTo>
                      <a:pt x="805" y="26"/>
                    </a:lnTo>
                    <a:cubicBezTo>
                      <a:pt x="730" y="76"/>
                      <a:pt x="667" y="126"/>
                      <a:pt x="604" y="189"/>
                    </a:cubicBezTo>
                    <a:cubicBezTo>
                      <a:pt x="553" y="239"/>
                      <a:pt x="478" y="302"/>
                      <a:pt x="403" y="365"/>
                    </a:cubicBezTo>
                    <a:cubicBezTo>
                      <a:pt x="365" y="403"/>
                      <a:pt x="327" y="441"/>
                      <a:pt x="277" y="466"/>
                    </a:cubicBezTo>
                    <a:cubicBezTo>
                      <a:pt x="239" y="516"/>
                      <a:pt x="189" y="541"/>
                      <a:pt x="139" y="554"/>
                    </a:cubicBezTo>
                    <a:cubicBezTo>
                      <a:pt x="88" y="554"/>
                      <a:pt x="63" y="516"/>
                      <a:pt x="88" y="478"/>
                    </a:cubicBezTo>
                    <a:cubicBezTo>
                      <a:pt x="113" y="441"/>
                      <a:pt x="139" y="403"/>
                      <a:pt x="176" y="365"/>
                    </a:cubicBezTo>
                    <a:lnTo>
                      <a:pt x="327" y="177"/>
                    </a:lnTo>
                    <a:cubicBezTo>
                      <a:pt x="377" y="126"/>
                      <a:pt x="428" y="63"/>
                      <a:pt x="465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4"/>
              <p:cNvSpPr/>
              <p:nvPr/>
            </p:nvSpPr>
            <p:spPr>
              <a:xfrm>
                <a:off x="3495925" y="3747425"/>
                <a:ext cx="306550" cy="168575"/>
              </a:xfrm>
              <a:custGeom>
                <a:rect b="b" l="l" r="r" t="t"/>
                <a:pathLst>
                  <a:path extrusionOk="0" h="6743" w="12262">
                    <a:moveTo>
                      <a:pt x="6129" y="0"/>
                    </a:moveTo>
                    <a:cubicBezTo>
                      <a:pt x="5606" y="0"/>
                      <a:pt x="5075" y="52"/>
                      <a:pt x="4565" y="166"/>
                    </a:cubicBezTo>
                    <a:lnTo>
                      <a:pt x="1" y="3699"/>
                    </a:lnTo>
                    <a:lnTo>
                      <a:pt x="51" y="3749"/>
                    </a:lnTo>
                    <a:cubicBezTo>
                      <a:pt x="152" y="3699"/>
                      <a:pt x="818" y="3498"/>
                      <a:pt x="1610" y="3259"/>
                    </a:cubicBezTo>
                    <a:lnTo>
                      <a:pt x="2239" y="3070"/>
                    </a:lnTo>
                    <a:lnTo>
                      <a:pt x="2340" y="3033"/>
                    </a:lnTo>
                    <a:cubicBezTo>
                      <a:pt x="2802" y="2902"/>
                      <a:pt x="3119" y="2805"/>
                      <a:pt x="3154" y="2805"/>
                    </a:cubicBezTo>
                    <a:cubicBezTo>
                      <a:pt x="3156" y="2805"/>
                      <a:pt x="3157" y="2806"/>
                      <a:pt x="3157" y="2806"/>
                    </a:cubicBezTo>
                    <a:cubicBezTo>
                      <a:pt x="3170" y="2806"/>
                      <a:pt x="2818" y="2919"/>
                      <a:pt x="2302" y="3083"/>
                    </a:cubicBezTo>
                    <a:lnTo>
                      <a:pt x="655" y="4567"/>
                    </a:lnTo>
                    <a:lnTo>
                      <a:pt x="6527" y="6742"/>
                    </a:lnTo>
                    <a:lnTo>
                      <a:pt x="8049" y="5434"/>
                    </a:lnTo>
                    <a:cubicBezTo>
                      <a:pt x="8011" y="5372"/>
                      <a:pt x="7973" y="5309"/>
                      <a:pt x="7923" y="5246"/>
                    </a:cubicBezTo>
                    <a:cubicBezTo>
                      <a:pt x="7734" y="5082"/>
                      <a:pt x="7495" y="4969"/>
                      <a:pt x="7244" y="4906"/>
                    </a:cubicBezTo>
                    <a:cubicBezTo>
                      <a:pt x="6804" y="4806"/>
                      <a:pt x="6364" y="4730"/>
                      <a:pt x="5911" y="4693"/>
                    </a:cubicBezTo>
                    <a:cubicBezTo>
                      <a:pt x="5647" y="4655"/>
                      <a:pt x="5395" y="4605"/>
                      <a:pt x="5144" y="4529"/>
                    </a:cubicBezTo>
                    <a:cubicBezTo>
                      <a:pt x="4905" y="4454"/>
                      <a:pt x="4691" y="4353"/>
                      <a:pt x="4515" y="4202"/>
                    </a:cubicBezTo>
                    <a:cubicBezTo>
                      <a:pt x="4163" y="3925"/>
                      <a:pt x="3974" y="3611"/>
                      <a:pt x="3773" y="3334"/>
                    </a:cubicBezTo>
                    <a:cubicBezTo>
                      <a:pt x="3572" y="3083"/>
                      <a:pt x="3333" y="2869"/>
                      <a:pt x="3056" y="2706"/>
                    </a:cubicBezTo>
                    <a:cubicBezTo>
                      <a:pt x="2818" y="2580"/>
                      <a:pt x="2553" y="2505"/>
                      <a:pt x="2277" y="2479"/>
                    </a:cubicBezTo>
                    <a:cubicBezTo>
                      <a:pt x="2170" y="2467"/>
                      <a:pt x="2085" y="2464"/>
                      <a:pt x="2027" y="2464"/>
                    </a:cubicBezTo>
                    <a:cubicBezTo>
                      <a:pt x="1969" y="2464"/>
                      <a:pt x="1937" y="2467"/>
                      <a:pt x="1937" y="2467"/>
                    </a:cubicBezTo>
                    <a:cubicBezTo>
                      <a:pt x="1994" y="2461"/>
                      <a:pt x="2054" y="2457"/>
                      <a:pt x="2115" y="2457"/>
                    </a:cubicBezTo>
                    <a:cubicBezTo>
                      <a:pt x="2176" y="2457"/>
                      <a:pt x="2239" y="2461"/>
                      <a:pt x="2302" y="2467"/>
                    </a:cubicBezTo>
                    <a:cubicBezTo>
                      <a:pt x="2579" y="2479"/>
                      <a:pt x="2843" y="2555"/>
                      <a:pt x="3094" y="2681"/>
                    </a:cubicBezTo>
                    <a:cubicBezTo>
                      <a:pt x="3383" y="2831"/>
                      <a:pt x="3647" y="3045"/>
                      <a:pt x="3836" y="3309"/>
                    </a:cubicBezTo>
                    <a:cubicBezTo>
                      <a:pt x="4050" y="3586"/>
                      <a:pt x="4238" y="3900"/>
                      <a:pt x="4578" y="4164"/>
                    </a:cubicBezTo>
                    <a:cubicBezTo>
                      <a:pt x="4767" y="4303"/>
                      <a:pt x="4968" y="4416"/>
                      <a:pt x="5194" y="4479"/>
                    </a:cubicBezTo>
                    <a:cubicBezTo>
                      <a:pt x="5446" y="4554"/>
                      <a:pt x="5697" y="4605"/>
                      <a:pt x="5949" y="4642"/>
                    </a:cubicBezTo>
                    <a:cubicBezTo>
                      <a:pt x="6401" y="4680"/>
                      <a:pt x="6854" y="4768"/>
                      <a:pt x="7294" y="4869"/>
                    </a:cubicBezTo>
                    <a:cubicBezTo>
                      <a:pt x="7546" y="4931"/>
                      <a:pt x="7772" y="5057"/>
                      <a:pt x="7961" y="5233"/>
                    </a:cubicBezTo>
                    <a:cubicBezTo>
                      <a:pt x="7998" y="5296"/>
                      <a:pt x="8036" y="5359"/>
                      <a:pt x="8061" y="5434"/>
                    </a:cubicBezTo>
                    <a:lnTo>
                      <a:pt x="8652" y="4944"/>
                    </a:lnTo>
                    <a:lnTo>
                      <a:pt x="8652" y="4944"/>
                    </a:lnTo>
                    <a:lnTo>
                      <a:pt x="8627" y="4969"/>
                    </a:lnTo>
                    <a:lnTo>
                      <a:pt x="8627" y="4969"/>
                    </a:lnTo>
                    <a:lnTo>
                      <a:pt x="8879" y="4781"/>
                    </a:lnTo>
                    <a:cubicBezTo>
                      <a:pt x="9168" y="4542"/>
                      <a:pt x="9432" y="4328"/>
                      <a:pt x="9608" y="4164"/>
                    </a:cubicBezTo>
                    <a:lnTo>
                      <a:pt x="9834" y="3988"/>
                    </a:lnTo>
                    <a:cubicBezTo>
                      <a:pt x="9859" y="3963"/>
                      <a:pt x="9885" y="3938"/>
                      <a:pt x="9922" y="3913"/>
                    </a:cubicBezTo>
                    <a:lnTo>
                      <a:pt x="9922" y="3913"/>
                    </a:lnTo>
                    <a:cubicBezTo>
                      <a:pt x="9897" y="3938"/>
                      <a:pt x="9872" y="3963"/>
                      <a:pt x="9847" y="3988"/>
                    </a:cubicBezTo>
                    <a:cubicBezTo>
                      <a:pt x="9809" y="4039"/>
                      <a:pt x="9734" y="4102"/>
                      <a:pt x="9646" y="4177"/>
                    </a:cubicBezTo>
                    <a:cubicBezTo>
                      <a:pt x="9470" y="4340"/>
                      <a:pt x="9218" y="4567"/>
                      <a:pt x="8929" y="4793"/>
                    </a:cubicBezTo>
                    <a:cubicBezTo>
                      <a:pt x="8828" y="4881"/>
                      <a:pt x="8728" y="4957"/>
                      <a:pt x="8627" y="5032"/>
                    </a:cubicBezTo>
                    <a:lnTo>
                      <a:pt x="8615" y="6113"/>
                    </a:lnTo>
                    <a:lnTo>
                      <a:pt x="9319" y="5988"/>
                    </a:lnTo>
                    <a:lnTo>
                      <a:pt x="9872" y="5875"/>
                    </a:lnTo>
                    <a:cubicBezTo>
                      <a:pt x="9658" y="5862"/>
                      <a:pt x="9457" y="5812"/>
                      <a:pt x="9268" y="5749"/>
                    </a:cubicBezTo>
                    <a:cubicBezTo>
                      <a:pt x="8866" y="5623"/>
                      <a:pt x="8665" y="5434"/>
                      <a:pt x="8690" y="5434"/>
                    </a:cubicBezTo>
                    <a:cubicBezTo>
                      <a:pt x="8891" y="5548"/>
                      <a:pt x="9105" y="5636"/>
                      <a:pt x="9319" y="5711"/>
                    </a:cubicBezTo>
                    <a:cubicBezTo>
                      <a:pt x="9532" y="5787"/>
                      <a:pt x="9746" y="5837"/>
                      <a:pt x="9960" y="5875"/>
                    </a:cubicBezTo>
                    <a:lnTo>
                      <a:pt x="12035" y="5472"/>
                    </a:lnTo>
                    <a:lnTo>
                      <a:pt x="12261" y="5409"/>
                    </a:lnTo>
                    <a:cubicBezTo>
                      <a:pt x="12261" y="5409"/>
                      <a:pt x="12249" y="5183"/>
                      <a:pt x="12223" y="4843"/>
                    </a:cubicBezTo>
                    <a:lnTo>
                      <a:pt x="12123" y="4818"/>
                    </a:lnTo>
                    <a:cubicBezTo>
                      <a:pt x="12022" y="4793"/>
                      <a:pt x="11934" y="4755"/>
                      <a:pt x="11846" y="4705"/>
                    </a:cubicBezTo>
                    <a:cubicBezTo>
                      <a:pt x="11720" y="4642"/>
                      <a:pt x="11595" y="4567"/>
                      <a:pt x="11482" y="4479"/>
                    </a:cubicBezTo>
                    <a:cubicBezTo>
                      <a:pt x="11368" y="4378"/>
                      <a:pt x="11243" y="4265"/>
                      <a:pt x="11079" y="4139"/>
                    </a:cubicBezTo>
                    <a:cubicBezTo>
                      <a:pt x="10991" y="4076"/>
                      <a:pt x="10903" y="4014"/>
                      <a:pt x="10815" y="3963"/>
                    </a:cubicBezTo>
                    <a:cubicBezTo>
                      <a:pt x="10752" y="3938"/>
                      <a:pt x="10715" y="3913"/>
                      <a:pt x="10652" y="3888"/>
                    </a:cubicBezTo>
                    <a:lnTo>
                      <a:pt x="10476" y="3812"/>
                    </a:lnTo>
                    <a:cubicBezTo>
                      <a:pt x="10174" y="3712"/>
                      <a:pt x="9872" y="3649"/>
                      <a:pt x="9570" y="3599"/>
                    </a:cubicBezTo>
                    <a:cubicBezTo>
                      <a:pt x="8891" y="3498"/>
                      <a:pt x="8099" y="3460"/>
                      <a:pt x="7319" y="3334"/>
                    </a:cubicBezTo>
                    <a:cubicBezTo>
                      <a:pt x="6967" y="3272"/>
                      <a:pt x="6628" y="3171"/>
                      <a:pt x="6301" y="3020"/>
                    </a:cubicBezTo>
                    <a:cubicBezTo>
                      <a:pt x="6062" y="2894"/>
                      <a:pt x="5848" y="2718"/>
                      <a:pt x="5685" y="2517"/>
                    </a:cubicBezTo>
                    <a:cubicBezTo>
                      <a:pt x="5408" y="2152"/>
                      <a:pt x="5244" y="1788"/>
                      <a:pt x="4980" y="1549"/>
                    </a:cubicBezTo>
                    <a:cubicBezTo>
                      <a:pt x="4754" y="1323"/>
                      <a:pt x="4477" y="1159"/>
                      <a:pt x="4163" y="1071"/>
                    </a:cubicBezTo>
                    <a:cubicBezTo>
                      <a:pt x="4025" y="1033"/>
                      <a:pt x="3886" y="1008"/>
                      <a:pt x="3748" y="996"/>
                    </a:cubicBezTo>
                    <a:lnTo>
                      <a:pt x="3861" y="996"/>
                    </a:lnTo>
                    <a:cubicBezTo>
                      <a:pt x="3974" y="1008"/>
                      <a:pt x="4075" y="1021"/>
                      <a:pt x="4176" y="1046"/>
                    </a:cubicBezTo>
                    <a:cubicBezTo>
                      <a:pt x="4503" y="1121"/>
                      <a:pt x="4792" y="1285"/>
                      <a:pt x="5018" y="1511"/>
                    </a:cubicBezTo>
                    <a:cubicBezTo>
                      <a:pt x="5295" y="1763"/>
                      <a:pt x="5471" y="2115"/>
                      <a:pt x="5760" y="2479"/>
                    </a:cubicBezTo>
                    <a:cubicBezTo>
                      <a:pt x="5924" y="2681"/>
                      <a:pt x="6125" y="2857"/>
                      <a:pt x="6364" y="2970"/>
                    </a:cubicBezTo>
                    <a:cubicBezTo>
                      <a:pt x="6678" y="3121"/>
                      <a:pt x="7005" y="3221"/>
                      <a:pt x="7357" y="3272"/>
                    </a:cubicBezTo>
                    <a:cubicBezTo>
                      <a:pt x="8112" y="3397"/>
                      <a:pt x="8929" y="3435"/>
                      <a:pt x="9595" y="3548"/>
                    </a:cubicBezTo>
                    <a:cubicBezTo>
                      <a:pt x="9910" y="3586"/>
                      <a:pt x="10212" y="3661"/>
                      <a:pt x="10501" y="3762"/>
                    </a:cubicBezTo>
                    <a:lnTo>
                      <a:pt x="10689" y="3837"/>
                    </a:lnTo>
                    <a:cubicBezTo>
                      <a:pt x="10752" y="3863"/>
                      <a:pt x="10803" y="3900"/>
                      <a:pt x="10853" y="3925"/>
                    </a:cubicBezTo>
                    <a:cubicBezTo>
                      <a:pt x="10953" y="3976"/>
                      <a:pt x="11041" y="4039"/>
                      <a:pt x="11129" y="4102"/>
                    </a:cubicBezTo>
                    <a:cubicBezTo>
                      <a:pt x="11280" y="4227"/>
                      <a:pt x="11406" y="4353"/>
                      <a:pt x="11519" y="4441"/>
                    </a:cubicBezTo>
                    <a:cubicBezTo>
                      <a:pt x="11620" y="4542"/>
                      <a:pt x="11733" y="4617"/>
                      <a:pt x="11859" y="4680"/>
                    </a:cubicBezTo>
                    <a:cubicBezTo>
                      <a:pt x="11972" y="4743"/>
                      <a:pt x="12098" y="4793"/>
                      <a:pt x="12223" y="4831"/>
                    </a:cubicBezTo>
                    <a:cubicBezTo>
                      <a:pt x="12198" y="4366"/>
                      <a:pt x="12161" y="3699"/>
                      <a:pt x="12148" y="3058"/>
                    </a:cubicBezTo>
                    <a:cubicBezTo>
                      <a:pt x="12135" y="2027"/>
                      <a:pt x="11117" y="1436"/>
                      <a:pt x="10589" y="1197"/>
                    </a:cubicBezTo>
                    <a:lnTo>
                      <a:pt x="9985" y="1737"/>
                    </a:lnTo>
                    <a:cubicBezTo>
                      <a:pt x="9822" y="1876"/>
                      <a:pt x="9633" y="1989"/>
                      <a:pt x="9432" y="2052"/>
                    </a:cubicBezTo>
                    <a:cubicBezTo>
                      <a:pt x="9545" y="2052"/>
                      <a:pt x="9646" y="2064"/>
                      <a:pt x="9759" y="2090"/>
                    </a:cubicBezTo>
                    <a:cubicBezTo>
                      <a:pt x="10086" y="2165"/>
                      <a:pt x="10400" y="2291"/>
                      <a:pt x="10689" y="2454"/>
                    </a:cubicBezTo>
                    <a:cubicBezTo>
                      <a:pt x="10979" y="2630"/>
                      <a:pt x="11280" y="2756"/>
                      <a:pt x="11595" y="2844"/>
                    </a:cubicBezTo>
                    <a:cubicBezTo>
                      <a:pt x="11859" y="2907"/>
                      <a:pt x="12060" y="2907"/>
                      <a:pt x="12060" y="2919"/>
                    </a:cubicBezTo>
                    <a:lnTo>
                      <a:pt x="11922" y="2919"/>
                    </a:lnTo>
                    <a:cubicBezTo>
                      <a:pt x="11796" y="2907"/>
                      <a:pt x="11683" y="2894"/>
                      <a:pt x="11557" y="2869"/>
                    </a:cubicBezTo>
                    <a:cubicBezTo>
                      <a:pt x="11230" y="2794"/>
                      <a:pt x="10916" y="2668"/>
                      <a:pt x="10626" y="2492"/>
                    </a:cubicBezTo>
                    <a:cubicBezTo>
                      <a:pt x="10350" y="2328"/>
                      <a:pt x="10048" y="2215"/>
                      <a:pt x="9746" y="2140"/>
                    </a:cubicBezTo>
                    <a:cubicBezTo>
                      <a:pt x="9621" y="2115"/>
                      <a:pt x="9507" y="2102"/>
                      <a:pt x="9394" y="2090"/>
                    </a:cubicBezTo>
                    <a:cubicBezTo>
                      <a:pt x="9135" y="2178"/>
                      <a:pt x="8865" y="2222"/>
                      <a:pt x="8596" y="2222"/>
                    </a:cubicBezTo>
                    <a:cubicBezTo>
                      <a:pt x="8369" y="2222"/>
                      <a:pt x="8142" y="2191"/>
                      <a:pt x="7923" y="2127"/>
                    </a:cubicBezTo>
                    <a:cubicBezTo>
                      <a:pt x="7357" y="1926"/>
                      <a:pt x="7194" y="1486"/>
                      <a:pt x="7483" y="1084"/>
                    </a:cubicBezTo>
                    <a:lnTo>
                      <a:pt x="7382" y="1084"/>
                    </a:lnTo>
                    <a:cubicBezTo>
                      <a:pt x="7307" y="1071"/>
                      <a:pt x="7231" y="1033"/>
                      <a:pt x="7168" y="983"/>
                    </a:cubicBezTo>
                    <a:cubicBezTo>
                      <a:pt x="7093" y="933"/>
                      <a:pt x="7030" y="845"/>
                      <a:pt x="7005" y="757"/>
                    </a:cubicBezTo>
                    <a:cubicBezTo>
                      <a:pt x="6980" y="656"/>
                      <a:pt x="6942" y="555"/>
                      <a:pt x="6892" y="467"/>
                    </a:cubicBezTo>
                    <a:cubicBezTo>
                      <a:pt x="6766" y="279"/>
                      <a:pt x="6603" y="140"/>
                      <a:pt x="6401" y="52"/>
                    </a:cubicBezTo>
                    <a:lnTo>
                      <a:pt x="6301" y="2"/>
                    </a:lnTo>
                    <a:cubicBezTo>
                      <a:pt x="6243" y="1"/>
                      <a:pt x="6186" y="0"/>
                      <a:pt x="6129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4"/>
              <p:cNvSpPr/>
              <p:nvPr/>
            </p:nvSpPr>
            <p:spPr>
              <a:xfrm>
                <a:off x="3656575" y="3747475"/>
                <a:ext cx="43725" cy="27050"/>
              </a:xfrm>
              <a:custGeom>
                <a:rect b="b" l="l" r="r" t="t"/>
                <a:pathLst>
                  <a:path extrusionOk="0" h="1082" w="1749">
                    <a:moveTo>
                      <a:pt x="1" y="0"/>
                    </a:moveTo>
                    <a:cubicBezTo>
                      <a:pt x="10" y="1"/>
                      <a:pt x="20" y="1"/>
                      <a:pt x="30" y="2"/>
                    </a:cubicBezTo>
                    <a:lnTo>
                      <a:pt x="30" y="2"/>
                    </a:lnTo>
                    <a:cubicBezTo>
                      <a:pt x="28" y="1"/>
                      <a:pt x="27" y="1"/>
                      <a:pt x="26" y="0"/>
                    </a:cubicBezTo>
                    <a:close/>
                    <a:moveTo>
                      <a:pt x="30" y="2"/>
                    </a:moveTo>
                    <a:cubicBezTo>
                      <a:pt x="242" y="90"/>
                      <a:pt x="416" y="228"/>
                      <a:pt x="541" y="428"/>
                    </a:cubicBezTo>
                    <a:cubicBezTo>
                      <a:pt x="592" y="528"/>
                      <a:pt x="629" y="629"/>
                      <a:pt x="654" y="729"/>
                    </a:cubicBezTo>
                    <a:cubicBezTo>
                      <a:pt x="680" y="818"/>
                      <a:pt x="717" y="893"/>
                      <a:pt x="780" y="956"/>
                    </a:cubicBezTo>
                    <a:cubicBezTo>
                      <a:pt x="868" y="1019"/>
                      <a:pt x="956" y="1056"/>
                      <a:pt x="1057" y="1082"/>
                    </a:cubicBezTo>
                    <a:cubicBezTo>
                      <a:pt x="1107" y="1006"/>
                      <a:pt x="1170" y="956"/>
                      <a:pt x="1233" y="893"/>
                    </a:cubicBezTo>
                    <a:cubicBezTo>
                      <a:pt x="1409" y="742"/>
                      <a:pt x="1585" y="579"/>
                      <a:pt x="1748" y="428"/>
                    </a:cubicBezTo>
                    <a:lnTo>
                      <a:pt x="1283" y="277"/>
                    </a:lnTo>
                    <a:cubicBezTo>
                      <a:pt x="1283" y="277"/>
                      <a:pt x="902" y="55"/>
                      <a:pt x="30" y="2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4"/>
              <p:cNvSpPr/>
              <p:nvPr/>
            </p:nvSpPr>
            <p:spPr>
              <a:xfrm>
                <a:off x="3790800" y="3893325"/>
                <a:ext cx="7900" cy="17325"/>
              </a:xfrm>
              <a:custGeom>
                <a:rect b="b" l="l" r="r" t="t"/>
                <a:pathLst>
                  <a:path extrusionOk="0" h="693" w="316">
                    <a:moveTo>
                      <a:pt x="315" y="1"/>
                    </a:moveTo>
                    <a:lnTo>
                      <a:pt x="303" y="13"/>
                    </a:lnTo>
                    <a:cubicBezTo>
                      <a:pt x="215" y="114"/>
                      <a:pt x="152" y="227"/>
                      <a:pt x="102" y="340"/>
                    </a:cubicBezTo>
                    <a:cubicBezTo>
                      <a:pt x="39" y="454"/>
                      <a:pt x="1" y="567"/>
                      <a:pt x="1" y="692"/>
                    </a:cubicBezTo>
                    <a:cubicBezTo>
                      <a:pt x="64" y="579"/>
                      <a:pt x="114" y="466"/>
                      <a:pt x="164" y="340"/>
                    </a:cubicBezTo>
                    <a:cubicBezTo>
                      <a:pt x="215" y="227"/>
                      <a:pt x="265" y="114"/>
                      <a:pt x="315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4"/>
              <p:cNvSpPr/>
              <p:nvPr/>
            </p:nvSpPr>
            <p:spPr>
              <a:xfrm>
                <a:off x="3690225" y="3845225"/>
                <a:ext cx="53775" cy="42800"/>
              </a:xfrm>
              <a:custGeom>
                <a:rect b="b" l="l" r="r" t="t"/>
                <a:pathLst>
                  <a:path extrusionOk="0" h="1712" w="2151">
                    <a:moveTo>
                      <a:pt x="2150" y="1"/>
                    </a:moveTo>
                    <a:cubicBezTo>
                      <a:pt x="2113" y="13"/>
                      <a:pt x="2087" y="39"/>
                      <a:pt x="2062" y="64"/>
                    </a:cubicBezTo>
                    <a:lnTo>
                      <a:pt x="1836" y="252"/>
                    </a:lnTo>
                    <a:cubicBezTo>
                      <a:pt x="1660" y="403"/>
                      <a:pt x="1396" y="630"/>
                      <a:pt x="1107" y="869"/>
                    </a:cubicBezTo>
                    <a:lnTo>
                      <a:pt x="855" y="1057"/>
                    </a:lnTo>
                    <a:cubicBezTo>
                      <a:pt x="654" y="1221"/>
                      <a:pt x="478" y="1359"/>
                      <a:pt x="327" y="1460"/>
                    </a:cubicBezTo>
                    <a:lnTo>
                      <a:pt x="277" y="1497"/>
                    </a:lnTo>
                    <a:lnTo>
                      <a:pt x="277" y="1522"/>
                    </a:lnTo>
                    <a:lnTo>
                      <a:pt x="264" y="1510"/>
                    </a:lnTo>
                    <a:lnTo>
                      <a:pt x="88" y="1648"/>
                    </a:lnTo>
                    <a:cubicBezTo>
                      <a:pt x="50" y="1661"/>
                      <a:pt x="25" y="1686"/>
                      <a:pt x="0" y="1711"/>
                    </a:cubicBezTo>
                    <a:cubicBezTo>
                      <a:pt x="38" y="1698"/>
                      <a:pt x="75" y="1673"/>
                      <a:pt x="101" y="1648"/>
                    </a:cubicBezTo>
                    <a:cubicBezTo>
                      <a:pt x="163" y="1610"/>
                      <a:pt x="264" y="1548"/>
                      <a:pt x="352" y="1472"/>
                    </a:cubicBezTo>
                    <a:cubicBezTo>
                      <a:pt x="490" y="1384"/>
                      <a:pt x="666" y="1258"/>
                      <a:pt x="843" y="1120"/>
                    </a:cubicBezTo>
                    <a:cubicBezTo>
                      <a:pt x="943" y="1045"/>
                      <a:pt x="1044" y="957"/>
                      <a:pt x="1144" y="881"/>
                    </a:cubicBezTo>
                    <a:cubicBezTo>
                      <a:pt x="1446" y="642"/>
                      <a:pt x="1698" y="428"/>
                      <a:pt x="1874" y="265"/>
                    </a:cubicBezTo>
                    <a:cubicBezTo>
                      <a:pt x="1962" y="190"/>
                      <a:pt x="2037" y="114"/>
                      <a:pt x="2075" y="76"/>
                    </a:cubicBezTo>
                    <a:cubicBezTo>
                      <a:pt x="2100" y="51"/>
                      <a:pt x="2125" y="26"/>
                      <a:pt x="215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4"/>
              <p:cNvSpPr/>
              <p:nvPr/>
            </p:nvSpPr>
            <p:spPr>
              <a:xfrm>
                <a:off x="3683300" y="3644175"/>
                <a:ext cx="191475" cy="131050"/>
              </a:xfrm>
              <a:custGeom>
                <a:rect b="b" l="l" r="r" t="t"/>
                <a:pathLst>
                  <a:path extrusionOk="0" h="5242" w="7659">
                    <a:moveTo>
                      <a:pt x="4705" y="0"/>
                    </a:moveTo>
                    <a:cubicBezTo>
                      <a:pt x="4591" y="0"/>
                      <a:pt x="4483" y="7"/>
                      <a:pt x="4389" y="20"/>
                    </a:cubicBezTo>
                    <a:cubicBezTo>
                      <a:pt x="3785" y="96"/>
                      <a:pt x="3232" y="335"/>
                      <a:pt x="2754" y="699"/>
                    </a:cubicBezTo>
                    <a:cubicBezTo>
                      <a:pt x="2465" y="938"/>
                      <a:pt x="2226" y="1215"/>
                      <a:pt x="1849" y="1328"/>
                    </a:cubicBezTo>
                    <a:cubicBezTo>
                      <a:pt x="1560" y="1429"/>
                      <a:pt x="1270" y="1416"/>
                      <a:pt x="981" y="1517"/>
                    </a:cubicBezTo>
                    <a:cubicBezTo>
                      <a:pt x="730" y="1617"/>
                      <a:pt x="516" y="1793"/>
                      <a:pt x="378" y="2032"/>
                    </a:cubicBezTo>
                    <a:cubicBezTo>
                      <a:pt x="151" y="2409"/>
                      <a:pt x="214" y="2787"/>
                      <a:pt x="529" y="3026"/>
                    </a:cubicBezTo>
                    <a:cubicBezTo>
                      <a:pt x="667" y="3114"/>
                      <a:pt x="0" y="3453"/>
                      <a:pt x="76" y="3579"/>
                    </a:cubicBezTo>
                    <a:cubicBezTo>
                      <a:pt x="189" y="3730"/>
                      <a:pt x="617" y="4032"/>
                      <a:pt x="629" y="4208"/>
                    </a:cubicBezTo>
                    <a:cubicBezTo>
                      <a:pt x="642" y="4308"/>
                      <a:pt x="692" y="4396"/>
                      <a:pt x="780" y="4459"/>
                    </a:cubicBezTo>
                    <a:cubicBezTo>
                      <a:pt x="1044" y="4233"/>
                      <a:pt x="1220" y="4057"/>
                      <a:pt x="1220" y="4057"/>
                    </a:cubicBezTo>
                    <a:cubicBezTo>
                      <a:pt x="1220" y="4057"/>
                      <a:pt x="529" y="3692"/>
                      <a:pt x="1245" y="2850"/>
                    </a:cubicBezTo>
                    <a:cubicBezTo>
                      <a:pt x="1648" y="2372"/>
                      <a:pt x="2578" y="1554"/>
                      <a:pt x="3232" y="1001"/>
                    </a:cubicBezTo>
                    <a:lnTo>
                      <a:pt x="3232" y="1014"/>
                    </a:lnTo>
                    <a:cubicBezTo>
                      <a:pt x="3282" y="1240"/>
                      <a:pt x="3760" y="1265"/>
                      <a:pt x="3886" y="1466"/>
                    </a:cubicBezTo>
                    <a:lnTo>
                      <a:pt x="4225" y="1243"/>
                    </a:lnTo>
                    <a:lnTo>
                      <a:pt x="4225" y="1243"/>
                    </a:lnTo>
                    <a:cubicBezTo>
                      <a:pt x="4137" y="1339"/>
                      <a:pt x="4132" y="1495"/>
                      <a:pt x="4238" y="1592"/>
                    </a:cubicBezTo>
                    <a:cubicBezTo>
                      <a:pt x="4389" y="1705"/>
                      <a:pt x="4565" y="1781"/>
                      <a:pt x="4754" y="1818"/>
                    </a:cubicBezTo>
                    <a:cubicBezTo>
                      <a:pt x="4942" y="1881"/>
                      <a:pt x="5131" y="1957"/>
                      <a:pt x="5181" y="2095"/>
                    </a:cubicBezTo>
                    <a:lnTo>
                      <a:pt x="5458" y="1932"/>
                    </a:lnTo>
                    <a:lnTo>
                      <a:pt x="5345" y="2095"/>
                    </a:lnTo>
                    <a:cubicBezTo>
                      <a:pt x="5106" y="2246"/>
                      <a:pt x="4917" y="2472"/>
                      <a:pt x="4804" y="2724"/>
                    </a:cubicBezTo>
                    <a:cubicBezTo>
                      <a:pt x="4779" y="2850"/>
                      <a:pt x="4741" y="2963"/>
                      <a:pt x="4691" y="3063"/>
                    </a:cubicBezTo>
                    <a:cubicBezTo>
                      <a:pt x="4527" y="3252"/>
                      <a:pt x="4326" y="3390"/>
                      <a:pt x="4087" y="3478"/>
                    </a:cubicBezTo>
                    <a:cubicBezTo>
                      <a:pt x="3836" y="3566"/>
                      <a:pt x="3597" y="3667"/>
                      <a:pt x="3370" y="3805"/>
                    </a:cubicBezTo>
                    <a:cubicBezTo>
                      <a:pt x="3182" y="3906"/>
                      <a:pt x="3031" y="4082"/>
                      <a:pt x="2968" y="4283"/>
                    </a:cubicBezTo>
                    <a:cubicBezTo>
                      <a:pt x="2918" y="4409"/>
                      <a:pt x="2943" y="4547"/>
                      <a:pt x="3006" y="4660"/>
                    </a:cubicBezTo>
                    <a:cubicBezTo>
                      <a:pt x="3131" y="4824"/>
                      <a:pt x="3320" y="4924"/>
                      <a:pt x="3509" y="4975"/>
                    </a:cubicBezTo>
                    <a:lnTo>
                      <a:pt x="3458" y="5012"/>
                    </a:lnTo>
                    <a:cubicBezTo>
                      <a:pt x="3776" y="5161"/>
                      <a:pt x="4186" y="5242"/>
                      <a:pt x="4626" y="5242"/>
                    </a:cubicBezTo>
                    <a:cubicBezTo>
                      <a:pt x="4969" y="5242"/>
                      <a:pt x="5332" y="5192"/>
                      <a:pt x="5684" y="5088"/>
                    </a:cubicBezTo>
                    <a:cubicBezTo>
                      <a:pt x="6514" y="4824"/>
                      <a:pt x="7206" y="4208"/>
                      <a:pt x="7143" y="3679"/>
                    </a:cubicBezTo>
                    <a:cubicBezTo>
                      <a:pt x="7118" y="3478"/>
                      <a:pt x="6992" y="3290"/>
                      <a:pt x="7055" y="3076"/>
                    </a:cubicBezTo>
                    <a:cubicBezTo>
                      <a:pt x="7105" y="2887"/>
                      <a:pt x="7281" y="2699"/>
                      <a:pt x="7407" y="2510"/>
                    </a:cubicBezTo>
                    <a:cubicBezTo>
                      <a:pt x="7621" y="2233"/>
                      <a:pt x="7658" y="1869"/>
                      <a:pt x="7520" y="1554"/>
                    </a:cubicBezTo>
                    <a:cubicBezTo>
                      <a:pt x="7470" y="1454"/>
                      <a:pt x="7407" y="1378"/>
                      <a:pt x="7331" y="1315"/>
                    </a:cubicBezTo>
                    <a:lnTo>
                      <a:pt x="7331" y="1303"/>
                    </a:lnTo>
                    <a:cubicBezTo>
                      <a:pt x="7231" y="850"/>
                      <a:pt x="6740" y="511"/>
                      <a:pt x="6087" y="410"/>
                    </a:cubicBezTo>
                    <a:cubicBezTo>
                      <a:pt x="5901" y="141"/>
                      <a:pt x="5231" y="0"/>
                      <a:pt x="47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4"/>
              <p:cNvSpPr/>
              <p:nvPr/>
            </p:nvSpPr>
            <p:spPr>
              <a:xfrm>
                <a:off x="3675750" y="3745900"/>
                <a:ext cx="95275" cy="57200"/>
              </a:xfrm>
              <a:custGeom>
                <a:rect b="b" l="l" r="r" t="t"/>
                <a:pathLst>
                  <a:path extrusionOk="0" h="2288" w="3811">
                    <a:moveTo>
                      <a:pt x="1535" y="0"/>
                    </a:moveTo>
                    <a:lnTo>
                      <a:pt x="1535" y="0"/>
                    </a:lnTo>
                    <a:cubicBezTo>
                      <a:pt x="1534" y="0"/>
                      <a:pt x="1346" y="164"/>
                      <a:pt x="1095" y="403"/>
                    </a:cubicBezTo>
                    <a:lnTo>
                      <a:pt x="981" y="491"/>
                    </a:lnTo>
                    <a:cubicBezTo>
                      <a:pt x="831" y="642"/>
                      <a:pt x="642" y="805"/>
                      <a:pt x="466" y="969"/>
                    </a:cubicBezTo>
                    <a:cubicBezTo>
                      <a:pt x="403" y="1019"/>
                      <a:pt x="340" y="1082"/>
                      <a:pt x="290" y="1145"/>
                    </a:cubicBezTo>
                    <a:cubicBezTo>
                      <a:pt x="1" y="1547"/>
                      <a:pt x="151" y="1987"/>
                      <a:pt x="730" y="2188"/>
                    </a:cubicBezTo>
                    <a:cubicBezTo>
                      <a:pt x="954" y="2253"/>
                      <a:pt x="1187" y="2288"/>
                      <a:pt x="1421" y="2288"/>
                    </a:cubicBezTo>
                    <a:cubicBezTo>
                      <a:pt x="1684" y="2288"/>
                      <a:pt x="1948" y="2244"/>
                      <a:pt x="2201" y="2151"/>
                    </a:cubicBezTo>
                    <a:cubicBezTo>
                      <a:pt x="2163" y="2151"/>
                      <a:pt x="2126" y="2151"/>
                      <a:pt x="2088" y="2138"/>
                    </a:cubicBezTo>
                    <a:lnTo>
                      <a:pt x="2251" y="2138"/>
                    </a:lnTo>
                    <a:cubicBezTo>
                      <a:pt x="2453" y="2075"/>
                      <a:pt x="2641" y="1962"/>
                      <a:pt x="2805" y="1824"/>
                    </a:cubicBezTo>
                    <a:lnTo>
                      <a:pt x="3408" y="1283"/>
                    </a:lnTo>
                    <a:lnTo>
                      <a:pt x="3760" y="969"/>
                    </a:lnTo>
                    <a:lnTo>
                      <a:pt x="3811" y="906"/>
                    </a:lnTo>
                    <a:cubicBezTo>
                      <a:pt x="3610" y="855"/>
                      <a:pt x="3433" y="755"/>
                      <a:pt x="3308" y="591"/>
                    </a:cubicBezTo>
                    <a:cubicBezTo>
                      <a:pt x="3245" y="478"/>
                      <a:pt x="3220" y="340"/>
                      <a:pt x="3270" y="214"/>
                    </a:cubicBezTo>
                    <a:lnTo>
                      <a:pt x="3270" y="214"/>
                    </a:lnTo>
                    <a:cubicBezTo>
                      <a:pt x="2968" y="329"/>
                      <a:pt x="2651" y="386"/>
                      <a:pt x="2335" y="386"/>
                    </a:cubicBezTo>
                    <a:cubicBezTo>
                      <a:pt x="1994" y="386"/>
                      <a:pt x="1653" y="319"/>
                      <a:pt x="1333" y="189"/>
                    </a:cubicBezTo>
                    <a:lnTo>
                      <a:pt x="1535" y="0"/>
                    </a:ln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4"/>
              <p:cNvSpPr/>
              <p:nvPr/>
            </p:nvSpPr>
            <p:spPr>
              <a:xfrm>
                <a:off x="3696500" y="3669200"/>
                <a:ext cx="123250" cy="82450"/>
              </a:xfrm>
              <a:custGeom>
                <a:rect b="b" l="l" r="r" t="t"/>
                <a:pathLst>
                  <a:path extrusionOk="0" h="3298" w="4930">
                    <a:moveTo>
                      <a:pt x="3798" y="176"/>
                    </a:moveTo>
                    <a:lnTo>
                      <a:pt x="3798" y="176"/>
                    </a:lnTo>
                    <a:cubicBezTo>
                      <a:pt x="3761" y="189"/>
                      <a:pt x="3729" y="210"/>
                      <a:pt x="3704" y="235"/>
                    </a:cubicBezTo>
                    <a:lnTo>
                      <a:pt x="3704" y="235"/>
                    </a:lnTo>
                    <a:lnTo>
                      <a:pt x="3798" y="176"/>
                    </a:lnTo>
                    <a:close/>
                    <a:moveTo>
                      <a:pt x="2675" y="473"/>
                    </a:moveTo>
                    <a:cubicBezTo>
                      <a:pt x="2735" y="473"/>
                      <a:pt x="2798" y="487"/>
                      <a:pt x="2855" y="516"/>
                    </a:cubicBezTo>
                    <a:cubicBezTo>
                      <a:pt x="2968" y="553"/>
                      <a:pt x="3044" y="591"/>
                      <a:pt x="3018" y="616"/>
                    </a:cubicBezTo>
                    <a:cubicBezTo>
                      <a:pt x="2996" y="619"/>
                      <a:pt x="2975" y="621"/>
                      <a:pt x="2955" y="621"/>
                    </a:cubicBezTo>
                    <a:cubicBezTo>
                      <a:pt x="2893" y="621"/>
                      <a:pt x="2836" y="607"/>
                      <a:pt x="2780" y="578"/>
                    </a:cubicBezTo>
                    <a:cubicBezTo>
                      <a:pt x="2666" y="541"/>
                      <a:pt x="2591" y="490"/>
                      <a:pt x="2616" y="478"/>
                    </a:cubicBezTo>
                    <a:cubicBezTo>
                      <a:pt x="2635" y="475"/>
                      <a:pt x="2655" y="473"/>
                      <a:pt x="2675" y="473"/>
                    </a:cubicBezTo>
                    <a:close/>
                    <a:moveTo>
                      <a:pt x="2354" y="599"/>
                    </a:moveTo>
                    <a:cubicBezTo>
                      <a:pt x="2417" y="599"/>
                      <a:pt x="2485" y="610"/>
                      <a:pt x="2541" y="629"/>
                    </a:cubicBezTo>
                    <a:cubicBezTo>
                      <a:pt x="2616" y="654"/>
                      <a:pt x="2666" y="692"/>
                      <a:pt x="2704" y="755"/>
                    </a:cubicBezTo>
                    <a:cubicBezTo>
                      <a:pt x="2717" y="792"/>
                      <a:pt x="2717" y="817"/>
                      <a:pt x="2704" y="830"/>
                    </a:cubicBezTo>
                    <a:cubicBezTo>
                      <a:pt x="2692" y="830"/>
                      <a:pt x="2629" y="742"/>
                      <a:pt x="2490" y="692"/>
                    </a:cubicBezTo>
                    <a:cubicBezTo>
                      <a:pt x="2339" y="641"/>
                      <a:pt x="2176" y="666"/>
                      <a:pt x="2176" y="641"/>
                    </a:cubicBezTo>
                    <a:cubicBezTo>
                      <a:pt x="2163" y="629"/>
                      <a:pt x="2214" y="616"/>
                      <a:pt x="2289" y="604"/>
                    </a:cubicBezTo>
                    <a:cubicBezTo>
                      <a:pt x="2309" y="600"/>
                      <a:pt x="2331" y="599"/>
                      <a:pt x="2354" y="599"/>
                    </a:cubicBezTo>
                    <a:close/>
                    <a:moveTo>
                      <a:pt x="2403" y="742"/>
                    </a:moveTo>
                    <a:cubicBezTo>
                      <a:pt x="2429" y="742"/>
                      <a:pt x="2454" y="747"/>
                      <a:pt x="2478" y="755"/>
                    </a:cubicBezTo>
                    <a:cubicBezTo>
                      <a:pt x="2553" y="780"/>
                      <a:pt x="2553" y="855"/>
                      <a:pt x="2503" y="905"/>
                    </a:cubicBezTo>
                    <a:cubicBezTo>
                      <a:pt x="2453" y="939"/>
                      <a:pt x="2397" y="956"/>
                      <a:pt x="2343" y="956"/>
                    </a:cubicBezTo>
                    <a:cubicBezTo>
                      <a:pt x="2316" y="956"/>
                      <a:pt x="2289" y="952"/>
                      <a:pt x="2264" y="943"/>
                    </a:cubicBezTo>
                    <a:cubicBezTo>
                      <a:pt x="2189" y="918"/>
                      <a:pt x="2189" y="855"/>
                      <a:pt x="2251" y="805"/>
                    </a:cubicBezTo>
                    <a:cubicBezTo>
                      <a:pt x="2294" y="762"/>
                      <a:pt x="2349" y="742"/>
                      <a:pt x="2403" y="742"/>
                    </a:cubicBezTo>
                    <a:close/>
                    <a:moveTo>
                      <a:pt x="3985" y="913"/>
                    </a:moveTo>
                    <a:cubicBezTo>
                      <a:pt x="4002" y="913"/>
                      <a:pt x="4024" y="914"/>
                      <a:pt x="4050" y="918"/>
                    </a:cubicBezTo>
                    <a:cubicBezTo>
                      <a:pt x="4125" y="918"/>
                      <a:pt x="4213" y="931"/>
                      <a:pt x="4301" y="968"/>
                    </a:cubicBezTo>
                    <a:cubicBezTo>
                      <a:pt x="4364" y="993"/>
                      <a:pt x="4414" y="1044"/>
                      <a:pt x="4452" y="1119"/>
                    </a:cubicBezTo>
                    <a:cubicBezTo>
                      <a:pt x="4477" y="1157"/>
                      <a:pt x="4452" y="1195"/>
                      <a:pt x="4439" y="1195"/>
                    </a:cubicBezTo>
                    <a:cubicBezTo>
                      <a:pt x="4427" y="1195"/>
                      <a:pt x="4402" y="1169"/>
                      <a:pt x="4377" y="1144"/>
                    </a:cubicBezTo>
                    <a:cubicBezTo>
                      <a:pt x="4326" y="1107"/>
                      <a:pt x="4276" y="1069"/>
                      <a:pt x="4213" y="1044"/>
                    </a:cubicBezTo>
                    <a:cubicBezTo>
                      <a:pt x="4150" y="1006"/>
                      <a:pt x="4087" y="981"/>
                      <a:pt x="4012" y="968"/>
                    </a:cubicBezTo>
                    <a:cubicBezTo>
                      <a:pt x="3962" y="956"/>
                      <a:pt x="3924" y="943"/>
                      <a:pt x="3924" y="931"/>
                    </a:cubicBezTo>
                    <a:cubicBezTo>
                      <a:pt x="3924" y="922"/>
                      <a:pt x="3943" y="913"/>
                      <a:pt x="3985" y="913"/>
                    </a:cubicBezTo>
                    <a:close/>
                    <a:moveTo>
                      <a:pt x="3808" y="1165"/>
                    </a:moveTo>
                    <a:cubicBezTo>
                      <a:pt x="3875" y="1165"/>
                      <a:pt x="3944" y="1176"/>
                      <a:pt x="3999" y="1195"/>
                    </a:cubicBezTo>
                    <a:cubicBezTo>
                      <a:pt x="4075" y="1207"/>
                      <a:pt x="4125" y="1258"/>
                      <a:pt x="4163" y="1320"/>
                    </a:cubicBezTo>
                    <a:cubicBezTo>
                      <a:pt x="4188" y="1358"/>
                      <a:pt x="4175" y="1383"/>
                      <a:pt x="4163" y="1383"/>
                    </a:cubicBezTo>
                    <a:cubicBezTo>
                      <a:pt x="4162" y="1384"/>
                      <a:pt x="4161" y="1384"/>
                      <a:pt x="4160" y="1384"/>
                    </a:cubicBezTo>
                    <a:cubicBezTo>
                      <a:pt x="4142" y="1384"/>
                      <a:pt x="4077" y="1305"/>
                      <a:pt x="3936" y="1258"/>
                    </a:cubicBezTo>
                    <a:cubicBezTo>
                      <a:pt x="3786" y="1207"/>
                      <a:pt x="3622" y="1220"/>
                      <a:pt x="3622" y="1207"/>
                    </a:cubicBezTo>
                    <a:cubicBezTo>
                      <a:pt x="3622" y="1182"/>
                      <a:pt x="3672" y="1182"/>
                      <a:pt x="3735" y="1169"/>
                    </a:cubicBezTo>
                    <a:cubicBezTo>
                      <a:pt x="3759" y="1166"/>
                      <a:pt x="3783" y="1165"/>
                      <a:pt x="3808" y="1165"/>
                    </a:cubicBezTo>
                    <a:close/>
                    <a:moveTo>
                      <a:pt x="3820" y="1283"/>
                    </a:moveTo>
                    <a:cubicBezTo>
                      <a:pt x="3847" y="1283"/>
                      <a:pt x="3874" y="1287"/>
                      <a:pt x="3899" y="1295"/>
                    </a:cubicBezTo>
                    <a:cubicBezTo>
                      <a:pt x="3974" y="1308"/>
                      <a:pt x="3987" y="1396"/>
                      <a:pt x="3924" y="1434"/>
                    </a:cubicBezTo>
                    <a:cubicBezTo>
                      <a:pt x="3881" y="1477"/>
                      <a:pt x="3820" y="1496"/>
                      <a:pt x="3762" y="1496"/>
                    </a:cubicBezTo>
                    <a:cubicBezTo>
                      <a:pt x="3735" y="1496"/>
                      <a:pt x="3709" y="1492"/>
                      <a:pt x="3685" y="1484"/>
                    </a:cubicBezTo>
                    <a:cubicBezTo>
                      <a:pt x="3622" y="1459"/>
                      <a:pt x="3609" y="1371"/>
                      <a:pt x="3660" y="1333"/>
                    </a:cubicBezTo>
                    <a:cubicBezTo>
                      <a:pt x="3710" y="1299"/>
                      <a:pt x="3766" y="1283"/>
                      <a:pt x="3820" y="1283"/>
                    </a:cubicBezTo>
                    <a:close/>
                    <a:moveTo>
                      <a:pt x="3283" y="943"/>
                    </a:moveTo>
                    <a:cubicBezTo>
                      <a:pt x="3006" y="1119"/>
                      <a:pt x="2717" y="1283"/>
                      <a:pt x="2427" y="1421"/>
                    </a:cubicBezTo>
                    <a:lnTo>
                      <a:pt x="2088" y="1597"/>
                    </a:lnTo>
                    <a:cubicBezTo>
                      <a:pt x="2050" y="1610"/>
                      <a:pt x="2012" y="1635"/>
                      <a:pt x="1975" y="1672"/>
                    </a:cubicBezTo>
                    <a:cubicBezTo>
                      <a:pt x="1962" y="1685"/>
                      <a:pt x="1987" y="1710"/>
                      <a:pt x="2025" y="1723"/>
                    </a:cubicBezTo>
                    <a:cubicBezTo>
                      <a:pt x="2100" y="1748"/>
                      <a:pt x="2163" y="1786"/>
                      <a:pt x="2226" y="1836"/>
                    </a:cubicBezTo>
                    <a:cubicBezTo>
                      <a:pt x="2138" y="1811"/>
                      <a:pt x="2063" y="1786"/>
                      <a:pt x="1987" y="1748"/>
                    </a:cubicBezTo>
                    <a:cubicBezTo>
                      <a:pt x="1962" y="1748"/>
                      <a:pt x="1950" y="1735"/>
                      <a:pt x="1937" y="1723"/>
                    </a:cubicBezTo>
                    <a:cubicBezTo>
                      <a:pt x="1912" y="1710"/>
                      <a:pt x="1899" y="1672"/>
                      <a:pt x="1912" y="1660"/>
                    </a:cubicBezTo>
                    <a:cubicBezTo>
                      <a:pt x="1950" y="1610"/>
                      <a:pt x="2000" y="1572"/>
                      <a:pt x="2050" y="1547"/>
                    </a:cubicBezTo>
                    <a:lnTo>
                      <a:pt x="2390" y="1371"/>
                    </a:lnTo>
                    <a:cubicBezTo>
                      <a:pt x="2679" y="1220"/>
                      <a:pt x="2981" y="1081"/>
                      <a:pt x="3283" y="943"/>
                    </a:cubicBezTo>
                    <a:close/>
                    <a:moveTo>
                      <a:pt x="2578" y="2050"/>
                    </a:moveTo>
                    <a:cubicBezTo>
                      <a:pt x="2591" y="2050"/>
                      <a:pt x="2578" y="2087"/>
                      <a:pt x="2515" y="2138"/>
                    </a:cubicBezTo>
                    <a:cubicBezTo>
                      <a:pt x="2478" y="2163"/>
                      <a:pt x="2440" y="2188"/>
                      <a:pt x="2402" y="2201"/>
                    </a:cubicBezTo>
                    <a:cubicBezTo>
                      <a:pt x="2377" y="2289"/>
                      <a:pt x="2314" y="2352"/>
                      <a:pt x="2239" y="2377"/>
                    </a:cubicBezTo>
                    <a:cubicBezTo>
                      <a:pt x="2196" y="2388"/>
                      <a:pt x="2151" y="2394"/>
                      <a:pt x="2108" y="2394"/>
                    </a:cubicBezTo>
                    <a:cubicBezTo>
                      <a:pt x="2013" y="2394"/>
                      <a:pt x="1929" y="2366"/>
                      <a:pt x="1912" y="2314"/>
                    </a:cubicBezTo>
                    <a:cubicBezTo>
                      <a:pt x="1912" y="2289"/>
                      <a:pt x="1912" y="2263"/>
                      <a:pt x="1912" y="2251"/>
                    </a:cubicBezTo>
                    <a:lnTo>
                      <a:pt x="1887" y="2238"/>
                    </a:lnTo>
                    <a:cubicBezTo>
                      <a:pt x="1811" y="2213"/>
                      <a:pt x="1786" y="2175"/>
                      <a:pt x="1799" y="2175"/>
                    </a:cubicBezTo>
                    <a:cubicBezTo>
                      <a:pt x="1811" y="2175"/>
                      <a:pt x="1862" y="2188"/>
                      <a:pt x="1950" y="2201"/>
                    </a:cubicBezTo>
                    <a:cubicBezTo>
                      <a:pt x="1987" y="2150"/>
                      <a:pt x="2050" y="2113"/>
                      <a:pt x="2126" y="2087"/>
                    </a:cubicBezTo>
                    <a:cubicBezTo>
                      <a:pt x="2149" y="2081"/>
                      <a:pt x="2174" y="2078"/>
                      <a:pt x="2198" y="2078"/>
                    </a:cubicBezTo>
                    <a:cubicBezTo>
                      <a:pt x="2265" y="2078"/>
                      <a:pt x="2331" y="2101"/>
                      <a:pt x="2377" y="2138"/>
                    </a:cubicBezTo>
                    <a:cubicBezTo>
                      <a:pt x="2440" y="2113"/>
                      <a:pt x="2503" y="2075"/>
                      <a:pt x="2578" y="2050"/>
                    </a:cubicBezTo>
                    <a:close/>
                    <a:moveTo>
                      <a:pt x="2704" y="0"/>
                    </a:moveTo>
                    <a:cubicBezTo>
                      <a:pt x="2050" y="553"/>
                      <a:pt x="1132" y="1358"/>
                      <a:pt x="717" y="1849"/>
                    </a:cubicBezTo>
                    <a:cubicBezTo>
                      <a:pt x="1" y="2691"/>
                      <a:pt x="705" y="3068"/>
                      <a:pt x="705" y="3068"/>
                    </a:cubicBezTo>
                    <a:cubicBezTo>
                      <a:pt x="1146" y="3219"/>
                      <a:pt x="1612" y="3297"/>
                      <a:pt x="2082" y="3297"/>
                    </a:cubicBezTo>
                    <a:cubicBezTo>
                      <a:pt x="2201" y="3297"/>
                      <a:pt x="2321" y="3292"/>
                      <a:pt x="2440" y="3282"/>
                    </a:cubicBezTo>
                    <a:cubicBezTo>
                      <a:pt x="2503" y="3081"/>
                      <a:pt x="2654" y="2905"/>
                      <a:pt x="2842" y="2792"/>
                    </a:cubicBezTo>
                    <a:cubicBezTo>
                      <a:pt x="3069" y="2666"/>
                      <a:pt x="3308" y="2553"/>
                      <a:pt x="3559" y="2465"/>
                    </a:cubicBezTo>
                    <a:cubicBezTo>
                      <a:pt x="3798" y="2389"/>
                      <a:pt x="3999" y="2251"/>
                      <a:pt x="4163" y="2062"/>
                    </a:cubicBezTo>
                    <a:cubicBezTo>
                      <a:pt x="4213" y="1962"/>
                      <a:pt x="4251" y="1836"/>
                      <a:pt x="4276" y="1723"/>
                    </a:cubicBezTo>
                    <a:cubicBezTo>
                      <a:pt x="4389" y="1471"/>
                      <a:pt x="4578" y="1245"/>
                      <a:pt x="4817" y="1094"/>
                    </a:cubicBezTo>
                    <a:lnTo>
                      <a:pt x="4930" y="931"/>
                    </a:lnTo>
                    <a:lnTo>
                      <a:pt x="4653" y="1094"/>
                    </a:lnTo>
                    <a:cubicBezTo>
                      <a:pt x="4603" y="956"/>
                      <a:pt x="4414" y="880"/>
                      <a:pt x="4226" y="817"/>
                    </a:cubicBezTo>
                    <a:cubicBezTo>
                      <a:pt x="4037" y="780"/>
                      <a:pt x="3861" y="704"/>
                      <a:pt x="3710" y="591"/>
                    </a:cubicBezTo>
                    <a:cubicBezTo>
                      <a:pt x="3601" y="492"/>
                      <a:pt x="3609" y="330"/>
                      <a:pt x="3704" y="235"/>
                    </a:cubicBezTo>
                    <a:lnTo>
                      <a:pt x="3704" y="235"/>
                    </a:lnTo>
                    <a:lnTo>
                      <a:pt x="3358" y="453"/>
                    </a:lnTo>
                    <a:cubicBezTo>
                      <a:pt x="3232" y="252"/>
                      <a:pt x="2754" y="226"/>
                      <a:pt x="2704" y="13"/>
                    </a:cubicBezTo>
                    <a:lnTo>
                      <a:pt x="2704" y="0"/>
                    </a:ln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4"/>
              <p:cNvSpPr/>
              <p:nvPr/>
            </p:nvSpPr>
            <p:spPr>
              <a:xfrm>
                <a:off x="3751200" y="3687750"/>
                <a:ext cx="9150" cy="5350"/>
              </a:xfrm>
              <a:custGeom>
                <a:rect b="b" l="l" r="r" t="t"/>
                <a:pathLst>
                  <a:path extrusionOk="0" h="214" w="366">
                    <a:moveTo>
                      <a:pt x="215" y="0"/>
                    </a:moveTo>
                    <a:cubicBezTo>
                      <a:pt x="161" y="0"/>
                      <a:pt x="106" y="20"/>
                      <a:pt x="63" y="63"/>
                    </a:cubicBezTo>
                    <a:cubicBezTo>
                      <a:pt x="1" y="113"/>
                      <a:pt x="1" y="176"/>
                      <a:pt x="76" y="201"/>
                    </a:cubicBezTo>
                    <a:cubicBezTo>
                      <a:pt x="101" y="210"/>
                      <a:pt x="128" y="214"/>
                      <a:pt x="155" y="214"/>
                    </a:cubicBezTo>
                    <a:cubicBezTo>
                      <a:pt x="209" y="214"/>
                      <a:pt x="265" y="197"/>
                      <a:pt x="315" y="163"/>
                    </a:cubicBezTo>
                    <a:cubicBezTo>
                      <a:pt x="365" y="113"/>
                      <a:pt x="365" y="38"/>
                      <a:pt x="290" y="13"/>
                    </a:cubicBezTo>
                    <a:cubicBezTo>
                      <a:pt x="266" y="5"/>
                      <a:pt x="241" y="0"/>
                      <a:pt x="21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4"/>
              <p:cNvSpPr/>
              <p:nvPr/>
            </p:nvSpPr>
            <p:spPr>
              <a:xfrm>
                <a:off x="3750575" y="3684250"/>
                <a:ext cx="13850" cy="5750"/>
              </a:xfrm>
              <a:custGeom>
                <a:rect b="b" l="l" r="r" t="t"/>
                <a:pathLst>
                  <a:path extrusionOk="0" h="230" w="554">
                    <a:moveTo>
                      <a:pt x="214" y="0"/>
                    </a:moveTo>
                    <a:cubicBezTo>
                      <a:pt x="181" y="0"/>
                      <a:pt x="147" y="5"/>
                      <a:pt x="114" y="14"/>
                    </a:cubicBezTo>
                    <a:cubicBezTo>
                      <a:pt x="51" y="14"/>
                      <a:pt x="0" y="39"/>
                      <a:pt x="0" y="39"/>
                    </a:cubicBezTo>
                    <a:cubicBezTo>
                      <a:pt x="13" y="52"/>
                      <a:pt x="164" y="39"/>
                      <a:pt x="315" y="90"/>
                    </a:cubicBezTo>
                    <a:cubicBezTo>
                      <a:pt x="469" y="137"/>
                      <a:pt x="500" y="229"/>
                      <a:pt x="535" y="229"/>
                    </a:cubicBezTo>
                    <a:cubicBezTo>
                      <a:pt x="537" y="229"/>
                      <a:pt x="539" y="229"/>
                      <a:pt x="541" y="228"/>
                    </a:cubicBezTo>
                    <a:cubicBezTo>
                      <a:pt x="554" y="228"/>
                      <a:pt x="554" y="190"/>
                      <a:pt x="541" y="153"/>
                    </a:cubicBezTo>
                    <a:cubicBezTo>
                      <a:pt x="503" y="90"/>
                      <a:pt x="440" y="52"/>
                      <a:pt x="378" y="27"/>
                    </a:cubicBezTo>
                    <a:cubicBezTo>
                      <a:pt x="323" y="11"/>
                      <a:pt x="269" y="0"/>
                      <a:pt x="21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4"/>
              <p:cNvSpPr/>
              <p:nvPr/>
            </p:nvSpPr>
            <p:spPr>
              <a:xfrm>
                <a:off x="3786725" y="3701250"/>
                <a:ext cx="9450" cy="5350"/>
              </a:xfrm>
              <a:custGeom>
                <a:rect b="b" l="l" r="r" t="t"/>
                <a:pathLst>
                  <a:path extrusionOk="0" h="214" w="378">
                    <a:moveTo>
                      <a:pt x="211" y="1"/>
                    </a:moveTo>
                    <a:cubicBezTo>
                      <a:pt x="157" y="1"/>
                      <a:pt x="101" y="17"/>
                      <a:pt x="51" y="51"/>
                    </a:cubicBezTo>
                    <a:cubicBezTo>
                      <a:pt x="0" y="89"/>
                      <a:pt x="13" y="177"/>
                      <a:pt x="76" y="202"/>
                    </a:cubicBezTo>
                    <a:cubicBezTo>
                      <a:pt x="100" y="210"/>
                      <a:pt x="126" y="214"/>
                      <a:pt x="153" y="214"/>
                    </a:cubicBezTo>
                    <a:cubicBezTo>
                      <a:pt x="211" y="214"/>
                      <a:pt x="272" y="195"/>
                      <a:pt x="315" y="152"/>
                    </a:cubicBezTo>
                    <a:cubicBezTo>
                      <a:pt x="378" y="114"/>
                      <a:pt x="365" y="26"/>
                      <a:pt x="290" y="13"/>
                    </a:cubicBezTo>
                    <a:cubicBezTo>
                      <a:pt x="265" y="5"/>
                      <a:pt x="238" y="1"/>
                      <a:pt x="21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4"/>
              <p:cNvSpPr/>
              <p:nvPr/>
            </p:nvSpPr>
            <p:spPr>
              <a:xfrm>
                <a:off x="3787050" y="3698300"/>
                <a:ext cx="14150" cy="5525"/>
              </a:xfrm>
              <a:custGeom>
                <a:rect b="b" l="l" r="r" t="t"/>
                <a:pathLst>
                  <a:path extrusionOk="0" h="221" w="566">
                    <a:moveTo>
                      <a:pt x="186" y="1"/>
                    </a:moveTo>
                    <a:cubicBezTo>
                      <a:pt x="161" y="1"/>
                      <a:pt x="137" y="2"/>
                      <a:pt x="113" y="5"/>
                    </a:cubicBezTo>
                    <a:cubicBezTo>
                      <a:pt x="50" y="18"/>
                      <a:pt x="0" y="31"/>
                      <a:pt x="13" y="43"/>
                    </a:cubicBezTo>
                    <a:cubicBezTo>
                      <a:pt x="13" y="56"/>
                      <a:pt x="176" y="43"/>
                      <a:pt x="327" y="94"/>
                    </a:cubicBezTo>
                    <a:cubicBezTo>
                      <a:pt x="456" y="141"/>
                      <a:pt x="509" y="220"/>
                      <a:pt x="535" y="220"/>
                    </a:cubicBezTo>
                    <a:cubicBezTo>
                      <a:pt x="537" y="220"/>
                      <a:pt x="539" y="220"/>
                      <a:pt x="541" y="219"/>
                    </a:cubicBezTo>
                    <a:cubicBezTo>
                      <a:pt x="553" y="219"/>
                      <a:pt x="566" y="194"/>
                      <a:pt x="541" y="156"/>
                    </a:cubicBezTo>
                    <a:cubicBezTo>
                      <a:pt x="503" y="94"/>
                      <a:pt x="453" y="43"/>
                      <a:pt x="377" y="31"/>
                    </a:cubicBezTo>
                    <a:cubicBezTo>
                      <a:pt x="322" y="12"/>
                      <a:pt x="253" y="1"/>
                      <a:pt x="18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4"/>
              <p:cNvSpPr/>
              <p:nvPr/>
            </p:nvSpPr>
            <p:spPr>
              <a:xfrm>
                <a:off x="3743975" y="3692775"/>
                <a:ext cx="34600" cy="22025"/>
              </a:xfrm>
              <a:custGeom>
                <a:rect b="b" l="l" r="r" t="t"/>
                <a:pathLst>
                  <a:path extrusionOk="0" h="881" w="1384">
                    <a:moveTo>
                      <a:pt x="1384" y="0"/>
                    </a:moveTo>
                    <a:lnTo>
                      <a:pt x="1384" y="0"/>
                    </a:lnTo>
                    <a:cubicBezTo>
                      <a:pt x="1082" y="126"/>
                      <a:pt x="780" y="264"/>
                      <a:pt x="491" y="428"/>
                    </a:cubicBezTo>
                    <a:lnTo>
                      <a:pt x="151" y="604"/>
                    </a:lnTo>
                    <a:cubicBezTo>
                      <a:pt x="101" y="629"/>
                      <a:pt x="51" y="654"/>
                      <a:pt x="13" y="704"/>
                    </a:cubicBezTo>
                    <a:cubicBezTo>
                      <a:pt x="0" y="729"/>
                      <a:pt x="13" y="755"/>
                      <a:pt x="38" y="767"/>
                    </a:cubicBezTo>
                    <a:cubicBezTo>
                      <a:pt x="51" y="780"/>
                      <a:pt x="63" y="792"/>
                      <a:pt x="88" y="805"/>
                    </a:cubicBezTo>
                    <a:cubicBezTo>
                      <a:pt x="164" y="843"/>
                      <a:pt x="239" y="868"/>
                      <a:pt x="327" y="880"/>
                    </a:cubicBezTo>
                    <a:cubicBezTo>
                      <a:pt x="264" y="830"/>
                      <a:pt x="201" y="792"/>
                      <a:pt x="126" y="767"/>
                    </a:cubicBezTo>
                    <a:cubicBezTo>
                      <a:pt x="88" y="755"/>
                      <a:pt x="63" y="742"/>
                      <a:pt x="76" y="717"/>
                    </a:cubicBezTo>
                    <a:cubicBezTo>
                      <a:pt x="113" y="679"/>
                      <a:pt x="151" y="654"/>
                      <a:pt x="189" y="641"/>
                    </a:cubicBezTo>
                    <a:lnTo>
                      <a:pt x="528" y="465"/>
                    </a:lnTo>
                    <a:cubicBezTo>
                      <a:pt x="818" y="327"/>
                      <a:pt x="1107" y="176"/>
                      <a:pt x="138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4"/>
              <p:cNvSpPr/>
              <p:nvPr/>
            </p:nvSpPr>
            <p:spPr>
              <a:xfrm>
                <a:off x="3709075" y="3745900"/>
                <a:ext cx="48425" cy="9650"/>
              </a:xfrm>
              <a:custGeom>
                <a:rect b="b" l="l" r="r" t="t"/>
                <a:pathLst>
                  <a:path extrusionOk="0" h="386" w="1937">
                    <a:moveTo>
                      <a:pt x="202" y="0"/>
                    </a:moveTo>
                    <a:lnTo>
                      <a:pt x="0" y="189"/>
                    </a:lnTo>
                    <a:cubicBezTo>
                      <a:pt x="320" y="319"/>
                      <a:pt x="661" y="386"/>
                      <a:pt x="1002" y="386"/>
                    </a:cubicBezTo>
                    <a:cubicBezTo>
                      <a:pt x="1318" y="386"/>
                      <a:pt x="1635" y="329"/>
                      <a:pt x="1937" y="214"/>
                    </a:cubicBezTo>
                    <a:lnTo>
                      <a:pt x="1937" y="214"/>
                    </a:lnTo>
                    <a:cubicBezTo>
                      <a:pt x="1818" y="224"/>
                      <a:pt x="1698" y="229"/>
                      <a:pt x="1579" y="229"/>
                    </a:cubicBezTo>
                    <a:cubicBezTo>
                      <a:pt x="1109" y="229"/>
                      <a:pt x="643" y="151"/>
                      <a:pt x="202" y="0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4"/>
              <p:cNvSpPr/>
              <p:nvPr/>
            </p:nvSpPr>
            <p:spPr>
              <a:xfrm>
                <a:off x="3794275" y="3692125"/>
                <a:ext cx="13850" cy="6950"/>
              </a:xfrm>
              <a:custGeom>
                <a:rect b="b" l="l" r="r" t="t"/>
                <a:pathLst>
                  <a:path extrusionOk="0" h="278" w="554">
                    <a:moveTo>
                      <a:pt x="126" y="1"/>
                    </a:moveTo>
                    <a:cubicBezTo>
                      <a:pt x="51" y="1"/>
                      <a:pt x="0" y="14"/>
                      <a:pt x="0" y="14"/>
                    </a:cubicBezTo>
                    <a:cubicBezTo>
                      <a:pt x="0" y="26"/>
                      <a:pt x="38" y="39"/>
                      <a:pt x="101" y="51"/>
                    </a:cubicBezTo>
                    <a:cubicBezTo>
                      <a:pt x="164" y="64"/>
                      <a:pt x="239" y="89"/>
                      <a:pt x="302" y="127"/>
                    </a:cubicBezTo>
                    <a:cubicBezTo>
                      <a:pt x="352" y="152"/>
                      <a:pt x="403" y="190"/>
                      <a:pt x="453" y="227"/>
                    </a:cubicBezTo>
                    <a:cubicBezTo>
                      <a:pt x="491" y="252"/>
                      <a:pt x="503" y="278"/>
                      <a:pt x="528" y="278"/>
                    </a:cubicBezTo>
                    <a:cubicBezTo>
                      <a:pt x="541" y="278"/>
                      <a:pt x="554" y="240"/>
                      <a:pt x="541" y="202"/>
                    </a:cubicBezTo>
                    <a:cubicBezTo>
                      <a:pt x="503" y="127"/>
                      <a:pt x="440" y="76"/>
                      <a:pt x="378" y="51"/>
                    </a:cubicBezTo>
                    <a:cubicBezTo>
                      <a:pt x="302" y="14"/>
                      <a:pt x="214" y="1"/>
                      <a:pt x="12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4"/>
              <p:cNvSpPr/>
              <p:nvPr/>
            </p:nvSpPr>
            <p:spPr>
              <a:xfrm>
                <a:off x="3761250" y="3681025"/>
                <a:ext cx="11350" cy="3700"/>
              </a:xfrm>
              <a:custGeom>
                <a:rect b="b" l="l" r="r" t="t"/>
                <a:pathLst>
                  <a:path extrusionOk="0" h="148" w="454">
                    <a:moveTo>
                      <a:pt x="85" y="0"/>
                    </a:moveTo>
                    <a:cubicBezTo>
                      <a:pt x="65" y="0"/>
                      <a:pt x="45" y="2"/>
                      <a:pt x="26" y="5"/>
                    </a:cubicBezTo>
                    <a:cubicBezTo>
                      <a:pt x="1" y="30"/>
                      <a:pt x="76" y="68"/>
                      <a:pt x="190" y="105"/>
                    </a:cubicBezTo>
                    <a:cubicBezTo>
                      <a:pt x="246" y="134"/>
                      <a:pt x="303" y="148"/>
                      <a:pt x="365" y="148"/>
                    </a:cubicBezTo>
                    <a:cubicBezTo>
                      <a:pt x="385" y="148"/>
                      <a:pt x="406" y="146"/>
                      <a:pt x="428" y="143"/>
                    </a:cubicBezTo>
                    <a:cubicBezTo>
                      <a:pt x="454" y="131"/>
                      <a:pt x="378" y="80"/>
                      <a:pt x="265" y="43"/>
                    </a:cubicBezTo>
                    <a:cubicBezTo>
                      <a:pt x="208" y="14"/>
                      <a:pt x="145" y="0"/>
                      <a:pt x="8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4"/>
              <p:cNvSpPr/>
              <p:nvPr/>
            </p:nvSpPr>
            <p:spPr>
              <a:xfrm>
                <a:off x="3743975" y="3724200"/>
                <a:ext cx="12600" cy="4850"/>
              </a:xfrm>
              <a:custGeom>
                <a:rect b="b" l="l" r="r" t="t"/>
                <a:pathLst>
                  <a:path extrusionOk="0" h="194" w="504">
                    <a:moveTo>
                      <a:pt x="503" y="1"/>
                    </a:moveTo>
                    <a:lnTo>
                      <a:pt x="503" y="1"/>
                    </a:lnTo>
                    <a:cubicBezTo>
                      <a:pt x="440" y="26"/>
                      <a:pt x="365" y="51"/>
                      <a:pt x="302" y="63"/>
                    </a:cubicBezTo>
                    <a:cubicBezTo>
                      <a:pt x="260" y="69"/>
                      <a:pt x="219" y="72"/>
                      <a:pt x="178" y="72"/>
                    </a:cubicBezTo>
                    <a:cubicBezTo>
                      <a:pt x="120" y="72"/>
                      <a:pt x="64" y="66"/>
                      <a:pt x="13" y="51"/>
                    </a:cubicBezTo>
                    <a:cubicBezTo>
                      <a:pt x="0" y="63"/>
                      <a:pt x="0" y="89"/>
                      <a:pt x="13" y="114"/>
                    </a:cubicBezTo>
                    <a:cubicBezTo>
                      <a:pt x="30" y="166"/>
                      <a:pt x="114" y="194"/>
                      <a:pt x="209" y="194"/>
                    </a:cubicBezTo>
                    <a:cubicBezTo>
                      <a:pt x="252" y="194"/>
                      <a:pt x="297" y="188"/>
                      <a:pt x="340" y="177"/>
                    </a:cubicBezTo>
                    <a:cubicBezTo>
                      <a:pt x="415" y="152"/>
                      <a:pt x="478" y="76"/>
                      <a:pt x="503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4"/>
              <p:cNvSpPr/>
              <p:nvPr/>
            </p:nvSpPr>
            <p:spPr>
              <a:xfrm>
                <a:off x="3744925" y="3721125"/>
                <a:ext cx="11025" cy="3300"/>
              </a:xfrm>
              <a:custGeom>
                <a:rect b="b" l="l" r="r" t="t"/>
                <a:pathLst>
                  <a:path extrusionOk="0" h="132" w="441">
                    <a:moveTo>
                      <a:pt x="249" y="1"/>
                    </a:moveTo>
                    <a:cubicBezTo>
                      <a:pt x="224" y="1"/>
                      <a:pt x="200" y="4"/>
                      <a:pt x="176" y="10"/>
                    </a:cubicBezTo>
                    <a:cubicBezTo>
                      <a:pt x="101" y="36"/>
                      <a:pt x="50" y="73"/>
                      <a:pt x="0" y="124"/>
                    </a:cubicBezTo>
                    <a:cubicBezTo>
                      <a:pt x="36" y="129"/>
                      <a:pt x="71" y="132"/>
                      <a:pt x="105" y="132"/>
                    </a:cubicBezTo>
                    <a:cubicBezTo>
                      <a:pt x="153" y="132"/>
                      <a:pt x="200" y="126"/>
                      <a:pt x="252" y="111"/>
                    </a:cubicBezTo>
                    <a:cubicBezTo>
                      <a:pt x="314" y="111"/>
                      <a:pt x="377" y="86"/>
                      <a:pt x="440" y="61"/>
                    </a:cubicBezTo>
                    <a:cubicBezTo>
                      <a:pt x="385" y="24"/>
                      <a:pt x="316" y="1"/>
                      <a:pt x="249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4"/>
              <p:cNvSpPr/>
              <p:nvPr/>
            </p:nvSpPr>
            <p:spPr>
              <a:xfrm>
                <a:off x="3755925" y="37226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4"/>
              <p:cNvSpPr/>
              <p:nvPr/>
            </p:nvSpPr>
            <p:spPr>
              <a:xfrm>
                <a:off x="3741150" y="3720425"/>
                <a:ext cx="20125" cy="5500"/>
              </a:xfrm>
              <a:custGeom>
                <a:rect b="b" l="l" r="r" t="t"/>
                <a:pathLst>
                  <a:path extrusionOk="0" h="220" w="805">
                    <a:moveTo>
                      <a:pt x="792" y="1"/>
                    </a:moveTo>
                    <a:cubicBezTo>
                      <a:pt x="717" y="26"/>
                      <a:pt x="654" y="51"/>
                      <a:pt x="591" y="89"/>
                    </a:cubicBezTo>
                    <a:cubicBezTo>
                      <a:pt x="541" y="114"/>
                      <a:pt x="478" y="126"/>
                      <a:pt x="415" y="139"/>
                    </a:cubicBezTo>
                    <a:cubicBezTo>
                      <a:pt x="371" y="145"/>
                      <a:pt x="327" y="148"/>
                      <a:pt x="285" y="148"/>
                    </a:cubicBezTo>
                    <a:cubicBezTo>
                      <a:pt x="242" y="148"/>
                      <a:pt x="201" y="145"/>
                      <a:pt x="164" y="139"/>
                    </a:cubicBezTo>
                    <a:cubicBezTo>
                      <a:pt x="101" y="130"/>
                      <a:pt x="58" y="121"/>
                      <a:pt x="33" y="121"/>
                    </a:cubicBezTo>
                    <a:cubicBezTo>
                      <a:pt x="23" y="121"/>
                      <a:pt x="16" y="123"/>
                      <a:pt x="13" y="126"/>
                    </a:cubicBezTo>
                    <a:cubicBezTo>
                      <a:pt x="0" y="126"/>
                      <a:pt x="25" y="152"/>
                      <a:pt x="101" y="177"/>
                    </a:cubicBezTo>
                    <a:lnTo>
                      <a:pt x="126" y="189"/>
                    </a:lnTo>
                    <a:cubicBezTo>
                      <a:pt x="200" y="208"/>
                      <a:pt x="266" y="219"/>
                      <a:pt x="336" y="219"/>
                    </a:cubicBezTo>
                    <a:cubicBezTo>
                      <a:pt x="362" y="219"/>
                      <a:pt x="388" y="218"/>
                      <a:pt x="415" y="214"/>
                    </a:cubicBezTo>
                    <a:cubicBezTo>
                      <a:pt x="478" y="202"/>
                      <a:pt x="553" y="177"/>
                      <a:pt x="616" y="152"/>
                    </a:cubicBezTo>
                    <a:cubicBezTo>
                      <a:pt x="654" y="126"/>
                      <a:pt x="692" y="114"/>
                      <a:pt x="729" y="89"/>
                    </a:cubicBezTo>
                    <a:cubicBezTo>
                      <a:pt x="780" y="38"/>
                      <a:pt x="805" y="1"/>
                      <a:pt x="79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4"/>
              <p:cNvSpPr/>
              <p:nvPr/>
            </p:nvSpPr>
            <p:spPr>
              <a:xfrm>
                <a:off x="3589925" y="3772625"/>
                <a:ext cx="212225" cy="96200"/>
              </a:xfrm>
              <a:custGeom>
                <a:rect b="b" l="l" r="r" t="t"/>
                <a:pathLst>
                  <a:path extrusionOk="0" h="3848" w="8489">
                    <a:moveTo>
                      <a:pt x="1" y="0"/>
                    </a:moveTo>
                    <a:cubicBezTo>
                      <a:pt x="139" y="13"/>
                      <a:pt x="277" y="38"/>
                      <a:pt x="416" y="76"/>
                    </a:cubicBezTo>
                    <a:cubicBezTo>
                      <a:pt x="730" y="164"/>
                      <a:pt x="1007" y="315"/>
                      <a:pt x="1233" y="553"/>
                    </a:cubicBezTo>
                    <a:cubicBezTo>
                      <a:pt x="1497" y="792"/>
                      <a:pt x="1661" y="1157"/>
                      <a:pt x="1937" y="1522"/>
                    </a:cubicBezTo>
                    <a:cubicBezTo>
                      <a:pt x="2101" y="1723"/>
                      <a:pt x="2314" y="1899"/>
                      <a:pt x="2553" y="2025"/>
                    </a:cubicBezTo>
                    <a:cubicBezTo>
                      <a:pt x="2880" y="2176"/>
                      <a:pt x="3220" y="2276"/>
                      <a:pt x="3572" y="2339"/>
                    </a:cubicBezTo>
                    <a:cubicBezTo>
                      <a:pt x="4339" y="2465"/>
                      <a:pt x="5144" y="2503"/>
                      <a:pt x="5823" y="2603"/>
                    </a:cubicBezTo>
                    <a:cubicBezTo>
                      <a:pt x="6125" y="2653"/>
                      <a:pt x="6426" y="2716"/>
                      <a:pt x="6716" y="2817"/>
                    </a:cubicBezTo>
                    <a:lnTo>
                      <a:pt x="6904" y="2892"/>
                    </a:lnTo>
                    <a:cubicBezTo>
                      <a:pt x="6967" y="2917"/>
                      <a:pt x="7017" y="2943"/>
                      <a:pt x="7068" y="2968"/>
                    </a:cubicBezTo>
                    <a:cubicBezTo>
                      <a:pt x="7156" y="3018"/>
                      <a:pt x="7244" y="3081"/>
                      <a:pt x="7332" y="3144"/>
                    </a:cubicBezTo>
                    <a:cubicBezTo>
                      <a:pt x="7495" y="3270"/>
                      <a:pt x="7621" y="3383"/>
                      <a:pt x="7734" y="3483"/>
                    </a:cubicBezTo>
                    <a:cubicBezTo>
                      <a:pt x="7847" y="3571"/>
                      <a:pt x="7960" y="3647"/>
                      <a:pt x="8099" y="3710"/>
                    </a:cubicBezTo>
                    <a:cubicBezTo>
                      <a:pt x="8187" y="3760"/>
                      <a:pt x="8275" y="3798"/>
                      <a:pt x="8375" y="3823"/>
                    </a:cubicBezTo>
                    <a:lnTo>
                      <a:pt x="8476" y="3848"/>
                    </a:lnTo>
                    <a:lnTo>
                      <a:pt x="8489" y="3848"/>
                    </a:lnTo>
                    <a:lnTo>
                      <a:pt x="8476" y="3835"/>
                    </a:lnTo>
                    <a:cubicBezTo>
                      <a:pt x="8350" y="3798"/>
                      <a:pt x="8225" y="3747"/>
                      <a:pt x="8111" y="3685"/>
                    </a:cubicBezTo>
                    <a:cubicBezTo>
                      <a:pt x="7986" y="3622"/>
                      <a:pt x="7872" y="3546"/>
                      <a:pt x="7772" y="3446"/>
                    </a:cubicBezTo>
                    <a:cubicBezTo>
                      <a:pt x="7659" y="3358"/>
                      <a:pt x="7533" y="3232"/>
                      <a:pt x="7369" y="3106"/>
                    </a:cubicBezTo>
                    <a:cubicBezTo>
                      <a:pt x="7294" y="3043"/>
                      <a:pt x="7193" y="2980"/>
                      <a:pt x="7105" y="2930"/>
                    </a:cubicBezTo>
                    <a:cubicBezTo>
                      <a:pt x="7055" y="2905"/>
                      <a:pt x="7005" y="2867"/>
                      <a:pt x="6942" y="2842"/>
                    </a:cubicBezTo>
                    <a:lnTo>
                      <a:pt x="6753" y="2767"/>
                    </a:lnTo>
                    <a:cubicBezTo>
                      <a:pt x="6464" y="2666"/>
                      <a:pt x="6162" y="2591"/>
                      <a:pt x="5848" y="2553"/>
                    </a:cubicBezTo>
                    <a:cubicBezTo>
                      <a:pt x="5169" y="2440"/>
                      <a:pt x="4364" y="2402"/>
                      <a:pt x="3597" y="2276"/>
                    </a:cubicBezTo>
                    <a:cubicBezTo>
                      <a:pt x="3258" y="2226"/>
                      <a:pt x="2918" y="2125"/>
                      <a:pt x="2616" y="1974"/>
                    </a:cubicBezTo>
                    <a:cubicBezTo>
                      <a:pt x="2377" y="1849"/>
                      <a:pt x="2164" y="1685"/>
                      <a:pt x="2013" y="1484"/>
                    </a:cubicBezTo>
                    <a:cubicBezTo>
                      <a:pt x="1723" y="1119"/>
                      <a:pt x="1547" y="767"/>
                      <a:pt x="1271" y="516"/>
                    </a:cubicBezTo>
                    <a:cubicBezTo>
                      <a:pt x="1044" y="289"/>
                      <a:pt x="743" y="126"/>
                      <a:pt x="428" y="50"/>
                    </a:cubicBezTo>
                    <a:cubicBezTo>
                      <a:pt x="328" y="25"/>
                      <a:pt x="227" y="13"/>
                      <a:pt x="1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4"/>
              <p:cNvSpPr/>
              <p:nvPr/>
            </p:nvSpPr>
            <p:spPr>
              <a:xfrm>
                <a:off x="3544025" y="3808850"/>
                <a:ext cx="153125" cy="74450"/>
              </a:xfrm>
              <a:custGeom>
                <a:rect b="b" l="l" r="r" t="t"/>
                <a:pathLst>
                  <a:path extrusionOk="0" h="2978" w="6125">
                    <a:moveTo>
                      <a:pt x="183" y="0"/>
                    </a:moveTo>
                    <a:cubicBezTo>
                      <a:pt x="123" y="0"/>
                      <a:pt x="64" y="4"/>
                      <a:pt x="1" y="10"/>
                    </a:cubicBezTo>
                    <a:cubicBezTo>
                      <a:pt x="1" y="10"/>
                      <a:pt x="139" y="10"/>
                      <a:pt x="353" y="22"/>
                    </a:cubicBezTo>
                    <a:cubicBezTo>
                      <a:pt x="617" y="48"/>
                      <a:pt x="881" y="123"/>
                      <a:pt x="1120" y="249"/>
                    </a:cubicBezTo>
                    <a:cubicBezTo>
                      <a:pt x="1409" y="412"/>
                      <a:pt x="1648" y="626"/>
                      <a:pt x="1837" y="877"/>
                    </a:cubicBezTo>
                    <a:cubicBezTo>
                      <a:pt x="2050" y="1154"/>
                      <a:pt x="2226" y="1468"/>
                      <a:pt x="2579" y="1745"/>
                    </a:cubicBezTo>
                    <a:cubicBezTo>
                      <a:pt x="2767" y="1883"/>
                      <a:pt x="2981" y="1997"/>
                      <a:pt x="3207" y="2072"/>
                    </a:cubicBezTo>
                    <a:cubicBezTo>
                      <a:pt x="3459" y="2148"/>
                      <a:pt x="3723" y="2198"/>
                      <a:pt x="3987" y="2223"/>
                    </a:cubicBezTo>
                    <a:cubicBezTo>
                      <a:pt x="4427" y="2273"/>
                      <a:pt x="4880" y="2349"/>
                      <a:pt x="5320" y="2449"/>
                    </a:cubicBezTo>
                    <a:cubicBezTo>
                      <a:pt x="5571" y="2512"/>
                      <a:pt x="5798" y="2625"/>
                      <a:pt x="5986" y="2789"/>
                    </a:cubicBezTo>
                    <a:cubicBezTo>
                      <a:pt x="6024" y="2827"/>
                      <a:pt x="6062" y="2877"/>
                      <a:pt x="6087" y="2927"/>
                    </a:cubicBezTo>
                    <a:cubicBezTo>
                      <a:pt x="6100" y="2940"/>
                      <a:pt x="6100" y="2952"/>
                      <a:pt x="6112" y="2965"/>
                    </a:cubicBezTo>
                    <a:lnTo>
                      <a:pt x="6125" y="2977"/>
                    </a:lnTo>
                    <a:lnTo>
                      <a:pt x="6125" y="2952"/>
                    </a:lnTo>
                    <a:cubicBezTo>
                      <a:pt x="6125" y="2940"/>
                      <a:pt x="6112" y="2927"/>
                      <a:pt x="6112" y="2915"/>
                    </a:cubicBezTo>
                    <a:cubicBezTo>
                      <a:pt x="6087" y="2864"/>
                      <a:pt x="6062" y="2814"/>
                      <a:pt x="6024" y="2776"/>
                    </a:cubicBezTo>
                    <a:cubicBezTo>
                      <a:pt x="5835" y="2600"/>
                      <a:pt x="5609" y="2474"/>
                      <a:pt x="5358" y="2412"/>
                    </a:cubicBezTo>
                    <a:cubicBezTo>
                      <a:pt x="4917" y="2311"/>
                      <a:pt x="4477" y="2223"/>
                      <a:pt x="4025" y="2185"/>
                    </a:cubicBezTo>
                    <a:cubicBezTo>
                      <a:pt x="3761" y="2148"/>
                      <a:pt x="3509" y="2097"/>
                      <a:pt x="3270" y="2022"/>
                    </a:cubicBezTo>
                    <a:cubicBezTo>
                      <a:pt x="3044" y="1959"/>
                      <a:pt x="2830" y="1846"/>
                      <a:pt x="2654" y="1707"/>
                    </a:cubicBezTo>
                    <a:cubicBezTo>
                      <a:pt x="2314" y="1443"/>
                      <a:pt x="2126" y="1129"/>
                      <a:pt x="1912" y="852"/>
                    </a:cubicBezTo>
                    <a:cubicBezTo>
                      <a:pt x="1711" y="588"/>
                      <a:pt x="1459" y="374"/>
                      <a:pt x="1170" y="224"/>
                    </a:cubicBezTo>
                    <a:cubicBezTo>
                      <a:pt x="919" y="98"/>
                      <a:pt x="642" y="22"/>
                      <a:pt x="365" y="10"/>
                    </a:cubicBezTo>
                    <a:cubicBezTo>
                      <a:pt x="303" y="4"/>
                      <a:pt x="243" y="0"/>
                      <a:pt x="1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4"/>
              <p:cNvSpPr/>
              <p:nvPr/>
            </p:nvSpPr>
            <p:spPr>
              <a:xfrm>
                <a:off x="3712525" y="3882950"/>
                <a:ext cx="34925" cy="11675"/>
              </a:xfrm>
              <a:custGeom>
                <a:rect b="b" l="l" r="r" t="t"/>
                <a:pathLst>
                  <a:path extrusionOk="0" h="467" w="1397">
                    <a:moveTo>
                      <a:pt x="26" y="1"/>
                    </a:moveTo>
                    <a:cubicBezTo>
                      <a:pt x="1" y="1"/>
                      <a:pt x="202" y="202"/>
                      <a:pt x="604" y="315"/>
                    </a:cubicBezTo>
                    <a:cubicBezTo>
                      <a:pt x="793" y="378"/>
                      <a:pt x="994" y="428"/>
                      <a:pt x="1208" y="441"/>
                    </a:cubicBezTo>
                    <a:cubicBezTo>
                      <a:pt x="1271" y="454"/>
                      <a:pt x="1334" y="466"/>
                      <a:pt x="1397" y="466"/>
                    </a:cubicBezTo>
                    <a:cubicBezTo>
                      <a:pt x="1397" y="466"/>
                      <a:pt x="1359" y="441"/>
                      <a:pt x="1296" y="441"/>
                    </a:cubicBezTo>
                    <a:cubicBezTo>
                      <a:pt x="1082" y="403"/>
                      <a:pt x="868" y="353"/>
                      <a:pt x="655" y="278"/>
                    </a:cubicBezTo>
                    <a:cubicBezTo>
                      <a:pt x="441" y="202"/>
                      <a:pt x="227" y="114"/>
                      <a:pt x="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4"/>
              <p:cNvSpPr/>
              <p:nvPr/>
            </p:nvSpPr>
            <p:spPr>
              <a:xfrm>
                <a:off x="3727925" y="3799200"/>
                <a:ext cx="69825" cy="21775"/>
              </a:xfrm>
              <a:custGeom>
                <a:rect b="b" l="l" r="r" t="t"/>
                <a:pathLst>
                  <a:path extrusionOk="0" h="871" w="2793">
                    <a:moveTo>
                      <a:pt x="89" y="0"/>
                    </a:moveTo>
                    <a:cubicBezTo>
                      <a:pt x="57" y="0"/>
                      <a:pt x="26" y="6"/>
                      <a:pt x="1" y="6"/>
                    </a:cubicBezTo>
                    <a:cubicBezTo>
                      <a:pt x="39" y="19"/>
                      <a:pt x="76" y="19"/>
                      <a:pt x="114" y="19"/>
                    </a:cubicBezTo>
                    <a:cubicBezTo>
                      <a:pt x="227" y="31"/>
                      <a:pt x="341" y="44"/>
                      <a:pt x="454" y="69"/>
                    </a:cubicBezTo>
                    <a:cubicBezTo>
                      <a:pt x="781" y="144"/>
                      <a:pt x="1082" y="270"/>
                      <a:pt x="1359" y="446"/>
                    </a:cubicBezTo>
                    <a:cubicBezTo>
                      <a:pt x="1648" y="610"/>
                      <a:pt x="1963" y="748"/>
                      <a:pt x="2290" y="823"/>
                    </a:cubicBezTo>
                    <a:cubicBezTo>
                      <a:pt x="2415" y="848"/>
                      <a:pt x="2529" y="861"/>
                      <a:pt x="2654" y="861"/>
                    </a:cubicBezTo>
                    <a:cubicBezTo>
                      <a:pt x="2673" y="867"/>
                      <a:pt x="2695" y="871"/>
                      <a:pt x="2719" y="871"/>
                    </a:cubicBezTo>
                    <a:cubicBezTo>
                      <a:pt x="2742" y="871"/>
                      <a:pt x="2767" y="867"/>
                      <a:pt x="2793" y="861"/>
                    </a:cubicBezTo>
                    <a:cubicBezTo>
                      <a:pt x="2793" y="848"/>
                      <a:pt x="2591" y="861"/>
                      <a:pt x="2327" y="786"/>
                    </a:cubicBezTo>
                    <a:cubicBezTo>
                      <a:pt x="2013" y="698"/>
                      <a:pt x="1699" y="572"/>
                      <a:pt x="1422" y="408"/>
                    </a:cubicBezTo>
                    <a:cubicBezTo>
                      <a:pt x="1133" y="232"/>
                      <a:pt x="818" y="107"/>
                      <a:pt x="491" y="31"/>
                    </a:cubicBezTo>
                    <a:cubicBezTo>
                      <a:pt x="378" y="19"/>
                      <a:pt x="265" y="6"/>
                      <a:pt x="164" y="6"/>
                    </a:cubicBezTo>
                    <a:lnTo>
                      <a:pt x="139" y="6"/>
                    </a:lnTo>
                    <a:cubicBezTo>
                      <a:pt x="123" y="2"/>
                      <a:pt x="106" y="0"/>
                      <a:pt x="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4"/>
              <p:cNvSpPr/>
              <p:nvPr/>
            </p:nvSpPr>
            <p:spPr>
              <a:xfrm>
                <a:off x="3648725" y="3745900"/>
                <a:ext cx="34275" cy="28625"/>
              </a:xfrm>
              <a:custGeom>
                <a:rect b="b" l="l" r="r" t="t"/>
                <a:pathLst>
                  <a:path extrusionOk="0" h="1145" w="1371">
                    <a:moveTo>
                      <a:pt x="0" y="0"/>
                    </a:moveTo>
                    <a:cubicBezTo>
                      <a:pt x="63" y="25"/>
                      <a:pt x="126" y="51"/>
                      <a:pt x="189" y="76"/>
                    </a:cubicBezTo>
                    <a:lnTo>
                      <a:pt x="289" y="113"/>
                    </a:lnTo>
                    <a:cubicBezTo>
                      <a:pt x="491" y="201"/>
                      <a:pt x="667" y="340"/>
                      <a:pt x="780" y="528"/>
                    </a:cubicBezTo>
                    <a:cubicBezTo>
                      <a:pt x="830" y="616"/>
                      <a:pt x="868" y="717"/>
                      <a:pt x="893" y="818"/>
                    </a:cubicBezTo>
                    <a:cubicBezTo>
                      <a:pt x="931" y="906"/>
                      <a:pt x="981" y="994"/>
                      <a:pt x="1056" y="1044"/>
                    </a:cubicBezTo>
                    <a:cubicBezTo>
                      <a:pt x="1119" y="1094"/>
                      <a:pt x="1195" y="1132"/>
                      <a:pt x="1270" y="1145"/>
                    </a:cubicBezTo>
                    <a:lnTo>
                      <a:pt x="1371" y="1145"/>
                    </a:lnTo>
                    <a:cubicBezTo>
                      <a:pt x="1270" y="1119"/>
                      <a:pt x="1182" y="1082"/>
                      <a:pt x="1094" y="1019"/>
                    </a:cubicBezTo>
                    <a:cubicBezTo>
                      <a:pt x="1031" y="956"/>
                      <a:pt x="994" y="881"/>
                      <a:pt x="968" y="792"/>
                    </a:cubicBezTo>
                    <a:cubicBezTo>
                      <a:pt x="943" y="692"/>
                      <a:pt x="906" y="591"/>
                      <a:pt x="855" y="491"/>
                    </a:cubicBezTo>
                    <a:cubicBezTo>
                      <a:pt x="729" y="302"/>
                      <a:pt x="553" y="151"/>
                      <a:pt x="327" y="76"/>
                    </a:cubicBezTo>
                    <a:lnTo>
                      <a:pt x="315" y="76"/>
                    </a:lnTo>
                    <a:cubicBezTo>
                      <a:pt x="214" y="38"/>
                      <a:pt x="113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4"/>
              <p:cNvSpPr/>
              <p:nvPr/>
            </p:nvSpPr>
            <p:spPr>
              <a:xfrm>
                <a:off x="3477700" y="3613850"/>
                <a:ext cx="913575" cy="476000"/>
              </a:xfrm>
              <a:custGeom>
                <a:rect b="b" l="l" r="r" t="t"/>
                <a:pathLst>
                  <a:path extrusionOk="0" h="19040" w="36543">
                    <a:moveTo>
                      <a:pt x="12449" y="1"/>
                    </a:moveTo>
                    <a:lnTo>
                      <a:pt x="12424" y="26"/>
                    </a:lnTo>
                    <a:cubicBezTo>
                      <a:pt x="12085" y="278"/>
                      <a:pt x="11745" y="542"/>
                      <a:pt x="11393" y="806"/>
                    </a:cubicBezTo>
                    <a:lnTo>
                      <a:pt x="63" y="9419"/>
                    </a:lnTo>
                    <a:lnTo>
                      <a:pt x="0" y="9470"/>
                    </a:lnTo>
                    <a:lnTo>
                      <a:pt x="76" y="9495"/>
                    </a:lnTo>
                    <a:lnTo>
                      <a:pt x="18712" y="16373"/>
                    </a:lnTo>
                    <a:lnTo>
                      <a:pt x="24069" y="18347"/>
                    </a:lnTo>
                    <a:lnTo>
                      <a:pt x="25490" y="18863"/>
                    </a:lnTo>
                    <a:lnTo>
                      <a:pt x="25854" y="18989"/>
                    </a:lnTo>
                    <a:lnTo>
                      <a:pt x="25854" y="18989"/>
                    </a:lnTo>
                    <a:lnTo>
                      <a:pt x="25490" y="18850"/>
                    </a:lnTo>
                    <a:lnTo>
                      <a:pt x="24056" y="18322"/>
                    </a:lnTo>
                    <a:lnTo>
                      <a:pt x="18699" y="16323"/>
                    </a:lnTo>
                    <a:lnTo>
                      <a:pt x="187" y="9451"/>
                    </a:lnTo>
                    <a:lnTo>
                      <a:pt x="187" y="9451"/>
                    </a:lnTo>
                    <a:cubicBezTo>
                      <a:pt x="3675" y="6801"/>
                      <a:pt x="7473" y="3915"/>
                      <a:pt x="11444" y="894"/>
                    </a:cubicBezTo>
                    <a:lnTo>
                      <a:pt x="12472" y="113"/>
                    </a:lnTo>
                    <a:lnTo>
                      <a:pt x="12472" y="113"/>
                    </a:lnTo>
                    <a:lnTo>
                      <a:pt x="36412" y="8031"/>
                    </a:lnTo>
                    <a:lnTo>
                      <a:pt x="36412" y="8031"/>
                    </a:lnTo>
                    <a:lnTo>
                      <a:pt x="28809" y="16046"/>
                    </a:lnTo>
                    <a:lnTo>
                      <a:pt x="26709" y="18259"/>
                    </a:lnTo>
                    <a:lnTo>
                      <a:pt x="26169" y="18838"/>
                    </a:lnTo>
                    <a:lnTo>
                      <a:pt x="25980" y="19039"/>
                    </a:lnTo>
                    <a:cubicBezTo>
                      <a:pt x="25980" y="19039"/>
                      <a:pt x="26043" y="18976"/>
                      <a:pt x="26169" y="18850"/>
                    </a:cubicBezTo>
                    <a:lnTo>
                      <a:pt x="26709" y="18285"/>
                    </a:lnTo>
                    <a:lnTo>
                      <a:pt x="28822" y="16084"/>
                    </a:lnTo>
                    <a:cubicBezTo>
                      <a:pt x="30645" y="14160"/>
                      <a:pt x="33273" y="11419"/>
                      <a:pt x="36505" y="8036"/>
                    </a:cubicBezTo>
                    <a:lnTo>
                      <a:pt x="36543" y="7998"/>
                    </a:lnTo>
                    <a:lnTo>
                      <a:pt x="36493" y="7973"/>
                    </a:lnTo>
                    <a:lnTo>
                      <a:pt x="12475" y="13"/>
                    </a:lnTo>
                    <a:lnTo>
                      <a:pt x="12449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7" name="Google Shape;567;p4"/>
            <p:cNvGrpSpPr/>
            <p:nvPr/>
          </p:nvGrpSpPr>
          <p:grpSpPr>
            <a:xfrm rot="6300261">
              <a:off x="3013249" y="1505103"/>
              <a:ext cx="927482" cy="782749"/>
              <a:chOff x="5495733" y="3271125"/>
              <a:chExt cx="1159990" cy="978975"/>
            </a:xfrm>
          </p:grpSpPr>
          <p:sp>
            <p:nvSpPr>
              <p:cNvPr id="568" name="Google Shape;568;p4"/>
              <p:cNvSpPr/>
              <p:nvPr/>
            </p:nvSpPr>
            <p:spPr>
              <a:xfrm rot="1394850">
                <a:off x="5924709" y="3308199"/>
                <a:ext cx="228548" cy="228548"/>
              </a:xfrm>
              <a:custGeom>
                <a:rect b="b" l="l" r="r" t="t"/>
                <a:pathLst>
                  <a:path extrusionOk="0" h="9142" w="9142">
                    <a:moveTo>
                      <a:pt x="4592" y="2909"/>
                    </a:moveTo>
                    <a:cubicBezTo>
                      <a:pt x="4705" y="2909"/>
                      <a:pt x="4820" y="2921"/>
                      <a:pt x="4934" y="2946"/>
                    </a:cubicBezTo>
                    <a:cubicBezTo>
                      <a:pt x="6349" y="3252"/>
                      <a:pt x="6732" y="5126"/>
                      <a:pt x="5508" y="5929"/>
                    </a:cubicBezTo>
                    <a:cubicBezTo>
                      <a:pt x="5223" y="6116"/>
                      <a:pt x="4917" y="6199"/>
                      <a:pt x="4620" y="6199"/>
                    </a:cubicBezTo>
                    <a:cubicBezTo>
                      <a:pt x="3640" y="6199"/>
                      <a:pt x="2749" y="5294"/>
                      <a:pt x="2984" y="4208"/>
                    </a:cubicBezTo>
                    <a:cubicBezTo>
                      <a:pt x="3150" y="3443"/>
                      <a:pt x="3837" y="2909"/>
                      <a:pt x="4592" y="2909"/>
                    </a:cubicBezTo>
                    <a:close/>
                    <a:moveTo>
                      <a:pt x="4743" y="1"/>
                    </a:moveTo>
                    <a:lnTo>
                      <a:pt x="4360" y="842"/>
                    </a:lnTo>
                    <a:cubicBezTo>
                      <a:pt x="4054" y="881"/>
                      <a:pt x="3710" y="919"/>
                      <a:pt x="3404" y="1034"/>
                    </a:cubicBezTo>
                    <a:lnTo>
                      <a:pt x="2754" y="383"/>
                    </a:lnTo>
                    <a:lnTo>
                      <a:pt x="1492" y="1225"/>
                    </a:lnTo>
                    <a:lnTo>
                      <a:pt x="1798" y="2104"/>
                    </a:lnTo>
                    <a:cubicBezTo>
                      <a:pt x="1568" y="2334"/>
                      <a:pt x="1377" y="2602"/>
                      <a:pt x="1224" y="2908"/>
                    </a:cubicBezTo>
                    <a:lnTo>
                      <a:pt x="306" y="2908"/>
                    </a:lnTo>
                    <a:lnTo>
                      <a:pt x="0" y="4399"/>
                    </a:lnTo>
                    <a:lnTo>
                      <a:pt x="842" y="4782"/>
                    </a:lnTo>
                    <a:cubicBezTo>
                      <a:pt x="842" y="5088"/>
                      <a:pt x="918" y="5432"/>
                      <a:pt x="995" y="5738"/>
                    </a:cubicBezTo>
                    <a:lnTo>
                      <a:pt x="345" y="6388"/>
                    </a:lnTo>
                    <a:lnTo>
                      <a:pt x="1186" y="7688"/>
                    </a:lnTo>
                    <a:lnTo>
                      <a:pt x="2066" y="7344"/>
                    </a:lnTo>
                    <a:cubicBezTo>
                      <a:pt x="2295" y="7574"/>
                      <a:pt x="2601" y="7765"/>
                      <a:pt x="2869" y="7918"/>
                    </a:cubicBezTo>
                    <a:lnTo>
                      <a:pt x="2869" y="8836"/>
                    </a:lnTo>
                    <a:lnTo>
                      <a:pt x="4360" y="9142"/>
                    </a:lnTo>
                    <a:lnTo>
                      <a:pt x="4743" y="8339"/>
                    </a:lnTo>
                    <a:cubicBezTo>
                      <a:pt x="5087" y="8300"/>
                      <a:pt x="5393" y="8224"/>
                      <a:pt x="5699" y="8147"/>
                    </a:cubicBezTo>
                    <a:lnTo>
                      <a:pt x="6387" y="8798"/>
                    </a:lnTo>
                    <a:lnTo>
                      <a:pt x="7650" y="7956"/>
                    </a:lnTo>
                    <a:lnTo>
                      <a:pt x="7344" y="7076"/>
                    </a:lnTo>
                    <a:cubicBezTo>
                      <a:pt x="7573" y="6847"/>
                      <a:pt x="7764" y="6579"/>
                      <a:pt x="7917" y="6273"/>
                    </a:cubicBezTo>
                    <a:lnTo>
                      <a:pt x="8835" y="6273"/>
                    </a:lnTo>
                    <a:lnTo>
                      <a:pt x="9141" y="4782"/>
                    </a:lnTo>
                    <a:lnTo>
                      <a:pt x="8300" y="4399"/>
                    </a:lnTo>
                    <a:cubicBezTo>
                      <a:pt x="8300" y="4055"/>
                      <a:pt x="8223" y="3749"/>
                      <a:pt x="8109" y="3443"/>
                    </a:cubicBezTo>
                    <a:lnTo>
                      <a:pt x="8759" y="2793"/>
                    </a:lnTo>
                    <a:lnTo>
                      <a:pt x="7917" y="1493"/>
                    </a:lnTo>
                    <a:lnTo>
                      <a:pt x="7076" y="1799"/>
                    </a:lnTo>
                    <a:cubicBezTo>
                      <a:pt x="6808" y="1607"/>
                      <a:pt x="6540" y="1416"/>
                      <a:pt x="6234" y="1263"/>
                    </a:cubicBezTo>
                    <a:lnTo>
                      <a:pt x="6234" y="345"/>
                    </a:lnTo>
                    <a:lnTo>
                      <a:pt x="4743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4"/>
              <p:cNvSpPr/>
              <p:nvPr/>
            </p:nvSpPr>
            <p:spPr>
              <a:xfrm rot="1394850">
                <a:off x="5923606" y="3307022"/>
                <a:ext cx="229498" cy="231423"/>
              </a:xfrm>
              <a:custGeom>
                <a:rect b="b" l="l" r="r" t="t"/>
                <a:pathLst>
                  <a:path extrusionOk="0" h="9257" w="9180">
                    <a:moveTo>
                      <a:pt x="4743" y="1"/>
                    </a:moveTo>
                    <a:lnTo>
                      <a:pt x="4743" y="39"/>
                    </a:lnTo>
                    <a:lnTo>
                      <a:pt x="4360" y="880"/>
                    </a:lnTo>
                    <a:lnTo>
                      <a:pt x="4398" y="880"/>
                    </a:lnTo>
                    <a:cubicBezTo>
                      <a:pt x="4065" y="880"/>
                      <a:pt x="3731" y="952"/>
                      <a:pt x="3432" y="1061"/>
                    </a:cubicBezTo>
                    <a:lnTo>
                      <a:pt x="3432" y="1061"/>
                    </a:lnTo>
                    <a:lnTo>
                      <a:pt x="2792" y="421"/>
                    </a:lnTo>
                    <a:lnTo>
                      <a:pt x="1606" y="1378"/>
                    </a:lnTo>
                    <a:lnTo>
                      <a:pt x="1912" y="2257"/>
                    </a:lnTo>
                    <a:cubicBezTo>
                      <a:pt x="1759" y="2448"/>
                      <a:pt x="1606" y="2640"/>
                      <a:pt x="1492" y="2869"/>
                    </a:cubicBezTo>
                    <a:cubicBezTo>
                      <a:pt x="1606" y="2640"/>
                      <a:pt x="1759" y="2448"/>
                      <a:pt x="1951" y="2257"/>
                    </a:cubicBezTo>
                    <a:lnTo>
                      <a:pt x="1645" y="1416"/>
                    </a:lnTo>
                    <a:lnTo>
                      <a:pt x="2884" y="590"/>
                    </a:lnTo>
                    <a:lnTo>
                      <a:pt x="2884" y="590"/>
                    </a:lnTo>
                    <a:lnTo>
                      <a:pt x="3519" y="1225"/>
                    </a:lnTo>
                    <a:cubicBezTo>
                      <a:pt x="3825" y="1110"/>
                      <a:pt x="4169" y="1072"/>
                      <a:pt x="4475" y="1033"/>
                    </a:cubicBezTo>
                    <a:cubicBezTo>
                      <a:pt x="4627" y="768"/>
                      <a:pt x="4741" y="503"/>
                      <a:pt x="4892" y="200"/>
                    </a:cubicBezTo>
                    <a:lnTo>
                      <a:pt x="4892" y="200"/>
                    </a:lnTo>
                    <a:lnTo>
                      <a:pt x="6349" y="536"/>
                    </a:lnTo>
                    <a:lnTo>
                      <a:pt x="6311" y="498"/>
                    </a:lnTo>
                    <a:lnTo>
                      <a:pt x="6311" y="345"/>
                    </a:lnTo>
                    <a:lnTo>
                      <a:pt x="6272" y="345"/>
                    </a:lnTo>
                    <a:lnTo>
                      <a:pt x="4781" y="1"/>
                    </a:lnTo>
                    <a:close/>
                    <a:moveTo>
                      <a:pt x="1492" y="2869"/>
                    </a:moveTo>
                    <a:cubicBezTo>
                      <a:pt x="1453" y="2907"/>
                      <a:pt x="1415" y="2946"/>
                      <a:pt x="1377" y="3022"/>
                    </a:cubicBezTo>
                    <a:lnTo>
                      <a:pt x="1492" y="2869"/>
                    </a:lnTo>
                    <a:close/>
                    <a:moveTo>
                      <a:pt x="6311" y="1263"/>
                    </a:moveTo>
                    <a:lnTo>
                      <a:pt x="6311" y="1416"/>
                    </a:lnTo>
                    <a:cubicBezTo>
                      <a:pt x="6617" y="1569"/>
                      <a:pt x="6884" y="1760"/>
                      <a:pt x="7114" y="1990"/>
                    </a:cubicBezTo>
                    <a:lnTo>
                      <a:pt x="7963" y="1657"/>
                    </a:lnTo>
                    <a:lnTo>
                      <a:pt x="7963" y="1657"/>
                    </a:lnTo>
                    <a:cubicBezTo>
                      <a:pt x="8219" y="2060"/>
                      <a:pt x="8475" y="2463"/>
                      <a:pt x="8731" y="2900"/>
                    </a:cubicBezTo>
                    <a:lnTo>
                      <a:pt x="8731" y="2900"/>
                    </a:lnTo>
                    <a:lnTo>
                      <a:pt x="8452" y="3213"/>
                    </a:lnTo>
                    <a:lnTo>
                      <a:pt x="8744" y="2922"/>
                    </a:lnTo>
                    <a:lnTo>
                      <a:pt x="8744" y="2922"/>
                    </a:lnTo>
                    <a:cubicBezTo>
                      <a:pt x="8749" y="2930"/>
                      <a:pt x="8754" y="2938"/>
                      <a:pt x="8758" y="2946"/>
                    </a:cubicBezTo>
                    <a:lnTo>
                      <a:pt x="8758" y="2907"/>
                    </a:lnTo>
                    <a:lnTo>
                      <a:pt x="8797" y="2869"/>
                    </a:lnTo>
                    <a:lnTo>
                      <a:pt x="8797" y="2831"/>
                    </a:lnTo>
                    <a:lnTo>
                      <a:pt x="8797" y="2793"/>
                    </a:lnTo>
                    <a:lnTo>
                      <a:pt x="7994" y="1531"/>
                    </a:lnTo>
                    <a:lnTo>
                      <a:pt x="7994" y="1492"/>
                    </a:lnTo>
                    <a:lnTo>
                      <a:pt x="7955" y="1492"/>
                    </a:lnTo>
                    <a:lnTo>
                      <a:pt x="7104" y="1788"/>
                    </a:lnTo>
                    <a:lnTo>
                      <a:pt x="7104" y="1788"/>
                    </a:lnTo>
                    <a:cubicBezTo>
                      <a:pt x="6876" y="1563"/>
                      <a:pt x="6575" y="1376"/>
                      <a:pt x="6311" y="1263"/>
                    </a:cubicBezTo>
                    <a:close/>
                    <a:moveTo>
                      <a:pt x="8452" y="3213"/>
                    </a:moveTo>
                    <a:lnTo>
                      <a:pt x="8157" y="3509"/>
                    </a:lnTo>
                    <a:lnTo>
                      <a:pt x="8157" y="3509"/>
                    </a:lnTo>
                    <a:cubicBezTo>
                      <a:pt x="8153" y="3500"/>
                      <a:pt x="8150" y="3490"/>
                      <a:pt x="8147" y="3481"/>
                    </a:cubicBezTo>
                    <a:lnTo>
                      <a:pt x="8147" y="3519"/>
                    </a:lnTo>
                    <a:lnTo>
                      <a:pt x="8157" y="3509"/>
                    </a:lnTo>
                    <a:lnTo>
                      <a:pt x="8157" y="3509"/>
                    </a:lnTo>
                    <a:cubicBezTo>
                      <a:pt x="8160" y="3518"/>
                      <a:pt x="8163" y="3527"/>
                      <a:pt x="8166" y="3535"/>
                    </a:cubicBezTo>
                    <a:lnTo>
                      <a:pt x="8166" y="3535"/>
                    </a:lnTo>
                    <a:lnTo>
                      <a:pt x="8452" y="3213"/>
                    </a:lnTo>
                    <a:close/>
                    <a:moveTo>
                      <a:pt x="344" y="2946"/>
                    </a:moveTo>
                    <a:cubicBezTo>
                      <a:pt x="297" y="3182"/>
                      <a:pt x="235" y="3462"/>
                      <a:pt x="168" y="3786"/>
                    </a:cubicBezTo>
                    <a:lnTo>
                      <a:pt x="168" y="3786"/>
                    </a:lnTo>
                    <a:cubicBezTo>
                      <a:pt x="240" y="3478"/>
                      <a:pt x="299" y="3211"/>
                      <a:pt x="344" y="2984"/>
                    </a:cubicBezTo>
                    <a:lnTo>
                      <a:pt x="1300" y="2984"/>
                    </a:lnTo>
                    <a:lnTo>
                      <a:pt x="1262" y="2946"/>
                    </a:lnTo>
                    <a:close/>
                    <a:moveTo>
                      <a:pt x="168" y="3786"/>
                    </a:moveTo>
                    <a:cubicBezTo>
                      <a:pt x="118" y="3997"/>
                      <a:pt x="62" y="4227"/>
                      <a:pt x="0" y="4476"/>
                    </a:cubicBezTo>
                    <a:lnTo>
                      <a:pt x="842" y="4858"/>
                    </a:lnTo>
                    <a:cubicBezTo>
                      <a:pt x="878" y="5183"/>
                      <a:pt x="914" y="5474"/>
                      <a:pt x="1014" y="5795"/>
                    </a:cubicBezTo>
                    <a:lnTo>
                      <a:pt x="1014" y="5795"/>
                    </a:lnTo>
                    <a:lnTo>
                      <a:pt x="1033" y="5776"/>
                    </a:lnTo>
                    <a:cubicBezTo>
                      <a:pt x="956" y="5432"/>
                      <a:pt x="880" y="5126"/>
                      <a:pt x="880" y="4820"/>
                    </a:cubicBezTo>
                    <a:lnTo>
                      <a:pt x="45" y="4402"/>
                    </a:lnTo>
                    <a:lnTo>
                      <a:pt x="45" y="4402"/>
                    </a:lnTo>
                    <a:cubicBezTo>
                      <a:pt x="87" y="4182"/>
                      <a:pt x="128" y="3976"/>
                      <a:pt x="168" y="3786"/>
                    </a:cubicBezTo>
                    <a:close/>
                    <a:moveTo>
                      <a:pt x="383" y="6388"/>
                    </a:moveTo>
                    <a:lnTo>
                      <a:pt x="383" y="6426"/>
                    </a:lnTo>
                    <a:lnTo>
                      <a:pt x="398" y="6411"/>
                    </a:lnTo>
                    <a:lnTo>
                      <a:pt x="398" y="6411"/>
                    </a:lnTo>
                    <a:lnTo>
                      <a:pt x="383" y="6388"/>
                    </a:lnTo>
                    <a:close/>
                    <a:moveTo>
                      <a:pt x="1014" y="5795"/>
                    </a:moveTo>
                    <a:lnTo>
                      <a:pt x="398" y="6411"/>
                    </a:lnTo>
                    <a:lnTo>
                      <a:pt x="398" y="6411"/>
                    </a:lnTo>
                    <a:lnTo>
                      <a:pt x="413" y="6434"/>
                    </a:lnTo>
                    <a:lnTo>
                      <a:pt x="1023" y="5824"/>
                    </a:lnTo>
                    <a:lnTo>
                      <a:pt x="1023" y="5824"/>
                    </a:lnTo>
                    <a:cubicBezTo>
                      <a:pt x="1026" y="5833"/>
                      <a:pt x="1030" y="5843"/>
                      <a:pt x="1033" y="5852"/>
                    </a:cubicBezTo>
                    <a:lnTo>
                      <a:pt x="1033" y="5814"/>
                    </a:lnTo>
                    <a:lnTo>
                      <a:pt x="1023" y="5824"/>
                    </a:lnTo>
                    <a:lnTo>
                      <a:pt x="1023" y="5824"/>
                    </a:lnTo>
                    <a:cubicBezTo>
                      <a:pt x="1020" y="5814"/>
                      <a:pt x="1017" y="5804"/>
                      <a:pt x="1014" y="5795"/>
                    </a:cubicBezTo>
                    <a:close/>
                    <a:moveTo>
                      <a:pt x="8166" y="3535"/>
                    </a:moveTo>
                    <a:lnTo>
                      <a:pt x="8147" y="3558"/>
                    </a:lnTo>
                    <a:cubicBezTo>
                      <a:pt x="8223" y="3864"/>
                      <a:pt x="8300" y="4208"/>
                      <a:pt x="8300" y="4514"/>
                    </a:cubicBezTo>
                    <a:lnTo>
                      <a:pt x="9135" y="4894"/>
                    </a:lnTo>
                    <a:lnTo>
                      <a:pt x="9135" y="4894"/>
                    </a:lnTo>
                    <a:cubicBezTo>
                      <a:pt x="9061" y="5366"/>
                      <a:pt x="8953" y="5839"/>
                      <a:pt x="8844" y="6311"/>
                    </a:cubicBezTo>
                    <a:lnTo>
                      <a:pt x="7841" y="6311"/>
                    </a:lnTo>
                    <a:lnTo>
                      <a:pt x="7841" y="6350"/>
                    </a:lnTo>
                    <a:cubicBezTo>
                      <a:pt x="7688" y="6617"/>
                      <a:pt x="7496" y="6885"/>
                      <a:pt x="7305" y="7153"/>
                    </a:cubicBezTo>
                    <a:lnTo>
                      <a:pt x="7305" y="7191"/>
                    </a:lnTo>
                    <a:cubicBezTo>
                      <a:pt x="7416" y="7449"/>
                      <a:pt x="7491" y="7742"/>
                      <a:pt x="7599" y="8003"/>
                    </a:cubicBezTo>
                    <a:lnTo>
                      <a:pt x="7599" y="8003"/>
                    </a:lnTo>
                    <a:lnTo>
                      <a:pt x="6372" y="8820"/>
                    </a:lnTo>
                    <a:lnTo>
                      <a:pt x="5737" y="8185"/>
                    </a:lnTo>
                    <a:cubicBezTo>
                      <a:pt x="5431" y="8262"/>
                      <a:pt x="5087" y="8338"/>
                      <a:pt x="4781" y="8338"/>
                    </a:cubicBezTo>
                    <a:lnTo>
                      <a:pt x="4743" y="8338"/>
                    </a:lnTo>
                    <a:lnTo>
                      <a:pt x="4363" y="9173"/>
                    </a:lnTo>
                    <a:lnTo>
                      <a:pt x="4363" y="9173"/>
                    </a:lnTo>
                    <a:lnTo>
                      <a:pt x="2945" y="8882"/>
                    </a:lnTo>
                    <a:lnTo>
                      <a:pt x="2945" y="8882"/>
                    </a:lnTo>
                    <a:lnTo>
                      <a:pt x="2945" y="7994"/>
                    </a:lnTo>
                    <a:lnTo>
                      <a:pt x="2945" y="7956"/>
                    </a:lnTo>
                    <a:lnTo>
                      <a:pt x="2907" y="7956"/>
                    </a:lnTo>
                    <a:cubicBezTo>
                      <a:pt x="2639" y="7803"/>
                      <a:pt x="2371" y="7650"/>
                      <a:pt x="2104" y="7420"/>
                    </a:cubicBezTo>
                    <a:lnTo>
                      <a:pt x="1255" y="7716"/>
                    </a:lnTo>
                    <a:lnTo>
                      <a:pt x="1255" y="7716"/>
                    </a:lnTo>
                    <a:lnTo>
                      <a:pt x="413" y="6434"/>
                    </a:lnTo>
                    <a:lnTo>
                      <a:pt x="383" y="6464"/>
                    </a:lnTo>
                    <a:lnTo>
                      <a:pt x="1224" y="7765"/>
                    </a:lnTo>
                    <a:lnTo>
                      <a:pt x="2075" y="7469"/>
                    </a:lnTo>
                    <a:lnTo>
                      <a:pt x="2075" y="7469"/>
                    </a:lnTo>
                    <a:cubicBezTo>
                      <a:pt x="2304" y="7694"/>
                      <a:pt x="2605" y="7882"/>
                      <a:pt x="2907" y="8032"/>
                    </a:cubicBezTo>
                    <a:lnTo>
                      <a:pt x="2907" y="8912"/>
                    </a:lnTo>
                    <a:lnTo>
                      <a:pt x="2907" y="8950"/>
                    </a:lnTo>
                    <a:lnTo>
                      <a:pt x="2945" y="8950"/>
                    </a:lnTo>
                    <a:lnTo>
                      <a:pt x="4437" y="9256"/>
                    </a:lnTo>
                    <a:cubicBezTo>
                      <a:pt x="4590" y="8989"/>
                      <a:pt x="4704" y="8683"/>
                      <a:pt x="4857" y="8415"/>
                    </a:cubicBezTo>
                    <a:lnTo>
                      <a:pt x="4819" y="8415"/>
                    </a:lnTo>
                    <a:cubicBezTo>
                      <a:pt x="5116" y="8378"/>
                      <a:pt x="5449" y="8341"/>
                      <a:pt x="5748" y="8234"/>
                    </a:cubicBezTo>
                    <a:lnTo>
                      <a:pt x="5748" y="8234"/>
                    </a:lnTo>
                    <a:lnTo>
                      <a:pt x="6370" y="8821"/>
                    </a:lnTo>
                    <a:lnTo>
                      <a:pt x="6370" y="8821"/>
                    </a:lnTo>
                    <a:lnTo>
                      <a:pt x="6349" y="8836"/>
                    </a:lnTo>
                    <a:lnTo>
                      <a:pt x="6385" y="8836"/>
                    </a:lnTo>
                    <a:lnTo>
                      <a:pt x="6425" y="8874"/>
                    </a:lnTo>
                    <a:lnTo>
                      <a:pt x="6464" y="8874"/>
                    </a:lnTo>
                    <a:lnTo>
                      <a:pt x="7764" y="8032"/>
                    </a:lnTo>
                    <a:lnTo>
                      <a:pt x="7764" y="7994"/>
                    </a:lnTo>
                    <a:lnTo>
                      <a:pt x="7468" y="7180"/>
                    </a:lnTo>
                    <a:lnTo>
                      <a:pt x="7468" y="7180"/>
                    </a:lnTo>
                    <a:cubicBezTo>
                      <a:pt x="7683" y="6927"/>
                      <a:pt x="7865" y="6674"/>
                      <a:pt x="8012" y="6388"/>
                    </a:cubicBezTo>
                    <a:lnTo>
                      <a:pt x="8873" y="6388"/>
                    </a:lnTo>
                    <a:lnTo>
                      <a:pt x="8873" y="6350"/>
                    </a:lnTo>
                    <a:cubicBezTo>
                      <a:pt x="8988" y="5852"/>
                      <a:pt x="9103" y="5355"/>
                      <a:pt x="9179" y="4858"/>
                    </a:cubicBezTo>
                    <a:lnTo>
                      <a:pt x="9179" y="4820"/>
                    </a:lnTo>
                    <a:lnTo>
                      <a:pt x="8338" y="4437"/>
                    </a:lnTo>
                    <a:lnTo>
                      <a:pt x="8338" y="4476"/>
                    </a:lnTo>
                    <a:cubicBezTo>
                      <a:pt x="8338" y="4151"/>
                      <a:pt x="8270" y="3827"/>
                      <a:pt x="8166" y="3535"/>
                    </a:cubicBezTo>
                    <a:close/>
                  </a:path>
                </a:pathLst>
              </a:custGeom>
              <a:solidFill>
                <a:srgbClr val="407BFF"/>
              </a:solidFill>
              <a:ln cap="flat" cmpd="sng" w="9525">
                <a:solidFill>
                  <a:srgbClr val="407B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4"/>
              <p:cNvSpPr/>
              <p:nvPr/>
            </p:nvSpPr>
            <p:spPr>
              <a:xfrm rot="1394850">
                <a:off x="6110428" y="3704786"/>
                <a:ext cx="471396" cy="471421"/>
              </a:xfrm>
              <a:custGeom>
                <a:rect b="b" l="l" r="r" t="t"/>
                <a:pathLst>
                  <a:path extrusionOk="0" h="18857" w="18856">
                    <a:moveTo>
                      <a:pt x="2601" y="5891"/>
                    </a:moveTo>
                    <a:cubicBezTo>
                      <a:pt x="2907" y="5279"/>
                      <a:pt x="3290" y="4744"/>
                      <a:pt x="3748" y="4246"/>
                    </a:cubicBezTo>
                    <a:lnTo>
                      <a:pt x="3098" y="2449"/>
                    </a:lnTo>
                    <a:lnTo>
                      <a:pt x="5737" y="766"/>
                    </a:lnTo>
                    <a:lnTo>
                      <a:pt x="7076" y="2066"/>
                    </a:lnTo>
                    <a:cubicBezTo>
                      <a:pt x="7726" y="1875"/>
                      <a:pt x="8414" y="1760"/>
                      <a:pt x="9103" y="1722"/>
                    </a:cubicBezTo>
                    <a:lnTo>
                      <a:pt x="9906" y="1"/>
                    </a:lnTo>
                    <a:lnTo>
                      <a:pt x="12966" y="651"/>
                    </a:lnTo>
                    <a:lnTo>
                      <a:pt x="12966" y="2563"/>
                    </a:lnTo>
                    <a:cubicBezTo>
                      <a:pt x="13578" y="2869"/>
                      <a:pt x="14113" y="3290"/>
                      <a:pt x="14649" y="3749"/>
                    </a:cubicBezTo>
                    <a:lnTo>
                      <a:pt x="16408" y="3099"/>
                    </a:lnTo>
                    <a:lnTo>
                      <a:pt x="18129" y="5738"/>
                    </a:lnTo>
                    <a:lnTo>
                      <a:pt x="16790" y="7077"/>
                    </a:lnTo>
                    <a:cubicBezTo>
                      <a:pt x="16982" y="7727"/>
                      <a:pt x="17135" y="8415"/>
                      <a:pt x="17135" y="9104"/>
                    </a:cubicBezTo>
                    <a:lnTo>
                      <a:pt x="18856" y="9868"/>
                    </a:lnTo>
                    <a:lnTo>
                      <a:pt x="18205" y="12966"/>
                    </a:lnTo>
                    <a:lnTo>
                      <a:pt x="16293" y="12966"/>
                    </a:lnTo>
                    <a:cubicBezTo>
                      <a:pt x="15987" y="13540"/>
                      <a:pt x="15566" y="14114"/>
                      <a:pt x="15108" y="14611"/>
                    </a:cubicBezTo>
                    <a:lnTo>
                      <a:pt x="15758" y="16409"/>
                    </a:lnTo>
                    <a:lnTo>
                      <a:pt x="13157" y="18091"/>
                    </a:lnTo>
                    <a:lnTo>
                      <a:pt x="11780" y="16791"/>
                    </a:lnTo>
                    <a:cubicBezTo>
                      <a:pt x="11130" y="16982"/>
                      <a:pt x="10442" y="17097"/>
                      <a:pt x="9791" y="17135"/>
                    </a:cubicBezTo>
                    <a:lnTo>
                      <a:pt x="8988" y="18856"/>
                    </a:lnTo>
                    <a:lnTo>
                      <a:pt x="5928" y="18206"/>
                    </a:lnTo>
                    <a:lnTo>
                      <a:pt x="5928" y="16294"/>
                    </a:lnTo>
                    <a:cubicBezTo>
                      <a:pt x="5317" y="15988"/>
                      <a:pt x="4743" y="15567"/>
                      <a:pt x="4246" y="15108"/>
                    </a:cubicBezTo>
                    <a:lnTo>
                      <a:pt x="2448" y="15758"/>
                    </a:lnTo>
                    <a:lnTo>
                      <a:pt x="765" y="13119"/>
                    </a:lnTo>
                    <a:lnTo>
                      <a:pt x="2104" y="11781"/>
                    </a:lnTo>
                    <a:cubicBezTo>
                      <a:pt x="1874" y="11131"/>
                      <a:pt x="1760" y="10442"/>
                      <a:pt x="1721" y="9754"/>
                    </a:cubicBezTo>
                    <a:lnTo>
                      <a:pt x="0" y="8951"/>
                    </a:lnTo>
                    <a:lnTo>
                      <a:pt x="689" y="5891"/>
                    </a:lnTo>
                    <a:lnTo>
                      <a:pt x="2601" y="5891"/>
                    </a:lnTo>
                    <a:close/>
                    <a:moveTo>
                      <a:pt x="6196" y="8568"/>
                    </a:moveTo>
                    <a:cubicBezTo>
                      <a:pt x="5584" y="11475"/>
                      <a:pt x="8797" y="13693"/>
                      <a:pt x="11283" y="12087"/>
                    </a:cubicBezTo>
                    <a:cubicBezTo>
                      <a:pt x="13769" y="10480"/>
                      <a:pt x="13119" y="6656"/>
                      <a:pt x="10212" y="6006"/>
                    </a:cubicBezTo>
                    <a:cubicBezTo>
                      <a:pt x="8376" y="5623"/>
                      <a:pt x="6617" y="6771"/>
                      <a:pt x="6234" y="8568"/>
                    </a:cubicBezTo>
                    <a:close/>
                  </a:path>
                </a:pathLst>
              </a:custGeom>
              <a:solidFill>
                <a:srgbClr val="A4C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4"/>
              <p:cNvSpPr/>
              <p:nvPr/>
            </p:nvSpPr>
            <p:spPr>
              <a:xfrm rot="1394912">
                <a:off x="5541379" y="3654666"/>
                <a:ext cx="291161" cy="291177"/>
              </a:xfrm>
              <a:custGeom>
                <a:rect b="b" l="l" r="r" t="t"/>
                <a:pathLst>
                  <a:path extrusionOk="0" h="18857" w="18856">
                    <a:moveTo>
                      <a:pt x="2601" y="5891"/>
                    </a:moveTo>
                    <a:cubicBezTo>
                      <a:pt x="2907" y="5279"/>
                      <a:pt x="3290" y="4744"/>
                      <a:pt x="3748" y="4246"/>
                    </a:cubicBezTo>
                    <a:lnTo>
                      <a:pt x="3098" y="2449"/>
                    </a:lnTo>
                    <a:lnTo>
                      <a:pt x="5737" y="766"/>
                    </a:lnTo>
                    <a:lnTo>
                      <a:pt x="7076" y="2066"/>
                    </a:lnTo>
                    <a:cubicBezTo>
                      <a:pt x="7726" y="1875"/>
                      <a:pt x="8414" y="1760"/>
                      <a:pt x="9103" y="1722"/>
                    </a:cubicBezTo>
                    <a:lnTo>
                      <a:pt x="9906" y="1"/>
                    </a:lnTo>
                    <a:lnTo>
                      <a:pt x="12966" y="651"/>
                    </a:lnTo>
                    <a:lnTo>
                      <a:pt x="12966" y="2563"/>
                    </a:lnTo>
                    <a:cubicBezTo>
                      <a:pt x="13578" y="2869"/>
                      <a:pt x="14113" y="3290"/>
                      <a:pt x="14649" y="3749"/>
                    </a:cubicBezTo>
                    <a:lnTo>
                      <a:pt x="16408" y="3099"/>
                    </a:lnTo>
                    <a:lnTo>
                      <a:pt x="18129" y="5738"/>
                    </a:lnTo>
                    <a:lnTo>
                      <a:pt x="16790" y="7077"/>
                    </a:lnTo>
                    <a:cubicBezTo>
                      <a:pt x="16982" y="7727"/>
                      <a:pt x="17135" y="8415"/>
                      <a:pt x="17135" y="9104"/>
                    </a:cubicBezTo>
                    <a:lnTo>
                      <a:pt x="18856" y="9868"/>
                    </a:lnTo>
                    <a:lnTo>
                      <a:pt x="18205" y="12966"/>
                    </a:lnTo>
                    <a:lnTo>
                      <a:pt x="16293" y="12966"/>
                    </a:lnTo>
                    <a:cubicBezTo>
                      <a:pt x="15987" y="13540"/>
                      <a:pt x="15566" y="14114"/>
                      <a:pt x="15108" y="14611"/>
                    </a:cubicBezTo>
                    <a:lnTo>
                      <a:pt x="15758" y="16409"/>
                    </a:lnTo>
                    <a:lnTo>
                      <a:pt x="13157" y="18091"/>
                    </a:lnTo>
                    <a:lnTo>
                      <a:pt x="11780" y="16791"/>
                    </a:lnTo>
                    <a:cubicBezTo>
                      <a:pt x="11130" y="16982"/>
                      <a:pt x="10442" y="17097"/>
                      <a:pt x="9791" y="17135"/>
                    </a:cubicBezTo>
                    <a:lnTo>
                      <a:pt x="8988" y="18856"/>
                    </a:lnTo>
                    <a:lnTo>
                      <a:pt x="5928" y="18206"/>
                    </a:lnTo>
                    <a:lnTo>
                      <a:pt x="5928" y="16294"/>
                    </a:lnTo>
                    <a:cubicBezTo>
                      <a:pt x="5317" y="15988"/>
                      <a:pt x="4743" y="15567"/>
                      <a:pt x="4246" y="15108"/>
                    </a:cubicBezTo>
                    <a:lnTo>
                      <a:pt x="2448" y="15758"/>
                    </a:lnTo>
                    <a:lnTo>
                      <a:pt x="765" y="13119"/>
                    </a:lnTo>
                    <a:lnTo>
                      <a:pt x="2104" y="11781"/>
                    </a:lnTo>
                    <a:cubicBezTo>
                      <a:pt x="1874" y="11131"/>
                      <a:pt x="1760" y="10442"/>
                      <a:pt x="1721" y="9754"/>
                    </a:cubicBezTo>
                    <a:lnTo>
                      <a:pt x="0" y="8951"/>
                    </a:lnTo>
                    <a:lnTo>
                      <a:pt x="689" y="5891"/>
                    </a:lnTo>
                    <a:lnTo>
                      <a:pt x="2601" y="5891"/>
                    </a:lnTo>
                    <a:close/>
                    <a:moveTo>
                      <a:pt x="6196" y="8568"/>
                    </a:moveTo>
                    <a:cubicBezTo>
                      <a:pt x="5584" y="11475"/>
                      <a:pt x="8797" y="13693"/>
                      <a:pt x="11283" y="12087"/>
                    </a:cubicBezTo>
                    <a:cubicBezTo>
                      <a:pt x="13769" y="10480"/>
                      <a:pt x="13119" y="6656"/>
                      <a:pt x="10212" y="6006"/>
                    </a:cubicBezTo>
                    <a:cubicBezTo>
                      <a:pt x="8376" y="5623"/>
                      <a:pt x="6617" y="6771"/>
                      <a:pt x="6234" y="856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72" name="Google Shape;572;p4"/>
          <p:cNvGrpSpPr/>
          <p:nvPr/>
        </p:nvGrpSpPr>
        <p:grpSpPr>
          <a:xfrm rot="6300261">
            <a:off x="5497437" y="3347177"/>
            <a:ext cx="927482" cy="782749"/>
            <a:chOff x="5495733" y="3271125"/>
            <a:chExt cx="1159990" cy="978975"/>
          </a:xfrm>
        </p:grpSpPr>
        <p:sp>
          <p:nvSpPr>
            <p:cNvPr id="573" name="Google Shape;573;p4"/>
            <p:cNvSpPr/>
            <p:nvPr/>
          </p:nvSpPr>
          <p:spPr>
            <a:xfrm rot="1394850">
              <a:off x="5924709" y="3308199"/>
              <a:ext cx="228548" cy="228548"/>
            </a:xfrm>
            <a:custGeom>
              <a:rect b="b" l="l" r="r" t="t"/>
              <a:pathLst>
                <a:path extrusionOk="0" h="9142" w="9142">
                  <a:moveTo>
                    <a:pt x="4592" y="2909"/>
                  </a:moveTo>
                  <a:cubicBezTo>
                    <a:pt x="4705" y="2909"/>
                    <a:pt x="4820" y="2921"/>
                    <a:pt x="4934" y="2946"/>
                  </a:cubicBezTo>
                  <a:cubicBezTo>
                    <a:pt x="6349" y="3252"/>
                    <a:pt x="6732" y="5126"/>
                    <a:pt x="5508" y="5929"/>
                  </a:cubicBezTo>
                  <a:cubicBezTo>
                    <a:pt x="5223" y="6116"/>
                    <a:pt x="4917" y="6199"/>
                    <a:pt x="4620" y="6199"/>
                  </a:cubicBezTo>
                  <a:cubicBezTo>
                    <a:pt x="3640" y="6199"/>
                    <a:pt x="2749" y="5294"/>
                    <a:pt x="2984" y="4208"/>
                  </a:cubicBezTo>
                  <a:cubicBezTo>
                    <a:pt x="3150" y="3443"/>
                    <a:pt x="3837" y="2909"/>
                    <a:pt x="4592" y="2909"/>
                  </a:cubicBezTo>
                  <a:close/>
                  <a:moveTo>
                    <a:pt x="4743" y="1"/>
                  </a:moveTo>
                  <a:lnTo>
                    <a:pt x="4360" y="842"/>
                  </a:lnTo>
                  <a:cubicBezTo>
                    <a:pt x="4054" y="881"/>
                    <a:pt x="3710" y="919"/>
                    <a:pt x="3404" y="1034"/>
                  </a:cubicBezTo>
                  <a:lnTo>
                    <a:pt x="2754" y="383"/>
                  </a:lnTo>
                  <a:lnTo>
                    <a:pt x="1492" y="1225"/>
                  </a:lnTo>
                  <a:lnTo>
                    <a:pt x="1798" y="2104"/>
                  </a:lnTo>
                  <a:cubicBezTo>
                    <a:pt x="1568" y="2334"/>
                    <a:pt x="1377" y="2602"/>
                    <a:pt x="1224" y="2908"/>
                  </a:cubicBezTo>
                  <a:lnTo>
                    <a:pt x="306" y="2908"/>
                  </a:lnTo>
                  <a:lnTo>
                    <a:pt x="0" y="4399"/>
                  </a:lnTo>
                  <a:lnTo>
                    <a:pt x="842" y="4782"/>
                  </a:lnTo>
                  <a:cubicBezTo>
                    <a:pt x="842" y="5088"/>
                    <a:pt x="918" y="5432"/>
                    <a:pt x="995" y="5738"/>
                  </a:cubicBezTo>
                  <a:lnTo>
                    <a:pt x="345" y="6388"/>
                  </a:lnTo>
                  <a:lnTo>
                    <a:pt x="1186" y="7688"/>
                  </a:lnTo>
                  <a:lnTo>
                    <a:pt x="2066" y="7344"/>
                  </a:lnTo>
                  <a:cubicBezTo>
                    <a:pt x="2295" y="7574"/>
                    <a:pt x="2601" y="7765"/>
                    <a:pt x="2869" y="7918"/>
                  </a:cubicBezTo>
                  <a:lnTo>
                    <a:pt x="2869" y="8836"/>
                  </a:lnTo>
                  <a:lnTo>
                    <a:pt x="4360" y="9142"/>
                  </a:lnTo>
                  <a:lnTo>
                    <a:pt x="4743" y="8339"/>
                  </a:lnTo>
                  <a:cubicBezTo>
                    <a:pt x="5087" y="8300"/>
                    <a:pt x="5393" y="8224"/>
                    <a:pt x="5699" y="8147"/>
                  </a:cubicBezTo>
                  <a:lnTo>
                    <a:pt x="6387" y="8798"/>
                  </a:lnTo>
                  <a:lnTo>
                    <a:pt x="7650" y="7956"/>
                  </a:lnTo>
                  <a:lnTo>
                    <a:pt x="7344" y="7076"/>
                  </a:lnTo>
                  <a:cubicBezTo>
                    <a:pt x="7573" y="6847"/>
                    <a:pt x="7764" y="6579"/>
                    <a:pt x="7917" y="6273"/>
                  </a:cubicBezTo>
                  <a:lnTo>
                    <a:pt x="8835" y="6273"/>
                  </a:lnTo>
                  <a:lnTo>
                    <a:pt x="9141" y="4782"/>
                  </a:lnTo>
                  <a:lnTo>
                    <a:pt x="8300" y="4399"/>
                  </a:lnTo>
                  <a:cubicBezTo>
                    <a:pt x="8300" y="4055"/>
                    <a:pt x="8223" y="3749"/>
                    <a:pt x="8109" y="3443"/>
                  </a:cubicBezTo>
                  <a:lnTo>
                    <a:pt x="8759" y="2793"/>
                  </a:lnTo>
                  <a:lnTo>
                    <a:pt x="7917" y="1493"/>
                  </a:lnTo>
                  <a:lnTo>
                    <a:pt x="7076" y="1799"/>
                  </a:lnTo>
                  <a:cubicBezTo>
                    <a:pt x="6808" y="1607"/>
                    <a:pt x="6540" y="1416"/>
                    <a:pt x="6234" y="1263"/>
                  </a:cubicBezTo>
                  <a:lnTo>
                    <a:pt x="6234" y="345"/>
                  </a:lnTo>
                  <a:lnTo>
                    <a:pt x="474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4"/>
            <p:cNvSpPr/>
            <p:nvPr/>
          </p:nvSpPr>
          <p:spPr>
            <a:xfrm rot="1394850">
              <a:off x="5923606" y="3307022"/>
              <a:ext cx="229498" cy="231423"/>
            </a:xfrm>
            <a:custGeom>
              <a:rect b="b" l="l" r="r" t="t"/>
              <a:pathLst>
                <a:path extrusionOk="0" h="9257" w="9180">
                  <a:moveTo>
                    <a:pt x="4743" y="1"/>
                  </a:moveTo>
                  <a:lnTo>
                    <a:pt x="4743" y="39"/>
                  </a:lnTo>
                  <a:lnTo>
                    <a:pt x="4360" y="880"/>
                  </a:lnTo>
                  <a:lnTo>
                    <a:pt x="4398" y="880"/>
                  </a:lnTo>
                  <a:cubicBezTo>
                    <a:pt x="4065" y="880"/>
                    <a:pt x="3731" y="952"/>
                    <a:pt x="3432" y="1061"/>
                  </a:cubicBezTo>
                  <a:lnTo>
                    <a:pt x="3432" y="1061"/>
                  </a:lnTo>
                  <a:lnTo>
                    <a:pt x="2792" y="421"/>
                  </a:lnTo>
                  <a:lnTo>
                    <a:pt x="1606" y="1378"/>
                  </a:lnTo>
                  <a:lnTo>
                    <a:pt x="1912" y="2257"/>
                  </a:lnTo>
                  <a:cubicBezTo>
                    <a:pt x="1759" y="2448"/>
                    <a:pt x="1606" y="2640"/>
                    <a:pt x="1492" y="2869"/>
                  </a:cubicBezTo>
                  <a:cubicBezTo>
                    <a:pt x="1606" y="2640"/>
                    <a:pt x="1759" y="2448"/>
                    <a:pt x="1951" y="2257"/>
                  </a:cubicBezTo>
                  <a:lnTo>
                    <a:pt x="1645" y="1416"/>
                  </a:lnTo>
                  <a:lnTo>
                    <a:pt x="2884" y="590"/>
                  </a:lnTo>
                  <a:lnTo>
                    <a:pt x="2884" y="590"/>
                  </a:lnTo>
                  <a:lnTo>
                    <a:pt x="3519" y="1225"/>
                  </a:lnTo>
                  <a:cubicBezTo>
                    <a:pt x="3825" y="1110"/>
                    <a:pt x="4169" y="1072"/>
                    <a:pt x="4475" y="1033"/>
                  </a:cubicBezTo>
                  <a:cubicBezTo>
                    <a:pt x="4627" y="768"/>
                    <a:pt x="4741" y="503"/>
                    <a:pt x="4892" y="200"/>
                  </a:cubicBezTo>
                  <a:lnTo>
                    <a:pt x="4892" y="200"/>
                  </a:lnTo>
                  <a:lnTo>
                    <a:pt x="6349" y="536"/>
                  </a:lnTo>
                  <a:lnTo>
                    <a:pt x="6311" y="498"/>
                  </a:lnTo>
                  <a:lnTo>
                    <a:pt x="6311" y="345"/>
                  </a:lnTo>
                  <a:lnTo>
                    <a:pt x="6272" y="345"/>
                  </a:lnTo>
                  <a:lnTo>
                    <a:pt x="4781" y="1"/>
                  </a:lnTo>
                  <a:close/>
                  <a:moveTo>
                    <a:pt x="1492" y="2869"/>
                  </a:moveTo>
                  <a:cubicBezTo>
                    <a:pt x="1453" y="2907"/>
                    <a:pt x="1415" y="2946"/>
                    <a:pt x="1377" y="3022"/>
                  </a:cubicBezTo>
                  <a:lnTo>
                    <a:pt x="1492" y="2869"/>
                  </a:lnTo>
                  <a:close/>
                  <a:moveTo>
                    <a:pt x="6311" y="1263"/>
                  </a:moveTo>
                  <a:lnTo>
                    <a:pt x="6311" y="1416"/>
                  </a:lnTo>
                  <a:cubicBezTo>
                    <a:pt x="6617" y="1569"/>
                    <a:pt x="6884" y="1760"/>
                    <a:pt x="7114" y="1990"/>
                  </a:cubicBezTo>
                  <a:lnTo>
                    <a:pt x="7963" y="1657"/>
                  </a:lnTo>
                  <a:lnTo>
                    <a:pt x="7963" y="1657"/>
                  </a:lnTo>
                  <a:cubicBezTo>
                    <a:pt x="8219" y="2060"/>
                    <a:pt x="8475" y="2463"/>
                    <a:pt x="8731" y="2900"/>
                  </a:cubicBezTo>
                  <a:lnTo>
                    <a:pt x="8731" y="2900"/>
                  </a:lnTo>
                  <a:lnTo>
                    <a:pt x="8452" y="3213"/>
                  </a:lnTo>
                  <a:lnTo>
                    <a:pt x="8744" y="2922"/>
                  </a:lnTo>
                  <a:lnTo>
                    <a:pt x="8744" y="2922"/>
                  </a:lnTo>
                  <a:cubicBezTo>
                    <a:pt x="8749" y="2930"/>
                    <a:pt x="8754" y="2938"/>
                    <a:pt x="8758" y="2946"/>
                  </a:cubicBezTo>
                  <a:lnTo>
                    <a:pt x="8758" y="2907"/>
                  </a:lnTo>
                  <a:lnTo>
                    <a:pt x="8797" y="2869"/>
                  </a:lnTo>
                  <a:lnTo>
                    <a:pt x="8797" y="2831"/>
                  </a:lnTo>
                  <a:lnTo>
                    <a:pt x="8797" y="2793"/>
                  </a:lnTo>
                  <a:lnTo>
                    <a:pt x="7994" y="1531"/>
                  </a:lnTo>
                  <a:lnTo>
                    <a:pt x="7994" y="1492"/>
                  </a:lnTo>
                  <a:lnTo>
                    <a:pt x="7955" y="1492"/>
                  </a:lnTo>
                  <a:lnTo>
                    <a:pt x="7104" y="1788"/>
                  </a:lnTo>
                  <a:lnTo>
                    <a:pt x="7104" y="1788"/>
                  </a:lnTo>
                  <a:cubicBezTo>
                    <a:pt x="6876" y="1563"/>
                    <a:pt x="6575" y="1376"/>
                    <a:pt x="6311" y="1263"/>
                  </a:cubicBezTo>
                  <a:close/>
                  <a:moveTo>
                    <a:pt x="8452" y="3213"/>
                  </a:moveTo>
                  <a:lnTo>
                    <a:pt x="8157" y="3509"/>
                  </a:lnTo>
                  <a:lnTo>
                    <a:pt x="8157" y="3509"/>
                  </a:lnTo>
                  <a:cubicBezTo>
                    <a:pt x="8153" y="3500"/>
                    <a:pt x="8150" y="3490"/>
                    <a:pt x="8147" y="3481"/>
                  </a:cubicBezTo>
                  <a:lnTo>
                    <a:pt x="8147" y="3519"/>
                  </a:lnTo>
                  <a:lnTo>
                    <a:pt x="8157" y="3509"/>
                  </a:lnTo>
                  <a:lnTo>
                    <a:pt x="8157" y="3509"/>
                  </a:lnTo>
                  <a:cubicBezTo>
                    <a:pt x="8160" y="3518"/>
                    <a:pt x="8163" y="3527"/>
                    <a:pt x="8166" y="3535"/>
                  </a:cubicBezTo>
                  <a:lnTo>
                    <a:pt x="8166" y="3535"/>
                  </a:lnTo>
                  <a:lnTo>
                    <a:pt x="8452" y="3213"/>
                  </a:lnTo>
                  <a:close/>
                  <a:moveTo>
                    <a:pt x="344" y="2946"/>
                  </a:moveTo>
                  <a:cubicBezTo>
                    <a:pt x="297" y="3182"/>
                    <a:pt x="235" y="3462"/>
                    <a:pt x="168" y="3786"/>
                  </a:cubicBezTo>
                  <a:lnTo>
                    <a:pt x="168" y="3786"/>
                  </a:lnTo>
                  <a:cubicBezTo>
                    <a:pt x="240" y="3478"/>
                    <a:pt x="299" y="3211"/>
                    <a:pt x="344" y="2984"/>
                  </a:cubicBezTo>
                  <a:lnTo>
                    <a:pt x="1300" y="2984"/>
                  </a:lnTo>
                  <a:lnTo>
                    <a:pt x="1262" y="2946"/>
                  </a:lnTo>
                  <a:close/>
                  <a:moveTo>
                    <a:pt x="168" y="3786"/>
                  </a:moveTo>
                  <a:cubicBezTo>
                    <a:pt x="118" y="3997"/>
                    <a:pt x="62" y="4227"/>
                    <a:pt x="0" y="4476"/>
                  </a:cubicBezTo>
                  <a:lnTo>
                    <a:pt x="842" y="4858"/>
                  </a:lnTo>
                  <a:cubicBezTo>
                    <a:pt x="878" y="5183"/>
                    <a:pt x="914" y="5474"/>
                    <a:pt x="1014" y="5795"/>
                  </a:cubicBezTo>
                  <a:lnTo>
                    <a:pt x="1014" y="5795"/>
                  </a:lnTo>
                  <a:lnTo>
                    <a:pt x="1033" y="5776"/>
                  </a:lnTo>
                  <a:cubicBezTo>
                    <a:pt x="956" y="5432"/>
                    <a:pt x="880" y="5126"/>
                    <a:pt x="880" y="4820"/>
                  </a:cubicBezTo>
                  <a:lnTo>
                    <a:pt x="45" y="4402"/>
                  </a:lnTo>
                  <a:lnTo>
                    <a:pt x="45" y="4402"/>
                  </a:lnTo>
                  <a:cubicBezTo>
                    <a:pt x="87" y="4182"/>
                    <a:pt x="128" y="3976"/>
                    <a:pt x="168" y="3786"/>
                  </a:cubicBezTo>
                  <a:close/>
                  <a:moveTo>
                    <a:pt x="383" y="6388"/>
                  </a:moveTo>
                  <a:lnTo>
                    <a:pt x="383" y="6426"/>
                  </a:lnTo>
                  <a:lnTo>
                    <a:pt x="398" y="6411"/>
                  </a:lnTo>
                  <a:lnTo>
                    <a:pt x="398" y="6411"/>
                  </a:lnTo>
                  <a:lnTo>
                    <a:pt x="383" y="6388"/>
                  </a:lnTo>
                  <a:close/>
                  <a:moveTo>
                    <a:pt x="1014" y="5795"/>
                  </a:moveTo>
                  <a:lnTo>
                    <a:pt x="398" y="6411"/>
                  </a:lnTo>
                  <a:lnTo>
                    <a:pt x="398" y="6411"/>
                  </a:lnTo>
                  <a:lnTo>
                    <a:pt x="413" y="643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6" y="5833"/>
                    <a:pt x="1030" y="5843"/>
                    <a:pt x="1033" y="5852"/>
                  </a:cubicBezTo>
                  <a:lnTo>
                    <a:pt x="1033" y="581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0" y="5814"/>
                    <a:pt x="1017" y="5804"/>
                    <a:pt x="1014" y="5795"/>
                  </a:cubicBezTo>
                  <a:close/>
                  <a:moveTo>
                    <a:pt x="8166" y="3535"/>
                  </a:moveTo>
                  <a:lnTo>
                    <a:pt x="8147" y="3558"/>
                  </a:lnTo>
                  <a:cubicBezTo>
                    <a:pt x="8223" y="3864"/>
                    <a:pt x="8300" y="4208"/>
                    <a:pt x="8300" y="4514"/>
                  </a:cubicBezTo>
                  <a:lnTo>
                    <a:pt x="9135" y="4894"/>
                  </a:lnTo>
                  <a:lnTo>
                    <a:pt x="9135" y="4894"/>
                  </a:lnTo>
                  <a:cubicBezTo>
                    <a:pt x="9061" y="5366"/>
                    <a:pt x="8953" y="5839"/>
                    <a:pt x="8844" y="6311"/>
                  </a:cubicBezTo>
                  <a:lnTo>
                    <a:pt x="7841" y="6311"/>
                  </a:lnTo>
                  <a:lnTo>
                    <a:pt x="7841" y="6350"/>
                  </a:lnTo>
                  <a:cubicBezTo>
                    <a:pt x="7688" y="6617"/>
                    <a:pt x="7496" y="6885"/>
                    <a:pt x="7305" y="7153"/>
                  </a:cubicBezTo>
                  <a:lnTo>
                    <a:pt x="7305" y="7191"/>
                  </a:lnTo>
                  <a:cubicBezTo>
                    <a:pt x="7416" y="7449"/>
                    <a:pt x="7491" y="7742"/>
                    <a:pt x="7599" y="8003"/>
                  </a:cubicBezTo>
                  <a:lnTo>
                    <a:pt x="7599" y="8003"/>
                  </a:lnTo>
                  <a:lnTo>
                    <a:pt x="6372" y="8820"/>
                  </a:lnTo>
                  <a:lnTo>
                    <a:pt x="5737" y="8185"/>
                  </a:lnTo>
                  <a:cubicBezTo>
                    <a:pt x="5431" y="8262"/>
                    <a:pt x="5087" y="8338"/>
                    <a:pt x="4781" y="8338"/>
                  </a:cubicBezTo>
                  <a:lnTo>
                    <a:pt x="4743" y="8338"/>
                  </a:lnTo>
                  <a:lnTo>
                    <a:pt x="4363" y="9173"/>
                  </a:lnTo>
                  <a:lnTo>
                    <a:pt x="4363" y="9173"/>
                  </a:lnTo>
                  <a:lnTo>
                    <a:pt x="2945" y="8882"/>
                  </a:lnTo>
                  <a:lnTo>
                    <a:pt x="2945" y="8882"/>
                  </a:lnTo>
                  <a:lnTo>
                    <a:pt x="2945" y="7994"/>
                  </a:lnTo>
                  <a:lnTo>
                    <a:pt x="2945" y="7956"/>
                  </a:lnTo>
                  <a:lnTo>
                    <a:pt x="2907" y="7956"/>
                  </a:lnTo>
                  <a:cubicBezTo>
                    <a:pt x="2639" y="7803"/>
                    <a:pt x="2371" y="7650"/>
                    <a:pt x="2104" y="7420"/>
                  </a:cubicBezTo>
                  <a:lnTo>
                    <a:pt x="1255" y="7716"/>
                  </a:lnTo>
                  <a:lnTo>
                    <a:pt x="1255" y="7716"/>
                  </a:lnTo>
                  <a:lnTo>
                    <a:pt x="413" y="6434"/>
                  </a:lnTo>
                  <a:lnTo>
                    <a:pt x="383" y="6464"/>
                  </a:lnTo>
                  <a:lnTo>
                    <a:pt x="1224" y="7765"/>
                  </a:lnTo>
                  <a:lnTo>
                    <a:pt x="2075" y="7469"/>
                  </a:lnTo>
                  <a:lnTo>
                    <a:pt x="2075" y="7469"/>
                  </a:lnTo>
                  <a:cubicBezTo>
                    <a:pt x="2304" y="7694"/>
                    <a:pt x="2605" y="7882"/>
                    <a:pt x="2907" y="8032"/>
                  </a:cubicBezTo>
                  <a:lnTo>
                    <a:pt x="2907" y="8912"/>
                  </a:lnTo>
                  <a:lnTo>
                    <a:pt x="2907" y="8950"/>
                  </a:lnTo>
                  <a:lnTo>
                    <a:pt x="2945" y="8950"/>
                  </a:lnTo>
                  <a:lnTo>
                    <a:pt x="4437" y="9256"/>
                  </a:lnTo>
                  <a:cubicBezTo>
                    <a:pt x="4590" y="8989"/>
                    <a:pt x="4704" y="8683"/>
                    <a:pt x="4857" y="8415"/>
                  </a:cubicBezTo>
                  <a:lnTo>
                    <a:pt x="4819" y="8415"/>
                  </a:lnTo>
                  <a:cubicBezTo>
                    <a:pt x="5116" y="8378"/>
                    <a:pt x="5449" y="8341"/>
                    <a:pt x="5748" y="8234"/>
                  </a:cubicBezTo>
                  <a:lnTo>
                    <a:pt x="5748" y="8234"/>
                  </a:lnTo>
                  <a:lnTo>
                    <a:pt x="6370" y="8821"/>
                  </a:lnTo>
                  <a:lnTo>
                    <a:pt x="6370" y="8821"/>
                  </a:lnTo>
                  <a:lnTo>
                    <a:pt x="6349" y="8836"/>
                  </a:lnTo>
                  <a:lnTo>
                    <a:pt x="6385" y="8836"/>
                  </a:lnTo>
                  <a:lnTo>
                    <a:pt x="6425" y="8874"/>
                  </a:lnTo>
                  <a:lnTo>
                    <a:pt x="6464" y="8874"/>
                  </a:lnTo>
                  <a:lnTo>
                    <a:pt x="7764" y="8032"/>
                  </a:lnTo>
                  <a:lnTo>
                    <a:pt x="7764" y="7994"/>
                  </a:lnTo>
                  <a:lnTo>
                    <a:pt x="7468" y="7180"/>
                  </a:lnTo>
                  <a:lnTo>
                    <a:pt x="7468" y="7180"/>
                  </a:lnTo>
                  <a:cubicBezTo>
                    <a:pt x="7683" y="6927"/>
                    <a:pt x="7865" y="6674"/>
                    <a:pt x="8012" y="6388"/>
                  </a:cubicBezTo>
                  <a:lnTo>
                    <a:pt x="8873" y="6388"/>
                  </a:lnTo>
                  <a:lnTo>
                    <a:pt x="8873" y="6350"/>
                  </a:lnTo>
                  <a:cubicBezTo>
                    <a:pt x="8988" y="5852"/>
                    <a:pt x="9103" y="5355"/>
                    <a:pt x="9179" y="4858"/>
                  </a:cubicBezTo>
                  <a:lnTo>
                    <a:pt x="9179" y="4820"/>
                  </a:lnTo>
                  <a:lnTo>
                    <a:pt x="8338" y="4437"/>
                  </a:lnTo>
                  <a:lnTo>
                    <a:pt x="8338" y="4476"/>
                  </a:lnTo>
                  <a:cubicBezTo>
                    <a:pt x="8338" y="4151"/>
                    <a:pt x="8270" y="3827"/>
                    <a:pt x="8166" y="3535"/>
                  </a:cubicBezTo>
                  <a:close/>
                </a:path>
              </a:pathLst>
            </a:custGeom>
            <a:solidFill>
              <a:srgbClr val="407BFF"/>
            </a:solidFill>
            <a:ln cap="flat" cmpd="sng" w="9525">
              <a:solidFill>
                <a:srgbClr val="407B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4"/>
            <p:cNvSpPr/>
            <p:nvPr/>
          </p:nvSpPr>
          <p:spPr>
            <a:xfrm rot="1394850">
              <a:off x="6110428" y="3704786"/>
              <a:ext cx="471396" cy="471421"/>
            </a:xfrm>
            <a:custGeom>
              <a:rect b="b" l="l" r="r" t="t"/>
              <a:pathLst>
                <a:path extrusionOk="0" h="18857" w="18856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solidFill>
              <a:srgbClr val="A4C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4"/>
            <p:cNvSpPr/>
            <p:nvPr/>
          </p:nvSpPr>
          <p:spPr>
            <a:xfrm rot="1394912">
              <a:off x="5541379" y="3654666"/>
              <a:ext cx="291161" cy="291177"/>
            </a:xfrm>
            <a:custGeom>
              <a:rect b="b" l="l" r="r" t="t"/>
              <a:pathLst>
                <a:path extrusionOk="0" h="18857" w="18856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7" name="Google Shape;577;p4"/>
          <p:cNvGrpSpPr/>
          <p:nvPr/>
        </p:nvGrpSpPr>
        <p:grpSpPr>
          <a:xfrm>
            <a:off x="1396238" y="1339681"/>
            <a:ext cx="2591400" cy="543000"/>
            <a:chOff x="738793" y="2578425"/>
            <a:chExt cx="2591400" cy="543000"/>
          </a:xfrm>
        </p:grpSpPr>
        <p:sp>
          <p:nvSpPr>
            <p:cNvPr id="578" name="Google Shape;578;p4"/>
            <p:cNvSpPr/>
            <p:nvPr/>
          </p:nvSpPr>
          <p:spPr>
            <a:xfrm>
              <a:off x="738800" y="2578425"/>
              <a:ext cx="543000" cy="54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9" name="Google Shape;579;p4"/>
            <p:cNvCxnSpPr/>
            <p:nvPr/>
          </p:nvCxnSpPr>
          <p:spPr>
            <a:xfrm>
              <a:off x="738793" y="2849925"/>
              <a:ext cx="2591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sp>
        <p:nvSpPr>
          <p:cNvPr id="580" name="Google Shape;580;p4"/>
          <p:cNvSpPr txBox="1"/>
          <p:nvPr/>
        </p:nvSpPr>
        <p:spPr>
          <a:xfrm>
            <a:off x="1377485" y="1500404"/>
            <a:ext cx="8940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anum Gothic Coding"/>
              <a:buNone/>
            </a:pPr>
            <a:r>
              <a:rPr b="0" i="0" lang="es-ES" sz="36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03.</a:t>
            </a:r>
            <a:endParaRPr b="0" i="0" sz="36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81" name="Google Shape;581;p4"/>
          <p:cNvSpPr txBox="1"/>
          <p:nvPr/>
        </p:nvSpPr>
        <p:spPr>
          <a:xfrm>
            <a:off x="2162394" y="-31536"/>
            <a:ext cx="2569291" cy="13501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anum Gothic Coding"/>
              <a:buNone/>
            </a:pPr>
            <a:r>
              <a:rPr b="0" i="0" lang="es-ES" sz="1600" u="none" cap="none" strike="noStrik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En 93.2% de los delitos no hubo denuncia, o bien, la autoridad no inició una averiguación previa o carpeta de investigación</a:t>
            </a:r>
            <a:endParaRPr/>
          </a:p>
        </p:txBody>
      </p:sp>
      <p:sp>
        <p:nvSpPr>
          <p:cNvPr id="582" name="Google Shape;582;p4"/>
          <p:cNvSpPr txBox="1"/>
          <p:nvPr/>
        </p:nvSpPr>
        <p:spPr>
          <a:xfrm>
            <a:off x="6224550" y="4540827"/>
            <a:ext cx="23374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INEGI 2019- ENVIPE 2019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"/>
          <p:cNvSpPr txBox="1"/>
          <p:nvPr>
            <p:ph idx="8" type="title"/>
          </p:nvPr>
        </p:nvSpPr>
        <p:spPr>
          <a:xfrm>
            <a:off x="4315625" y="294993"/>
            <a:ext cx="41778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OBJETIVOS DE ESTUDIO</a:t>
            </a:r>
            <a:endParaRPr/>
          </a:p>
        </p:txBody>
      </p:sp>
      <p:sp>
        <p:nvSpPr>
          <p:cNvPr id="588" name="Google Shape;588;p5"/>
          <p:cNvSpPr txBox="1"/>
          <p:nvPr>
            <p:ph type="ctrTitle"/>
          </p:nvPr>
        </p:nvSpPr>
        <p:spPr>
          <a:xfrm>
            <a:off x="4007298" y="1333785"/>
            <a:ext cx="1808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/>
              <a:t>IZTAPALAPA</a:t>
            </a:r>
            <a:endParaRPr/>
          </a:p>
        </p:txBody>
      </p:sp>
      <p:sp>
        <p:nvSpPr>
          <p:cNvPr id="589" name="Google Shape;589;p5"/>
          <p:cNvSpPr txBox="1"/>
          <p:nvPr>
            <p:ph idx="3" type="ctrTitle"/>
          </p:nvPr>
        </p:nvSpPr>
        <p:spPr>
          <a:xfrm>
            <a:off x="6465725" y="1332490"/>
            <a:ext cx="1808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/>
              <a:t>MICRONEGOCIOS</a:t>
            </a:r>
            <a:endParaRPr/>
          </a:p>
        </p:txBody>
      </p:sp>
      <p:sp>
        <p:nvSpPr>
          <p:cNvPr id="590" name="Google Shape;590;p5"/>
          <p:cNvSpPr txBox="1"/>
          <p:nvPr>
            <p:ph idx="7" type="ctrTitle"/>
          </p:nvPr>
        </p:nvSpPr>
        <p:spPr>
          <a:xfrm>
            <a:off x="6465725" y="3010274"/>
            <a:ext cx="1808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/>
              <a:t>TRANSEÚNTE</a:t>
            </a:r>
            <a:endParaRPr/>
          </a:p>
        </p:txBody>
      </p:sp>
      <p:sp>
        <p:nvSpPr>
          <p:cNvPr id="591" name="Google Shape;591;p5"/>
          <p:cNvSpPr txBox="1"/>
          <p:nvPr>
            <p:ph idx="1" type="subTitle"/>
          </p:nvPr>
        </p:nvSpPr>
        <p:spPr>
          <a:xfrm>
            <a:off x="3904562" y="1386379"/>
            <a:ext cx="2009597" cy="16552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s-ES" sz="1000"/>
              <a:t>Iztapalapa</a:t>
            </a:r>
            <a:r>
              <a:rPr lang="es-ES" sz="1000"/>
              <a:t> fue la alcaldía de la Ciudad de México con mayor sensación de </a:t>
            </a:r>
            <a:r>
              <a:rPr b="1" lang="es-ES" sz="1000"/>
              <a:t>inseguridad</a:t>
            </a:r>
            <a:r>
              <a:rPr lang="es-ES" sz="1000"/>
              <a:t> durante septiembre, ya que el 85.8 por ciento de sus habitantes, se siente vulnerable ante el crimen organizado</a:t>
            </a:r>
            <a:endParaRPr sz="1000"/>
          </a:p>
        </p:txBody>
      </p:sp>
      <p:sp>
        <p:nvSpPr>
          <p:cNvPr id="592" name="Google Shape;592;p5"/>
          <p:cNvSpPr txBox="1"/>
          <p:nvPr>
            <p:ph idx="2" type="subTitle"/>
          </p:nvPr>
        </p:nvSpPr>
        <p:spPr>
          <a:xfrm>
            <a:off x="6325488" y="1426446"/>
            <a:ext cx="2088574" cy="13582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-ES" sz="900"/>
              <a:t>La creciente inseguridad en el país </a:t>
            </a:r>
            <a:r>
              <a:rPr lang="es-ES" sz="900"/>
              <a:t>obligó</a:t>
            </a:r>
            <a:r>
              <a:rPr lang="es-ES" sz="900"/>
              <a:t> a las microempresas a buscar alternativas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-ES" sz="900"/>
              <a:t>para no quedar expuestas ante la violencia. Muchas de ellas, al verse imposibilitadas de defenderse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-ES" sz="900"/>
              <a:t>e incluso de solventar cuotas, han optado por enrejar sus negocios o incluso cerrarlos</a:t>
            </a:r>
            <a:endParaRPr sz="900"/>
          </a:p>
        </p:txBody>
      </p:sp>
      <p:sp>
        <p:nvSpPr>
          <p:cNvPr id="593" name="Google Shape;593;p5"/>
          <p:cNvSpPr txBox="1"/>
          <p:nvPr>
            <p:ph idx="4" type="subTitle"/>
          </p:nvPr>
        </p:nvSpPr>
        <p:spPr>
          <a:xfrm>
            <a:off x="4011690" y="3140269"/>
            <a:ext cx="16905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-ES" sz="1050"/>
              <a:t>En 2019, el costo total de la </a:t>
            </a:r>
            <a:r>
              <a:rPr b="1" lang="es-ES" sz="1050"/>
              <a:t>inseguridad</a:t>
            </a:r>
            <a:r>
              <a:rPr lang="es-ES" sz="1050"/>
              <a:t> y el delito en </a:t>
            </a:r>
            <a:r>
              <a:rPr b="1" lang="es-ES" sz="1050"/>
              <a:t>hogares</a:t>
            </a:r>
            <a:r>
              <a:rPr lang="es-ES" sz="1050"/>
              <a:t> representó un monto de 282.1 mil millones de pesos, es decir, 1.53% del PIB</a:t>
            </a:r>
            <a:endParaRPr sz="1050"/>
          </a:p>
        </p:txBody>
      </p:sp>
      <p:sp>
        <p:nvSpPr>
          <p:cNvPr id="594" name="Google Shape;594;p5"/>
          <p:cNvSpPr txBox="1"/>
          <p:nvPr>
            <p:ph idx="5" type="ctrTitle"/>
          </p:nvPr>
        </p:nvSpPr>
        <p:spPr>
          <a:xfrm>
            <a:off x="4051346" y="2998819"/>
            <a:ext cx="1808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/>
              <a:t>HOGARES</a:t>
            </a:r>
            <a:endParaRPr/>
          </a:p>
        </p:txBody>
      </p:sp>
      <p:sp>
        <p:nvSpPr>
          <p:cNvPr id="595" name="Google Shape;595;p5"/>
          <p:cNvSpPr txBox="1"/>
          <p:nvPr>
            <p:ph idx="6" type="subTitle"/>
          </p:nvPr>
        </p:nvSpPr>
        <p:spPr>
          <a:xfrm>
            <a:off x="6308468" y="3097731"/>
            <a:ext cx="2105593" cy="15054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-ES" sz="900"/>
              <a:t>El robo en sus distintas modalidades el año pasado </a:t>
            </a:r>
            <a:r>
              <a:rPr b="1" lang="es-ES" sz="900"/>
              <a:t>representó 18.3% de las denuncias recibidas en los Ministerios Públicos en 11 alcaldías. 82.32% fueron delitos de alto impacto</a:t>
            </a:r>
            <a:r>
              <a:rPr lang="es-ES" sz="900"/>
              <a:t>, mientras que en las siete alcaldías restantes el delito principal fue el robo a vehículo</a:t>
            </a:r>
            <a:endParaRPr sz="900"/>
          </a:p>
        </p:txBody>
      </p:sp>
      <p:grpSp>
        <p:nvGrpSpPr>
          <p:cNvPr id="596" name="Google Shape;596;p5"/>
          <p:cNvGrpSpPr/>
          <p:nvPr/>
        </p:nvGrpSpPr>
        <p:grpSpPr>
          <a:xfrm>
            <a:off x="-684739" y="1203388"/>
            <a:ext cx="4177948" cy="3427468"/>
            <a:chOff x="235600" y="1774125"/>
            <a:chExt cx="3113225" cy="2554000"/>
          </a:xfrm>
        </p:grpSpPr>
        <p:sp>
          <p:nvSpPr>
            <p:cNvPr id="597" name="Google Shape;597;p5"/>
            <p:cNvSpPr/>
            <p:nvPr/>
          </p:nvSpPr>
          <p:spPr>
            <a:xfrm>
              <a:off x="2937300" y="3352625"/>
              <a:ext cx="263475" cy="35225"/>
            </a:xfrm>
            <a:custGeom>
              <a:rect b="b" l="l" r="r" t="t"/>
              <a:pathLst>
                <a:path extrusionOk="0" h="1409" w="10539">
                  <a:moveTo>
                    <a:pt x="0" y="0"/>
                  </a:moveTo>
                  <a:lnTo>
                    <a:pt x="0" y="1409"/>
                  </a:lnTo>
                  <a:lnTo>
                    <a:pt x="10538" y="1409"/>
                  </a:lnTo>
                  <a:lnTo>
                    <a:pt x="1053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5"/>
            <p:cNvSpPr/>
            <p:nvPr/>
          </p:nvSpPr>
          <p:spPr>
            <a:xfrm>
              <a:off x="2971550" y="3353875"/>
              <a:ext cx="3175" cy="33025"/>
            </a:xfrm>
            <a:custGeom>
              <a:rect b="b" l="l" r="r" t="t"/>
              <a:pathLst>
                <a:path extrusionOk="0" h="1321" w="127">
                  <a:moveTo>
                    <a:pt x="64" y="1"/>
                  </a:moveTo>
                  <a:cubicBezTo>
                    <a:pt x="26" y="1"/>
                    <a:pt x="1" y="302"/>
                    <a:pt x="1" y="667"/>
                  </a:cubicBezTo>
                  <a:cubicBezTo>
                    <a:pt x="1" y="1032"/>
                    <a:pt x="26" y="1321"/>
                    <a:pt x="64" y="1321"/>
                  </a:cubicBezTo>
                  <a:cubicBezTo>
                    <a:pt x="102" y="1321"/>
                    <a:pt x="127" y="1032"/>
                    <a:pt x="127" y="667"/>
                  </a:cubicBezTo>
                  <a:cubicBezTo>
                    <a:pt x="127" y="302"/>
                    <a:pt x="102" y="1"/>
                    <a:pt x="6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5"/>
            <p:cNvSpPr/>
            <p:nvPr/>
          </p:nvSpPr>
          <p:spPr>
            <a:xfrm>
              <a:off x="2965600" y="3353250"/>
              <a:ext cx="3475" cy="33025"/>
            </a:xfrm>
            <a:custGeom>
              <a:rect b="b" l="l" r="r" t="t"/>
              <a:pathLst>
                <a:path extrusionOk="0" h="1321" w="139">
                  <a:moveTo>
                    <a:pt x="76" y="0"/>
                  </a:moveTo>
                  <a:cubicBezTo>
                    <a:pt x="38" y="0"/>
                    <a:pt x="0" y="290"/>
                    <a:pt x="0" y="654"/>
                  </a:cubicBezTo>
                  <a:cubicBezTo>
                    <a:pt x="0" y="1019"/>
                    <a:pt x="38" y="1321"/>
                    <a:pt x="76" y="1321"/>
                  </a:cubicBezTo>
                  <a:cubicBezTo>
                    <a:pt x="113" y="1321"/>
                    <a:pt x="138" y="1019"/>
                    <a:pt x="138" y="654"/>
                  </a:cubicBezTo>
                  <a:cubicBezTo>
                    <a:pt x="138" y="290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5"/>
            <p:cNvSpPr/>
            <p:nvPr/>
          </p:nvSpPr>
          <p:spPr>
            <a:xfrm>
              <a:off x="3178725" y="3353875"/>
              <a:ext cx="3500" cy="33025"/>
            </a:xfrm>
            <a:custGeom>
              <a:rect b="b" l="l" r="r" t="t"/>
              <a:pathLst>
                <a:path extrusionOk="0" h="1321" w="140">
                  <a:moveTo>
                    <a:pt x="64" y="1"/>
                  </a:moveTo>
                  <a:cubicBezTo>
                    <a:pt x="39" y="1"/>
                    <a:pt x="1" y="302"/>
                    <a:pt x="1" y="667"/>
                  </a:cubicBezTo>
                  <a:cubicBezTo>
                    <a:pt x="1" y="1032"/>
                    <a:pt x="39" y="1321"/>
                    <a:pt x="64" y="1321"/>
                  </a:cubicBezTo>
                  <a:cubicBezTo>
                    <a:pt x="101" y="1321"/>
                    <a:pt x="139" y="1032"/>
                    <a:pt x="139" y="667"/>
                  </a:cubicBezTo>
                  <a:cubicBezTo>
                    <a:pt x="139" y="302"/>
                    <a:pt x="101" y="1"/>
                    <a:pt x="6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5"/>
            <p:cNvSpPr/>
            <p:nvPr/>
          </p:nvSpPr>
          <p:spPr>
            <a:xfrm>
              <a:off x="3173075" y="3353250"/>
              <a:ext cx="3175" cy="33025"/>
            </a:xfrm>
            <a:custGeom>
              <a:rect b="b" l="l" r="r" t="t"/>
              <a:pathLst>
                <a:path extrusionOk="0" h="1321" w="127">
                  <a:moveTo>
                    <a:pt x="63" y="0"/>
                  </a:moveTo>
                  <a:cubicBezTo>
                    <a:pt x="26" y="0"/>
                    <a:pt x="0" y="290"/>
                    <a:pt x="0" y="654"/>
                  </a:cubicBezTo>
                  <a:cubicBezTo>
                    <a:pt x="0" y="1019"/>
                    <a:pt x="26" y="1321"/>
                    <a:pt x="63" y="1321"/>
                  </a:cubicBezTo>
                  <a:cubicBezTo>
                    <a:pt x="101" y="1321"/>
                    <a:pt x="126" y="1019"/>
                    <a:pt x="126" y="654"/>
                  </a:cubicBezTo>
                  <a:cubicBezTo>
                    <a:pt x="126" y="290"/>
                    <a:pt x="101" y="0"/>
                    <a:pt x="6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5"/>
            <p:cNvSpPr/>
            <p:nvPr/>
          </p:nvSpPr>
          <p:spPr>
            <a:xfrm>
              <a:off x="3005525" y="3369600"/>
              <a:ext cx="134875" cy="3175"/>
            </a:xfrm>
            <a:custGeom>
              <a:rect b="b" l="l" r="r" t="t"/>
              <a:pathLst>
                <a:path extrusionOk="0" h="127" w="5395">
                  <a:moveTo>
                    <a:pt x="2691" y="0"/>
                  </a:moveTo>
                  <a:cubicBezTo>
                    <a:pt x="1207" y="0"/>
                    <a:pt x="0" y="25"/>
                    <a:pt x="0" y="63"/>
                  </a:cubicBezTo>
                  <a:cubicBezTo>
                    <a:pt x="0" y="101"/>
                    <a:pt x="1207" y="126"/>
                    <a:pt x="2691" y="126"/>
                  </a:cubicBezTo>
                  <a:cubicBezTo>
                    <a:pt x="4187" y="126"/>
                    <a:pt x="5395" y="101"/>
                    <a:pt x="5395" y="63"/>
                  </a:cubicBezTo>
                  <a:cubicBezTo>
                    <a:pt x="5395" y="25"/>
                    <a:pt x="4187" y="0"/>
                    <a:pt x="269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5"/>
            <p:cNvSpPr/>
            <p:nvPr/>
          </p:nvSpPr>
          <p:spPr>
            <a:xfrm>
              <a:off x="2936050" y="3511050"/>
              <a:ext cx="263775" cy="70450"/>
            </a:xfrm>
            <a:custGeom>
              <a:rect b="b" l="l" r="r" t="t"/>
              <a:pathLst>
                <a:path extrusionOk="0" h="2818" w="10551">
                  <a:moveTo>
                    <a:pt x="0" y="1"/>
                  </a:moveTo>
                  <a:lnTo>
                    <a:pt x="0" y="2818"/>
                  </a:lnTo>
                  <a:lnTo>
                    <a:pt x="10550" y="2818"/>
                  </a:lnTo>
                  <a:lnTo>
                    <a:pt x="1055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5"/>
            <p:cNvSpPr/>
            <p:nvPr/>
          </p:nvSpPr>
          <p:spPr>
            <a:xfrm>
              <a:off x="2936675" y="3517300"/>
              <a:ext cx="266300" cy="60775"/>
            </a:xfrm>
            <a:custGeom>
              <a:rect b="b" l="l" r="r" t="t"/>
              <a:pathLst>
                <a:path extrusionOk="0" h="2431" w="10652">
                  <a:moveTo>
                    <a:pt x="5872" y="115"/>
                  </a:moveTo>
                  <a:cubicBezTo>
                    <a:pt x="5954" y="115"/>
                    <a:pt x="6038" y="140"/>
                    <a:pt x="6112" y="191"/>
                  </a:cubicBezTo>
                  <a:cubicBezTo>
                    <a:pt x="6275" y="304"/>
                    <a:pt x="6388" y="480"/>
                    <a:pt x="6438" y="681"/>
                  </a:cubicBezTo>
                  <a:cubicBezTo>
                    <a:pt x="6509" y="1057"/>
                    <a:pt x="6393" y="1454"/>
                    <a:pt x="6122" y="1730"/>
                  </a:cubicBezTo>
                  <a:lnTo>
                    <a:pt x="6122" y="1730"/>
                  </a:lnTo>
                  <a:cubicBezTo>
                    <a:pt x="5933" y="1614"/>
                    <a:pt x="5763" y="1468"/>
                    <a:pt x="5621" y="1298"/>
                  </a:cubicBezTo>
                  <a:cubicBezTo>
                    <a:pt x="5495" y="1134"/>
                    <a:pt x="5420" y="946"/>
                    <a:pt x="5407" y="757"/>
                  </a:cubicBezTo>
                  <a:cubicBezTo>
                    <a:pt x="5382" y="556"/>
                    <a:pt x="5458" y="367"/>
                    <a:pt x="5596" y="229"/>
                  </a:cubicBezTo>
                  <a:cubicBezTo>
                    <a:pt x="5672" y="153"/>
                    <a:pt x="5771" y="115"/>
                    <a:pt x="5872" y="115"/>
                  </a:cubicBezTo>
                  <a:close/>
                  <a:moveTo>
                    <a:pt x="8438" y="90"/>
                  </a:moveTo>
                  <a:cubicBezTo>
                    <a:pt x="8727" y="116"/>
                    <a:pt x="8966" y="405"/>
                    <a:pt x="8991" y="719"/>
                  </a:cubicBezTo>
                  <a:cubicBezTo>
                    <a:pt x="9016" y="1059"/>
                    <a:pt x="8891" y="1398"/>
                    <a:pt x="8652" y="1637"/>
                  </a:cubicBezTo>
                  <a:cubicBezTo>
                    <a:pt x="8598" y="1690"/>
                    <a:pt x="8541" y="1740"/>
                    <a:pt x="8481" y="1785"/>
                  </a:cubicBezTo>
                  <a:lnTo>
                    <a:pt x="8481" y="1785"/>
                  </a:lnTo>
                  <a:cubicBezTo>
                    <a:pt x="8321" y="1677"/>
                    <a:pt x="8176" y="1538"/>
                    <a:pt x="8073" y="1373"/>
                  </a:cubicBezTo>
                  <a:cubicBezTo>
                    <a:pt x="7922" y="1159"/>
                    <a:pt x="7872" y="883"/>
                    <a:pt x="7910" y="631"/>
                  </a:cubicBezTo>
                  <a:cubicBezTo>
                    <a:pt x="7922" y="493"/>
                    <a:pt x="7985" y="355"/>
                    <a:pt x="8073" y="254"/>
                  </a:cubicBezTo>
                  <a:cubicBezTo>
                    <a:pt x="8161" y="141"/>
                    <a:pt x="8300" y="90"/>
                    <a:pt x="8438" y="90"/>
                  </a:cubicBezTo>
                  <a:close/>
                  <a:moveTo>
                    <a:pt x="3225" y="146"/>
                  </a:moveTo>
                  <a:cubicBezTo>
                    <a:pt x="3347" y="146"/>
                    <a:pt x="3471" y="184"/>
                    <a:pt x="3571" y="254"/>
                  </a:cubicBezTo>
                  <a:cubicBezTo>
                    <a:pt x="3798" y="468"/>
                    <a:pt x="3886" y="795"/>
                    <a:pt x="3798" y="1084"/>
                  </a:cubicBezTo>
                  <a:cubicBezTo>
                    <a:pt x="3697" y="1361"/>
                    <a:pt x="3521" y="1612"/>
                    <a:pt x="3295" y="1801"/>
                  </a:cubicBezTo>
                  <a:cubicBezTo>
                    <a:pt x="3278" y="1815"/>
                    <a:pt x="3261" y="1829"/>
                    <a:pt x="3243" y="1843"/>
                  </a:cubicBezTo>
                  <a:lnTo>
                    <a:pt x="3243" y="1843"/>
                  </a:lnTo>
                  <a:cubicBezTo>
                    <a:pt x="3112" y="1735"/>
                    <a:pt x="2998" y="1606"/>
                    <a:pt x="2905" y="1461"/>
                  </a:cubicBezTo>
                  <a:cubicBezTo>
                    <a:pt x="2704" y="1159"/>
                    <a:pt x="2666" y="782"/>
                    <a:pt x="2779" y="455"/>
                  </a:cubicBezTo>
                  <a:cubicBezTo>
                    <a:pt x="2842" y="304"/>
                    <a:pt x="2968" y="191"/>
                    <a:pt x="3131" y="153"/>
                  </a:cubicBezTo>
                  <a:cubicBezTo>
                    <a:pt x="3162" y="148"/>
                    <a:pt x="3193" y="146"/>
                    <a:pt x="3225" y="146"/>
                  </a:cubicBezTo>
                  <a:close/>
                  <a:moveTo>
                    <a:pt x="5879" y="0"/>
                  </a:moveTo>
                  <a:cubicBezTo>
                    <a:pt x="5864" y="0"/>
                    <a:pt x="5850" y="1"/>
                    <a:pt x="5835" y="2"/>
                  </a:cubicBezTo>
                  <a:cubicBezTo>
                    <a:pt x="5709" y="2"/>
                    <a:pt x="5583" y="53"/>
                    <a:pt x="5495" y="141"/>
                  </a:cubicBezTo>
                  <a:cubicBezTo>
                    <a:pt x="5332" y="304"/>
                    <a:pt x="5256" y="543"/>
                    <a:pt x="5282" y="769"/>
                  </a:cubicBezTo>
                  <a:cubicBezTo>
                    <a:pt x="5294" y="996"/>
                    <a:pt x="5370" y="1210"/>
                    <a:pt x="5521" y="1373"/>
                  </a:cubicBezTo>
                  <a:cubicBezTo>
                    <a:pt x="5663" y="1550"/>
                    <a:pt x="5832" y="1701"/>
                    <a:pt x="6020" y="1822"/>
                  </a:cubicBezTo>
                  <a:lnTo>
                    <a:pt x="6020" y="1822"/>
                  </a:lnTo>
                  <a:cubicBezTo>
                    <a:pt x="5713" y="2066"/>
                    <a:pt x="5339" y="2217"/>
                    <a:pt x="4942" y="2241"/>
                  </a:cubicBezTo>
                  <a:cubicBezTo>
                    <a:pt x="4831" y="2255"/>
                    <a:pt x="4718" y="2262"/>
                    <a:pt x="4606" y="2262"/>
                  </a:cubicBezTo>
                  <a:cubicBezTo>
                    <a:pt x="4324" y="2262"/>
                    <a:pt x="4042" y="2217"/>
                    <a:pt x="3773" y="2128"/>
                  </a:cubicBezTo>
                  <a:cubicBezTo>
                    <a:pt x="3607" y="2076"/>
                    <a:pt x="3453" y="1998"/>
                    <a:pt x="3317" y="1899"/>
                  </a:cubicBezTo>
                  <a:lnTo>
                    <a:pt x="3317" y="1899"/>
                  </a:lnTo>
                  <a:cubicBezTo>
                    <a:pt x="3326" y="1892"/>
                    <a:pt x="3336" y="1884"/>
                    <a:pt x="3345" y="1876"/>
                  </a:cubicBezTo>
                  <a:cubicBezTo>
                    <a:pt x="3597" y="1675"/>
                    <a:pt x="3773" y="1423"/>
                    <a:pt x="3886" y="1122"/>
                  </a:cubicBezTo>
                  <a:cubicBezTo>
                    <a:pt x="3999" y="795"/>
                    <a:pt x="3898" y="417"/>
                    <a:pt x="3634" y="178"/>
                  </a:cubicBezTo>
                  <a:cubicBezTo>
                    <a:pt x="3517" y="90"/>
                    <a:pt x="3369" y="40"/>
                    <a:pt x="3220" y="40"/>
                  </a:cubicBezTo>
                  <a:cubicBezTo>
                    <a:pt x="3178" y="40"/>
                    <a:pt x="3135" y="44"/>
                    <a:pt x="3094" y="53"/>
                  </a:cubicBezTo>
                  <a:cubicBezTo>
                    <a:pt x="2905" y="90"/>
                    <a:pt x="2741" y="229"/>
                    <a:pt x="2666" y="417"/>
                  </a:cubicBezTo>
                  <a:cubicBezTo>
                    <a:pt x="2528" y="782"/>
                    <a:pt x="2578" y="1197"/>
                    <a:pt x="2792" y="1537"/>
                  </a:cubicBezTo>
                  <a:cubicBezTo>
                    <a:pt x="2883" y="1687"/>
                    <a:pt x="2995" y="1819"/>
                    <a:pt x="3125" y="1931"/>
                  </a:cubicBezTo>
                  <a:lnTo>
                    <a:pt x="3125" y="1931"/>
                  </a:lnTo>
                  <a:cubicBezTo>
                    <a:pt x="2767" y="2181"/>
                    <a:pt x="2344" y="2332"/>
                    <a:pt x="1912" y="2354"/>
                  </a:cubicBezTo>
                  <a:cubicBezTo>
                    <a:pt x="1884" y="2355"/>
                    <a:pt x="1856" y="2355"/>
                    <a:pt x="1828" y="2355"/>
                  </a:cubicBezTo>
                  <a:cubicBezTo>
                    <a:pt x="1466" y="2355"/>
                    <a:pt x="1108" y="2279"/>
                    <a:pt x="792" y="2128"/>
                  </a:cubicBezTo>
                  <a:cubicBezTo>
                    <a:pt x="491" y="1977"/>
                    <a:pt x="227" y="1775"/>
                    <a:pt x="0" y="1524"/>
                  </a:cubicBezTo>
                  <a:lnTo>
                    <a:pt x="0" y="1524"/>
                  </a:lnTo>
                  <a:cubicBezTo>
                    <a:pt x="13" y="1549"/>
                    <a:pt x="25" y="1562"/>
                    <a:pt x="38" y="1574"/>
                  </a:cubicBezTo>
                  <a:cubicBezTo>
                    <a:pt x="76" y="1625"/>
                    <a:pt x="126" y="1675"/>
                    <a:pt x="164" y="1725"/>
                  </a:cubicBezTo>
                  <a:cubicBezTo>
                    <a:pt x="597" y="2170"/>
                    <a:pt x="1190" y="2431"/>
                    <a:pt x="1813" y="2431"/>
                  </a:cubicBezTo>
                  <a:cubicBezTo>
                    <a:pt x="1842" y="2431"/>
                    <a:pt x="1870" y="2430"/>
                    <a:pt x="1899" y="2429"/>
                  </a:cubicBezTo>
                  <a:cubicBezTo>
                    <a:pt x="2376" y="2418"/>
                    <a:pt x="2823" y="2260"/>
                    <a:pt x="3198" y="1991"/>
                  </a:cubicBezTo>
                  <a:lnTo>
                    <a:pt x="3198" y="1991"/>
                  </a:lnTo>
                  <a:cubicBezTo>
                    <a:pt x="3356" y="2111"/>
                    <a:pt x="3536" y="2204"/>
                    <a:pt x="3735" y="2266"/>
                  </a:cubicBezTo>
                  <a:cubicBezTo>
                    <a:pt x="4029" y="2361"/>
                    <a:pt x="4338" y="2406"/>
                    <a:pt x="4650" y="2406"/>
                  </a:cubicBezTo>
                  <a:cubicBezTo>
                    <a:pt x="4751" y="2406"/>
                    <a:pt x="4853" y="2401"/>
                    <a:pt x="4955" y="2392"/>
                  </a:cubicBezTo>
                  <a:cubicBezTo>
                    <a:pt x="5395" y="2354"/>
                    <a:pt x="5810" y="2178"/>
                    <a:pt x="6149" y="1901"/>
                  </a:cubicBezTo>
                  <a:cubicBezTo>
                    <a:pt x="6150" y="1901"/>
                    <a:pt x="6150" y="1900"/>
                    <a:pt x="6151" y="1900"/>
                  </a:cubicBezTo>
                  <a:lnTo>
                    <a:pt x="6151" y="1900"/>
                  </a:lnTo>
                  <a:cubicBezTo>
                    <a:pt x="6273" y="1967"/>
                    <a:pt x="6403" y="2022"/>
                    <a:pt x="6539" y="2065"/>
                  </a:cubicBezTo>
                  <a:cubicBezTo>
                    <a:pt x="6835" y="2173"/>
                    <a:pt x="7147" y="2228"/>
                    <a:pt x="7463" y="2228"/>
                  </a:cubicBezTo>
                  <a:cubicBezTo>
                    <a:pt x="7549" y="2228"/>
                    <a:pt x="7635" y="2224"/>
                    <a:pt x="7721" y="2216"/>
                  </a:cubicBezTo>
                  <a:cubicBezTo>
                    <a:pt x="8006" y="2187"/>
                    <a:pt x="8285" y="2079"/>
                    <a:pt x="8517" y="1909"/>
                  </a:cubicBezTo>
                  <a:lnTo>
                    <a:pt x="8517" y="1909"/>
                  </a:lnTo>
                  <a:cubicBezTo>
                    <a:pt x="8529" y="1915"/>
                    <a:pt x="8540" y="1921"/>
                    <a:pt x="8551" y="1926"/>
                  </a:cubicBezTo>
                  <a:cubicBezTo>
                    <a:pt x="8805" y="2053"/>
                    <a:pt x="9091" y="2121"/>
                    <a:pt x="9377" y="2121"/>
                  </a:cubicBezTo>
                  <a:cubicBezTo>
                    <a:pt x="9488" y="2121"/>
                    <a:pt x="9599" y="2111"/>
                    <a:pt x="9708" y="2090"/>
                  </a:cubicBezTo>
                  <a:cubicBezTo>
                    <a:pt x="9959" y="2052"/>
                    <a:pt x="10198" y="1977"/>
                    <a:pt x="10425" y="1889"/>
                  </a:cubicBezTo>
                  <a:cubicBezTo>
                    <a:pt x="10500" y="1851"/>
                    <a:pt x="10563" y="1826"/>
                    <a:pt x="10601" y="1801"/>
                  </a:cubicBezTo>
                  <a:cubicBezTo>
                    <a:pt x="10613" y="1801"/>
                    <a:pt x="10638" y="1788"/>
                    <a:pt x="10651" y="1775"/>
                  </a:cubicBezTo>
                  <a:cubicBezTo>
                    <a:pt x="10651" y="1774"/>
                    <a:pt x="10650" y="1773"/>
                    <a:pt x="10647" y="1773"/>
                  </a:cubicBezTo>
                  <a:cubicBezTo>
                    <a:pt x="10630" y="1773"/>
                    <a:pt x="10556" y="1807"/>
                    <a:pt x="10425" y="1851"/>
                  </a:cubicBezTo>
                  <a:cubicBezTo>
                    <a:pt x="10186" y="1939"/>
                    <a:pt x="9947" y="2002"/>
                    <a:pt x="9708" y="2027"/>
                  </a:cubicBezTo>
                  <a:cubicBezTo>
                    <a:pt x="9612" y="2043"/>
                    <a:pt x="9515" y="2051"/>
                    <a:pt x="9418" y="2051"/>
                  </a:cubicBezTo>
                  <a:cubicBezTo>
                    <a:pt x="9132" y="2051"/>
                    <a:pt x="8844" y="1983"/>
                    <a:pt x="8591" y="1852"/>
                  </a:cubicBezTo>
                  <a:lnTo>
                    <a:pt x="8591" y="1852"/>
                  </a:lnTo>
                  <a:cubicBezTo>
                    <a:pt x="8639" y="1812"/>
                    <a:pt x="8684" y="1770"/>
                    <a:pt x="8727" y="1725"/>
                  </a:cubicBezTo>
                  <a:cubicBezTo>
                    <a:pt x="8991" y="1461"/>
                    <a:pt x="9129" y="1096"/>
                    <a:pt x="9092" y="719"/>
                  </a:cubicBezTo>
                  <a:cubicBezTo>
                    <a:pt x="9079" y="543"/>
                    <a:pt x="9004" y="380"/>
                    <a:pt x="8891" y="241"/>
                  </a:cubicBezTo>
                  <a:cubicBezTo>
                    <a:pt x="8777" y="103"/>
                    <a:pt x="8614" y="15"/>
                    <a:pt x="8450" y="2"/>
                  </a:cubicBezTo>
                  <a:cubicBezTo>
                    <a:pt x="8438" y="2"/>
                    <a:pt x="8425" y="1"/>
                    <a:pt x="8413" y="1"/>
                  </a:cubicBezTo>
                  <a:cubicBezTo>
                    <a:pt x="8251" y="1"/>
                    <a:pt x="8103" y="75"/>
                    <a:pt x="7998" y="204"/>
                  </a:cubicBezTo>
                  <a:cubicBezTo>
                    <a:pt x="7897" y="317"/>
                    <a:pt x="7834" y="468"/>
                    <a:pt x="7809" y="619"/>
                  </a:cubicBezTo>
                  <a:cubicBezTo>
                    <a:pt x="7771" y="908"/>
                    <a:pt x="7834" y="1197"/>
                    <a:pt x="7998" y="1436"/>
                  </a:cubicBezTo>
                  <a:cubicBezTo>
                    <a:pt x="8105" y="1591"/>
                    <a:pt x="8241" y="1732"/>
                    <a:pt x="8402" y="1840"/>
                  </a:cubicBezTo>
                  <a:lnTo>
                    <a:pt x="8402" y="1840"/>
                  </a:lnTo>
                  <a:cubicBezTo>
                    <a:pt x="8194" y="1976"/>
                    <a:pt x="7954" y="2063"/>
                    <a:pt x="7709" y="2090"/>
                  </a:cubicBezTo>
                  <a:cubicBezTo>
                    <a:pt x="7646" y="2094"/>
                    <a:pt x="7582" y="2096"/>
                    <a:pt x="7519" y="2096"/>
                  </a:cubicBezTo>
                  <a:cubicBezTo>
                    <a:pt x="7202" y="2096"/>
                    <a:pt x="6883" y="2044"/>
                    <a:pt x="6589" y="1939"/>
                  </a:cubicBezTo>
                  <a:cubicBezTo>
                    <a:pt x="6471" y="1903"/>
                    <a:pt x="6357" y="1857"/>
                    <a:pt x="6248" y="1800"/>
                  </a:cubicBezTo>
                  <a:lnTo>
                    <a:pt x="6248" y="1800"/>
                  </a:lnTo>
                  <a:cubicBezTo>
                    <a:pt x="6520" y="1492"/>
                    <a:pt x="6643" y="1074"/>
                    <a:pt x="6564" y="656"/>
                  </a:cubicBezTo>
                  <a:cubicBezTo>
                    <a:pt x="6514" y="430"/>
                    <a:pt x="6376" y="229"/>
                    <a:pt x="6174" y="90"/>
                  </a:cubicBezTo>
                  <a:cubicBezTo>
                    <a:pt x="6087" y="36"/>
                    <a:pt x="5980" y="0"/>
                    <a:pt x="587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5"/>
            <p:cNvSpPr/>
            <p:nvPr/>
          </p:nvSpPr>
          <p:spPr>
            <a:xfrm>
              <a:off x="2959625" y="3388775"/>
              <a:ext cx="240200" cy="122000"/>
            </a:xfrm>
            <a:custGeom>
              <a:rect b="b" l="l" r="r" t="t"/>
              <a:pathLst>
                <a:path extrusionOk="0" h="4880" w="9608">
                  <a:moveTo>
                    <a:pt x="0" y="0"/>
                  </a:moveTo>
                  <a:lnTo>
                    <a:pt x="0" y="4879"/>
                  </a:lnTo>
                  <a:lnTo>
                    <a:pt x="9607" y="4879"/>
                  </a:lnTo>
                  <a:lnTo>
                    <a:pt x="960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5"/>
            <p:cNvSpPr/>
            <p:nvPr/>
          </p:nvSpPr>
          <p:spPr>
            <a:xfrm>
              <a:off x="2997975" y="3392850"/>
              <a:ext cx="3175" cy="118225"/>
            </a:xfrm>
            <a:custGeom>
              <a:rect b="b" l="l" r="r" t="t"/>
              <a:pathLst>
                <a:path extrusionOk="0" h="4729" w="127">
                  <a:moveTo>
                    <a:pt x="63" y="1"/>
                  </a:moveTo>
                  <a:cubicBezTo>
                    <a:pt x="25" y="1"/>
                    <a:pt x="0" y="1057"/>
                    <a:pt x="0" y="2365"/>
                  </a:cubicBezTo>
                  <a:cubicBezTo>
                    <a:pt x="0" y="3673"/>
                    <a:pt x="25" y="4729"/>
                    <a:pt x="63" y="4729"/>
                  </a:cubicBezTo>
                  <a:cubicBezTo>
                    <a:pt x="101" y="4729"/>
                    <a:pt x="126" y="3660"/>
                    <a:pt x="126" y="2365"/>
                  </a:cubicBezTo>
                  <a:cubicBezTo>
                    <a:pt x="126" y="1057"/>
                    <a:pt x="101" y="1"/>
                    <a:pt x="6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5"/>
            <p:cNvSpPr/>
            <p:nvPr/>
          </p:nvSpPr>
          <p:spPr>
            <a:xfrm>
              <a:off x="3016200" y="3391600"/>
              <a:ext cx="3175" cy="116650"/>
            </a:xfrm>
            <a:custGeom>
              <a:rect b="b" l="l" r="r" t="t"/>
              <a:pathLst>
                <a:path extrusionOk="0" h="4666" w="127">
                  <a:moveTo>
                    <a:pt x="63" y="1"/>
                  </a:moveTo>
                  <a:cubicBezTo>
                    <a:pt x="26" y="1"/>
                    <a:pt x="1" y="1044"/>
                    <a:pt x="1" y="2327"/>
                  </a:cubicBezTo>
                  <a:cubicBezTo>
                    <a:pt x="1" y="3622"/>
                    <a:pt x="26" y="4666"/>
                    <a:pt x="63" y="4666"/>
                  </a:cubicBezTo>
                  <a:cubicBezTo>
                    <a:pt x="101" y="4666"/>
                    <a:pt x="126" y="3622"/>
                    <a:pt x="126" y="2327"/>
                  </a:cubicBezTo>
                  <a:cubicBezTo>
                    <a:pt x="126" y="1044"/>
                    <a:pt x="101" y="1"/>
                    <a:pt x="6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5"/>
            <p:cNvSpPr/>
            <p:nvPr/>
          </p:nvSpPr>
          <p:spPr>
            <a:xfrm>
              <a:off x="3170875" y="3387525"/>
              <a:ext cx="3475" cy="122925"/>
            </a:xfrm>
            <a:custGeom>
              <a:rect b="b" l="l" r="r" t="t"/>
              <a:pathLst>
                <a:path extrusionOk="0" h="4917" w="139">
                  <a:moveTo>
                    <a:pt x="63" y="0"/>
                  </a:moveTo>
                  <a:cubicBezTo>
                    <a:pt x="26" y="0"/>
                    <a:pt x="0" y="1107"/>
                    <a:pt x="0" y="2465"/>
                  </a:cubicBezTo>
                  <a:cubicBezTo>
                    <a:pt x="0" y="3823"/>
                    <a:pt x="26" y="4917"/>
                    <a:pt x="63" y="4917"/>
                  </a:cubicBezTo>
                  <a:cubicBezTo>
                    <a:pt x="101" y="4917"/>
                    <a:pt x="139" y="3823"/>
                    <a:pt x="139" y="2465"/>
                  </a:cubicBezTo>
                  <a:cubicBezTo>
                    <a:pt x="139" y="1107"/>
                    <a:pt x="101" y="0"/>
                    <a:pt x="6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5"/>
            <p:cNvSpPr/>
            <p:nvPr/>
          </p:nvSpPr>
          <p:spPr>
            <a:xfrm>
              <a:off x="3149500" y="3389075"/>
              <a:ext cx="3175" cy="119800"/>
            </a:xfrm>
            <a:custGeom>
              <a:rect b="b" l="l" r="r" t="t"/>
              <a:pathLst>
                <a:path extrusionOk="0" h="4792" w="127">
                  <a:moveTo>
                    <a:pt x="63" y="1"/>
                  </a:moveTo>
                  <a:cubicBezTo>
                    <a:pt x="25" y="1"/>
                    <a:pt x="0" y="1070"/>
                    <a:pt x="0" y="2403"/>
                  </a:cubicBezTo>
                  <a:cubicBezTo>
                    <a:pt x="0" y="3723"/>
                    <a:pt x="25" y="4792"/>
                    <a:pt x="63" y="4792"/>
                  </a:cubicBezTo>
                  <a:cubicBezTo>
                    <a:pt x="101" y="4792"/>
                    <a:pt x="126" y="3723"/>
                    <a:pt x="126" y="2403"/>
                  </a:cubicBezTo>
                  <a:cubicBezTo>
                    <a:pt x="126" y="1070"/>
                    <a:pt x="101" y="1"/>
                    <a:pt x="6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5"/>
            <p:cNvSpPr/>
            <p:nvPr/>
          </p:nvSpPr>
          <p:spPr>
            <a:xfrm>
              <a:off x="1530500" y="1997700"/>
              <a:ext cx="1618400" cy="1073275"/>
            </a:xfrm>
            <a:custGeom>
              <a:rect b="b" l="l" r="r" t="t"/>
              <a:pathLst>
                <a:path extrusionOk="0" h="42931" w="64736">
                  <a:moveTo>
                    <a:pt x="0" y="0"/>
                  </a:moveTo>
                  <a:lnTo>
                    <a:pt x="0" y="42930"/>
                  </a:lnTo>
                  <a:lnTo>
                    <a:pt x="64735" y="42930"/>
                  </a:lnTo>
                  <a:lnTo>
                    <a:pt x="64735" y="0"/>
                  </a:lnTo>
                  <a:close/>
                </a:path>
              </a:pathLst>
            </a:custGeom>
            <a:solidFill>
              <a:srgbClr val="A4C1FF">
                <a:alpha val="3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5"/>
            <p:cNvSpPr/>
            <p:nvPr/>
          </p:nvSpPr>
          <p:spPr>
            <a:xfrm>
              <a:off x="235600" y="1796150"/>
              <a:ext cx="553325" cy="551175"/>
            </a:xfrm>
            <a:custGeom>
              <a:rect b="b" l="l" r="r" t="t"/>
              <a:pathLst>
                <a:path extrusionOk="0" h="22047" w="22133">
                  <a:moveTo>
                    <a:pt x="11071" y="5800"/>
                  </a:moveTo>
                  <a:cubicBezTo>
                    <a:pt x="11711" y="5800"/>
                    <a:pt x="12358" y="5918"/>
                    <a:pt x="12978" y="6163"/>
                  </a:cubicBezTo>
                  <a:cubicBezTo>
                    <a:pt x="14952" y="6930"/>
                    <a:pt x="16260" y="8817"/>
                    <a:pt x="16310" y="10942"/>
                  </a:cubicBezTo>
                  <a:cubicBezTo>
                    <a:pt x="16360" y="13834"/>
                    <a:pt x="14059" y="16236"/>
                    <a:pt x="11154" y="16286"/>
                  </a:cubicBezTo>
                  <a:cubicBezTo>
                    <a:pt x="11123" y="16286"/>
                    <a:pt x="11092" y="16287"/>
                    <a:pt x="11060" y="16287"/>
                  </a:cubicBezTo>
                  <a:cubicBezTo>
                    <a:pt x="8973" y="16287"/>
                    <a:pt x="7093" y="15050"/>
                    <a:pt x="6263" y="13130"/>
                  </a:cubicBezTo>
                  <a:cubicBezTo>
                    <a:pt x="5408" y="11193"/>
                    <a:pt x="5823" y="8930"/>
                    <a:pt x="7294" y="7408"/>
                  </a:cubicBezTo>
                  <a:cubicBezTo>
                    <a:pt x="8303" y="6364"/>
                    <a:pt x="9673" y="5800"/>
                    <a:pt x="11071" y="5800"/>
                  </a:cubicBezTo>
                  <a:close/>
                  <a:moveTo>
                    <a:pt x="11052" y="0"/>
                  </a:moveTo>
                  <a:cubicBezTo>
                    <a:pt x="10998" y="0"/>
                    <a:pt x="10944" y="1"/>
                    <a:pt x="10890" y="2"/>
                  </a:cubicBezTo>
                  <a:cubicBezTo>
                    <a:pt x="4842" y="102"/>
                    <a:pt x="0" y="5120"/>
                    <a:pt x="101" y="11193"/>
                  </a:cubicBezTo>
                  <a:cubicBezTo>
                    <a:pt x="201" y="17205"/>
                    <a:pt x="5093" y="22047"/>
                    <a:pt x="11059" y="22047"/>
                  </a:cubicBezTo>
                  <a:cubicBezTo>
                    <a:pt x="11120" y="22047"/>
                    <a:pt x="11181" y="22046"/>
                    <a:pt x="11242" y="22045"/>
                  </a:cubicBezTo>
                  <a:cubicBezTo>
                    <a:pt x="17291" y="21945"/>
                    <a:pt x="22132" y="16927"/>
                    <a:pt x="22031" y="10854"/>
                  </a:cubicBezTo>
                  <a:cubicBezTo>
                    <a:pt x="21932" y="4822"/>
                    <a:pt x="17028" y="0"/>
                    <a:pt x="1105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5"/>
            <p:cNvSpPr/>
            <p:nvPr/>
          </p:nvSpPr>
          <p:spPr>
            <a:xfrm>
              <a:off x="235600" y="1796175"/>
              <a:ext cx="281075" cy="550850"/>
            </a:xfrm>
            <a:custGeom>
              <a:rect b="b" l="l" r="r" t="t"/>
              <a:pathLst>
                <a:path extrusionOk="0" h="22034" w="11243">
                  <a:moveTo>
                    <a:pt x="10890" y="1"/>
                  </a:moveTo>
                  <a:cubicBezTo>
                    <a:pt x="4842" y="101"/>
                    <a:pt x="0" y="5119"/>
                    <a:pt x="101" y="11192"/>
                  </a:cubicBezTo>
                  <a:cubicBezTo>
                    <a:pt x="201" y="17204"/>
                    <a:pt x="5093" y="22033"/>
                    <a:pt x="11058" y="22033"/>
                  </a:cubicBezTo>
                  <a:cubicBezTo>
                    <a:pt x="11119" y="22033"/>
                    <a:pt x="11181" y="22033"/>
                    <a:pt x="11242" y="22032"/>
                  </a:cubicBezTo>
                  <a:lnTo>
                    <a:pt x="11154" y="16285"/>
                  </a:lnTo>
                  <a:cubicBezTo>
                    <a:pt x="8275" y="16272"/>
                    <a:pt x="5948" y="13971"/>
                    <a:pt x="5898" y="11104"/>
                  </a:cubicBezTo>
                  <a:cubicBezTo>
                    <a:pt x="5848" y="8225"/>
                    <a:pt x="8111" y="5848"/>
                    <a:pt x="10978" y="5747"/>
                  </a:cubicBezTo>
                  <a:lnTo>
                    <a:pt x="1089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5"/>
            <p:cNvSpPr/>
            <p:nvPr/>
          </p:nvSpPr>
          <p:spPr>
            <a:xfrm>
              <a:off x="483325" y="1774125"/>
              <a:ext cx="320675" cy="314750"/>
            </a:xfrm>
            <a:custGeom>
              <a:rect b="b" l="l" r="r" t="t"/>
              <a:pathLst>
                <a:path extrusionOk="0" h="12590" w="12827">
                  <a:moveTo>
                    <a:pt x="215" y="1"/>
                  </a:moveTo>
                  <a:cubicBezTo>
                    <a:pt x="144" y="1"/>
                    <a:pt x="72" y="1"/>
                    <a:pt x="0" y="2"/>
                  </a:cubicBezTo>
                  <a:lnTo>
                    <a:pt x="114" y="7107"/>
                  </a:lnTo>
                  <a:cubicBezTo>
                    <a:pt x="153" y="7107"/>
                    <a:pt x="191" y="7106"/>
                    <a:pt x="230" y="7106"/>
                  </a:cubicBezTo>
                  <a:cubicBezTo>
                    <a:pt x="3555" y="7106"/>
                    <a:pt x="6075" y="9234"/>
                    <a:pt x="6137" y="12590"/>
                  </a:cubicBezTo>
                  <a:lnTo>
                    <a:pt x="12827" y="12489"/>
                  </a:lnTo>
                  <a:cubicBezTo>
                    <a:pt x="12715" y="5444"/>
                    <a:pt x="7181" y="1"/>
                    <a:pt x="21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5"/>
            <p:cNvSpPr/>
            <p:nvPr/>
          </p:nvSpPr>
          <p:spPr>
            <a:xfrm>
              <a:off x="1527025" y="4134400"/>
              <a:ext cx="194000" cy="152850"/>
            </a:xfrm>
            <a:custGeom>
              <a:rect b="b" l="l" r="r" t="t"/>
              <a:pathLst>
                <a:path extrusionOk="0" h="6114" w="7760">
                  <a:moveTo>
                    <a:pt x="5276" y="1"/>
                  </a:moveTo>
                  <a:cubicBezTo>
                    <a:pt x="4513" y="1"/>
                    <a:pt x="3784" y="505"/>
                    <a:pt x="3396" y="1185"/>
                  </a:cubicBezTo>
                  <a:cubicBezTo>
                    <a:pt x="3044" y="1788"/>
                    <a:pt x="2893" y="2543"/>
                    <a:pt x="2365" y="2995"/>
                  </a:cubicBezTo>
                  <a:cubicBezTo>
                    <a:pt x="2076" y="3234"/>
                    <a:pt x="1723" y="3360"/>
                    <a:pt x="1384" y="3498"/>
                  </a:cubicBezTo>
                  <a:cubicBezTo>
                    <a:pt x="1044" y="3637"/>
                    <a:pt x="667" y="3800"/>
                    <a:pt x="479" y="4127"/>
                  </a:cubicBezTo>
                  <a:cubicBezTo>
                    <a:pt x="1" y="5020"/>
                    <a:pt x="629" y="5787"/>
                    <a:pt x="906" y="6026"/>
                  </a:cubicBezTo>
                  <a:lnTo>
                    <a:pt x="1019" y="5951"/>
                  </a:lnTo>
                  <a:lnTo>
                    <a:pt x="6037" y="6114"/>
                  </a:lnTo>
                  <a:cubicBezTo>
                    <a:pt x="6502" y="6114"/>
                    <a:pt x="7017" y="6114"/>
                    <a:pt x="7370" y="5800"/>
                  </a:cubicBezTo>
                  <a:cubicBezTo>
                    <a:pt x="7747" y="5460"/>
                    <a:pt x="7759" y="4882"/>
                    <a:pt x="7759" y="4379"/>
                  </a:cubicBezTo>
                  <a:cubicBezTo>
                    <a:pt x="7747" y="3448"/>
                    <a:pt x="7747" y="2505"/>
                    <a:pt x="7395" y="1650"/>
                  </a:cubicBezTo>
                  <a:cubicBezTo>
                    <a:pt x="7043" y="782"/>
                    <a:pt x="6276" y="40"/>
                    <a:pt x="5358" y="3"/>
                  </a:cubicBezTo>
                  <a:cubicBezTo>
                    <a:pt x="5330" y="1"/>
                    <a:pt x="5303" y="1"/>
                    <a:pt x="527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5"/>
            <p:cNvSpPr/>
            <p:nvPr/>
          </p:nvSpPr>
          <p:spPr>
            <a:xfrm>
              <a:off x="1459750" y="3940500"/>
              <a:ext cx="329800" cy="387625"/>
            </a:xfrm>
            <a:custGeom>
              <a:rect b="b" l="l" r="r" t="t"/>
              <a:pathLst>
                <a:path extrusionOk="0" h="15505" w="13192">
                  <a:moveTo>
                    <a:pt x="1497" y="126"/>
                  </a:moveTo>
                  <a:cubicBezTo>
                    <a:pt x="1547" y="402"/>
                    <a:pt x="1786" y="1899"/>
                    <a:pt x="2113" y="3936"/>
                  </a:cubicBezTo>
                  <a:lnTo>
                    <a:pt x="793" y="3936"/>
                  </a:lnTo>
                  <a:lnTo>
                    <a:pt x="152" y="126"/>
                  </a:lnTo>
                  <a:close/>
                  <a:moveTo>
                    <a:pt x="4301" y="126"/>
                  </a:moveTo>
                  <a:lnTo>
                    <a:pt x="4603" y="3936"/>
                  </a:lnTo>
                  <a:lnTo>
                    <a:pt x="2252" y="3936"/>
                  </a:lnTo>
                  <a:cubicBezTo>
                    <a:pt x="2164" y="3408"/>
                    <a:pt x="2088" y="2917"/>
                    <a:pt x="2013" y="2465"/>
                  </a:cubicBezTo>
                  <a:cubicBezTo>
                    <a:pt x="1761" y="931"/>
                    <a:pt x="1673" y="340"/>
                    <a:pt x="1623" y="126"/>
                  </a:cubicBezTo>
                  <a:close/>
                  <a:moveTo>
                    <a:pt x="6879" y="126"/>
                  </a:moveTo>
                  <a:lnTo>
                    <a:pt x="6967" y="3936"/>
                  </a:lnTo>
                  <a:lnTo>
                    <a:pt x="4741" y="3936"/>
                  </a:lnTo>
                  <a:lnTo>
                    <a:pt x="4440" y="126"/>
                  </a:lnTo>
                  <a:close/>
                  <a:moveTo>
                    <a:pt x="9507" y="126"/>
                  </a:moveTo>
                  <a:lnTo>
                    <a:pt x="9382" y="3936"/>
                  </a:lnTo>
                  <a:lnTo>
                    <a:pt x="7093" y="3936"/>
                  </a:lnTo>
                  <a:lnTo>
                    <a:pt x="7005" y="126"/>
                  </a:lnTo>
                  <a:close/>
                  <a:moveTo>
                    <a:pt x="11456" y="126"/>
                  </a:moveTo>
                  <a:lnTo>
                    <a:pt x="11129" y="3936"/>
                  </a:lnTo>
                  <a:lnTo>
                    <a:pt x="9507" y="3936"/>
                  </a:lnTo>
                  <a:lnTo>
                    <a:pt x="9633" y="126"/>
                  </a:lnTo>
                  <a:close/>
                  <a:moveTo>
                    <a:pt x="13041" y="126"/>
                  </a:moveTo>
                  <a:lnTo>
                    <a:pt x="12601" y="3936"/>
                  </a:lnTo>
                  <a:lnTo>
                    <a:pt x="11268" y="3936"/>
                  </a:lnTo>
                  <a:lnTo>
                    <a:pt x="11595" y="126"/>
                  </a:lnTo>
                  <a:close/>
                  <a:moveTo>
                    <a:pt x="2277" y="4917"/>
                  </a:moveTo>
                  <a:cubicBezTo>
                    <a:pt x="2478" y="6187"/>
                    <a:pt x="2704" y="7608"/>
                    <a:pt x="2931" y="9029"/>
                  </a:cubicBezTo>
                  <a:lnTo>
                    <a:pt x="1648" y="9029"/>
                  </a:lnTo>
                  <a:lnTo>
                    <a:pt x="969" y="4917"/>
                  </a:lnTo>
                  <a:close/>
                  <a:moveTo>
                    <a:pt x="4679" y="4917"/>
                  </a:moveTo>
                  <a:lnTo>
                    <a:pt x="4993" y="9029"/>
                  </a:lnTo>
                  <a:lnTo>
                    <a:pt x="3056" y="9029"/>
                  </a:lnTo>
                  <a:lnTo>
                    <a:pt x="2855" y="7771"/>
                  </a:lnTo>
                  <a:cubicBezTo>
                    <a:pt x="2704" y="6803"/>
                    <a:pt x="2553" y="5835"/>
                    <a:pt x="2415" y="4929"/>
                  </a:cubicBezTo>
                  <a:lnTo>
                    <a:pt x="4679" y="4917"/>
                  </a:lnTo>
                  <a:close/>
                  <a:moveTo>
                    <a:pt x="6992" y="4917"/>
                  </a:moveTo>
                  <a:lnTo>
                    <a:pt x="7080" y="9029"/>
                  </a:lnTo>
                  <a:lnTo>
                    <a:pt x="5131" y="9029"/>
                  </a:lnTo>
                  <a:lnTo>
                    <a:pt x="4817" y="4917"/>
                  </a:lnTo>
                  <a:close/>
                  <a:moveTo>
                    <a:pt x="9356" y="4917"/>
                  </a:moveTo>
                  <a:lnTo>
                    <a:pt x="9218" y="9029"/>
                  </a:lnTo>
                  <a:lnTo>
                    <a:pt x="7206" y="9029"/>
                  </a:lnTo>
                  <a:lnTo>
                    <a:pt x="7118" y="4917"/>
                  </a:lnTo>
                  <a:close/>
                  <a:moveTo>
                    <a:pt x="11067" y="4917"/>
                  </a:moveTo>
                  <a:lnTo>
                    <a:pt x="10714" y="9029"/>
                  </a:lnTo>
                  <a:lnTo>
                    <a:pt x="9356" y="9029"/>
                  </a:lnTo>
                  <a:lnTo>
                    <a:pt x="9495" y="4917"/>
                  </a:lnTo>
                  <a:close/>
                  <a:moveTo>
                    <a:pt x="12475" y="4917"/>
                  </a:moveTo>
                  <a:lnTo>
                    <a:pt x="11997" y="9029"/>
                  </a:lnTo>
                  <a:lnTo>
                    <a:pt x="10828" y="9029"/>
                  </a:lnTo>
                  <a:lnTo>
                    <a:pt x="11180" y="4917"/>
                  </a:lnTo>
                  <a:close/>
                  <a:moveTo>
                    <a:pt x="9180" y="10010"/>
                  </a:moveTo>
                  <a:lnTo>
                    <a:pt x="9067" y="13581"/>
                  </a:lnTo>
                  <a:lnTo>
                    <a:pt x="7319" y="13581"/>
                  </a:lnTo>
                  <a:lnTo>
                    <a:pt x="7231" y="10010"/>
                  </a:lnTo>
                  <a:close/>
                  <a:moveTo>
                    <a:pt x="3082" y="10022"/>
                  </a:moveTo>
                  <a:cubicBezTo>
                    <a:pt x="3270" y="11254"/>
                    <a:pt x="3459" y="12474"/>
                    <a:pt x="3635" y="13593"/>
                  </a:cubicBezTo>
                  <a:lnTo>
                    <a:pt x="2415" y="13593"/>
                  </a:lnTo>
                  <a:lnTo>
                    <a:pt x="1811" y="10022"/>
                  </a:lnTo>
                  <a:close/>
                  <a:moveTo>
                    <a:pt x="5081" y="10022"/>
                  </a:moveTo>
                  <a:lnTo>
                    <a:pt x="5358" y="13593"/>
                  </a:lnTo>
                  <a:lnTo>
                    <a:pt x="3761" y="13593"/>
                  </a:lnTo>
                  <a:lnTo>
                    <a:pt x="3207" y="10022"/>
                  </a:lnTo>
                  <a:close/>
                  <a:moveTo>
                    <a:pt x="7093" y="10022"/>
                  </a:moveTo>
                  <a:lnTo>
                    <a:pt x="7181" y="13593"/>
                  </a:lnTo>
                  <a:lnTo>
                    <a:pt x="5496" y="13593"/>
                  </a:lnTo>
                  <a:lnTo>
                    <a:pt x="5207" y="10022"/>
                  </a:lnTo>
                  <a:close/>
                  <a:moveTo>
                    <a:pt x="10614" y="10022"/>
                  </a:moveTo>
                  <a:lnTo>
                    <a:pt x="10312" y="13593"/>
                  </a:lnTo>
                  <a:lnTo>
                    <a:pt x="9193" y="13593"/>
                  </a:lnTo>
                  <a:lnTo>
                    <a:pt x="9319" y="10022"/>
                  </a:lnTo>
                  <a:close/>
                  <a:moveTo>
                    <a:pt x="11871" y="10022"/>
                  </a:moveTo>
                  <a:lnTo>
                    <a:pt x="11456" y="13593"/>
                  </a:lnTo>
                  <a:lnTo>
                    <a:pt x="10438" y="13593"/>
                  </a:lnTo>
                  <a:lnTo>
                    <a:pt x="10740" y="10022"/>
                  </a:lnTo>
                  <a:close/>
                  <a:moveTo>
                    <a:pt x="1" y="0"/>
                  </a:moveTo>
                  <a:lnTo>
                    <a:pt x="2377" y="14159"/>
                  </a:lnTo>
                  <a:cubicBezTo>
                    <a:pt x="2478" y="14763"/>
                    <a:pt x="2918" y="15253"/>
                    <a:pt x="3509" y="15417"/>
                  </a:cubicBezTo>
                  <a:lnTo>
                    <a:pt x="3547" y="15429"/>
                  </a:lnTo>
                  <a:cubicBezTo>
                    <a:pt x="3585" y="15442"/>
                    <a:pt x="3622" y="15454"/>
                    <a:pt x="3673" y="15467"/>
                  </a:cubicBezTo>
                  <a:cubicBezTo>
                    <a:pt x="3761" y="15480"/>
                    <a:pt x="3849" y="15492"/>
                    <a:pt x="3937" y="15492"/>
                  </a:cubicBezTo>
                  <a:lnTo>
                    <a:pt x="3937" y="15505"/>
                  </a:lnTo>
                  <a:lnTo>
                    <a:pt x="4000" y="15492"/>
                  </a:lnTo>
                  <a:lnTo>
                    <a:pt x="9885" y="15492"/>
                  </a:lnTo>
                  <a:cubicBezTo>
                    <a:pt x="10702" y="15492"/>
                    <a:pt x="11406" y="14889"/>
                    <a:pt x="11532" y="14084"/>
                  </a:cubicBezTo>
                  <a:lnTo>
                    <a:pt x="12676" y="4326"/>
                  </a:lnTo>
                  <a:lnTo>
                    <a:pt x="12739" y="3936"/>
                  </a:lnTo>
                  <a:lnTo>
                    <a:pt x="13192" y="63"/>
                  </a:lnTo>
                  <a:lnTo>
                    <a:pt x="1319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5"/>
            <p:cNvSpPr/>
            <p:nvPr/>
          </p:nvSpPr>
          <p:spPr>
            <a:xfrm>
              <a:off x="1047925" y="3202975"/>
              <a:ext cx="692275" cy="194950"/>
            </a:xfrm>
            <a:custGeom>
              <a:rect b="b" l="l" r="r" t="t"/>
              <a:pathLst>
                <a:path extrusionOk="0" h="7798" w="27691">
                  <a:moveTo>
                    <a:pt x="806" y="1"/>
                  </a:moveTo>
                  <a:cubicBezTo>
                    <a:pt x="365" y="1"/>
                    <a:pt x="1" y="365"/>
                    <a:pt x="1" y="805"/>
                  </a:cubicBezTo>
                  <a:lnTo>
                    <a:pt x="1" y="6992"/>
                  </a:lnTo>
                  <a:cubicBezTo>
                    <a:pt x="1" y="7445"/>
                    <a:pt x="365" y="7797"/>
                    <a:pt x="806" y="7797"/>
                  </a:cubicBezTo>
                  <a:lnTo>
                    <a:pt x="26886" y="7797"/>
                  </a:lnTo>
                  <a:cubicBezTo>
                    <a:pt x="27338" y="7797"/>
                    <a:pt x="27690" y="7445"/>
                    <a:pt x="27690" y="6992"/>
                  </a:cubicBezTo>
                  <a:lnTo>
                    <a:pt x="27690" y="805"/>
                  </a:lnTo>
                  <a:cubicBezTo>
                    <a:pt x="27690" y="365"/>
                    <a:pt x="27338" y="1"/>
                    <a:pt x="26886" y="1"/>
                  </a:cubicBezTo>
                  <a:close/>
                </a:path>
              </a:pathLst>
            </a:custGeom>
            <a:solidFill>
              <a:srgbClr val="A4C1FF">
                <a:alpha val="3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5"/>
            <p:cNvSpPr/>
            <p:nvPr/>
          </p:nvSpPr>
          <p:spPr>
            <a:xfrm>
              <a:off x="1113325" y="3264250"/>
              <a:ext cx="94950" cy="84650"/>
            </a:xfrm>
            <a:custGeom>
              <a:rect b="b" l="l" r="r" t="t"/>
              <a:pathLst>
                <a:path extrusionOk="0" h="3386" w="3798">
                  <a:moveTo>
                    <a:pt x="1899" y="0"/>
                  </a:moveTo>
                  <a:cubicBezTo>
                    <a:pt x="1408" y="0"/>
                    <a:pt x="920" y="216"/>
                    <a:pt x="591" y="630"/>
                  </a:cubicBezTo>
                  <a:cubicBezTo>
                    <a:pt x="0" y="1360"/>
                    <a:pt x="126" y="2429"/>
                    <a:pt x="855" y="3007"/>
                  </a:cubicBezTo>
                  <a:cubicBezTo>
                    <a:pt x="1164" y="3262"/>
                    <a:pt x="1539" y="3386"/>
                    <a:pt x="1912" y="3386"/>
                  </a:cubicBezTo>
                  <a:cubicBezTo>
                    <a:pt x="2403" y="3386"/>
                    <a:pt x="2890" y="3170"/>
                    <a:pt x="3219" y="2756"/>
                  </a:cubicBezTo>
                  <a:cubicBezTo>
                    <a:pt x="3798" y="2026"/>
                    <a:pt x="3685" y="957"/>
                    <a:pt x="2955" y="379"/>
                  </a:cubicBezTo>
                  <a:cubicBezTo>
                    <a:pt x="2646" y="124"/>
                    <a:pt x="2272" y="0"/>
                    <a:pt x="189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5"/>
            <p:cNvSpPr/>
            <p:nvPr/>
          </p:nvSpPr>
          <p:spPr>
            <a:xfrm>
              <a:off x="1136575" y="3292225"/>
              <a:ext cx="48750" cy="30875"/>
            </a:xfrm>
            <a:custGeom>
              <a:rect b="b" l="l" r="r" t="t"/>
              <a:pathLst>
                <a:path extrusionOk="0" h="1235" w="1950">
                  <a:moveTo>
                    <a:pt x="1921" y="1"/>
                  </a:moveTo>
                  <a:cubicBezTo>
                    <a:pt x="1872" y="1"/>
                    <a:pt x="1431" y="382"/>
                    <a:pt x="931" y="882"/>
                  </a:cubicBezTo>
                  <a:lnTo>
                    <a:pt x="749" y="1065"/>
                  </a:lnTo>
                  <a:lnTo>
                    <a:pt x="749" y="1065"/>
                  </a:lnTo>
                  <a:cubicBezTo>
                    <a:pt x="364" y="682"/>
                    <a:pt x="64" y="416"/>
                    <a:pt x="28" y="416"/>
                  </a:cubicBezTo>
                  <a:cubicBezTo>
                    <a:pt x="27" y="416"/>
                    <a:pt x="26" y="417"/>
                    <a:pt x="26" y="417"/>
                  </a:cubicBezTo>
                  <a:cubicBezTo>
                    <a:pt x="1" y="442"/>
                    <a:pt x="290" y="769"/>
                    <a:pt x="705" y="1197"/>
                  </a:cubicBezTo>
                  <a:lnTo>
                    <a:pt x="743" y="1234"/>
                  </a:lnTo>
                  <a:lnTo>
                    <a:pt x="793" y="1197"/>
                  </a:lnTo>
                  <a:lnTo>
                    <a:pt x="1019" y="983"/>
                  </a:lnTo>
                  <a:cubicBezTo>
                    <a:pt x="1548" y="467"/>
                    <a:pt x="1950" y="27"/>
                    <a:pt x="1925" y="2"/>
                  </a:cubicBezTo>
                  <a:cubicBezTo>
                    <a:pt x="1924" y="1"/>
                    <a:pt x="1923" y="1"/>
                    <a:pt x="192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5"/>
            <p:cNvSpPr/>
            <p:nvPr/>
          </p:nvSpPr>
          <p:spPr>
            <a:xfrm>
              <a:off x="1256975" y="3284075"/>
              <a:ext cx="415325" cy="3175"/>
            </a:xfrm>
            <a:custGeom>
              <a:rect b="b" l="l" r="r" t="t"/>
              <a:pathLst>
                <a:path extrusionOk="0" h="127" w="16613">
                  <a:moveTo>
                    <a:pt x="8300" y="1"/>
                  </a:moveTo>
                  <a:cubicBezTo>
                    <a:pt x="3723" y="1"/>
                    <a:pt x="1" y="26"/>
                    <a:pt x="1" y="64"/>
                  </a:cubicBezTo>
                  <a:cubicBezTo>
                    <a:pt x="1" y="102"/>
                    <a:pt x="3723" y="127"/>
                    <a:pt x="8300" y="127"/>
                  </a:cubicBezTo>
                  <a:cubicBezTo>
                    <a:pt x="12890" y="127"/>
                    <a:pt x="16612" y="102"/>
                    <a:pt x="16612" y="64"/>
                  </a:cubicBezTo>
                  <a:cubicBezTo>
                    <a:pt x="16612" y="26"/>
                    <a:pt x="12890" y="1"/>
                    <a:pt x="83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5"/>
            <p:cNvSpPr/>
            <p:nvPr/>
          </p:nvSpPr>
          <p:spPr>
            <a:xfrm>
              <a:off x="1258875" y="3319300"/>
              <a:ext cx="415000" cy="3175"/>
            </a:xfrm>
            <a:custGeom>
              <a:rect b="b" l="l" r="r" t="t"/>
              <a:pathLst>
                <a:path extrusionOk="0" h="127" w="16600">
                  <a:moveTo>
                    <a:pt x="8300" y="0"/>
                  </a:moveTo>
                  <a:cubicBezTo>
                    <a:pt x="3710" y="0"/>
                    <a:pt x="0" y="25"/>
                    <a:pt x="0" y="63"/>
                  </a:cubicBezTo>
                  <a:cubicBezTo>
                    <a:pt x="0" y="101"/>
                    <a:pt x="3710" y="126"/>
                    <a:pt x="8300" y="126"/>
                  </a:cubicBezTo>
                  <a:cubicBezTo>
                    <a:pt x="12890" y="126"/>
                    <a:pt x="16599" y="101"/>
                    <a:pt x="16599" y="63"/>
                  </a:cubicBezTo>
                  <a:cubicBezTo>
                    <a:pt x="16599" y="25"/>
                    <a:pt x="12890" y="0"/>
                    <a:pt x="83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5"/>
            <p:cNvSpPr/>
            <p:nvPr/>
          </p:nvSpPr>
          <p:spPr>
            <a:xfrm>
              <a:off x="288400" y="4321825"/>
              <a:ext cx="3060425" cy="1900"/>
            </a:xfrm>
            <a:custGeom>
              <a:rect b="b" l="l" r="r" t="t"/>
              <a:pathLst>
                <a:path extrusionOk="0" h="76" w="122417">
                  <a:moveTo>
                    <a:pt x="61203" y="0"/>
                  </a:moveTo>
                  <a:cubicBezTo>
                    <a:pt x="27401" y="0"/>
                    <a:pt x="1" y="25"/>
                    <a:pt x="1" y="38"/>
                  </a:cubicBezTo>
                  <a:cubicBezTo>
                    <a:pt x="1" y="51"/>
                    <a:pt x="27414" y="76"/>
                    <a:pt x="61203" y="76"/>
                  </a:cubicBezTo>
                  <a:cubicBezTo>
                    <a:pt x="95004" y="76"/>
                    <a:pt x="122417" y="63"/>
                    <a:pt x="122417" y="38"/>
                  </a:cubicBezTo>
                  <a:cubicBezTo>
                    <a:pt x="122417" y="13"/>
                    <a:pt x="95016" y="0"/>
                    <a:pt x="6120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5"/>
            <p:cNvSpPr/>
            <p:nvPr/>
          </p:nvSpPr>
          <p:spPr>
            <a:xfrm>
              <a:off x="1433675" y="2024725"/>
              <a:ext cx="1675600" cy="1099050"/>
            </a:xfrm>
            <a:custGeom>
              <a:rect b="b" l="l" r="r" t="t"/>
              <a:pathLst>
                <a:path extrusionOk="0" h="43962" w="67024">
                  <a:moveTo>
                    <a:pt x="0" y="0"/>
                  </a:moveTo>
                  <a:lnTo>
                    <a:pt x="0" y="43962"/>
                  </a:lnTo>
                  <a:lnTo>
                    <a:pt x="67024" y="43962"/>
                  </a:lnTo>
                  <a:lnTo>
                    <a:pt x="6702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5"/>
            <p:cNvSpPr/>
            <p:nvPr/>
          </p:nvSpPr>
          <p:spPr>
            <a:xfrm>
              <a:off x="1432400" y="2022850"/>
              <a:ext cx="1678450" cy="1102500"/>
            </a:xfrm>
            <a:custGeom>
              <a:rect b="b" l="l" r="r" t="t"/>
              <a:pathLst>
                <a:path extrusionOk="0" h="44100" w="67138">
                  <a:moveTo>
                    <a:pt x="1" y="0"/>
                  </a:moveTo>
                  <a:lnTo>
                    <a:pt x="1" y="75"/>
                  </a:lnTo>
                  <a:lnTo>
                    <a:pt x="1" y="44037"/>
                  </a:lnTo>
                  <a:lnTo>
                    <a:pt x="1" y="44100"/>
                  </a:lnTo>
                  <a:lnTo>
                    <a:pt x="64" y="44100"/>
                  </a:lnTo>
                  <a:lnTo>
                    <a:pt x="67087" y="44037"/>
                  </a:lnTo>
                  <a:lnTo>
                    <a:pt x="114" y="43974"/>
                  </a:lnTo>
                  <a:lnTo>
                    <a:pt x="114" y="43974"/>
                  </a:lnTo>
                  <a:lnTo>
                    <a:pt x="114" y="138"/>
                  </a:lnTo>
                  <a:lnTo>
                    <a:pt x="114" y="138"/>
                  </a:lnTo>
                  <a:lnTo>
                    <a:pt x="67025" y="126"/>
                  </a:lnTo>
                  <a:lnTo>
                    <a:pt x="67025" y="126"/>
                  </a:lnTo>
                  <a:cubicBezTo>
                    <a:pt x="67062" y="26906"/>
                    <a:pt x="67075" y="43609"/>
                    <a:pt x="67075" y="44037"/>
                  </a:cubicBezTo>
                  <a:lnTo>
                    <a:pt x="67075" y="44037"/>
                  </a:lnTo>
                  <a:cubicBezTo>
                    <a:pt x="67075" y="43609"/>
                    <a:pt x="67100" y="26885"/>
                    <a:pt x="67138" y="75"/>
                  </a:cubicBezTo>
                  <a:lnTo>
                    <a:pt x="67138" y="25"/>
                  </a:lnTo>
                  <a:lnTo>
                    <a:pt x="67100" y="25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5"/>
            <p:cNvSpPr/>
            <p:nvPr/>
          </p:nvSpPr>
          <p:spPr>
            <a:xfrm>
              <a:off x="1944825" y="2631450"/>
              <a:ext cx="165700" cy="161925"/>
            </a:xfrm>
            <a:custGeom>
              <a:rect b="b" l="l" r="r" t="t"/>
              <a:pathLst>
                <a:path extrusionOk="0" h="6477" w="6628">
                  <a:moveTo>
                    <a:pt x="38" y="1"/>
                  </a:moveTo>
                  <a:lnTo>
                    <a:pt x="1" y="6477"/>
                  </a:lnTo>
                  <a:lnTo>
                    <a:pt x="38" y="6477"/>
                  </a:lnTo>
                  <a:cubicBezTo>
                    <a:pt x="3622" y="6477"/>
                    <a:pt x="6577" y="3610"/>
                    <a:pt x="6628" y="101"/>
                  </a:cubicBezTo>
                  <a:lnTo>
                    <a:pt x="38" y="1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5"/>
            <p:cNvSpPr/>
            <p:nvPr/>
          </p:nvSpPr>
          <p:spPr>
            <a:xfrm>
              <a:off x="2002675" y="2729225"/>
              <a:ext cx="215675" cy="126400"/>
            </a:xfrm>
            <a:custGeom>
              <a:rect b="b" l="l" r="r" t="t"/>
              <a:pathLst>
                <a:path extrusionOk="0" h="5056" w="8627">
                  <a:moveTo>
                    <a:pt x="2679" y="1"/>
                  </a:moveTo>
                  <a:lnTo>
                    <a:pt x="742" y="13"/>
                  </a:lnTo>
                  <a:lnTo>
                    <a:pt x="189" y="26"/>
                  </a:lnTo>
                  <a:cubicBezTo>
                    <a:pt x="126" y="26"/>
                    <a:pt x="63" y="38"/>
                    <a:pt x="0" y="38"/>
                  </a:cubicBezTo>
                  <a:cubicBezTo>
                    <a:pt x="45" y="47"/>
                    <a:pt x="89" y="56"/>
                    <a:pt x="134" y="56"/>
                  </a:cubicBezTo>
                  <a:cubicBezTo>
                    <a:pt x="152" y="56"/>
                    <a:pt x="171" y="54"/>
                    <a:pt x="189" y="51"/>
                  </a:cubicBezTo>
                  <a:lnTo>
                    <a:pt x="742" y="63"/>
                  </a:lnTo>
                  <a:lnTo>
                    <a:pt x="2661" y="88"/>
                  </a:lnTo>
                  <a:lnTo>
                    <a:pt x="2661" y="88"/>
                  </a:lnTo>
                  <a:lnTo>
                    <a:pt x="4402" y="2302"/>
                  </a:lnTo>
                  <a:lnTo>
                    <a:pt x="6577" y="5043"/>
                  </a:lnTo>
                  <a:lnTo>
                    <a:pt x="6590" y="5056"/>
                  </a:lnTo>
                  <a:lnTo>
                    <a:pt x="6602" y="5056"/>
                  </a:lnTo>
                  <a:lnTo>
                    <a:pt x="8073" y="5043"/>
                  </a:lnTo>
                  <a:lnTo>
                    <a:pt x="8488" y="5030"/>
                  </a:lnTo>
                  <a:cubicBezTo>
                    <a:pt x="8526" y="5030"/>
                    <a:pt x="8576" y="5030"/>
                    <a:pt x="8627" y="5018"/>
                  </a:cubicBezTo>
                  <a:cubicBezTo>
                    <a:pt x="8576" y="5018"/>
                    <a:pt x="8526" y="5005"/>
                    <a:pt x="8476" y="5005"/>
                  </a:cubicBezTo>
                  <a:lnTo>
                    <a:pt x="8073" y="5005"/>
                  </a:lnTo>
                  <a:lnTo>
                    <a:pt x="6618" y="4980"/>
                  </a:lnTo>
                  <a:lnTo>
                    <a:pt x="6618" y="4980"/>
                  </a:lnTo>
                  <a:lnTo>
                    <a:pt x="4477" y="2239"/>
                  </a:lnTo>
                  <a:lnTo>
                    <a:pt x="2717" y="13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5"/>
            <p:cNvSpPr/>
            <p:nvPr/>
          </p:nvSpPr>
          <p:spPr>
            <a:xfrm>
              <a:off x="2170850" y="2872575"/>
              <a:ext cx="106600" cy="2550"/>
            </a:xfrm>
            <a:custGeom>
              <a:rect b="b" l="l" r="r" t="t"/>
              <a:pathLst>
                <a:path extrusionOk="0" h="102" w="4264">
                  <a:moveTo>
                    <a:pt x="2126" y="1"/>
                  </a:moveTo>
                  <a:cubicBezTo>
                    <a:pt x="944" y="1"/>
                    <a:pt x="1" y="26"/>
                    <a:pt x="1" y="51"/>
                  </a:cubicBezTo>
                  <a:cubicBezTo>
                    <a:pt x="1" y="76"/>
                    <a:pt x="957" y="101"/>
                    <a:pt x="2126" y="101"/>
                  </a:cubicBezTo>
                  <a:cubicBezTo>
                    <a:pt x="3308" y="101"/>
                    <a:pt x="4264" y="76"/>
                    <a:pt x="4264" y="51"/>
                  </a:cubicBezTo>
                  <a:cubicBezTo>
                    <a:pt x="4264" y="26"/>
                    <a:pt x="3308" y="1"/>
                    <a:pt x="212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5"/>
            <p:cNvSpPr/>
            <p:nvPr/>
          </p:nvSpPr>
          <p:spPr>
            <a:xfrm>
              <a:off x="2170850" y="2892375"/>
              <a:ext cx="106600" cy="2550"/>
            </a:xfrm>
            <a:custGeom>
              <a:rect b="b" l="l" r="r" t="t"/>
              <a:pathLst>
                <a:path extrusionOk="0" h="102" w="4264">
                  <a:moveTo>
                    <a:pt x="2126" y="1"/>
                  </a:moveTo>
                  <a:cubicBezTo>
                    <a:pt x="944" y="1"/>
                    <a:pt x="1" y="13"/>
                    <a:pt x="1" y="51"/>
                  </a:cubicBezTo>
                  <a:cubicBezTo>
                    <a:pt x="1" y="76"/>
                    <a:pt x="957" y="101"/>
                    <a:pt x="2126" y="101"/>
                  </a:cubicBezTo>
                  <a:cubicBezTo>
                    <a:pt x="3308" y="101"/>
                    <a:pt x="4264" y="76"/>
                    <a:pt x="4264" y="51"/>
                  </a:cubicBezTo>
                  <a:cubicBezTo>
                    <a:pt x="4264" y="13"/>
                    <a:pt x="3308" y="1"/>
                    <a:pt x="212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5"/>
            <p:cNvSpPr/>
            <p:nvPr/>
          </p:nvSpPr>
          <p:spPr>
            <a:xfrm>
              <a:off x="1754950" y="2446300"/>
              <a:ext cx="329800" cy="323500"/>
            </a:xfrm>
            <a:custGeom>
              <a:rect b="b" l="l" r="r" t="t"/>
              <a:pathLst>
                <a:path extrusionOk="0" h="12940" w="13192">
                  <a:moveTo>
                    <a:pt x="6602" y="0"/>
                  </a:moveTo>
                  <a:cubicBezTo>
                    <a:pt x="2981" y="0"/>
                    <a:pt x="0" y="2930"/>
                    <a:pt x="0" y="6476"/>
                  </a:cubicBezTo>
                  <a:cubicBezTo>
                    <a:pt x="0" y="9985"/>
                    <a:pt x="2918" y="12889"/>
                    <a:pt x="6502" y="12940"/>
                  </a:cubicBezTo>
                  <a:lnTo>
                    <a:pt x="6590" y="6476"/>
                  </a:lnTo>
                  <a:lnTo>
                    <a:pt x="13191" y="6476"/>
                  </a:lnTo>
                  <a:cubicBezTo>
                    <a:pt x="13191" y="2930"/>
                    <a:pt x="10224" y="0"/>
                    <a:pt x="660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5"/>
            <p:cNvSpPr/>
            <p:nvPr/>
          </p:nvSpPr>
          <p:spPr>
            <a:xfrm>
              <a:off x="1706525" y="2454475"/>
              <a:ext cx="148725" cy="106900"/>
            </a:xfrm>
            <a:custGeom>
              <a:rect b="b" l="l" r="r" t="t"/>
              <a:pathLst>
                <a:path extrusionOk="0" h="4276" w="5949">
                  <a:moveTo>
                    <a:pt x="1" y="0"/>
                  </a:moveTo>
                  <a:lnTo>
                    <a:pt x="1" y="0"/>
                  </a:lnTo>
                  <a:cubicBezTo>
                    <a:pt x="51" y="88"/>
                    <a:pt x="127" y="164"/>
                    <a:pt x="202" y="227"/>
                  </a:cubicBezTo>
                  <a:lnTo>
                    <a:pt x="781" y="805"/>
                  </a:lnTo>
                  <a:cubicBezTo>
                    <a:pt x="1271" y="1308"/>
                    <a:pt x="1963" y="1987"/>
                    <a:pt x="2717" y="2729"/>
                  </a:cubicBezTo>
                  <a:lnTo>
                    <a:pt x="4289" y="4263"/>
                  </a:lnTo>
                  <a:lnTo>
                    <a:pt x="4302" y="4276"/>
                  </a:lnTo>
                  <a:lnTo>
                    <a:pt x="4327" y="4276"/>
                  </a:lnTo>
                  <a:lnTo>
                    <a:pt x="5509" y="4112"/>
                  </a:lnTo>
                  <a:lnTo>
                    <a:pt x="5836" y="4062"/>
                  </a:lnTo>
                  <a:cubicBezTo>
                    <a:pt x="5873" y="4049"/>
                    <a:pt x="5911" y="4049"/>
                    <a:pt x="5949" y="4037"/>
                  </a:cubicBezTo>
                  <a:cubicBezTo>
                    <a:pt x="5936" y="4032"/>
                    <a:pt x="5924" y="4031"/>
                    <a:pt x="5911" y="4031"/>
                  </a:cubicBezTo>
                  <a:cubicBezTo>
                    <a:pt x="5886" y="4031"/>
                    <a:pt x="5861" y="4037"/>
                    <a:pt x="5836" y="4037"/>
                  </a:cubicBezTo>
                  <a:lnTo>
                    <a:pt x="5509" y="4074"/>
                  </a:lnTo>
                  <a:lnTo>
                    <a:pt x="4337" y="4198"/>
                  </a:lnTo>
                  <a:lnTo>
                    <a:pt x="4337" y="4198"/>
                  </a:lnTo>
                  <a:cubicBezTo>
                    <a:pt x="3887" y="3748"/>
                    <a:pt x="3352" y="3226"/>
                    <a:pt x="2780" y="2666"/>
                  </a:cubicBezTo>
                  <a:cubicBezTo>
                    <a:pt x="2025" y="1912"/>
                    <a:pt x="1334" y="1245"/>
                    <a:pt x="831" y="767"/>
                  </a:cubicBezTo>
                  <a:lnTo>
                    <a:pt x="227" y="201"/>
                  </a:lnTo>
                  <a:cubicBezTo>
                    <a:pt x="152" y="126"/>
                    <a:pt x="76" y="63"/>
                    <a:pt x="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5"/>
            <p:cNvSpPr/>
            <p:nvPr/>
          </p:nvSpPr>
          <p:spPr>
            <a:xfrm>
              <a:off x="1557850" y="2445975"/>
              <a:ext cx="106900" cy="2550"/>
            </a:xfrm>
            <a:custGeom>
              <a:rect b="b" l="l" r="r" t="t"/>
              <a:pathLst>
                <a:path extrusionOk="0" h="102" w="4276">
                  <a:moveTo>
                    <a:pt x="2138" y="1"/>
                  </a:moveTo>
                  <a:cubicBezTo>
                    <a:pt x="956" y="1"/>
                    <a:pt x="0" y="26"/>
                    <a:pt x="0" y="51"/>
                  </a:cubicBezTo>
                  <a:cubicBezTo>
                    <a:pt x="0" y="76"/>
                    <a:pt x="956" y="101"/>
                    <a:pt x="2138" y="101"/>
                  </a:cubicBezTo>
                  <a:cubicBezTo>
                    <a:pt x="3320" y="101"/>
                    <a:pt x="4275" y="76"/>
                    <a:pt x="4275" y="51"/>
                  </a:cubicBezTo>
                  <a:cubicBezTo>
                    <a:pt x="4275" y="26"/>
                    <a:pt x="3320" y="1"/>
                    <a:pt x="213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5"/>
            <p:cNvSpPr/>
            <p:nvPr/>
          </p:nvSpPr>
          <p:spPr>
            <a:xfrm>
              <a:off x="1557850" y="2465775"/>
              <a:ext cx="106900" cy="2550"/>
            </a:xfrm>
            <a:custGeom>
              <a:rect b="b" l="l" r="r" t="t"/>
              <a:pathLst>
                <a:path extrusionOk="0" h="102" w="4276">
                  <a:moveTo>
                    <a:pt x="2138" y="1"/>
                  </a:moveTo>
                  <a:cubicBezTo>
                    <a:pt x="956" y="1"/>
                    <a:pt x="0" y="26"/>
                    <a:pt x="0" y="51"/>
                  </a:cubicBezTo>
                  <a:cubicBezTo>
                    <a:pt x="0" y="76"/>
                    <a:pt x="956" y="101"/>
                    <a:pt x="2138" y="101"/>
                  </a:cubicBezTo>
                  <a:cubicBezTo>
                    <a:pt x="3320" y="101"/>
                    <a:pt x="4275" y="76"/>
                    <a:pt x="4275" y="51"/>
                  </a:cubicBezTo>
                  <a:cubicBezTo>
                    <a:pt x="4275" y="26"/>
                    <a:pt x="3320" y="1"/>
                    <a:pt x="213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5"/>
            <p:cNvSpPr/>
            <p:nvPr/>
          </p:nvSpPr>
          <p:spPr>
            <a:xfrm>
              <a:off x="2367975" y="2188200"/>
              <a:ext cx="128275" cy="151225"/>
            </a:xfrm>
            <a:custGeom>
              <a:rect b="b" l="l" r="r" t="t"/>
              <a:pathLst>
                <a:path extrusionOk="0" h="6049" w="5131">
                  <a:moveTo>
                    <a:pt x="5106" y="0"/>
                  </a:moveTo>
                  <a:cubicBezTo>
                    <a:pt x="3886" y="25"/>
                    <a:pt x="2704" y="478"/>
                    <a:pt x="1786" y="1296"/>
                  </a:cubicBezTo>
                  <a:cubicBezTo>
                    <a:pt x="604" y="2327"/>
                    <a:pt x="0" y="3886"/>
                    <a:pt x="189" y="5458"/>
                  </a:cubicBezTo>
                  <a:cubicBezTo>
                    <a:pt x="214" y="5646"/>
                    <a:pt x="239" y="5835"/>
                    <a:pt x="290" y="6036"/>
                  </a:cubicBezTo>
                  <a:lnTo>
                    <a:pt x="290" y="6049"/>
                  </a:lnTo>
                  <a:lnTo>
                    <a:pt x="5131" y="4955"/>
                  </a:lnTo>
                  <a:lnTo>
                    <a:pt x="5131" y="4024"/>
                  </a:lnTo>
                  <a:lnTo>
                    <a:pt x="510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5"/>
            <p:cNvSpPr/>
            <p:nvPr/>
          </p:nvSpPr>
          <p:spPr>
            <a:xfrm>
              <a:off x="2371750" y="2188200"/>
              <a:ext cx="124500" cy="151225"/>
            </a:xfrm>
            <a:custGeom>
              <a:rect b="b" l="l" r="r" t="t"/>
              <a:pathLst>
                <a:path extrusionOk="0" h="6049" w="4980">
                  <a:moveTo>
                    <a:pt x="4942" y="0"/>
                  </a:moveTo>
                  <a:lnTo>
                    <a:pt x="4942" y="1"/>
                  </a:lnTo>
                  <a:lnTo>
                    <a:pt x="4942" y="1"/>
                  </a:lnTo>
                  <a:cubicBezTo>
                    <a:pt x="4946" y="1"/>
                    <a:pt x="4951" y="0"/>
                    <a:pt x="4955" y="0"/>
                  </a:cubicBezTo>
                  <a:close/>
                  <a:moveTo>
                    <a:pt x="4942" y="1"/>
                  </a:moveTo>
                  <a:lnTo>
                    <a:pt x="4942" y="1"/>
                  </a:lnTo>
                  <a:cubicBezTo>
                    <a:pt x="3727" y="29"/>
                    <a:pt x="2550" y="481"/>
                    <a:pt x="1635" y="1296"/>
                  </a:cubicBezTo>
                  <a:cubicBezTo>
                    <a:pt x="591" y="2188"/>
                    <a:pt x="0" y="3509"/>
                    <a:pt x="13" y="4892"/>
                  </a:cubicBezTo>
                  <a:cubicBezTo>
                    <a:pt x="0" y="5081"/>
                    <a:pt x="13" y="5269"/>
                    <a:pt x="38" y="5458"/>
                  </a:cubicBezTo>
                  <a:cubicBezTo>
                    <a:pt x="63" y="5646"/>
                    <a:pt x="88" y="5835"/>
                    <a:pt x="126" y="6036"/>
                  </a:cubicBezTo>
                  <a:lnTo>
                    <a:pt x="126" y="6049"/>
                  </a:lnTo>
                  <a:lnTo>
                    <a:pt x="4980" y="4967"/>
                  </a:lnTo>
                  <a:lnTo>
                    <a:pt x="4980" y="4024"/>
                  </a:lnTo>
                  <a:lnTo>
                    <a:pt x="4942" y="1"/>
                  </a:ln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5"/>
            <p:cNvSpPr/>
            <p:nvPr/>
          </p:nvSpPr>
          <p:spPr>
            <a:xfrm>
              <a:off x="2509125" y="2188825"/>
              <a:ext cx="124525" cy="150600"/>
            </a:xfrm>
            <a:custGeom>
              <a:rect b="b" l="l" r="r" t="t"/>
              <a:pathLst>
                <a:path extrusionOk="0" h="6024" w="4981">
                  <a:moveTo>
                    <a:pt x="0" y="0"/>
                  </a:moveTo>
                  <a:lnTo>
                    <a:pt x="26" y="4024"/>
                  </a:lnTo>
                  <a:lnTo>
                    <a:pt x="26" y="4968"/>
                  </a:lnTo>
                  <a:lnTo>
                    <a:pt x="4867" y="6024"/>
                  </a:lnTo>
                  <a:cubicBezTo>
                    <a:pt x="4942" y="5672"/>
                    <a:pt x="4980" y="5332"/>
                    <a:pt x="4980" y="4980"/>
                  </a:cubicBezTo>
                  <a:cubicBezTo>
                    <a:pt x="4967" y="4213"/>
                    <a:pt x="4791" y="3459"/>
                    <a:pt x="4464" y="2767"/>
                  </a:cubicBezTo>
                  <a:lnTo>
                    <a:pt x="4477" y="2754"/>
                  </a:lnTo>
                  <a:cubicBezTo>
                    <a:pt x="3760" y="1208"/>
                    <a:pt x="2264" y="164"/>
                    <a:pt x="566" y="26"/>
                  </a:cubicBezTo>
                  <a:lnTo>
                    <a:pt x="415" y="13"/>
                  </a:lnTo>
                  <a:lnTo>
                    <a:pt x="315" y="13"/>
                  </a:lnTo>
                  <a:cubicBezTo>
                    <a:pt x="214" y="13"/>
                    <a:pt x="126" y="0"/>
                    <a:pt x="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5"/>
            <p:cNvSpPr/>
            <p:nvPr/>
          </p:nvSpPr>
          <p:spPr>
            <a:xfrm>
              <a:off x="2508800" y="2188500"/>
              <a:ext cx="124850" cy="150625"/>
            </a:xfrm>
            <a:custGeom>
              <a:rect b="b" l="l" r="r" t="t"/>
              <a:pathLst>
                <a:path extrusionOk="0" h="6025" w="4994">
                  <a:moveTo>
                    <a:pt x="13" y="1"/>
                  </a:moveTo>
                  <a:lnTo>
                    <a:pt x="1" y="13"/>
                  </a:lnTo>
                  <a:lnTo>
                    <a:pt x="14" y="13"/>
                  </a:lnTo>
                  <a:lnTo>
                    <a:pt x="13" y="1"/>
                  </a:lnTo>
                  <a:close/>
                  <a:moveTo>
                    <a:pt x="14" y="13"/>
                  </a:moveTo>
                  <a:lnTo>
                    <a:pt x="39" y="4025"/>
                  </a:lnTo>
                  <a:lnTo>
                    <a:pt x="39" y="4968"/>
                  </a:lnTo>
                  <a:lnTo>
                    <a:pt x="4880" y="6024"/>
                  </a:lnTo>
                  <a:cubicBezTo>
                    <a:pt x="4955" y="5697"/>
                    <a:pt x="4993" y="5358"/>
                    <a:pt x="4993" y="5018"/>
                  </a:cubicBezTo>
                  <a:lnTo>
                    <a:pt x="4993" y="4981"/>
                  </a:lnTo>
                  <a:cubicBezTo>
                    <a:pt x="4980" y="4213"/>
                    <a:pt x="4817" y="3459"/>
                    <a:pt x="4477" y="2767"/>
                  </a:cubicBezTo>
                  <a:cubicBezTo>
                    <a:pt x="3761" y="1221"/>
                    <a:pt x="2264" y="177"/>
                    <a:pt x="567" y="39"/>
                  </a:cubicBezTo>
                  <a:lnTo>
                    <a:pt x="416" y="13"/>
                  </a:ln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5"/>
            <p:cNvSpPr/>
            <p:nvPr/>
          </p:nvSpPr>
          <p:spPr>
            <a:xfrm>
              <a:off x="2381800" y="2324950"/>
              <a:ext cx="242400" cy="124200"/>
            </a:xfrm>
            <a:custGeom>
              <a:rect b="b" l="l" r="r" t="t"/>
              <a:pathLst>
                <a:path extrusionOk="0" h="4968" w="9696">
                  <a:moveTo>
                    <a:pt x="4842" y="0"/>
                  </a:moveTo>
                  <a:lnTo>
                    <a:pt x="1" y="1082"/>
                  </a:lnTo>
                  <a:cubicBezTo>
                    <a:pt x="504" y="3358"/>
                    <a:pt x="2528" y="4967"/>
                    <a:pt x="4855" y="4967"/>
                  </a:cubicBezTo>
                  <a:cubicBezTo>
                    <a:pt x="7181" y="4955"/>
                    <a:pt x="9193" y="3333"/>
                    <a:pt x="9696" y="1057"/>
                  </a:cubicBezTo>
                  <a:lnTo>
                    <a:pt x="484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5"/>
            <p:cNvSpPr/>
            <p:nvPr/>
          </p:nvSpPr>
          <p:spPr>
            <a:xfrm>
              <a:off x="2694300" y="2305150"/>
              <a:ext cx="279800" cy="3475"/>
            </a:xfrm>
            <a:custGeom>
              <a:rect b="b" l="l" r="r" t="t"/>
              <a:pathLst>
                <a:path extrusionOk="0" h="139" w="11192">
                  <a:moveTo>
                    <a:pt x="5596" y="0"/>
                  </a:moveTo>
                  <a:cubicBezTo>
                    <a:pt x="2502" y="0"/>
                    <a:pt x="0" y="38"/>
                    <a:pt x="0" y="76"/>
                  </a:cubicBezTo>
                  <a:cubicBezTo>
                    <a:pt x="0" y="101"/>
                    <a:pt x="2502" y="138"/>
                    <a:pt x="5596" y="138"/>
                  </a:cubicBezTo>
                  <a:cubicBezTo>
                    <a:pt x="8689" y="138"/>
                    <a:pt x="11192" y="101"/>
                    <a:pt x="11192" y="76"/>
                  </a:cubicBezTo>
                  <a:cubicBezTo>
                    <a:pt x="11192" y="25"/>
                    <a:pt x="8689" y="0"/>
                    <a:pt x="559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5"/>
            <p:cNvSpPr/>
            <p:nvPr/>
          </p:nvSpPr>
          <p:spPr>
            <a:xfrm>
              <a:off x="2694300" y="2273400"/>
              <a:ext cx="279800" cy="3150"/>
            </a:xfrm>
            <a:custGeom>
              <a:rect b="b" l="l" r="r" t="t"/>
              <a:pathLst>
                <a:path extrusionOk="0" h="126" w="11192">
                  <a:moveTo>
                    <a:pt x="5596" y="0"/>
                  </a:moveTo>
                  <a:cubicBezTo>
                    <a:pt x="2502" y="0"/>
                    <a:pt x="0" y="25"/>
                    <a:pt x="0" y="63"/>
                  </a:cubicBezTo>
                  <a:cubicBezTo>
                    <a:pt x="0" y="101"/>
                    <a:pt x="2502" y="126"/>
                    <a:pt x="5596" y="126"/>
                  </a:cubicBezTo>
                  <a:cubicBezTo>
                    <a:pt x="8689" y="126"/>
                    <a:pt x="11192" y="101"/>
                    <a:pt x="11192" y="63"/>
                  </a:cubicBezTo>
                  <a:cubicBezTo>
                    <a:pt x="11192" y="25"/>
                    <a:pt x="8689" y="0"/>
                    <a:pt x="559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5"/>
            <p:cNvSpPr/>
            <p:nvPr/>
          </p:nvSpPr>
          <p:spPr>
            <a:xfrm>
              <a:off x="2694300" y="2241325"/>
              <a:ext cx="279800" cy="3475"/>
            </a:xfrm>
            <a:custGeom>
              <a:rect b="b" l="l" r="r" t="t"/>
              <a:pathLst>
                <a:path extrusionOk="0" h="139" w="11192">
                  <a:moveTo>
                    <a:pt x="5596" y="0"/>
                  </a:moveTo>
                  <a:cubicBezTo>
                    <a:pt x="2502" y="0"/>
                    <a:pt x="0" y="38"/>
                    <a:pt x="0" y="63"/>
                  </a:cubicBezTo>
                  <a:cubicBezTo>
                    <a:pt x="0" y="101"/>
                    <a:pt x="2502" y="139"/>
                    <a:pt x="5596" y="139"/>
                  </a:cubicBezTo>
                  <a:cubicBezTo>
                    <a:pt x="8689" y="139"/>
                    <a:pt x="11192" y="101"/>
                    <a:pt x="11192" y="63"/>
                  </a:cubicBezTo>
                  <a:cubicBezTo>
                    <a:pt x="11192" y="38"/>
                    <a:pt x="8689" y="0"/>
                    <a:pt x="559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5"/>
            <p:cNvSpPr/>
            <p:nvPr/>
          </p:nvSpPr>
          <p:spPr>
            <a:xfrm>
              <a:off x="2694300" y="2334700"/>
              <a:ext cx="279800" cy="3475"/>
            </a:xfrm>
            <a:custGeom>
              <a:rect b="b" l="l" r="r" t="t"/>
              <a:pathLst>
                <a:path extrusionOk="0" h="139" w="11192">
                  <a:moveTo>
                    <a:pt x="5596" y="0"/>
                  </a:moveTo>
                  <a:cubicBezTo>
                    <a:pt x="2502" y="0"/>
                    <a:pt x="0" y="25"/>
                    <a:pt x="0" y="63"/>
                  </a:cubicBezTo>
                  <a:cubicBezTo>
                    <a:pt x="0" y="101"/>
                    <a:pt x="2502" y="139"/>
                    <a:pt x="5596" y="139"/>
                  </a:cubicBezTo>
                  <a:cubicBezTo>
                    <a:pt x="8689" y="139"/>
                    <a:pt x="11192" y="101"/>
                    <a:pt x="11192" y="63"/>
                  </a:cubicBezTo>
                  <a:cubicBezTo>
                    <a:pt x="11192" y="25"/>
                    <a:pt x="8689" y="0"/>
                    <a:pt x="559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5"/>
            <p:cNvSpPr/>
            <p:nvPr/>
          </p:nvSpPr>
          <p:spPr>
            <a:xfrm>
              <a:off x="2695550" y="2367075"/>
              <a:ext cx="192100" cy="3175"/>
            </a:xfrm>
            <a:custGeom>
              <a:rect b="b" l="l" r="r" t="t"/>
              <a:pathLst>
                <a:path extrusionOk="0" h="127" w="7684">
                  <a:moveTo>
                    <a:pt x="3836" y="0"/>
                  </a:moveTo>
                  <a:cubicBezTo>
                    <a:pt x="1710" y="0"/>
                    <a:pt x="0" y="26"/>
                    <a:pt x="0" y="63"/>
                  </a:cubicBezTo>
                  <a:cubicBezTo>
                    <a:pt x="0" y="101"/>
                    <a:pt x="1710" y="126"/>
                    <a:pt x="3836" y="126"/>
                  </a:cubicBezTo>
                  <a:cubicBezTo>
                    <a:pt x="5961" y="126"/>
                    <a:pt x="7684" y="101"/>
                    <a:pt x="7684" y="63"/>
                  </a:cubicBezTo>
                  <a:cubicBezTo>
                    <a:pt x="7684" y="26"/>
                    <a:pt x="5961" y="0"/>
                    <a:pt x="383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5"/>
            <p:cNvSpPr/>
            <p:nvPr/>
          </p:nvSpPr>
          <p:spPr>
            <a:xfrm>
              <a:off x="2401300" y="2599400"/>
              <a:ext cx="28625" cy="321625"/>
            </a:xfrm>
            <a:custGeom>
              <a:rect b="b" l="l" r="r" t="t"/>
              <a:pathLst>
                <a:path extrusionOk="0" h="12865" w="1145">
                  <a:moveTo>
                    <a:pt x="0" y="0"/>
                  </a:moveTo>
                  <a:lnTo>
                    <a:pt x="0" y="12864"/>
                  </a:lnTo>
                  <a:lnTo>
                    <a:pt x="1145" y="12864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5"/>
            <p:cNvSpPr/>
            <p:nvPr/>
          </p:nvSpPr>
          <p:spPr>
            <a:xfrm>
              <a:off x="2456950" y="2708475"/>
              <a:ext cx="28625" cy="212550"/>
            </a:xfrm>
            <a:custGeom>
              <a:rect b="b" l="l" r="r" t="t"/>
              <a:pathLst>
                <a:path extrusionOk="0" h="8502" w="1145">
                  <a:moveTo>
                    <a:pt x="0" y="1"/>
                  </a:moveTo>
                  <a:lnTo>
                    <a:pt x="0" y="8501"/>
                  </a:lnTo>
                  <a:lnTo>
                    <a:pt x="1144" y="8501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5"/>
            <p:cNvSpPr/>
            <p:nvPr/>
          </p:nvSpPr>
          <p:spPr>
            <a:xfrm>
              <a:off x="2512575" y="2639325"/>
              <a:ext cx="28650" cy="283250"/>
            </a:xfrm>
            <a:custGeom>
              <a:rect b="b" l="l" r="r" t="t"/>
              <a:pathLst>
                <a:path extrusionOk="0" h="11330" w="1146">
                  <a:moveTo>
                    <a:pt x="1" y="0"/>
                  </a:moveTo>
                  <a:lnTo>
                    <a:pt x="1" y="11330"/>
                  </a:lnTo>
                  <a:lnTo>
                    <a:pt x="1145" y="11330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5"/>
            <p:cNvSpPr/>
            <p:nvPr/>
          </p:nvSpPr>
          <p:spPr>
            <a:xfrm>
              <a:off x="2567900" y="2611650"/>
              <a:ext cx="28950" cy="309375"/>
            </a:xfrm>
            <a:custGeom>
              <a:rect b="b" l="l" r="r" t="t"/>
              <a:pathLst>
                <a:path extrusionOk="0" h="12375" w="1158">
                  <a:moveTo>
                    <a:pt x="1" y="1"/>
                  </a:moveTo>
                  <a:lnTo>
                    <a:pt x="1" y="12374"/>
                  </a:lnTo>
                  <a:lnTo>
                    <a:pt x="1158" y="12374"/>
                  </a:lnTo>
                  <a:lnTo>
                    <a:pt x="115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5"/>
            <p:cNvSpPr/>
            <p:nvPr/>
          </p:nvSpPr>
          <p:spPr>
            <a:xfrm>
              <a:off x="2623550" y="2715075"/>
              <a:ext cx="28950" cy="205950"/>
            </a:xfrm>
            <a:custGeom>
              <a:rect b="b" l="l" r="r" t="t"/>
              <a:pathLst>
                <a:path extrusionOk="0" h="8238" w="1158">
                  <a:moveTo>
                    <a:pt x="1" y="1"/>
                  </a:moveTo>
                  <a:lnTo>
                    <a:pt x="1" y="8237"/>
                  </a:lnTo>
                  <a:lnTo>
                    <a:pt x="1158" y="8237"/>
                  </a:lnTo>
                  <a:lnTo>
                    <a:pt x="115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5"/>
            <p:cNvSpPr/>
            <p:nvPr/>
          </p:nvSpPr>
          <p:spPr>
            <a:xfrm>
              <a:off x="2679200" y="2755625"/>
              <a:ext cx="28950" cy="165400"/>
            </a:xfrm>
            <a:custGeom>
              <a:rect b="b" l="l" r="r" t="t"/>
              <a:pathLst>
                <a:path extrusionOk="0" h="6616" w="1158">
                  <a:moveTo>
                    <a:pt x="0" y="1"/>
                  </a:moveTo>
                  <a:lnTo>
                    <a:pt x="0" y="6615"/>
                  </a:lnTo>
                  <a:lnTo>
                    <a:pt x="1157" y="6615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5"/>
            <p:cNvSpPr/>
            <p:nvPr/>
          </p:nvSpPr>
          <p:spPr>
            <a:xfrm>
              <a:off x="2734850" y="2632400"/>
              <a:ext cx="28625" cy="288625"/>
            </a:xfrm>
            <a:custGeom>
              <a:rect b="b" l="l" r="r" t="t"/>
              <a:pathLst>
                <a:path extrusionOk="0" h="11545" w="1145">
                  <a:moveTo>
                    <a:pt x="0" y="0"/>
                  </a:moveTo>
                  <a:lnTo>
                    <a:pt x="0" y="11544"/>
                  </a:lnTo>
                  <a:lnTo>
                    <a:pt x="1144" y="11544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5"/>
            <p:cNvSpPr/>
            <p:nvPr/>
          </p:nvSpPr>
          <p:spPr>
            <a:xfrm>
              <a:off x="2790475" y="2684275"/>
              <a:ext cx="28650" cy="236750"/>
            </a:xfrm>
            <a:custGeom>
              <a:rect b="b" l="l" r="r" t="t"/>
              <a:pathLst>
                <a:path extrusionOk="0" h="9470" w="1146">
                  <a:moveTo>
                    <a:pt x="1" y="0"/>
                  </a:moveTo>
                  <a:lnTo>
                    <a:pt x="1" y="9469"/>
                  </a:lnTo>
                  <a:lnTo>
                    <a:pt x="1145" y="9469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5"/>
            <p:cNvSpPr/>
            <p:nvPr/>
          </p:nvSpPr>
          <p:spPr>
            <a:xfrm>
              <a:off x="2846125" y="2642775"/>
              <a:ext cx="28625" cy="278250"/>
            </a:xfrm>
            <a:custGeom>
              <a:rect b="b" l="l" r="r" t="t"/>
              <a:pathLst>
                <a:path extrusionOk="0" h="11130" w="1145">
                  <a:moveTo>
                    <a:pt x="1" y="0"/>
                  </a:moveTo>
                  <a:lnTo>
                    <a:pt x="1" y="11129"/>
                  </a:lnTo>
                  <a:lnTo>
                    <a:pt x="1145" y="11129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5"/>
            <p:cNvSpPr/>
            <p:nvPr/>
          </p:nvSpPr>
          <p:spPr>
            <a:xfrm>
              <a:off x="2901775" y="2731425"/>
              <a:ext cx="28625" cy="189600"/>
            </a:xfrm>
            <a:custGeom>
              <a:rect b="b" l="l" r="r" t="t"/>
              <a:pathLst>
                <a:path extrusionOk="0" h="7584" w="1145">
                  <a:moveTo>
                    <a:pt x="0" y="1"/>
                  </a:moveTo>
                  <a:lnTo>
                    <a:pt x="0" y="7583"/>
                  </a:lnTo>
                  <a:lnTo>
                    <a:pt x="1145" y="7583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5"/>
            <p:cNvSpPr/>
            <p:nvPr/>
          </p:nvSpPr>
          <p:spPr>
            <a:xfrm>
              <a:off x="2957100" y="2695600"/>
              <a:ext cx="28950" cy="225425"/>
            </a:xfrm>
            <a:custGeom>
              <a:rect b="b" l="l" r="r" t="t"/>
              <a:pathLst>
                <a:path extrusionOk="0" h="9017" w="1158">
                  <a:moveTo>
                    <a:pt x="1" y="0"/>
                  </a:moveTo>
                  <a:lnTo>
                    <a:pt x="1" y="9016"/>
                  </a:lnTo>
                  <a:lnTo>
                    <a:pt x="1157" y="9016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5"/>
            <p:cNvSpPr/>
            <p:nvPr/>
          </p:nvSpPr>
          <p:spPr>
            <a:xfrm>
              <a:off x="2387775" y="2942375"/>
              <a:ext cx="609900" cy="2225"/>
            </a:xfrm>
            <a:custGeom>
              <a:rect b="b" l="l" r="r" t="t"/>
              <a:pathLst>
                <a:path extrusionOk="0" h="89" w="24396">
                  <a:moveTo>
                    <a:pt x="12198" y="0"/>
                  </a:moveTo>
                  <a:cubicBezTo>
                    <a:pt x="5458" y="0"/>
                    <a:pt x="1" y="25"/>
                    <a:pt x="1" y="50"/>
                  </a:cubicBezTo>
                  <a:cubicBezTo>
                    <a:pt x="1" y="63"/>
                    <a:pt x="5458" y="88"/>
                    <a:pt x="12198" y="88"/>
                  </a:cubicBezTo>
                  <a:cubicBezTo>
                    <a:pt x="18938" y="88"/>
                    <a:pt x="24396" y="76"/>
                    <a:pt x="24396" y="50"/>
                  </a:cubicBezTo>
                  <a:cubicBezTo>
                    <a:pt x="24396" y="13"/>
                    <a:pt x="18938" y="0"/>
                    <a:pt x="12198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5"/>
            <p:cNvSpPr/>
            <p:nvPr/>
          </p:nvSpPr>
          <p:spPr>
            <a:xfrm>
              <a:off x="2399725" y="2967600"/>
              <a:ext cx="42450" cy="2450"/>
            </a:xfrm>
            <a:custGeom>
              <a:rect b="b" l="l" r="r" t="t"/>
              <a:pathLst>
                <a:path extrusionOk="0" h="98" w="1698">
                  <a:moveTo>
                    <a:pt x="849" y="0"/>
                  </a:moveTo>
                  <a:cubicBezTo>
                    <a:pt x="566" y="0"/>
                    <a:pt x="283" y="16"/>
                    <a:pt x="0" y="47"/>
                  </a:cubicBezTo>
                  <a:cubicBezTo>
                    <a:pt x="0" y="73"/>
                    <a:pt x="378" y="98"/>
                    <a:pt x="843" y="98"/>
                  </a:cubicBezTo>
                  <a:cubicBezTo>
                    <a:pt x="1321" y="98"/>
                    <a:pt x="1698" y="73"/>
                    <a:pt x="1698" y="47"/>
                  </a:cubicBezTo>
                  <a:cubicBezTo>
                    <a:pt x="1415" y="16"/>
                    <a:pt x="1132" y="0"/>
                    <a:pt x="84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5"/>
            <p:cNvSpPr/>
            <p:nvPr/>
          </p:nvSpPr>
          <p:spPr>
            <a:xfrm>
              <a:off x="2462275" y="2968775"/>
              <a:ext cx="51275" cy="2550"/>
            </a:xfrm>
            <a:custGeom>
              <a:rect b="b" l="l" r="r" t="t"/>
              <a:pathLst>
                <a:path extrusionOk="0" h="102" w="2051">
                  <a:moveTo>
                    <a:pt x="1019" y="0"/>
                  </a:moveTo>
                  <a:cubicBezTo>
                    <a:pt x="453" y="0"/>
                    <a:pt x="1" y="26"/>
                    <a:pt x="1" y="51"/>
                  </a:cubicBezTo>
                  <a:cubicBezTo>
                    <a:pt x="1" y="76"/>
                    <a:pt x="453" y="101"/>
                    <a:pt x="1019" y="101"/>
                  </a:cubicBezTo>
                  <a:cubicBezTo>
                    <a:pt x="1585" y="101"/>
                    <a:pt x="2050" y="76"/>
                    <a:pt x="2050" y="51"/>
                  </a:cubicBezTo>
                  <a:cubicBezTo>
                    <a:pt x="2050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5"/>
            <p:cNvSpPr/>
            <p:nvPr/>
          </p:nvSpPr>
          <p:spPr>
            <a:xfrm>
              <a:off x="2522650" y="2968775"/>
              <a:ext cx="50950" cy="2550"/>
            </a:xfrm>
            <a:custGeom>
              <a:rect b="b" l="l" r="r" t="t"/>
              <a:pathLst>
                <a:path extrusionOk="0" h="102" w="2038">
                  <a:moveTo>
                    <a:pt x="1019" y="0"/>
                  </a:moveTo>
                  <a:cubicBezTo>
                    <a:pt x="453" y="0"/>
                    <a:pt x="0" y="26"/>
                    <a:pt x="0" y="51"/>
                  </a:cubicBezTo>
                  <a:cubicBezTo>
                    <a:pt x="0" y="76"/>
                    <a:pt x="453" y="101"/>
                    <a:pt x="1019" y="101"/>
                  </a:cubicBezTo>
                  <a:cubicBezTo>
                    <a:pt x="1585" y="101"/>
                    <a:pt x="2037" y="76"/>
                    <a:pt x="2037" y="51"/>
                  </a:cubicBezTo>
                  <a:cubicBezTo>
                    <a:pt x="2037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5"/>
            <p:cNvSpPr/>
            <p:nvPr/>
          </p:nvSpPr>
          <p:spPr>
            <a:xfrm>
              <a:off x="2583000" y="2968775"/>
              <a:ext cx="51275" cy="2550"/>
            </a:xfrm>
            <a:custGeom>
              <a:rect b="b" l="l" r="r" t="t"/>
              <a:pathLst>
                <a:path extrusionOk="0" h="102" w="2051">
                  <a:moveTo>
                    <a:pt x="1019" y="0"/>
                  </a:moveTo>
                  <a:cubicBezTo>
                    <a:pt x="466" y="0"/>
                    <a:pt x="1" y="26"/>
                    <a:pt x="1" y="51"/>
                  </a:cubicBezTo>
                  <a:cubicBezTo>
                    <a:pt x="1" y="76"/>
                    <a:pt x="466" y="101"/>
                    <a:pt x="1019" y="101"/>
                  </a:cubicBezTo>
                  <a:cubicBezTo>
                    <a:pt x="1585" y="101"/>
                    <a:pt x="2050" y="76"/>
                    <a:pt x="2050" y="51"/>
                  </a:cubicBezTo>
                  <a:cubicBezTo>
                    <a:pt x="2050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5"/>
            <p:cNvSpPr/>
            <p:nvPr/>
          </p:nvSpPr>
          <p:spPr>
            <a:xfrm>
              <a:off x="2643675" y="2968775"/>
              <a:ext cx="50950" cy="2550"/>
            </a:xfrm>
            <a:custGeom>
              <a:rect b="b" l="l" r="r" t="t"/>
              <a:pathLst>
                <a:path extrusionOk="0" h="102" w="2038">
                  <a:moveTo>
                    <a:pt x="1019" y="0"/>
                  </a:moveTo>
                  <a:cubicBezTo>
                    <a:pt x="453" y="0"/>
                    <a:pt x="0" y="26"/>
                    <a:pt x="0" y="51"/>
                  </a:cubicBezTo>
                  <a:cubicBezTo>
                    <a:pt x="0" y="76"/>
                    <a:pt x="453" y="101"/>
                    <a:pt x="1019" y="101"/>
                  </a:cubicBezTo>
                  <a:cubicBezTo>
                    <a:pt x="1585" y="101"/>
                    <a:pt x="2038" y="76"/>
                    <a:pt x="2038" y="51"/>
                  </a:cubicBezTo>
                  <a:cubicBezTo>
                    <a:pt x="2038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5"/>
            <p:cNvSpPr/>
            <p:nvPr/>
          </p:nvSpPr>
          <p:spPr>
            <a:xfrm>
              <a:off x="2704025" y="2968775"/>
              <a:ext cx="50950" cy="2550"/>
            </a:xfrm>
            <a:custGeom>
              <a:rect b="b" l="l" r="r" t="t"/>
              <a:pathLst>
                <a:path extrusionOk="0" h="102" w="2038">
                  <a:moveTo>
                    <a:pt x="1019" y="0"/>
                  </a:moveTo>
                  <a:cubicBezTo>
                    <a:pt x="454" y="0"/>
                    <a:pt x="1" y="26"/>
                    <a:pt x="1" y="51"/>
                  </a:cubicBezTo>
                  <a:cubicBezTo>
                    <a:pt x="1" y="76"/>
                    <a:pt x="454" y="101"/>
                    <a:pt x="1019" y="101"/>
                  </a:cubicBezTo>
                  <a:cubicBezTo>
                    <a:pt x="1585" y="101"/>
                    <a:pt x="2038" y="76"/>
                    <a:pt x="2038" y="51"/>
                  </a:cubicBezTo>
                  <a:cubicBezTo>
                    <a:pt x="2038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5"/>
            <p:cNvSpPr/>
            <p:nvPr/>
          </p:nvSpPr>
          <p:spPr>
            <a:xfrm>
              <a:off x="2764400" y="2968775"/>
              <a:ext cx="51250" cy="2550"/>
            </a:xfrm>
            <a:custGeom>
              <a:rect b="b" l="l" r="r" t="t"/>
              <a:pathLst>
                <a:path extrusionOk="0" h="102" w="2050">
                  <a:moveTo>
                    <a:pt x="1019" y="0"/>
                  </a:moveTo>
                  <a:cubicBezTo>
                    <a:pt x="453" y="0"/>
                    <a:pt x="0" y="26"/>
                    <a:pt x="0" y="51"/>
                  </a:cubicBezTo>
                  <a:cubicBezTo>
                    <a:pt x="0" y="76"/>
                    <a:pt x="453" y="101"/>
                    <a:pt x="1019" y="101"/>
                  </a:cubicBezTo>
                  <a:cubicBezTo>
                    <a:pt x="1585" y="101"/>
                    <a:pt x="2050" y="76"/>
                    <a:pt x="2050" y="51"/>
                  </a:cubicBezTo>
                  <a:cubicBezTo>
                    <a:pt x="2050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5"/>
            <p:cNvSpPr/>
            <p:nvPr/>
          </p:nvSpPr>
          <p:spPr>
            <a:xfrm>
              <a:off x="2825075" y="2968775"/>
              <a:ext cx="50950" cy="2550"/>
            </a:xfrm>
            <a:custGeom>
              <a:rect b="b" l="l" r="r" t="t"/>
              <a:pathLst>
                <a:path extrusionOk="0" h="102" w="2038">
                  <a:moveTo>
                    <a:pt x="1019" y="0"/>
                  </a:moveTo>
                  <a:cubicBezTo>
                    <a:pt x="453" y="0"/>
                    <a:pt x="0" y="26"/>
                    <a:pt x="0" y="51"/>
                  </a:cubicBezTo>
                  <a:cubicBezTo>
                    <a:pt x="0" y="76"/>
                    <a:pt x="453" y="101"/>
                    <a:pt x="1019" y="101"/>
                  </a:cubicBezTo>
                  <a:cubicBezTo>
                    <a:pt x="1585" y="101"/>
                    <a:pt x="2037" y="76"/>
                    <a:pt x="2037" y="51"/>
                  </a:cubicBezTo>
                  <a:cubicBezTo>
                    <a:pt x="2037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5"/>
            <p:cNvSpPr/>
            <p:nvPr/>
          </p:nvSpPr>
          <p:spPr>
            <a:xfrm>
              <a:off x="2885425" y="2968775"/>
              <a:ext cx="50950" cy="2550"/>
            </a:xfrm>
            <a:custGeom>
              <a:rect b="b" l="l" r="r" t="t"/>
              <a:pathLst>
                <a:path extrusionOk="0" h="102" w="2038">
                  <a:moveTo>
                    <a:pt x="1019" y="0"/>
                  </a:moveTo>
                  <a:cubicBezTo>
                    <a:pt x="453" y="0"/>
                    <a:pt x="0" y="26"/>
                    <a:pt x="0" y="51"/>
                  </a:cubicBezTo>
                  <a:cubicBezTo>
                    <a:pt x="0" y="76"/>
                    <a:pt x="453" y="101"/>
                    <a:pt x="1019" y="101"/>
                  </a:cubicBezTo>
                  <a:cubicBezTo>
                    <a:pt x="1585" y="101"/>
                    <a:pt x="2038" y="76"/>
                    <a:pt x="2038" y="51"/>
                  </a:cubicBezTo>
                  <a:cubicBezTo>
                    <a:pt x="2038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5"/>
            <p:cNvSpPr/>
            <p:nvPr/>
          </p:nvSpPr>
          <p:spPr>
            <a:xfrm>
              <a:off x="2945775" y="2968775"/>
              <a:ext cx="51275" cy="2550"/>
            </a:xfrm>
            <a:custGeom>
              <a:rect b="b" l="l" r="r" t="t"/>
              <a:pathLst>
                <a:path extrusionOk="0" h="102" w="2051">
                  <a:moveTo>
                    <a:pt x="1019" y="0"/>
                  </a:moveTo>
                  <a:cubicBezTo>
                    <a:pt x="454" y="0"/>
                    <a:pt x="1" y="26"/>
                    <a:pt x="1" y="51"/>
                  </a:cubicBezTo>
                  <a:cubicBezTo>
                    <a:pt x="1" y="76"/>
                    <a:pt x="454" y="101"/>
                    <a:pt x="1019" y="101"/>
                  </a:cubicBezTo>
                  <a:cubicBezTo>
                    <a:pt x="1585" y="101"/>
                    <a:pt x="2051" y="76"/>
                    <a:pt x="2051" y="51"/>
                  </a:cubicBezTo>
                  <a:cubicBezTo>
                    <a:pt x="2051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5"/>
            <p:cNvSpPr/>
            <p:nvPr/>
          </p:nvSpPr>
          <p:spPr>
            <a:xfrm>
              <a:off x="2456950" y="2708475"/>
              <a:ext cx="28625" cy="212550"/>
            </a:xfrm>
            <a:custGeom>
              <a:rect b="b" l="l" r="r" t="t"/>
              <a:pathLst>
                <a:path extrusionOk="0" h="8502" w="1145">
                  <a:moveTo>
                    <a:pt x="0" y="1"/>
                  </a:moveTo>
                  <a:lnTo>
                    <a:pt x="0" y="8501"/>
                  </a:lnTo>
                  <a:lnTo>
                    <a:pt x="1144" y="8501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5"/>
            <p:cNvSpPr/>
            <p:nvPr/>
          </p:nvSpPr>
          <p:spPr>
            <a:xfrm>
              <a:off x="2567900" y="2611650"/>
              <a:ext cx="28950" cy="309375"/>
            </a:xfrm>
            <a:custGeom>
              <a:rect b="b" l="l" r="r" t="t"/>
              <a:pathLst>
                <a:path extrusionOk="0" h="12375" w="1158">
                  <a:moveTo>
                    <a:pt x="1" y="1"/>
                  </a:moveTo>
                  <a:lnTo>
                    <a:pt x="1" y="12374"/>
                  </a:lnTo>
                  <a:lnTo>
                    <a:pt x="1158" y="12374"/>
                  </a:lnTo>
                  <a:lnTo>
                    <a:pt x="1158" y="1"/>
                  </a:ln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5"/>
            <p:cNvSpPr/>
            <p:nvPr/>
          </p:nvSpPr>
          <p:spPr>
            <a:xfrm>
              <a:off x="2679200" y="2755625"/>
              <a:ext cx="28950" cy="165400"/>
            </a:xfrm>
            <a:custGeom>
              <a:rect b="b" l="l" r="r" t="t"/>
              <a:pathLst>
                <a:path extrusionOk="0" h="6616" w="1158">
                  <a:moveTo>
                    <a:pt x="0" y="1"/>
                  </a:moveTo>
                  <a:lnTo>
                    <a:pt x="0" y="6615"/>
                  </a:lnTo>
                  <a:lnTo>
                    <a:pt x="1157" y="6615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5"/>
            <p:cNvSpPr/>
            <p:nvPr/>
          </p:nvSpPr>
          <p:spPr>
            <a:xfrm>
              <a:off x="2790475" y="2684275"/>
              <a:ext cx="28650" cy="236750"/>
            </a:xfrm>
            <a:custGeom>
              <a:rect b="b" l="l" r="r" t="t"/>
              <a:pathLst>
                <a:path extrusionOk="0" h="9470" w="1146">
                  <a:moveTo>
                    <a:pt x="1" y="0"/>
                  </a:moveTo>
                  <a:lnTo>
                    <a:pt x="1" y="9469"/>
                  </a:lnTo>
                  <a:lnTo>
                    <a:pt x="1145" y="9469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5"/>
            <p:cNvSpPr/>
            <p:nvPr/>
          </p:nvSpPr>
          <p:spPr>
            <a:xfrm>
              <a:off x="2901775" y="2731425"/>
              <a:ext cx="28625" cy="189600"/>
            </a:xfrm>
            <a:custGeom>
              <a:rect b="b" l="l" r="r" t="t"/>
              <a:pathLst>
                <a:path extrusionOk="0" h="7584" w="1145">
                  <a:moveTo>
                    <a:pt x="0" y="1"/>
                  </a:moveTo>
                  <a:lnTo>
                    <a:pt x="0" y="7583"/>
                  </a:lnTo>
                  <a:lnTo>
                    <a:pt x="1145" y="7583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5"/>
            <p:cNvSpPr/>
            <p:nvPr/>
          </p:nvSpPr>
          <p:spPr>
            <a:xfrm>
              <a:off x="1572400" y="2203600"/>
              <a:ext cx="64675" cy="55475"/>
            </a:xfrm>
            <a:custGeom>
              <a:rect b="b" l="l" r="r" t="t"/>
              <a:pathLst>
                <a:path extrusionOk="0" h="2219" w="2587">
                  <a:moveTo>
                    <a:pt x="1477" y="0"/>
                  </a:moveTo>
                  <a:cubicBezTo>
                    <a:pt x="494" y="0"/>
                    <a:pt x="0" y="1186"/>
                    <a:pt x="688" y="1887"/>
                  </a:cubicBezTo>
                  <a:cubicBezTo>
                    <a:pt x="917" y="2116"/>
                    <a:pt x="1198" y="2219"/>
                    <a:pt x="1473" y="2219"/>
                  </a:cubicBezTo>
                  <a:cubicBezTo>
                    <a:pt x="2043" y="2219"/>
                    <a:pt x="2587" y="1777"/>
                    <a:pt x="2587" y="1107"/>
                  </a:cubicBezTo>
                  <a:cubicBezTo>
                    <a:pt x="2587" y="491"/>
                    <a:pt x="2096" y="1"/>
                    <a:pt x="1493" y="1"/>
                  </a:cubicBezTo>
                  <a:cubicBezTo>
                    <a:pt x="1488" y="0"/>
                    <a:pt x="1483" y="0"/>
                    <a:pt x="147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5"/>
            <p:cNvSpPr/>
            <p:nvPr/>
          </p:nvSpPr>
          <p:spPr>
            <a:xfrm>
              <a:off x="1696150" y="2207675"/>
              <a:ext cx="417525" cy="3175"/>
            </a:xfrm>
            <a:custGeom>
              <a:rect b="b" l="l" r="r" t="t"/>
              <a:pathLst>
                <a:path extrusionOk="0" h="127" w="16701">
                  <a:moveTo>
                    <a:pt x="8351" y="1"/>
                  </a:moveTo>
                  <a:cubicBezTo>
                    <a:pt x="3748" y="1"/>
                    <a:pt x="1" y="26"/>
                    <a:pt x="1" y="64"/>
                  </a:cubicBezTo>
                  <a:cubicBezTo>
                    <a:pt x="1" y="102"/>
                    <a:pt x="3748" y="127"/>
                    <a:pt x="8351" y="127"/>
                  </a:cubicBezTo>
                  <a:cubicBezTo>
                    <a:pt x="12966" y="127"/>
                    <a:pt x="16700" y="102"/>
                    <a:pt x="16700" y="64"/>
                  </a:cubicBezTo>
                  <a:cubicBezTo>
                    <a:pt x="16700" y="39"/>
                    <a:pt x="12966" y="1"/>
                    <a:pt x="835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5"/>
            <p:cNvSpPr/>
            <p:nvPr/>
          </p:nvSpPr>
          <p:spPr>
            <a:xfrm>
              <a:off x="1699300" y="2241325"/>
              <a:ext cx="164450" cy="3175"/>
            </a:xfrm>
            <a:custGeom>
              <a:rect b="b" l="l" r="r" t="t"/>
              <a:pathLst>
                <a:path extrusionOk="0" h="127" w="6578">
                  <a:moveTo>
                    <a:pt x="3295" y="0"/>
                  </a:moveTo>
                  <a:cubicBezTo>
                    <a:pt x="2377" y="0"/>
                    <a:pt x="1560" y="0"/>
                    <a:pt x="969" y="13"/>
                  </a:cubicBezTo>
                  <a:cubicBezTo>
                    <a:pt x="667" y="26"/>
                    <a:pt x="428" y="38"/>
                    <a:pt x="252" y="38"/>
                  </a:cubicBezTo>
                  <a:cubicBezTo>
                    <a:pt x="232" y="35"/>
                    <a:pt x="211" y="33"/>
                    <a:pt x="189" y="33"/>
                  </a:cubicBezTo>
                  <a:cubicBezTo>
                    <a:pt x="130" y="33"/>
                    <a:pt x="65" y="45"/>
                    <a:pt x="1" y="63"/>
                  </a:cubicBezTo>
                  <a:cubicBezTo>
                    <a:pt x="89" y="76"/>
                    <a:pt x="177" y="88"/>
                    <a:pt x="252" y="88"/>
                  </a:cubicBezTo>
                  <a:cubicBezTo>
                    <a:pt x="428" y="101"/>
                    <a:pt x="667" y="114"/>
                    <a:pt x="969" y="114"/>
                  </a:cubicBezTo>
                  <a:cubicBezTo>
                    <a:pt x="1560" y="126"/>
                    <a:pt x="2377" y="126"/>
                    <a:pt x="3295" y="126"/>
                  </a:cubicBezTo>
                  <a:cubicBezTo>
                    <a:pt x="4201" y="126"/>
                    <a:pt x="5018" y="126"/>
                    <a:pt x="5622" y="114"/>
                  </a:cubicBezTo>
                  <a:cubicBezTo>
                    <a:pt x="5911" y="101"/>
                    <a:pt x="6162" y="88"/>
                    <a:pt x="6326" y="88"/>
                  </a:cubicBezTo>
                  <a:cubicBezTo>
                    <a:pt x="6414" y="88"/>
                    <a:pt x="6502" y="76"/>
                    <a:pt x="6577" y="63"/>
                  </a:cubicBezTo>
                  <a:cubicBezTo>
                    <a:pt x="6522" y="45"/>
                    <a:pt x="6460" y="33"/>
                    <a:pt x="6396" y="33"/>
                  </a:cubicBezTo>
                  <a:cubicBezTo>
                    <a:pt x="6373" y="33"/>
                    <a:pt x="6349" y="35"/>
                    <a:pt x="6326" y="38"/>
                  </a:cubicBezTo>
                  <a:cubicBezTo>
                    <a:pt x="6162" y="26"/>
                    <a:pt x="5911" y="13"/>
                    <a:pt x="5622" y="13"/>
                  </a:cubicBezTo>
                  <a:cubicBezTo>
                    <a:pt x="5018" y="0"/>
                    <a:pt x="4201" y="0"/>
                    <a:pt x="32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5"/>
            <p:cNvSpPr/>
            <p:nvPr/>
          </p:nvSpPr>
          <p:spPr>
            <a:xfrm>
              <a:off x="522300" y="2124075"/>
              <a:ext cx="877125" cy="1000975"/>
            </a:xfrm>
            <a:custGeom>
              <a:rect b="b" l="l" r="r" t="t"/>
              <a:pathLst>
                <a:path extrusionOk="0" h="40039" w="35085">
                  <a:moveTo>
                    <a:pt x="1" y="0"/>
                  </a:moveTo>
                  <a:lnTo>
                    <a:pt x="1" y="40038"/>
                  </a:lnTo>
                  <a:lnTo>
                    <a:pt x="35084" y="40038"/>
                  </a:lnTo>
                  <a:lnTo>
                    <a:pt x="35084" y="0"/>
                  </a:lnTo>
                  <a:close/>
                </a:path>
              </a:pathLst>
            </a:custGeom>
            <a:solidFill>
              <a:srgbClr val="A4C1FF">
                <a:alpha val="3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5"/>
            <p:cNvSpPr/>
            <p:nvPr/>
          </p:nvSpPr>
          <p:spPr>
            <a:xfrm>
              <a:off x="629825" y="2612700"/>
              <a:ext cx="694150" cy="149575"/>
            </a:xfrm>
            <a:custGeom>
              <a:rect b="b" l="l" r="r" t="t"/>
              <a:pathLst>
                <a:path extrusionOk="0" h="5983" w="27766">
                  <a:moveTo>
                    <a:pt x="24351" y="0"/>
                  </a:moveTo>
                  <a:cubicBezTo>
                    <a:pt x="23262" y="0"/>
                    <a:pt x="22176" y="248"/>
                    <a:pt x="21189" y="738"/>
                  </a:cubicBezTo>
                  <a:cubicBezTo>
                    <a:pt x="20397" y="1153"/>
                    <a:pt x="19680" y="1656"/>
                    <a:pt x="19026" y="2260"/>
                  </a:cubicBezTo>
                  <a:cubicBezTo>
                    <a:pt x="18334" y="2863"/>
                    <a:pt x="17655" y="3567"/>
                    <a:pt x="16876" y="4171"/>
                  </a:cubicBezTo>
                  <a:cubicBezTo>
                    <a:pt x="16083" y="4787"/>
                    <a:pt x="15203" y="5366"/>
                    <a:pt x="14197" y="5617"/>
                  </a:cubicBezTo>
                  <a:cubicBezTo>
                    <a:pt x="13860" y="5698"/>
                    <a:pt x="13517" y="5739"/>
                    <a:pt x="13176" y="5739"/>
                  </a:cubicBezTo>
                  <a:cubicBezTo>
                    <a:pt x="12511" y="5739"/>
                    <a:pt x="11853" y="5585"/>
                    <a:pt x="11255" y="5278"/>
                  </a:cubicBezTo>
                  <a:cubicBezTo>
                    <a:pt x="10362" y="4863"/>
                    <a:pt x="9570" y="4284"/>
                    <a:pt x="8777" y="3819"/>
                  </a:cubicBezTo>
                  <a:cubicBezTo>
                    <a:pt x="8036" y="3329"/>
                    <a:pt x="7218" y="2976"/>
                    <a:pt x="6363" y="2763"/>
                  </a:cubicBezTo>
                  <a:cubicBezTo>
                    <a:pt x="5835" y="2638"/>
                    <a:pt x="5300" y="2577"/>
                    <a:pt x="4766" y="2577"/>
                  </a:cubicBezTo>
                  <a:cubicBezTo>
                    <a:pt x="3419" y="2577"/>
                    <a:pt x="2088" y="2967"/>
                    <a:pt x="943" y="3706"/>
                  </a:cubicBezTo>
                  <a:cubicBezTo>
                    <a:pt x="692" y="3869"/>
                    <a:pt x="453" y="4045"/>
                    <a:pt x="227" y="4247"/>
                  </a:cubicBezTo>
                  <a:cubicBezTo>
                    <a:pt x="139" y="4309"/>
                    <a:pt x="63" y="4385"/>
                    <a:pt x="0" y="4473"/>
                  </a:cubicBezTo>
                  <a:cubicBezTo>
                    <a:pt x="1" y="4473"/>
                    <a:pt x="1" y="4473"/>
                    <a:pt x="2" y="4473"/>
                  </a:cubicBezTo>
                  <a:cubicBezTo>
                    <a:pt x="38" y="4473"/>
                    <a:pt x="341" y="4176"/>
                    <a:pt x="994" y="3781"/>
                  </a:cubicBezTo>
                  <a:cubicBezTo>
                    <a:pt x="1937" y="3215"/>
                    <a:pt x="2993" y="2876"/>
                    <a:pt x="4087" y="2775"/>
                  </a:cubicBezTo>
                  <a:cubicBezTo>
                    <a:pt x="4275" y="2759"/>
                    <a:pt x="4464" y="2752"/>
                    <a:pt x="4652" y="2752"/>
                  </a:cubicBezTo>
                  <a:cubicBezTo>
                    <a:pt x="5209" y="2752"/>
                    <a:pt x="5768" y="2820"/>
                    <a:pt x="6313" y="2951"/>
                  </a:cubicBezTo>
                  <a:cubicBezTo>
                    <a:pt x="7155" y="3165"/>
                    <a:pt x="7947" y="3530"/>
                    <a:pt x="8664" y="4008"/>
                  </a:cubicBezTo>
                  <a:cubicBezTo>
                    <a:pt x="9444" y="4485"/>
                    <a:pt x="10236" y="5051"/>
                    <a:pt x="11154" y="5491"/>
                  </a:cubicBezTo>
                  <a:cubicBezTo>
                    <a:pt x="11632" y="5718"/>
                    <a:pt x="12135" y="5869"/>
                    <a:pt x="12650" y="5944"/>
                  </a:cubicBezTo>
                  <a:cubicBezTo>
                    <a:pt x="12838" y="5970"/>
                    <a:pt x="13025" y="5983"/>
                    <a:pt x="13212" y="5983"/>
                  </a:cubicBezTo>
                  <a:cubicBezTo>
                    <a:pt x="13565" y="5983"/>
                    <a:pt x="13915" y="5938"/>
                    <a:pt x="14260" y="5856"/>
                  </a:cubicBezTo>
                  <a:cubicBezTo>
                    <a:pt x="15316" y="5579"/>
                    <a:pt x="16222" y="5001"/>
                    <a:pt x="17014" y="4360"/>
                  </a:cubicBezTo>
                  <a:cubicBezTo>
                    <a:pt x="17806" y="3718"/>
                    <a:pt x="18485" y="3039"/>
                    <a:pt x="19177" y="2423"/>
                  </a:cubicBezTo>
                  <a:cubicBezTo>
                    <a:pt x="19806" y="1832"/>
                    <a:pt x="20510" y="1329"/>
                    <a:pt x="21277" y="914"/>
                  </a:cubicBezTo>
                  <a:cubicBezTo>
                    <a:pt x="21943" y="575"/>
                    <a:pt x="22660" y="348"/>
                    <a:pt x="23402" y="235"/>
                  </a:cubicBezTo>
                  <a:cubicBezTo>
                    <a:pt x="23769" y="180"/>
                    <a:pt x="24138" y="152"/>
                    <a:pt x="24508" y="152"/>
                  </a:cubicBezTo>
                  <a:cubicBezTo>
                    <a:pt x="25228" y="152"/>
                    <a:pt x="25948" y="258"/>
                    <a:pt x="26646" y="474"/>
                  </a:cubicBezTo>
                  <a:cubicBezTo>
                    <a:pt x="27338" y="689"/>
                    <a:pt x="27713" y="904"/>
                    <a:pt x="27761" y="904"/>
                  </a:cubicBezTo>
                  <a:cubicBezTo>
                    <a:pt x="27763" y="904"/>
                    <a:pt x="27765" y="903"/>
                    <a:pt x="27765" y="902"/>
                  </a:cubicBezTo>
                  <a:cubicBezTo>
                    <a:pt x="27690" y="839"/>
                    <a:pt x="27589" y="788"/>
                    <a:pt x="27501" y="738"/>
                  </a:cubicBezTo>
                  <a:cubicBezTo>
                    <a:pt x="27237" y="600"/>
                    <a:pt x="26961" y="474"/>
                    <a:pt x="26671" y="386"/>
                  </a:cubicBezTo>
                  <a:cubicBezTo>
                    <a:pt x="25919" y="128"/>
                    <a:pt x="25134" y="0"/>
                    <a:pt x="2435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5"/>
            <p:cNvSpPr/>
            <p:nvPr/>
          </p:nvSpPr>
          <p:spPr>
            <a:xfrm>
              <a:off x="763750" y="2769775"/>
              <a:ext cx="74525" cy="201550"/>
            </a:xfrm>
            <a:custGeom>
              <a:rect b="b" l="l" r="r" t="t"/>
              <a:pathLst>
                <a:path extrusionOk="0" h="8062" w="2981">
                  <a:moveTo>
                    <a:pt x="0" y="1"/>
                  </a:moveTo>
                  <a:lnTo>
                    <a:pt x="0" y="8061"/>
                  </a:lnTo>
                  <a:lnTo>
                    <a:pt x="2980" y="8061"/>
                  </a:lnTo>
                  <a:lnTo>
                    <a:pt x="298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5"/>
            <p:cNvSpPr/>
            <p:nvPr/>
          </p:nvSpPr>
          <p:spPr>
            <a:xfrm>
              <a:off x="1080300" y="2769775"/>
              <a:ext cx="74550" cy="201550"/>
            </a:xfrm>
            <a:custGeom>
              <a:rect b="b" l="l" r="r" t="t"/>
              <a:pathLst>
                <a:path extrusionOk="0" h="8062" w="2982">
                  <a:moveTo>
                    <a:pt x="1" y="1"/>
                  </a:moveTo>
                  <a:lnTo>
                    <a:pt x="1" y="8061"/>
                  </a:lnTo>
                  <a:lnTo>
                    <a:pt x="2981" y="8061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5"/>
            <p:cNvSpPr/>
            <p:nvPr/>
          </p:nvSpPr>
          <p:spPr>
            <a:xfrm>
              <a:off x="1185625" y="2651250"/>
              <a:ext cx="74525" cy="320075"/>
            </a:xfrm>
            <a:custGeom>
              <a:rect b="b" l="l" r="r" t="t"/>
              <a:pathLst>
                <a:path extrusionOk="0" h="12803" w="2981">
                  <a:moveTo>
                    <a:pt x="0" y="1"/>
                  </a:moveTo>
                  <a:lnTo>
                    <a:pt x="0" y="12802"/>
                  </a:lnTo>
                  <a:lnTo>
                    <a:pt x="2981" y="12802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5"/>
            <p:cNvSpPr/>
            <p:nvPr/>
          </p:nvSpPr>
          <p:spPr>
            <a:xfrm>
              <a:off x="667225" y="2907775"/>
              <a:ext cx="74525" cy="67950"/>
            </a:xfrm>
            <a:custGeom>
              <a:rect b="b" l="l" r="r" t="t"/>
              <a:pathLst>
                <a:path extrusionOk="0" h="2718" w="2981">
                  <a:moveTo>
                    <a:pt x="1" y="1"/>
                  </a:moveTo>
                  <a:lnTo>
                    <a:pt x="1" y="2717"/>
                  </a:lnTo>
                  <a:lnTo>
                    <a:pt x="2981" y="2717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5"/>
            <p:cNvSpPr/>
            <p:nvPr/>
          </p:nvSpPr>
          <p:spPr>
            <a:xfrm>
              <a:off x="869375" y="2860625"/>
              <a:ext cx="74525" cy="110700"/>
            </a:xfrm>
            <a:custGeom>
              <a:rect b="b" l="l" r="r" t="t"/>
              <a:pathLst>
                <a:path extrusionOk="0" h="4428" w="2981">
                  <a:moveTo>
                    <a:pt x="0" y="1"/>
                  </a:moveTo>
                  <a:lnTo>
                    <a:pt x="0" y="4427"/>
                  </a:lnTo>
                  <a:lnTo>
                    <a:pt x="2980" y="4427"/>
                  </a:lnTo>
                  <a:lnTo>
                    <a:pt x="298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5"/>
            <p:cNvSpPr/>
            <p:nvPr/>
          </p:nvSpPr>
          <p:spPr>
            <a:xfrm>
              <a:off x="974675" y="2835175"/>
              <a:ext cx="74550" cy="136150"/>
            </a:xfrm>
            <a:custGeom>
              <a:rect b="b" l="l" r="r" t="t"/>
              <a:pathLst>
                <a:path extrusionOk="0" h="5446" w="2982">
                  <a:moveTo>
                    <a:pt x="1" y="0"/>
                  </a:moveTo>
                  <a:lnTo>
                    <a:pt x="1" y="5445"/>
                  </a:lnTo>
                  <a:lnTo>
                    <a:pt x="2981" y="5445"/>
                  </a:lnTo>
                  <a:lnTo>
                    <a:pt x="298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5"/>
            <p:cNvSpPr/>
            <p:nvPr/>
          </p:nvSpPr>
          <p:spPr>
            <a:xfrm>
              <a:off x="760900" y="2992050"/>
              <a:ext cx="80525" cy="5975"/>
            </a:xfrm>
            <a:custGeom>
              <a:rect b="b" l="l" r="r" t="t"/>
              <a:pathLst>
                <a:path extrusionOk="0" h="239" w="3221">
                  <a:moveTo>
                    <a:pt x="1610" y="0"/>
                  </a:moveTo>
                  <a:cubicBezTo>
                    <a:pt x="718" y="0"/>
                    <a:pt x="1" y="50"/>
                    <a:pt x="1" y="126"/>
                  </a:cubicBezTo>
                  <a:cubicBezTo>
                    <a:pt x="1" y="189"/>
                    <a:pt x="718" y="239"/>
                    <a:pt x="1610" y="239"/>
                  </a:cubicBezTo>
                  <a:cubicBezTo>
                    <a:pt x="2491" y="239"/>
                    <a:pt x="3220" y="189"/>
                    <a:pt x="3220" y="126"/>
                  </a:cubicBezTo>
                  <a:cubicBezTo>
                    <a:pt x="3220" y="50"/>
                    <a:pt x="2491" y="0"/>
                    <a:pt x="161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5"/>
            <p:cNvSpPr/>
            <p:nvPr/>
          </p:nvSpPr>
          <p:spPr>
            <a:xfrm>
              <a:off x="668175" y="2992050"/>
              <a:ext cx="80500" cy="5975"/>
            </a:xfrm>
            <a:custGeom>
              <a:rect b="b" l="l" r="r" t="t"/>
              <a:pathLst>
                <a:path extrusionOk="0" h="239" w="3220">
                  <a:moveTo>
                    <a:pt x="1610" y="0"/>
                  </a:moveTo>
                  <a:cubicBezTo>
                    <a:pt x="717" y="0"/>
                    <a:pt x="0" y="50"/>
                    <a:pt x="0" y="126"/>
                  </a:cubicBezTo>
                  <a:cubicBezTo>
                    <a:pt x="0" y="189"/>
                    <a:pt x="717" y="239"/>
                    <a:pt x="1610" y="239"/>
                  </a:cubicBezTo>
                  <a:cubicBezTo>
                    <a:pt x="2490" y="239"/>
                    <a:pt x="3219" y="189"/>
                    <a:pt x="3219" y="126"/>
                  </a:cubicBezTo>
                  <a:cubicBezTo>
                    <a:pt x="3219" y="50"/>
                    <a:pt x="2490" y="0"/>
                    <a:pt x="161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5"/>
            <p:cNvSpPr/>
            <p:nvPr/>
          </p:nvSpPr>
          <p:spPr>
            <a:xfrm>
              <a:off x="1183750" y="2992050"/>
              <a:ext cx="91175" cy="5975"/>
            </a:xfrm>
            <a:custGeom>
              <a:rect b="b" l="l" r="r" t="t"/>
              <a:pathLst>
                <a:path extrusionOk="0" h="239" w="3647">
                  <a:moveTo>
                    <a:pt x="1823" y="0"/>
                  </a:moveTo>
                  <a:cubicBezTo>
                    <a:pt x="817" y="0"/>
                    <a:pt x="0" y="50"/>
                    <a:pt x="0" y="126"/>
                  </a:cubicBezTo>
                  <a:cubicBezTo>
                    <a:pt x="0" y="189"/>
                    <a:pt x="817" y="239"/>
                    <a:pt x="1823" y="239"/>
                  </a:cubicBezTo>
                  <a:cubicBezTo>
                    <a:pt x="2829" y="239"/>
                    <a:pt x="3647" y="189"/>
                    <a:pt x="3647" y="126"/>
                  </a:cubicBezTo>
                  <a:cubicBezTo>
                    <a:pt x="3647" y="50"/>
                    <a:pt x="2829" y="0"/>
                    <a:pt x="182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5"/>
            <p:cNvSpPr/>
            <p:nvPr/>
          </p:nvSpPr>
          <p:spPr>
            <a:xfrm>
              <a:off x="1073075" y="2992050"/>
              <a:ext cx="91200" cy="5975"/>
            </a:xfrm>
            <a:custGeom>
              <a:rect b="b" l="l" r="r" t="t"/>
              <a:pathLst>
                <a:path extrusionOk="0" h="239" w="3648">
                  <a:moveTo>
                    <a:pt x="1824" y="0"/>
                  </a:moveTo>
                  <a:cubicBezTo>
                    <a:pt x="818" y="0"/>
                    <a:pt x="1" y="50"/>
                    <a:pt x="1" y="126"/>
                  </a:cubicBezTo>
                  <a:cubicBezTo>
                    <a:pt x="1" y="189"/>
                    <a:pt x="818" y="239"/>
                    <a:pt x="1824" y="239"/>
                  </a:cubicBezTo>
                  <a:cubicBezTo>
                    <a:pt x="2830" y="239"/>
                    <a:pt x="3647" y="189"/>
                    <a:pt x="3647" y="126"/>
                  </a:cubicBezTo>
                  <a:cubicBezTo>
                    <a:pt x="3647" y="50"/>
                    <a:pt x="2830" y="0"/>
                    <a:pt x="182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5"/>
            <p:cNvSpPr/>
            <p:nvPr/>
          </p:nvSpPr>
          <p:spPr>
            <a:xfrm>
              <a:off x="968700" y="2992050"/>
              <a:ext cx="80525" cy="5975"/>
            </a:xfrm>
            <a:custGeom>
              <a:rect b="b" l="l" r="r" t="t"/>
              <a:pathLst>
                <a:path extrusionOk="0" h="239" w="3221">
                  <a:moveTo>
                    <a:pt x="1610" y="0"/>
                  </a:moveTo>
                  <a:cubicBezTo>
                    <a:pt x="718" y="0"/>
                    <a:pt x="1" y="50"/>
                    <a:pt x="1" y="126"/>
                  </a:cubicBezTo>
                  <a:cubicBezTo>
                    <a:pt x="1" y="189"/>
                    <a:pt x="718" y="239"/>
                    <a:pt x="1610" y="239"/>
                  </a:cubicBezTo>
                  <a:cubicBezTo>
                    <a:pt x="2503" y="239"/>
                    <a:pt x="3220" y="189"/>
                    <a:pt x="3220" y="126"/>
                  </a:cubicBezTo>
                  <a:cubicBezTo>
                    <a:pt x="3220" y="50"/>
                    <a:pt x="2503" y="0"/>
                    <a:pt x="161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5"/>
            <p:cNvSpPr/>
            <p:nvPr/>
          </p:nvSpPr>
          <p:spPr>
            <a:xfrm>
              <a:off x="859625" y="2992050"/>
              <a:ext cx="80825" cy="5975"/>
            </a:xfrm>
            <a:custGeom>
              <a:rect b="b" l="l" r="r" t="t"/>
              <a:pathLst>
                <a:path extrusionOk="0" h="239" w="3233">
                  <a:moveTo>
                    <a:pt x="1623" y="0"/>
                  </a:moveTo>
                  <a:cubicBezTo>
                    <a:pt x="730" y="0"/>
                    <a:pt x="0" y="50"/>
                    <a:pt x="0" y="126"/>
                  </a:cubicBezTo>
                  <a:cubicBezTo>
                    <a:pt x="0" y="189"/>
                    <a:pt x="730" y="239"/>
                    <a:pt x="1623" y="239"/>
                  </a:cubicBezTo>
                  <a:cubicBezTo>
                    <a:pt x="2503" y="239"/>
                    <a:pt x="3232" y="189"/>
                    <a:pt x="3232" y="126"/>
                  </a:cubicBezTo>
                  <a:cubicBezTo>
                    <a:pt x="3232" y="50"/>
                    <a:pt x="2503" y="0"/>
                    <a:pt x="162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5"/>
            <p:cNvSpPr/>
            <p:nvPr/>
          </p:nvSpPr>
          <p:spPr>
            <a:xfrm>
              <a:off x="665650" y="2269925"/>
              <a:ext cx="609275" cy="253100"/>
            </a:xfrm>
            <a:custGeom>
              <a:rect b="b" l="l" r="r" t="t"/>
              <a:pathLst>
                <a:path extrusionOk="0" h="10124" w="24371">
                  <a:moveTo>
                    <a:pt x="1" y="1"/>
                  </a:moveTo>
                  <a:lnTo>
                    <a:pt x="1" y="10123"/>
                  </a:lnTo>
                  <a:lnTo>
                    <a:pt x="24371" y="10123"/>
                  </a:lnTo>
                  <a:lnTo>
                    <a:pt x="24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725700" y="2321800"/>
              <a:ext cx="66675" cy="56850"/>
            </a:xfrm>
            <a:custGeom>
              <a:rect b="b" l="l" r="r" t="t"/>
              <a:pathLst>
                <a:path extrusionOk="0" h="2274" w="2667">
                  <a:moveTo>
                    <a:pt x="1522" y="1"/>
                  </a:moveTo>
                  <a:cubicBezTo>
                    <a:pt x="516" y="1"/>
                    <a:pt x="1" y="1220"/>
                    <a:pt x="717" y="1937"/>
                  </a:cubicBezTo>
                  <a:cubicBezTo>
                    <a:pt x="950" y="2169"/>
                    <a:pt x="1236" y="2274"/>
                    <a:pt x="1517" y="2274"/>
                  </a:cubicBezTo>
                  <a:cubicBezTo>
                    <a:pt x="2103" y="2274"/>
                    <a:pt x="2666" y="1821"/>
                    <a:pt x="2666" y="1132"/>
                  </a:cubicBezTo>
                  <a:cubicBezTo>
                    <a:pt x="2654" y="504"/>
                    <a:pt x="2151" y="1"/>
                    <a:pt x="152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820650" y="2330300"/>
              <a:ext cx="197750" cy="11025"/>
            </a:xfrm>
            <a:custGeom>
              <a:rect b="b" l="l" r="r" t="t"/>
              <a:pathLst>
                <a:path extrusionOk="0" h="441" w="7910">
                  <a:moveTo>
                    <a:pt x="0" y="0"/>
                  </a:moveTo>
                  <a:lnTo>
                    <a:pt x="0" y="440"/>
                  </a:lnTo>
                  <a:lnTo>
                    <a:pt x="7910" y="440"/>
                  </a:lnTo>
                  <a:lnTo>
                    <a:pt x="7910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5"/>
            <p:cNvSpPr/>
            <p:nvPr/>
          </p:nvSpPr>
          <p:spPr>
            <a:xfrm>
              <a:off x="820650" y="2355450"/>
              <a:ext cx="385125" cy="11025"/>
            </a:xfrm>
            <a:custGeom>
              <a:rect b="b" l="l" r="r" t="t"/>
              <a:pathLst>
                <a:path extrusionOk="0" h="441" w="15405">
                  <a:moveTo>
                    <a:pt x="0" y="0"/>
                  </a:moveTo>
                  <a:lnTo>
                    <a:pt x="0" y="440"/>
                  </a:lnTo>
                  <a:lnTo>
                    <a:pt x="15404" y="440"/>
                  </a:lnTo>
                  <a:lnTo>
                    <a:pt x="15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5"/>
            <p:cNvSpPr/>
            <p:nvPr/>
          </p:nvSpPr>
          <p:spPr>
            <a:xfrm>
              <a:off x="725700" y="2408875"/>
              <a:ext cx="66675" cy="56875"/>
            </a:xfrm>
            <a:custGeom>
              <a:rect b="b" l="l" r="r" t="t"/>
              <a:pathLst>
                <a:path extrusionOk="0" h="2275" w="2667">
                  <a:moveTo>
                    <a:pt x="1522" y="1"/>
                  </a:moveTo>
                  <a:cubicBezTo>
                    <a:pt x="516" y="1"/>
                    <a:pt x="1" y="1221"/>
                    <a:pt x="717" y="1937"/>
                  </a:cubicBezTo>
                  <a:cubicBezTo>
                    <a:pt x="950" y="2170"/>
                    <a:pt x="1237" y="2274"/>
                    <a:pt x="1519" y="2274"/>
                  </a:cubicBezTo>
                  <a:cubicBezTo>
                    <a:pt x="2105" y="2274"/>
                    <a:pt x="2666" y="1824"/>
                    <a:pt x="2666" y="1145"/>
                  </a:cubicBezTo>
                  <a:cubicBezTo>
                    <a:pt x="2666" y="516"/>
                    <a:pt x="2151" y="1"/>
                    <a:pt x="152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820650" y="2417675"/>
              <a:ext cx="100925" cy="11050"/>
            </a:xfrm>
            <a:custGeom>
              <a:rect b="b" l="l" r="r" t="t"/>
              <a:pathLst>
                <a:path extrusionOk="0" h="442" w="4037">
                  <a:moveTo>
                    <a:pt x="0" y="1"/>
                  </a:moveTo>
                  <a:lnTo>
                    <a:pt x="0" y="441"/>
                  </a:lnTo>
                  <a:lnTo>
                    <a:pt x="4037" y="441"/>
                  </a:lnTo>
                  <a:lnTo>
                    <a:pt x="403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820650" y="2442525"/>
              <a:ext cx="385125" cy="11025"/>
            </a:xfrm>
            <a:custGeom>
              <a:rect b="b" l="l" r="r" t="t"/>
              <a:pathLst>
                <a:path extrusionOk="0" h="441" w="15405">
                  <a:moveTo>
                    <a:pt x="0" y="0"/>
                  </a:moveTo>
                  <a:lnTo>
                    <a:pt x="0" y="440"/>
                  </a:lnTo>
                  <a:lnTo>
                    <a:pt x="15404" y="440"/>
                  </a:lnTo>
                  <a:lnTo>
                    <a:pt x="15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5"/>
            <p:cNvSpPr/>
            <p:nvPr/>
          </p:nvSpPr>
          <p:spPr>
            <a:xfrm>
              <a:off x="2169600" y="3567650"/>
              <a:ext cx="373500" cy="18250"/>
            </a:xfrm>
            <a:custGeom>
              <a:rect b="b" l="l" r="r" t="t"/>
              <a:pathLst>
                <a:path extrusionOk="0" h="730" w="14940">
                  <a:moveTo>
                    <a:pt x="1" y="0"/>
                  </a:moveTo>
                  <a:lnTo>
                    <a:pt x="1" y="730"/>
                  </a:lnTo>
                  <a:lnTo>
                    <a:pt x="14940" y="730"/>
                  </a:lnTo>
                  <a:lnTo>
                    <a:pt x="14940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5"/>
            <p:cNvSpPr/>
            <p:nvPr/>
          </p:nvSpPr>
          <p:spPr>
            <a:xfrm>
              <a:off x="2041650" y="3323375"/>
              <a:ext cx="354950" cy="262525"/>
            </a:xfrm>
            <a:custGeom>
              <a:rect b="b" l="l" r="r" t="t"/>
              <a:pathLst>
                <a:path extrusionOk="0" h="10501" w="14198">
                  <a:moveTo>
                    <a:pt x="1" y="1"/>
                  </a:moveTo>
                  <a:lnTo>
                    <a:pt x="2805" y="10501"/>
                  </a:lnTo>
                  <a:lnTo>
                    <a:pt x="14198" y="10501"/>
                  </a:lnTo>
                  <a:lnTo>
                    <a:pt x="11670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2058000" y="3335325"/>
              <a:ext cx="321325" cy="230775"/>
            </a:xfrm>
            <a:custGeom>
              <a:rect b="b" l="l" r="r" t="t"/>
              <a:pathLst>
                <a:path extrusionOk="0" h="9231" w="12853">
                  <a:moveTo>
                    <a:pt x="1" y="1"/>
                  </a:moveTo>
                  <a:lnTo>
                    <a:pt x="2428" y="9231"/>
                  </a:lnTo>
                  <a:lnTo>
                    <a:pt x="12852" y="9231"/>
                  </a:lnTo>
                  <a:lnTo>
                    <a:pt x="1047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2058000" y="3335650"/>
              <a:ext cx="266300" cy="16675"/>
            </a:xfrm>
            <a:custGeom>
              <a:rect b="b" l="l" r="r" t="t"/>
              <a:pathLst>
                <a:path extrusionOk="0" h="667" w="10652">
                  <a:moveTo>
                    <a:pt x="1" y="0"/>
                  </a:moveTo>
                  <a:lnTo>
                    <a:pt x="177" y="667"/>
                  </a:lnTo>
                  <a:lnTo>
                    <a:pt x="10651" y="667"/>
                  </a:lnTo>
                  <a:lnTo>
                    <a:pt x="1047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5"/>
            <p:cNvSpPr/>
            <p:nvPr/>
          </p:nvSpPr>
          <p:spPr>
            <a:xfrm>
              <a:off x="2090700" y="3340975"/>
              <a:ext cx="6625" cy="5650"/>
            </a:xfrm>
            <a:custGeom>
              <a:rect b="b" l="l" r="r" t="t"/>
              <a:pathLst>
                <a:path extrusionOk="0" h="226" w="265">
                  <a:moveTo>
                    <a:pt x="114" y="1"/>
                  </a:moveTo>
                  <a:cubicBezTo>
                    <a:pt x="51" y="1"/>
                    <a:pt x="0" y="51"/>
                    <a:pt x="0" y="114"/>
                  </a:cubicBezTo>
                  <a:cubicBezTo>
                    <a:pt x="0" y="181"/>
                    <a:pt x="56" y="226"/>
                    <a:pt x="112" y="226"/>
                  </a:cubicBezTo>
                  <a:cubicBezTo>
                    <a:pt x="140" y="226"/>
                    <a:pt x="168" y="215"/>
                    <a:pt x="189" y="190"/>
                  </a:cubicBezTo>
                  <a:cubicBezTo>
                    <a:pt x="264" y="114"/>
                    <a:pt x="214" y="1"/>
                    <a:pt x="11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5"/>
            <p:cNvSpPr/>
            <p:nvPr/>
          </p:nvSpPr>
          <p:spPr>
            <a:xfrm>
              <a:off x="2080950" y="3340975"/>
              <a:ext cx="6625" cy="5650"/>
            </a:xfrm>
            <a:custGeom>
              <a:rect b="b" l="l" r="r" t="t"/>
              <a:pathLst>
                <a:path extrusionOk="0" h="226" w="265">
                  <a:moveTo>
                    <a:pt x="114" y="1"/>
                  </a:moveTo>
                  <a:cubicBezTo>
                    <a:pt x="51" y="1"/>
                    <a:pt x="1" y="51"/>
                    <a:pt x="1" y="114"/>
                  </a:cubicBezTo>
                  <a:cubicBezTo>
                    <a:pt x="1" y="181"/>
                    <a:pt x="51" y="226"/>
                    <a:pt x="107" y="226"/>
                  </a:cubicBezTo>
                  <a:cubicBezTo>
                    <a:pt x="135" y="226"/>
                    <a:pt x="164" y="215"/>
                    <a:pt x="189" y="190"/>
                  </a:cubicBezTo>
                  <a:cubicBezTo>
                    <a:pt x="265" y="114"/>
                    <a:pt x="214" y="1"/>
                    <a:pt x="11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2070900" y="3340975"/>
              <a:ext cx="6625" cy="5650"/>
            </a:xfrm>
            <a:custGeom>
              <a:rect b="b" l="l" r="r" t="t"/>
              <a:pathLst>
                <a:path extrusionOk="0" h="226" w="265">
                  <a:moveTo>
                    <a:pt x="113" y="1"/>
                  </a:moveTo>
                  <a:cubicBezTo>
                    <a:pt x="50" y="1"/>
                    <a:pt x="0" y="51"/>
                    <a:pt x="0" y="114"/>
                  </a:cubicBezTo>
                  <a:cubicBezTo>
                    <a:pt x="0" y="181"/>
                    <a:pt x="56" y="226"/>
                    <a:pt x="116" y="226"/>
                  </a:cubicBezTo>
                  <a:cubicBezTo>
                    <a:pt x="145" y="226"/>
                    <a:pt x="176" y="215"/>
                    <a:pt x="201" y="190"/>
                  </a:cubicBezTo>
                  <a:cubicBezTo>
                    <a:pt x="264" y="114"/>
                    <a:pt x="214" y="1"/>
                    <a:pt x="11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2212975" y="3411100"/>
              <a:ext cx="92450" cy="74825"/>
            </a:xfrm>
            <a:custGeom>
              <a:rect b="b" l="l" r="r" t="t"/>
              <a:pathLst>
                <a:path extrusionOk="0" h="2993" w="3698">
                  <a:moveTo>
                    <a:pt x="1849" y="0"/>
                  </a:moveTo>
                  <a:cubicBezTo>
                    <a:pt x="831" y="13"/>
                    <a:pt x="1" y="767"/>
                    <a:pt x="1" y="1685"/>
                  </a:cubicBezTo>
                  <a:lnTo>
                    <a:pt x="1849" y="1673"/>
                  </a:lnTo>
                  <a:lnTo>
                    <a:pt x="2994" y="2993"/>
                  </a:lnTo>
                  <a:cubicBezTo>
                    <a:pt x="3434" y="2691"/>
                    <a:pt x="3698" y="2201"/>
                    <a:pt x="3698" y="1673"/>
                  </a:cubicBezTo>
                  <a:cubicBezTo>
                    <a:pt x="3698" y="755"/>
                    <a:pt x="2855" y="0"/>
                    <a:pt x="184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5"/>
            <p:cNvSpPr/>
            <p:nvPr/>
          </p:nvSpPr>
          <p:spPr>
            <a:xfrm>
              <a:off x="2209225" y="3457500"/>
              <a:ext cx="76725" cy="43250"/>
            </a:xfrm>
            <a:custGeom>
              <a:rect b="b" l="l" r="r" t="t"/>
              <a:pathLst>
                <a:path extrusionOk="0" h="1730" w="3069">
                  <a:moveTo>
                    <a:pt x="1502" y="0"/>
                  </a:moveTo>
                  <a:cubicBezTo>
                    <a:pt x="1458" y="0"/>
                    <a:pt x="1415" y="2"/>
                    <a:pt x="1371" y="5"/>
                  </a:cubicBezTo>
                  <a:lnTo>
                    <a:pt x="0" y="5"/>
                  </a:lnTo>
                  <a:lnTo>
                    <a:pt x="0" y="56"/>
                  </a:lnTo>
                  <a:cubicBezTo>
                    <a:pt x="13" y="370"/>
                    <a:pt x="113" y="672"/>
                    <a:pt x="289" y="923"/>
                  </a:cubicBezTo>
                  <a:cubicBezTo>
                    <a:pt x="490" y="1200"/>
                    <a:pt x="767" y="1426"/>
                    <a:pt x="1082" y="1564"/>
                  </a:cubicBezTo>
                  <a:cubicBezTo>
                    <a:pt x="1339" y="1676"/>
                    <a:pt x="1611" y="1730"/>
                    <a:pt x="1880" y="1730"/>
                  </a:cubicBezTo>
                  <a:cubicBezTo>
                    <a:pt x="2282" y="1730"/>
                    <a:pt x="2679" y="1609"/>
                    <a:pt x="3018" y="1376"/>
                  </a:cubicBezTo>
                  <a:lnTo>
                    <a:pt x="3068" y="1338"/>
                  </a:lnTo>
                  <a:lnTo>
                    <a:pt x="3031" y="1288"/>
                  </a:lnTo>
                  <a:cubicBezTo>
                    <a:pt x="2679" y="898"/>
                    <a:pt x="2389" y="584"/>
                    <a:pt x="2188" y="357"/>
                  </a:cubicBezTo>
                  <a:cubicBezTo>
                    <a:pt x="2087" y="244"/>
                    <a:pt x="1974" y="131"/>
                    <a:pt x="1861" y="30"/>
                  </a:cubicBezTo>
                  <a:lnTo>
                    <a:pt x="1861" y="30"/>
                  </a:lnTo>
                  <a:cubicBezTo>
                    <a:pt x="1949" y="169"/>
                    <a:pt x="2037" y="294"/>
                    <a:pt x="2150" y="420"/>
                  </a:cubicBezTo>
                  <a:cubicBezTo>
                    <a:pt x="2330" y="636"/>
                    <a:pt x="2589" y="942"/>
                    <a:pt x="2906" y="1307"/>
                  </a:cubicBezTo>
                  <a:lnTo>
                    <a:pt x="2906" y="1307"/>
                  </a:lnTo>
                  <a:cubicBezTo>
                    <a:pt x="2599" y="1501"/>
                    <a:pt x="2251" y="1600"/>
                    <a:pt x="1901" y="1600"/>
                  </a:cubicBezTo>
                  <a:cubicBezTo>
                    <a:pt x="1644" y="1600"/>
                    <a:pt x="1387" y="1547"/>
                    <a:pt x="1144" y="1439"/>
                  </a:cubicBezTo>
                  <a:cubicBezTo>
                    <a:pt x="843" y="1313"/>
                    <a:pt x="591" y="1099"/>
                    <a:pt x="390" y="848"/>
                  </a:cubicBezTo>
                  <a:cubicBezTo>
                    <a:pt x="236" y="623"/>
                    <a:pt x="138" y="365"/>
                    <a:pt x="116" y="104"/>
                  </a:cubicBezTo>
                  <a:lnTo>
                    <a:pt x="116" y="104"/>
                  </a:lnTo>
                  <a:cubicBezTo>
                    <a:pt x="627" y="92"/>
                    <a:pt x="1044" y="80"/>
                    <a:pt x="1346" y="68"/>
                  </a:cubicBezTo>
                  <a:cubicBezTo>
                    <a:pt x="1522" y="68"/>
                    <a:pt x="1685" y="56"/>
                    <a:pt x="1861" y="30"/>
                  </a:cubicBezTo>
                  <a:cubicBezTo>
                    <a:pt x="1741" y="12"/>
                    <a:pt x="1622" y="0"/>
                    <a:pt x="150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5"/>
            <p:cNvSpPr/>
            <p:nvPr/>
          </p:nvSpPr>
          <p:spPr>
            <a:xfrm>
              <a:off x="2236875" y="3425800"/>
              <a:ext cx="5050" cy="5200"/>
            </a:xfrm>
            <a:custGeom>
              <a:rect b="b" l="l" r="r" t="t"/>
              <a:pathLst>
                <a:path extrusionOk="0" h="208" w="202">
                  <a:moveTo>
                    <a:pt x="101" y="0"/>
                  </a:moveTo>
                  <a:cubicBezTo>
                    <a:pt x="51" y="0"/>
                    <a:pt x="1" y="35"/>
                    <a:pt x="1" y="104"/>
                  </a:cubicBezTo>
                  <a:cubicBezTo>
                    <a:pt x="1" y="173"/>
                    <a:pt x="51" y="208"/>
                    <a:pt x="101" y="208"/>
                  </a:cubicBezTo>
                  <a:cubicBezTo>
                    <a:pt x="152" y="208"/>
                    <a:pt x="202" y="173"/>
                    <a:pt x="202" y="104"/>
                  </a:cubicBezTo>
                  <a:cubicBezTo>
                    <a:pt x="202" y="35"/>
                    <a:pt x="152" y="0"/>
                    <a:pt x="10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2185325" y="3407625"/>
              <a:ext cx="54725" cy="20800"/>
            </a:xfrm>
            <a:custGeom>
              <a:rect b="b" l="l" r="r" t="t"/>
              <a:pathLst>
                <a:path extrusionOk="0" h="832" w="2189">
                  <a:moveTo>
                    <a:pt x="1233" y="1"/>
                  </a:moveTo>
                  <a:cubicBezTo>
                    <a:pt x="554" y="13"/>
                    <a:pt x="0" y="39"/>
                    <a:pt x="0" y="76"/>
                  </a:cubicBezTo>
                  <a:cubicBezTo>
                    <a:pt x="0" y="114"/>
                    <a:pt x="554" y="139"/>
                    <a:pt x="1233" y="139"/>
                  </a:cubicBezTo>
                  <a:lnTo>
                    <a:pt x="1384" y="139"/>
                  </a:lnTo>
                  <a:cubicBezTo>
                    <a:pt x="1791" y="545"/>
                    <a:pt x="2125" y="831"/>
                    <a:pt x="2161" y="831"/>
                  </a:cubicBezTo>
                  <a:cubicBezTo>
                    <a:pt x="2162" y="831"/>
                    <a:pt x="2163" y="831"/>
                    <a:pt x="2163" y="831"/>
                  </a:cubicBezTo>
                  <a:cubicBezTo>
                    <a:pt x="2188" y="806"/>
                    <a:pt x="1874" y="454"/>
                    <a:pt x="1446" y="26"/>
                  </a:cubicBezTo>
                  <a:lnTo>
                    <a:pt x="1434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2116150" y="3394425"/>
              <a:ext cx="76750" cy="49375"/>
            </a:xfrm>
            <a:custGeom>
              <a:rect b="b" l="l" r="r" t="t"/>
              <a:pathLst>
                <a:path extrusionOk="0" h="1975" w="3070">
                  <a:moveTo>
                    <a:pt x="2591" y="139"/>
                  </a:moveTo>
                  <a:lnTo>
                    <a:pt x="2604" y="202"/>
                  </a:lnTo>
                  <a:lnTo>
                    <a:pt x="2629" y="328"/>
                  </a:lnTo>
                  <a:lnTo>
                    <a:pt x="2679" y="567"/>
                  </a:lnTo>
                  <a:cubicBezTo>
                    <a:pt x="2705" y="730"/>
                    <a:pt x="2742" y="881"/>
                    <a:pt x="2767" y="1044"/>
                  </a:cubicBezTo>
                  <a:cubicBezTo>
                    <a:pt x="2825" y="1319"/>
                    <a:pt x="2872" y="1594"/>
                    <a:pt x="2927" y="1850"/>
                  </a:cubicBezTo>
                  <a:lnTo>
                    <a:pt x="2927" y="1850"/>
                  </a:lnTo>
                  <a:cubicBezTo>
                    <a:pt x="2201" y="1863"/>
                    <a:pt x="1585" y="1875"/>
                    <a:pt x="1145" y="1887"/>
                  </a:cubicBezTo>
                  <a:lnTo>
                    <a:pt x="605" y="1899"/>
                  </a:lnTo>
                  <a:cubicBezTo>
                    <a:pt x="546" y="1899"/>
                    <a:pt x="476" y="1910"/>
                    <a:pt x="416" y="1922"/>
                  </a:cubicBezTo>
                  <a:lnTo>
                    <a:pt x="416" y="1922"/>
                  </a:lnTo>
                  <a:cubicBezTo>
                    <a:pt x="403" y="1747"/>
                    <a:pt x="378" y="1572"/>
                    <a:pt x="340" y="1409"/>
                  </a:cubicBezTo>
                  <a:cubicBezTo>
                    <a:pt x="292" y="1095"/>
                    <a:pt x="221" y="653"/>
                    <a:pt x="137" y="139"/>
                  </a:cubicBezTo>
                  <a:close/>
                  <a:moveTo>
                    <a:pt x="2667" y="1"/>
                  </a:moveTo>
                  <a:lnTo>
                    <a:pt x="64" y="26"/>
                  </a:lnTo>
                  <a:lnTo>
                    <a:pt x="1" y="26"/>
                  </a:lnTo>
                  <a:lnTo>
                    <a:pt x="13" y="89"/>
                  </a:lnTo>
                  <a:cubicBezTo>
                    <a:pt x="127" y="655"/>
                    <a:pt x="227" y="1120"/>
                    <a:pt x="303" y="1434"/>
                  </a:cubicBezTo>
                  <a:cubicBezTo>
                    <a:pt x="328" y="1609"/>
                    <a:pt x="365" y="1760"/>
                    <a:pt x="415" y="1922"/>
                  </a:cubicBezTo>
                  <a:lnTo>
                    <a:pt x="415" y="1922"/>
                  </a:lnTo>
                  <a:cubicBezTo>
                    <a:pt x="411" y="1923"/>
                    <a:pt x="407" y="1924"/>
                    <a:pt x="403" y="1925"/>
                  </a:cubicBezTo>
                  <a:cubicBezTo>
                    <a:pt x="466" y="1937"/>
                    <a:pt x="516" y="1937"/>
                    <a:pt x="579" y="1937"/>
                  </a:cubicBezTo>
                  <a:lnTo>
                    <a:pt x="1108" y="1950"/>
                  </a:lnTo>
                  <a:cubicBezTo>
                    <a:pt x="1560" y="1962"/>
                    <a:pt x="2214" y="1975"/>
                    <a:pt x="2994" y="1975"/>
                  </a:cubicBezTo>
                  <a:lnTo>
                    <a:pt x="3069" y="1975"/>
                  </a:lnTo>
                  <a:lnTo>
                    <a:pt x="3057" y="1899"/>
                  </a:lnTo>
                  <a:cubicBezTo>
                    <a:pt x="3006" y="1623"/>
                    <a:pt x="2956" y="1334"/>
                    <a:pt x="2893" y="1019"/>
                  </a:cubicBezTo>
                  <a:cubicBezTo>
                    <a:pt x="2868" y="856"/>
                    <a:pt x="2830" y="705"/>
                    <a:pt x="2805" y="541"/>
                  </a:cubicBezTo>
                  <a:cubicBezTo>
                    <a:pt x="2793" y="453"/>
                    <a:pt x="2780" y="378"/>
                    <a:pt x="2755" y="302"/>
                  </a:cubicBezTo>
                  <a:lnTo>
                    <a:pt x="2742" y="177"/>
                  </a:lnTo>
                  <a:lnTo>
                    <a:pt x="2730" y="114"/>
                  </a:lnTo>
                  <a:lnTo>
                    <a:pt x="2730" y="89"/>
                  </a:lnTo>
                  <a:lnTo>
                    <a:pt x="2730" y="64"/>
                  </a:lnTo>
                  <a:lnTo>
                    <a:pt x="2730" y="51"/>
                  </a:lnTo>
                  <a:lnTo>
                    <a:pt x="2667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2233100" y="3478050"/>
              <a:ext cx="5050" cy="5125"/>
            </a:xfrm>
            <a:custGeom>
              <a:rect b="b" l="l" r="r" t="t"/>
              <a:pathLst>
                <a:path extrusionOk="0" h="205" w="202">
                  <a:moveTo>
                    <a:pt x="101" y="1"/>
                  </a:moveTo>
                  <a:cubicBezTo>
                    <a:pt x="38" y="1"/>
                    <a:pt x="1" y="38"/>
                    <a:pt x="1" y="101"/>
                  </a:cubicBezTo>
                  <a:cubicBezTo>
                    <a:pt x="1" y="170"/>
                    <a:pt x="51" y="205"/>
                    <a:pt x="101" y="205"/>
                  </a:cubicBezTo>
                  <a:cubicBezTo>
                    <a:pt x="152" y="205"/>
                    <a:pt x="202" y="170"/>
                    <a:pt x="202" y="101"/>
                  </a:cubicBezTo>
                  <a:cubicBezTo>
                    <a:pt x="202" y="38"/>
                    <a:pt x="152" y="1"/>
                    <a:pt x="10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2188475" y="3479000"/>
              <a:ext cx="47175" cy="3225"/>
            </a:xfrm>
            <a:custGeom>
              <a:rect b="b" l="l" r="r" t="t"/>
              <a:pathLst>
                <a:path extrusionOk="0" h="129" w="1887">
                  <a:moveTo>
                    <a:pt x="943" y="0"/>
                  </a:moveTo>
                  <a:cubicBezTo>
                    <a:pt x="428" y="0"/>
                    <a:pt x="0" y="38"/>
                    <a:pt x="0" y="63"/>
                  </a:cubicBezTo>
                  <a:cubicBezTo>
                    <a:pt x="0" y="96"/>
                    <a:pt x="321" y="129"/>
                    <a:pt x="742" y="129"/>
                  </a:cubicBezTo>
                  <a:cubicBezTo>
                    <a:pt x="807" y="129"/>
                    <a:pt x="874" y="128"/>
                    <a:pt x="943" y="126"/>
                  </a:cubicBezTo>
                  <a:cubicBezTo>
                    <a:pt x="1471" y="126"/>
                    <a:pt x="1886" y="101"/>
                    <a:pt x="1886" y="63"/>
                  </a:cubicBezTo>
                  <a:cubicBezTo>
                    <a:pt x="1886" y="25"/>
                    <a:pt x="1459" y="0"/>
                    <a:pt x="94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2116475" y="3465150"/>
              <a:ext cx="78625" cy="37125"/>
            </a:xfrm>
            <a:custGeom>
              <a:rect b="b" l="l" r="r" t="t"/>
              <a:pathLst>
                <a:path extrusionOk="0" h="1485" w="3145">
                  <a:moveTo>
                    <a:pt x="2725" y="1"/>
                  </a:moveTo>
                  <a:lnTo>
                    <a:pt x="2725" y="1"/>
                  </a:lnTo>
                  <a:cubicBezTo>
                    <a:pt x="2725" y="1"/>
                    <a:pt x="2732" y="6"/>
                    <a:pt x="2741" y="14"/>
                  </a:cubicBezTo>
                  <a:lnTo>
                    <a:pt x="2742" y="14"/>
                  </a:lnTo>
                  <a:cubicBezTo>
                    <a:pt x="2730" y="4"/>
                    <a:pt x="2725" y="1"/>
                    <a:pt x="2725" y="1"/>
                  </a:cubicBezTo>
                  <a:close/>
                  <a:moveTo>
                    <a:pt x="2666" y="127"/>
                  </a:moveTo>
                  <a:lnTo>
                    <a:pt x="2679" y="164"/>
                  </a:lnTo>
                  <a:lnTo>
                    <a:pt x="2704" y="265"/>
                  </a:lnTo>
                  <a:lnTo>
                    <a:pt x="2742" y="441"/>
                  </a:lnTo>
                  <a:cubicBezTo>
                    <a:pt x="2780" y="554"/>
                    <a:pt x="2805" y="667"/>
                    <a:pt x="2842" y="781"/>
                  </a:cubicBezTo>
                  <a:cubicBezTo>
                    <a:pt x="2887" y="980"/>
                    <a:pt x="2941" y="1179"/>
                    <a:pt x="2987" y="1360"/>
                  </a:cubicBezTo>
                  <a:lnTo>
                    <a:pt x="2987" y="1360"/>
                  </a:lnTo>
                  <a:cubicBezTo>
                    <a:pt x="2254" y="1373"/>
                    <a:pt x="1618" y="1385"/>
                    <a:pt x="1157" y="1397"/>
                  </a:cubicBezTo>
                  <a:lnTo>
                    <a:pt x="604" y="1409"/>
                  </a:lnTo>
                  <a:cubicBezTo>
                    <a:pt x="537" y="1421"/>
                    <a:pt x="480" y="1422"/>
                    <a:pt x="415" y="1431"/>
                  </a:cubicBezTo>
                  <a:lnTo>
                    <a:pt x="415" y="1431"/>
                  </a:lnTo>
                  <a:cubicBezTo>
                    <a:pt x="390" y="1306"/>
                    <a:pt x="365" y="1182"/>
                    <a:pt x="327" y="1057"/>
                  </a:cubicBezTo>
                  <a:cubicBezTo>
                    <a:pt x="279" y="828"/>
                    <a:pt x="208" y="507"/>
                    <a:pt x="114" y="127"/>
                  </a:cubicBezTo>
                  <a:close/>
                  <a:moveTo>
                    <a:pt x="2742" y="14"/>
                  </a:moveTo>
                  <a:cubicBezTo>
                    <a:pt x="1711" y="14"/>
                    <a:pt x="768" y="26"/>
                    <a:pt x="63" y="39"/>
                  </a:cubicBezTo>
                  <a:lnTo>
                    <a:pt x="0" y="39"/>
                  </a:lnTo>
                  <a:lnTo>
                    <a:pt x="13" y="89"/>
                  </a:lnTo>
                  <a:cubicBezTo>
                    <a:pt x="139" y="517"/>
                    <a:pt x="227" y="856"/>
                    <a:pt x="302" y="1095"/>
                  </a:cubicBezTo>
                  <a:cubicBezTo>
                    <a:pt x="327" y="1207"/>
                    <a:pt x="364" y="1319"/>
                    <a:pt x="414" y="1431"/>
                  </a:cubicBezTo>
                  <a:lnTo>
                    <a:pt x="414" y="1431"/>
                  </a:lnTo>
                  <a:cubicBezTo>
                    <a:pt x="406" y="1432"/>
                    <a:pt x="398" y="1433"/>
                    <a:pt x="390" y="1435"/>
                  </a:cubicBezTo>
                  <a:cubicBezTo>
                    <a:pt x="453" y="1447"/>
                    <a:pt x="516" y="1447"/>
                    <a:pt x="579" y="1447"/>
                  </a:cubicBezTo>
                  <a:lnTo>
                    <a:pt x="1132" y="1460"/>
                  </a:lnTo>
                  <a:cubicBezTo>
                    <a:pt x="1597" y="1472"/>
                    <a:pt x="2277" y="1485"/>
                    <a:pt x="3069" y="1485"/>
                  </a:cubicBezTo>
                  <a:lnTo>
                    <a:pt x="3144" y="1485"/>
                  </a:lnTo>
                  <a:lnTo>
                    <a:pt x="3132" y="1409"/>
                  </a:lnTo>
                  <a:cubicBezTo>
                    <a:pt x="3081" y="1196"/>
                    <a:pt x="3031" y="982"/>
                    <a:pt x="2968" y="756"/>
                  </a:cubicBezTo>
                  <a:cubicBezTo>
                    <a:pt x="2943" y="642"/>
                    <a:pt x="2905" y="517"/>
                    <a:pt x="2880" y="403"/>
                  </a:cubicBezTo>
                  <a:lnTo>
                    <a:pt x="2830" y="227"/>
                  </a:lnTo>
                  <a:lnTo>
                    <a:pt x="2817" y="139"/>
                  </a:lnTo>
                  <a:lnTo>
                    <a:pt x="2805" y="89"/>
                  </a:lnTo>
                  <a:lnTo>
                    <a:pt x="2805" y="76"/>
                  </a:lnTo>
                  <a:lnTo>
                    <a:pt x="2805" y="64"/>
                  </a:lnTo>
                  <a:lnTo>
                    <a:pt x="2805" y="64"/>
                  </a:lnTo>
                  <a:cubicBezTo>
                    <a:pt x="2805" y="65"/>
                    <a:pt x="2805" y="65"/>
                    <a:pt x="2805" y="65"/>
                  </a:cubicBezTo>
                  <a:cubicBezTo>
                    <a:pt x="2806" y="65"/>
                    <a:pt x="2805" y="65"/>
                    <a:pt x="2805" y="64"/>
                  </a:cubicBezTo>
                  <a:lnTo>
                    <a:pt x="2805" y="64"/>
                  </a:lnTo>
                  <a:lnTo>
                    <a:pt x="2805" y="64"/>
                  </a:lnTo>
                  <a:cubicBezTo>
                    <a:pt x="2799" y="61"/>
                    <a:pt x="2762" y="31"/>
                    <a:pt x="2741" y="14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2131875" y="3408575"/>
              <a:ext cx="44350" cy="3175"/>
            </a:xfrm>
            <a:custGeom>
              <a:rect b="b" l="l" r="r" t="t"/>
              <a:pathLst>
                <a:path extrusionOk="0" h="127" w="1774">
                  <a:moveTo>
                    <a:pt x="881" y="1"/>
                  </a:moveTo>
                  <a:cubicBezTo>
                    <a:pt x="390" y="1"/>
                    <a:pt x="1" y="38"/>
                    <a:pt x="1" y="63"/>
                  </a:cubicBezTo>
                  <a:cubicBezTo>
                    <a:pt x="1" y="101"/>
                    <a:pt x="390" y="126"/>
                    <a:pt x="881" y="126"/>
                  </a:cubicBezTo>
                  <a:cubicBezTo>
                    <a:pt x="1371" y="126"/>
                    <a:pt x="1774" y="101"/>
                    <a:pt x="1774" y="63"/>
                  </a:cubicBezTo>
                  <a:cubicBezTo>
                    <a:pt x="1774" y="26"/>
                    <a:pt x="1371" y="1"/>
                    <a:pt x="88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2132200" y="3415800"/>
              <a:ext cx="44650" cy="3500"/>
            </a:xfrm>
            <a:custGeom>
              <a:rect b="b" l="l" r="r" t="t"/>
              <a:pathLst>
                <a:path extrusionOk="0" h="140" w="1786">
                  <a:moveTo>
                    <a:pt x="893" y="1"/>
                  </a:moveTo>
                  <a:cubicBezTo>
                    <a:pt x="403" y="1"/>
                    <a:pt x="0" y="39"/>
                    <a:pt x="0" y="76"/>
                  </a:cubicBezTo>
                  <a:cubicBezTo>
                    <a:pt x="0" y="114"/>
                    <a:pt x="403" y="139"/>
                    <a:pt x="893" y="139"/>
                  </a:cubicBezTo>
                  <a:cubicBezTo>
                    <a:pt x="1383" y="127"/>
                    <a:pt x="1786" y="101"/>
                    <a:pt x="1786" y="64"/>
                  </a:cubicBezTo>
                  <a:cubicBezTo>
                    <a:pt x="1786" y="26"/>
                    <a:pt x="1383" y="1"/>
                    <a:pt x="89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5"/>
            <p:cNvSpPr/>
            <p:nvPr/>
          </p:nvSpPr>
          <p:spPr>
            <a:xfrm>
              <a:off x="2133775" y="3422725"/>
              <a:ext cx="42775" cy="3475"/>
            </a:xfrm>
            <a:custGeom>
              <a:rect b="b" l="l" r="r" t="t"/>
              <a:pathLst>
                <a:path extrusionOk="0" h="139" w="1711">
                  <a:moveTo>
                    <a:pt x="855" y="0"/>
                  </a:moveTo>
                  <a:cubicBezTo>
                    <a:pt x="377" y="13"/>
                    <a:pt x="0" y="38"/>
                    <a:pt x="0" y="76"/>
                  </a:cubicBezTo>
                  <a:cubicBezTo>
                    <a:pt x="0" y="114"/>
                    <a:pt x="377" y="139"/>
                    <a:pt x="855" y="139"/>
                  </a:cubicBezTo>
                  <a:cubicBezTo>
                    <a:pt x="1333" y="139"/>
                    <a:pt x="1710" y="101"/>
                    <a:pt x="1710" y="63"/>
                  </a:cubicBezTo>
                  <a:cubicBezTo>
                    <a:pt x="1710" y="26"/>
                    <a:pt x="1333" y="0"/>
                    <a:pt x="85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5"/>
            <p:cNvSpPr/>
            <p:nvPr/>
          </p:nvSpPr>
          <p:spPr>
            <a:xfrm>
              <a:off x="2133125" y="3478375"/>
              <a:ext cx="42150" cy="3225"/>
            </a:xfrm>
            <a:custGeom>
              <a:rect b="b" l="l" r="r" t="t"/>
              <a:pathLst>
                <a:path extrusionOk="0" h="129" w="1686">
                  <a:moveTo>
                    <a:pt x="843" y="0"/>
                  </a:moveTo>
                  <a:cubicBezTo>
                    <a:pt x="378" y="0"/>
                    <a:pt x="1" y="25"/>
                    <a:pt x="1" y="63"/>
                  </a:cubicBezTo>
                  <a:cubicBezTo>
                    <a:pt x="1" y="96"/>
                    <a:pt x="284" y="128"/>
                    <a:pt x="662" y="128"/>
                  </a:cubicBezTo>
                  <a:cubicBezTo>
                    <a:pt x="720" y="128"/>
                    <a:pt x="781" y="128"/>
                    <a:pt x="843" y="126"/>
                  </a:cubicBezTo>
                  <a:cubicBezTo>
                    <a:pt x="1309" y="126"/>
                    <a:pt x="1686" y="101"/>
                    <a:pt x="1686" y="63"/>
                  </a:cubicBezTo>
                  <a:cubicBezTo>
                    <a:pt x="1686" y="25"/>
                    <a:pt x="1309" y="0"/>
                    <a:pt x="84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2135650" y="3486475"/>
              <a:ext cx="36175" cy="3225"/>
            </a:xfrm>
            <a:custGeom>
              <a:rect b="b" l="l" r="r" t="t"/>
              <a:pathLst>
                <a:path extrusionOk="0" h="129" w="1447">
                  <a:moveTo>
                    <a:pt x="877" y="1"/>
                  </a:moveTo>
                  <a:cubicBezTo>
                    <a:pt x="826" y="1"/>
                    <a:pt x="772" y="1"/>
                    <a:pt x="717" y="3"/>
                  </a:cubicBezTo>
                  <a:cubicBezTo>
                    <a:pt x="328" y="3"/>
                    <a:pt x="1" y="28"/>
                    <a:pt x="1" y="66"/>
                  </a:cubicBezTo>
                  <a:cubicBezTo>
                    <a:pt x="1" y="104"/>
                    <a:pt x="328" y="129"/>
                    <a:pt x="717" y="129"/>
                  </a:cubicBezTo>
                  <a:cubicBezTo>
                    <a:pt x="1120" y="129"/>
                    <a:pt x="1447" y="91"/>
                    <a:pt x="1447" y="53"/>
                  </a:cubicBezTo>
                  <a:cubicBezTo>
                    <a:pt x="1447" y="32"/>
                    <a:pt x="1203" y="1"/>
                    <a:pt x="87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1727275" y="3584950"/>
              <a:ext cx="1492025" cy="731550"/>
            </a:xfrm>
            <a:custGeom>
              <a:rect b="b" l="l" r="r" t="t"/>
              <a:pathLst>
                <a:path extrusionOk="0" h="29262" w="59681">
                  <a:moveTo>
                    <a:pt x="1" y="0"/>
                  </a:moveTo>
                  <a:lnTo>
                    <a:pt x="1" y="1383"/>
                  </a:lnTo>
                  <a:lnTo>
                    <a:pt x="906" y="1383"/>
                  </a:lnTo>
                  <a:lnTo>
                    <a:pt x="906" y="29261"/>
                  </a:lnTo>
                  <a:lnTo>
                    <a:pt x="2755" y="29261"/>
                  </a:lnTo>
                  <a:lnTo>
                    <a:pt x="2755" y="1383"/>
                  </a:lnTo>
                  <a:lnTo>
                    <a:pt x="12576" y="1383"/>
                  </a:lnTo>
                  <a:lnTo>
                    <a:pt x="12576" y="29261"/>
                  </a:lnTo>
                  <a:lnTo>
                    <a:pt x="14424" y="29261"/>
                  </a:lnTo>
                  <a:lnTo>
                    <a:pt x="14424" y="1383"/>
                  </a:lnTo>
                  <a:lnTo>
                    <a:pt x="57028" y="1383"/>
                  </a:lnTo>
                  <a:lnTo>
                    <a:pt x="57028" y="29261"/>
                  </a:lnTo>
                  <a:lnTo>
                    <a:pt x="58889" y="29261"/>
                  </a:lnTo>
                  <a:lnTo>
                    <a:pt x="58889" y="1383"/>
                  </a:lnTo>
                  <a:lnTo>
                    <a:pt x="59681" y="1383"/>
                  </a:lnTo>
                  <a:lnTo>
                    <a:pt x="59681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2730450" y="3843675"/>
              <a:ext cx="60050" cy="2525"/>
            </a:xfrm>
            <a:custGeom>
              <a:rect b="b" l="l" r="r" t="t"/>
              <a:pathLst>
                <a:path extrusionOk="0" h="101" w="2402">
                  <a:moveTo>
                    <a:pt x="1207" y="0"/>
                  </a:moveTo>
                  <a:cubicBezTo>
                    <a:pt x="541" y="0"/>
                    <a:pt x="0" y="13"/>
                    <a:pt x="0" y="50"/>
                  </a:cubicBezTo>
                  <a:cubicBezTo>
                    <a:pt x="0" y="75"/>
                    <a:pt x="541" y="101"/>
                    <a:pt x="1207" y="101"/>
                  </a:cubicBezTo>
                  <a:cubicBezTo>
                    <a:pt x="1861" y="101"/>
                    <a:pt x="2402" y="75"/>
                    <a:pt x="2402" y="50"/>
                  </a:cubicBezTo>
                  <a:cubicBezTo>
                    <a:pt x="2402" y="13"/>
                    <a:pt x="1861" y="0"/>
                    <a:pt x="120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2290625" y="3850275"/>
              <a:ext cx="3175" cy="1575"/>
            </a:xfrm>
            <a:custGeom>
              <a:rect b="b" l="l" r="r" t="t"/>
              <a:pathLst>
                <a:path extrusionOk="0" h="63" w="127">
                  <a:moveTo>
                    <a:pt x="64" y="0"/>
                  </a:moveTo>
                  <a:cubicBezTo>
                    <a:pt x="26" y="0"/>
                    <a:pt x="1" y="13"/>
                    <a:pt x="1" y="38"/>
                  </a:cubicBezTo>
                  <a:cubicBezTo>
                    <a:pt x="1" y="50"/>
                    <a:pt x="26" y="63"/>
                    <a:pt x="64" y="63"/>
                  </a:cubicBezTo>
                  <a:cubicBezTo>
                    <a:pt x="102" y="63"/>
                    <a:pt x="127" y="50"/>
                    <a:pt x="127" y="38"/>
                  </a:cubicBezTo>
                  <a:cubicBezTo>
                    <a:pt x="127" y="13"/>
                    <a:pt x="102" y="0"/>
                    <a:pt x="64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2321450" y="2965000"/>
              <a:ext cx="576575" cy="381050"/>
            </a:xfrm>
            <a:custGeom>
              <a:rect b="b" l="l" r="r" t="t"/>
              <a:pathLst>
                <a:path extrusionOk="0" h="15242" w="23063">
                  <a:moveTo>
                    <a:pt x="638" y="0"/>
                  </a:moveTo>
                  <a:cubicBezTo>
                    <a:pt x="413" y="0"/>
                    <a:pt x="358" y="260"/>
                    <a:pt x="604" y="604"/>
                  </a:cubicBezTo>
                  <a:cubicBezTo>
                    <a:pt x="855" y="969"/>
                    <a:pt x="1522" y="2088"/>
                    <a:pt x="1333" y="2201"/>
                  </a:cubicBezTo>
                  <a:cubicBezTo>
                    <a:pt x="1283" y="2193"/>
                    <a:pt x="1234" y="2189"/>
                    <a:pt x="1184" y="2189"/>
                  </a:cubicBezTo>
                  <a:cubicBezTo>
                    <a:pt x="847" y="2189"/>
                    <a:pt x="531" y="2372"/>
                    <a:pt x="378" y="2679"/>
                  </a:cubicBezTo>
                  <a:cubicBezTo>
                    <a:pt x="201" y="3019"/>
                    <a:pt x="0" y="3484"/>
                    <a:pt x="164" y="3710"/>
                  </a:cubicBezTo>
                  <a:cubicBezTo>
                    <a:pt x="503" y="4125"/>
                    <a:pt x="868" y="4515"/>
                    <a:pt x="1258" y="4880"/>
                  </a:cubicBezTo>
                  <a:lnTo>
                    <a:pt x="1497" y="5068"/>
                  </a:lnTo>
                  <a:cubicBezTo>
                    <a:pt x="1497" y="5068"/>
                    <a:pt x="7470" y="13745"/>
                    <a:pt x="8777" y="14021"/>
                  </a:cubicBezTo>
                  <a:cubicBezTo>
                    <a:pt x="9582" y="14197"/>
                    <a:pt x="22119" y="15241"/>
                    <a:pt x="22119" y="15241"/>
                  </a:cubicBezTo>
                  <a:lnTo>
                    <a:pt x="23062" y="11783"/>
                  </a:lnTo>
                  <a:lnTo>
                    <a:pt x="10626" y="10651"/>
                  </a:lnTo>
                  <a:lnTo>
                    <a:pt x="3710" y="3635"/>
                  </a:lnTo>
                  <a:lnTo>
                    <a:pt x="3546" y="2868"/>
                  </a:lnTo>
                  <a:cubicBezTo>
                    <a:pt x="3521" y="2729"/>
                    <a:pt x="3496" y="2578"/>
                    <a:pt x="3471" y="2402"/>
                  </a:cubicBezTo>
                  <a:cubicBezTo>
                    <a:pt x="3433" y="2201"/>
                    <a:pt x="3433" y="1987"/>
                    <a:pt x="3471" y="1786"/>
                  </a:cubicBezTo>
                  <a:cubicBezTo>
                    <a:pt x="3509" y="1522"/>
                    <a:pt x="3584" y="1283"/>
                    <a:pt x="3685" y="1044"/>
                  </a:cubicBezTo>
                  <a:cubicBezTo>
                    <a:pt x="3794" y="869"/>
                    <a:pt x="3665" y="665"/>
                    <a:pt x="3506" y="665"/>
                  </a:cubicBezTo>
                  <a:cubicBezTo>
                    <a:pt x="3482" y="665"/>
                    <a:pt x="3458" y="670"/>
                    <a:pt x="3433" y="680"/>
                  </a:cubicBezTo>
                  <a:cubicBezTo>
                    <a:pt x="3232" y="768"/>
                    <a:pt x="2905" y="1321"/>
                    <a:pt x="2830" y="2075"/>
                  </a:cubicBezTo>
                  <a:cubicBezTo>
                    <a:pt x="2810" y="2272"/>
                    <a:pt x="2752" y="2349"/>
                    <a:pt x="2672" y="2349"/>
                  </a:cubicBezTo>
                  <a:cubicBezTo>
                    <a:pt x="2446" y="2349"/>
                    <a:pt x="2047" y="1732"/>
                    <a:pt x="1861" y="1472"/>
                  </a:cubicBezTo>
                  <a:cubicBezTo>
                    <a:pt x="1622" y="1107"/>
                    <a:pt x="818" y="13"/>
                    <a:pt x="654" y="1"/>
                  </a:cubicBezTo>
                  <a:cubicBezTo>
                    <a:pt x="649" y="0"/>
                    <a:pt x="643" y="0"/>
                    <a:pt x="63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2324275" y="3042025"/>
              <a:ext cx="32000" cy="32450"/>
            </a:xfrm>
            <a:custGeom>
              <a:rect b="b" l="l" r="r" t="t"/>
              <a:pathLst>
                <a:path extrusionOk="0" h="1298" w="1280">
                  <a:moveTo>
                    <a:pt x="428" y="0"/>
                  </a:moveTo>
                  <a:lnTo>
                    <a:pt x="0" y="478"/>
                  </a:lnTo>
                  <a:lnTo>
                    <a:pt x="642" y="1094"/>
                  </a:lnTo>
                  <a:cubicBezTo>
                    <a:pt x="717" y="1170"/>
                    <a:pt x="793" y="1233"/>
                    <a:pt x="893" y="1270"/>
                  </a:cubicBezTo>
                  <a:cubicBezTo>
                    <a:pt x="928" y="1289"/>
                    <a:pt x="963" y="1297"/>
                    <a:pt x="998" y="1297"/>
                  </a:cubicBezTo>
                  <a:cubicBezTo>
                    <a:pt x="1150" y="1297"/>
                    <a:pt x="1280" y="1133"/>
                    <a:pt x="1208" y="969"/>
                  </a:cubicBezTo>
                  <a:cubicBezTo>
                    <a:pt x="1170" y="881"/>
                    <a:pt x="1120" y="805"/>
                    <a:pt x="1057" y="742"/>
                  </a:cubicBezTo>
                  <a:lnTo>
                    <a:pt x="428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2323950" y="3042000"/>
              <a:ext cx="33050" cy="34250"/>
            </a:xfrm>
            <a:custGeom>
              <a:rect b="b" l="l" r="r" t="t"/>
              <a:pathLst>
                <a:path extrusionOk="0" h="1370" w="1322">
                  <a:moveTo>
                    <a:pt x="456" y="0"/>
                  </a:moveTo>
                  <a:cubicBezTo>
                    <a:pt x="455" y="0"/>
                    <a:pt x="454" y="1"/>
                    <a:pt x="454" y="1"/>
                  </a:cubicBezTo>
                  <a:cubicBezTo>
                    <a:pt x="504" y="127"/>
                    <a:pt x="592" y="253"/>
                    <a:pt x="680" y="366"/>
                  </a:cubicBezTo>
                  <a:lnTo>
                    <a:pt x="982" y="743"/>
                  </a:lnTo>
                  <a:cubicBezTo>
                    <a:pt x="1032" y="806"/>
                    <a:pt x="1095" y="882"/>
                    <a:pt x="1133" y="957"/>
                  </a:cubicBezTo>
                  <a:cubicBezTo>
                    <a:pt x="1170" y="1020"/>
                    <a:pt x="1170" y="1108"/>
                    <a:pt x="1133" y="1171"/>
                  </a:cubicBezTo>
                  <a:cubicBezTo>
                    <a:pt x="1098" y="1214"/>
                    <a:pt x="1046" y="1233"/>
                    <a:pt x="997" y="1233"/>
                  </a:cubicBezTo>
                  <a:cubicBezTo>
                    <a:pt x="974" y="1233"/>
                    <a:pt x="951" y="1229"/>
                    <a:pt x="931" y="1221"/>
                  </a:cubicBezTo>
                  <a:cubicBezTo>
                    <a:pt x="843" y="1183"/>
                    <a:pt x="781" y="1133"/>
                    <a:pt x="718" y="1070"/>
                  </a:cubicBezTo>
                  <a:lnTo>
                    <a:pt x="366" y="756"/>
                  </a:lnTo>
                  <a:cubicBezTo>
                    <a:pt x="265" y="655"/>
                    <a:pt x="139" y="567"/>
                    <a:pt x="13" y="492"/>
                  </a:cubicBezTo>
                  <a:lnTo>
                    <a:pt x="13" y="492"/>
                  </a:lnTo>
                  <a:cubicBezTo>
                    <a:pt x="1" y="504"/>
                    <a:pt x="114" y="630"/>
                    <a:pt x="303" y="831"/>
                  </a:cubicBezTo>
                  <a:lnTo>
                    <a:pt x="630" y="1171"/>
                  </a:lnTo>
                  <a:cubicBezTo>
                    <a:pt x="705" y="1246"/>
                    <a:pt x="793" y="1309"/>
                    <a:pt x="881" y="1347"/>
                  </a:cubicBezTo>
                  <a:cubicBezTo>
                    <a:pt x="919" y="1362"/>
                    <a:pt x="957" y="1369"/>
                    <a:pt x="995" y="1369"/>
                  </a:cubicBezTo>
                  <a:cubicBezTo>
                    <a:pt x="1085" y="1369"/>
                    <a:pt x="1171" y="1329"/>
                    <a:pt x="1233" y="1259"/>
                  </a:cubicBezTo>
                  <a:cubicBezTo>
                    <a:pt x="1309" y="1158"/>
                    <a:pt x="1321" y="1020"/>
                    <a:pt x="1258" y="907"/>
                  </a:cubicBezTo>
                  <a:cubicBezTo>
                    <a:pt x="1208" y="819"/>
                    <a:pt x="1145" y="743"/>
                    <a:pt x="1082" y="668"/>
                  </a:cubicBezTo>
                  <a:lnTo>
                    <a:pt x="768" y="316"/>
                  </a:lnTo>
                  <a:cubicBezTo>
                    <a:pt x="589" y="113"/>
                    <a:pt x="478" y="0"/>
                    <a:pt x="456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5"/>
            <p:cNvSpPr/>
            <p:nvPr/>
          </p:nvSpPr>
          <p:spPr>
            <a:xfrm>
              <a:off x="2335900" y="3030700"/>
              <a:ext cx="31700" cy="32750"/>
            </a:xfrm>
            <a:custGeom>
              <a:rect b="b" l="l" r="r" t="t"/>
              <a:pathLst>
                <a:path extrusionOk="0" h="1310" w="1268">
                  <a:moveTo>
                    <a:pt x="416" y="1"/>
                  </a:moveTo>
                  <a:lnTo>
                    <a:pt x="1" y="491"/>
                  </a:lnTo>
                  <a:lnTo>
                    <a:pt x="642" y="1107"/>
                  </a:lnTo>
                  <a:cubicBezTo>
                    <a:pt x="705" y="1170"/>
                    <a:pt x="780" y="1233"/>
                    <a:pt x="881" y="1283"/>
                  </a:cubicBezTo>
                  <a:cubicBezTo>
                    <a:pt x="914" y="1301"/>
                    <a:pt x="948" y="1309"/>
                    <a:pt x="982" y="1309"/>
                  </a:cubicBezTo>
                  <a:cubicBezTo>
                    <a:pt x="1136" y="1309"/>
                    <a:pt x="1268" y="1137"/>
                    <a:pt x="1195" y="982"/>
                  </a:cubicBezTo>
                  <a:cubicBezTo>
                    <a:pt x="1158" y="894"/>
                    <a:pt x="1107" y="818"/>
                    <a:pt x="1044" y="755"/>
                  </a:cubicBezTo>
                  <a:lnTo>
                    <a:pt x="416" y="1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5"/>
            <p:cNvSpPr/>
            <p:nvPr/>
          </p:nvSpPr>
          <p:spPr>
            <a:xfrm>
              <a:off x="2335600" y="3030675"/>
              <a:ext cx="32700" cy="34325"/>
            </a:xfrm>
            <a:custGeom>
              <a:rect b="b" l="l" r="r" t="t"/>
              <a:pathLst>
                <a:path extrusionOk="0" h="1373" w="1308">
                  <a:moveTo>
                    <a:pt x="443" y="1"/>
                  </a:moveTo>
                  <a:cubicBezTo>
                    <a:pt x="442" y="1"/>
                    <a:pt x="441" y="1"/>
                    <a:pt x="440" y="2"/>
                  </a:cubicBezTo>
                  <a:cubicBezTo>
                    <a:pt x="491" y="127"/>
                    <a:pt x="579" y="253"/>
                    <a:pt x="667" y="366"/>
                  </a:cubicBezTo>
                  <a:lnTo>
                    <a:pt x="968" y="744"/>
                  </a:lnTo>
                  <a:cubicBezTo>
                    <a:pt x="1019" y="806"/>
                    <a:pt x="1082" y="882"/>
                    <a:pt x="1119" y="957"/>
                  </a:cubicBezTo>
                  <a:cubicBezTo>
                    <a:pt x="1157" y="1020"/>
                    <a:pt x="1157" y="1108"/>
                    <a:pt x="1119" y="1171"/>
                  </a:cubicBezTo>
                  <a:cubicBezTo>
                    <a:pt x="1086" y="1205"/>
                    <a:pt x="1035" y="1227"/>
                    <a:pt x="987" y="1227"/>
                  </a:cubicBezTo>
                  <a:cubicBezTo>
                    <a:pt x="963" y="1227"/>
                    <a:pt x="939" y="1221"/>
                    <a:pt x="918" y="1209"/>
                  </a:cubicBezTo>
                  <a:cubicBezTo>
                    <a:pt x="830" y="1184"/>
                    <a:pt x="767" y="1133"/>
                    <a:pt x="704" y="1071"/>
                  </a:cubicBezTo>
                  <a:lnTo>
                    <a:pt x="352" y="756"/>
                  </a:lnTo>
                  <a:cubicBezTo>
                    <a:pt x="252" y="656"/>
                    <a:pt x="138" y="568"/>
                    <a:pt x="0" y="492"/>
                  </a:cubicBezTo>
                  <a:lnTo>
                    <a:pt x="0" y="492"/>
                  </a:lnTo>
                  <a:cubicBezTo>
                    <a:pt x="88" y="618"/>
                    <a:pt x="176" y="731"/>
                    <a:pt x="289" y="832"/>
                  </a:cubicBezTo>
                  <a:lnTo>
                    <a:pt x="629" y="1171"/>
                  </a:lnTo>
                  <a:cubicBezTo>
                    <a:pt x="692" y="1247"/>
                    <a:pt x="780" y="1309"/>
                    <a:pt x="880" y="1347"/>
                  </a:cubicBezTo>
                  <a:cubicBezTo>
                    <a:pt x="918" y="1364"/>
                    <a:pt x="959" y="1372"/>
                    <a:pt x="999" y="1372"/>
                  </a:cubicBezTo>
                  <a:cubicBezTo>
                    <a:pt x="1080" y="1372"/>
                    <a:pt x="1161" y="1339"/>
                    <a:pt x="1220" y="1272"/>
                  </a:cubicBezTo>
                  <a:cubicBezTo>
                    <a:pt x="1295" y="1159"/>
                    <a:pt x="1308" y="1033"/>
                    <a:pt x="1245" y="920"/>
                  </a:cubicBezTo>
                  <a:cubicBezTo>
                    <a:pt x="1195" y="832"/>
                    <a:pt x="1132" y="744"/>
                    <a:pt x="1069" y="681"/>
                  </a:cubicBezTo>
                  <a:lnTo>
                    <a:pt x="755" y="316"/>
                  </a:lnTo>
                  <a:cubicBezTo>
                    <a:pt x="575" y="124"/>
                    <a:pt x="463" y="1"/>
                    <a:pt x="443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2348475" y="3021600"/>
              <a:ext cx="31700" cy="32750"/>
            </a:xfrm>
            <a:custGeom>
              <a:rect b="b" l="l" r="r" t="t"/>
              <a:pathLst>
                <a:path extrusionOk="0" h="1310" w="1268">
                  <a:moveTo>
                    <a:pt x="416" y="0"/>
                  </a:moveTo>
                  <a:lnTo>
                    <a:pt x="1" y="490"/>
                  </a:lnTo>
                  <a:lnTo>
                    <a:pt x="629" y="1107"/>
                  </a:lnTo>
                  <a:cubicBezTo>
                    <a:pt x="705" y="1182"/>
                    <a:pt x="780" y="1245"/>
                    <a:pt x="881" y="1283"/>
                  </a:cubicBezTo>
                  <a:cubicBezTo>
                    <a:pt x="916" y="1301"/>
                    <a:pt x="951" y="1309"/>
                    <a:pt x="985" y="1309"/>
                  </a:cubicBezTo>
                  <a:cubicBezTo>
                    <a:pt x="1138" y="1309"/>
                    <a:pt x="1267" y="1145"/>
                    <a:pt x="1195" y="981"/>
                  </a:cubicBezTo>
                  <a:cubicBezTo>
                    <a:pt x="1158" y="893"/>
                    <a:pt x="1107" y="817"/>
                    <a:pt x="1044" y="755"/>
                  </a:cubicBezTo>
                  <a:cubicBezTo>
                    <a:pt x="831" y="503"/>
                    <a:pt x="629" y="252"/>
                    <a:pt x="416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2348475" y="3021600"/>
              <a:ext cx="32100" cy="34225"/>
            </a:xfrm>
            <a:custGeom>
              <a:rect b="b" l="l" r="r" t="t"/>
              <a:pathLst>
                <a:path extrusionOk="0" h="1369" w="1284">
                  <a:moveTo>
                    <a:pt x="416" y="0"/>
                  </a:moveTo>
                  <a:lnTo>
                    <a:pt x="416" y="0"/>
                  </a:lnTo>
                  <a:cubicBezTo>
                    <a:pt x="479" y="138"/>
                    <a:pt x="567" y="264"/>
                    <a:pt x="667" y="365"/>
                  </a:cubicBezTo>
                  <a:lnTo>
                    <a:pt x="956" y="742"/>
                  </a:lnTo>
                  <a:cubicBezTo>
                    <a:pt x="1019" y="805"/>
                    <a:pt x="1070" y="880"/>
                    <a:pt x="1107" y="956"/>
                  </a:cubicBezTo>
                  <a:cubicBezTo>
                    <a:pt x="1158" y="1031"/>
                    <a:pt x="1158" y="1107"/>
                    <a:pt x="1107" y="1182"/>
                  </a:cubicBezTo>
                  <a:cubicBezTo>
                    <a:pt x="1074" y="1216"/>
                    <a:pt x="1029" y="1232"/>
                    <a:pt x="981" y="1232"/>
                  </a:cubicBezTo>
                  <a:cubicBezTo>
                    <a:pt x="956" y="1232"/>
                    <a:pt x="931" y="1228"/>
                    <a:pt x="906" y="1220"/>
                  </a:cubicBezTo>
                  <a:cubicBezTo>
                    <a:pt x="831" y="1182"/>
                    <a:pt x="755" y="1144"/>
                    <a:pt x="692" y="1081"/>
                  </a:cubicBezTo>
                  <a:lnTo>
                    <a:pt x="340" y="767"/>
                  </a:lnTo>
                  <a:cubicBezTo>
                    <a:pt x="240" y="654"/>
                    <a:pt x="126" y="566"/>
                    <a:pt x="1" y="490"/>
                  </a:cubicBezTo>
                  <a:lnTo>
                    <a:pt x="1" y="490"/>
                  </a:lnTo>
                  <a:cubicBezTo>
                    <a:pt x="76" y="616"/>
                    <a:pt x="164" y="729"/>
                    <a:pt x="277" y="830"/>
                  </a:cubicBezTo>
                  <a:lnTo>
                    <a:pt x="604" y="1169"/>
                  </a:lnTo>
                  <a:cubicBezTo>
                    <a:pt x="680" y="1245"/>
                    <a:pt x="768" y="1308"/>
                    <a:pt x="856" y="1346"/>
                  </a:cubicBezTo>
                  <a:cubicBezTo>
                    <a:pt x="894" y="1361"/>
                    <a:pt x="934" y="1368"/>
                    <a:pt x="973" y="1368"/>
                  </a:cubicBezTo>
                  <a:cubicBezTo>
                    <a:pt x="1061" y="1368"/>
                    <a:pt x="1147" y="1331"/>
                    <a:pt x="1208" y="1270"/>
                  </a:cubicBezTo>
                  <a:cubicBezTo>
                    <a:pt x="1283" y="1157"/>
                    <a:pt x="1283" y="1019"/>
                    <a:pt x="1220" y="905"/>
                  </a:cubicBezTo>
                  <a:cubicBezTo>
                    <a:pt x="1183" y="830"/>
                    <a:pt x="1120" y="742"/>
                    <a:pt x="1044" y="679"/>
                  </a:cubicBezTo>
                  <a:lnTo>
                    <a:pt x="730" y="314"/>
                  </a:lnTo>
                  <a:cubicBezTo>
                    <a:pt x="642" y="201"/>
                    <a:pt x="541" y="88"/>
                    <a:pt x="416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2373625" y="3034175"/>
              <a:ext cx="18575" cy="30200"/>
            </a:xfrm>
            <a:custGeom>
              <a:rect b="b" l="l" r="r" t="t"/>
              <a:pathLst>
                <a:path extrusionOk="0" h="1208" w="743">
                  <a:moveTo>
                    <a:pt x="730" y="0"/>
                  </a:moveTo>
                  <a:cubicBezTo>
                    <a:pt x="717" y="0"/>
                    <a:pt x="629" y="38"/>
                    <a:pt x="529" y="151"/>
                  </a:cubicBezTo>
                  <a:cubicBezTo>
                    <a:pt x="333" y="404"/>
                    <a:pt x="243" y="721"/>
                    <a:pt x="297" y="1044"/>
                  </a:cubicBezTo>
                  <a:lnTo>
                    <a:pt x="297" y="1044"/>
                  </a:lnTo>
                  <a:cubicBezTo>
                    <a:pt x="227" y="1028"/>
                    <a:pt x="167" y="1023"/>
                    <a:pt x="120" y="1023"/>
                  </a:cubicBezTo>
                  <a:cubicBezTo>
                    <a:pt x="44" y="1023"/>
                    <a:pt x="1" y="1037"/>
                    <a:pt x="1" y="1044"/>
                  </a:cubicBezTo>
                  <a:cubicBezTo>
                    <a:pt x="1" y="1069"/>
                    <a:pt x="152" y="1094"/>
                    <a:pt x="353" y="1169"/>
                  </a:cubicBezTo>
                  <a:lnTo>
                    <a:pt x="441" y="1207"/>
                  </a:lnTo>
                  <a:lnTo>
                    <a:pt x="428" y="1107"/>
                  </a:lnTo>
                  <a:cubicBezTo>
                    <a:pt x="403" y="968"/>
                    <a:pt x="403" y="843"/>
                    <a:pt x="428" y="704"/>
                  </a:cubicBezTo>
                  <a:cubicBezTo>
                    <a:pt x="491" y="289"/>
                    <a:pt x="743" y="13"/>
                    <a:pt x="730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2655625" y="2938600"/>
              <a:ext cx="158450" cy="274475"/>
            </a:xfrm>
            <a:custGeom>
              <a:rect b="b" l="l" r="r" t="t"/>
              <a:pathLst>
                <a:path extrusionOk="0" h="10979" w="6338">
                  <a:moveTo>
                    <a:pt x="63" y="0"/>
                  </a:moveTo>
                  <a:cubicBezTo>
                    <a:pt x="63" y="0"/>
                    <a:pt x="0" y="6715"/>
                    <a:pt x="239" y="7595"/>
                  </a:cubicBezTo>
                  <a:cubicBezTo>
                    <a:pt x="507" y="8560"/>
                    <a:pt x="1499" y="8700"/>
                    <a:pt x="2051" y="8700"/>
                  </a:cubicBezTo>
                  <a:cubicBezTo>
                    <a:pt x="2276" y="8700"/>
                    <a:pt x="2427" y="8677"/>
                    <a:pt x="2427" y="8677"/>
                  </a:cubicBezTo>
                  <a:lnTo>
                    <a:pt x="2591" y="10978"/>
                  </a:lnTo>
                  <a:lnTo>
                    <a:pt x="6338" y="10802"/>
                  </a:lnTo>
                  <a:lnTo>
                    <a:pt x="6313" y="118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2617725" y="2900975"/>
              <a:ext cx="242575" cy="254550"/>
            </a:xfrm>
            <a:custGeom>
              <a:rect b="b" l="l" r="r" t="t"/>
              <a:pathLst>
                <a:path extrusionOk="0" h="10182" w="9703">
                  <a:moveTo>
                    <a:pt x="2821" y="0"/>
                  </a:moveTo>
                  <a:cubicBezTo>
                    <a:pt x="1419" y="0"/>
                    <a:pt x="1" y="1118"/>
                    <a:pt x="649" y="2448"/>
                  </a:cubicBezTo>
                  <a:cubicBezTo>
                    <a:pt x="925" y="3027"/>
                    <a:pt x="2258" y="4083"/>
                    <a:pt x="2258" y="4083"/>
                  </a:cubicBezTo>
                  <a:lnTo>
                    <a:pt x="2849" y="5680"/>
                  </a:lnTo>
                  <a:cubicBezTo>
                    <a:pt x="3055" y="5523"/>
                    <a:pt x="3286" y="5431"/>
                    <a:pt x="3499" y="5431"/>
                  </a:cubicBezTo>
                  <a:cubicBezTo>
                    <a:pt x="3831" y="5431"/>
                    <a:pt x="4118" y="5656"/>
                    <a:pt x="4195" y="6208"/>
                  </a:cubicBezTo>
                  <a:cubicBezTo>
                    <a:pt x="4295" y="6875"/>
                    <a:pt x="3478" y="7000"/>
                    <a:pt x="3478" y="7000"/>
                  </a:cubicBezTo>
                  <a:cubicBezTo>
                    <a:pt x="3943" y="7818"/>
                    <a:pt x="4283" y="8472"/>
                    <a:pt x="4974" y="9251"/>
                  </a:cubicBezTo>
                  <a:cubicBezTo>
                    <a:pt x="5729" y="10081"/>
                    <a:pt x="6144" y="10169"/>
                    <a:pt x="6961" y="10182"/>
                  </a:cubicBezTo>
                  <a:lnTo>
                    <a:pt x="7867" y="10182"/>
                  </a:lnTo>
                  <a:cubicBezTo>
                    <a:pt x="7867" y="10182"/>
                    <a:pt x="9703" y="8648"/>
                    <a:pt x="9338" y="4586"/>
                  </a:cubicBezTo>
                  <a:cubicBezTo>
                    <a:pt x="8973" y="537"/>
                    <a:pt x="5326" y="1719"/>
                    <a:pt x="4471" y="713"/>
                  </a:cubicBezTo>
                  <a:cubicBezTo>
                    <a:pt x="4040" y="213"/>
                    <a:pt x="3432" y="0"/>
                    <a:pt x="282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2634550" y="2939550"/>
              <a:ext cx="211600" cy="161400"/>
            </a:xfrm>
            <a:custGeom>
              <a:rect b="b" l="l" r="r" t="t"/>
              <a:pathLst>
                <a:path extrusionOk="0" h="6456" w="8464">
                  <a:moveTo>
                    <a:pt x="26" y="0"/>
                  </a:moveTo>
                  <a:cubicBezTo>
                    <a:pt x="1" y="151"/>
                    <a:pt x="13" y="302"/>
                    <a:pt x="51" y="453"/>
                  </a:cubicBezTo>
                  <a:cubicBezTo>
                    <a:pt x="152" y="843"/>
                    <a:pt x="391" y="1195"/>
                    <a:pt x="718" y="1446"/>
                  </a:cubicBezTo>
                  <a:cubicBezTo>
                    <a:pt x="1133" y="1760"/>
                    <a:pt x="1736" y="1949"/>
                    <a:pt x="2403" y="2075"/>
                  </a:cubicBezTo>
                  <a:cubicBezTo>
                    <a:pt x="3069" y="2213"/>
                    <a:pt x="3836" y="2289"/>
                    <a:pt x="4477" y="2741"/>
                  </a:cubicBezTo>
                  <a:cubicBezTo>
                    <a:pt x="5119" y="3181"/>
                    <a:pt x="5509" y="3848"/>
                    <a:pt x="5861" y="4426"/>
                  </a:cubicBezTo>
                  <a:cubicBezTo>
                    <a:pt x="6200" y="5005"/>
                    <a:pt x="6552" y="5520"/>
                    <a:pt x="6942" y="5860"/>
                  </a:cubicBezTo>
                  <a:cubicBezTo>
                    <a:pt x="7244" y="6136"/>
                    <a:pt x="7609" y="6338"/>
                    <a:pt x="8011" y="6426"/>
                  </a:cubicBezTo>
                  <a:cubicBezTo>
                    <a:pt x="8121" y="6444"/>
                    <a:pt x="8232" y="6456"/>
                    <a:pt x="8342" y="6456"/>
                  </a:cubicBezTo>
                  <a:cubicBezTo>
                    <a:pt x="8383" y="6456"/>
                    <a:pt x="8423" y="6454"/>
                    <a:pt x="8464" y="6451"/>
                  </a:cubicBezTo>
                  <a:cubicBezTo>
                    <a:pt x="8464" y="6451"/>
                    <a:pt x="8426" y="6438"/>
                    <a:pt x="8338" y="6438"/>
                  </a:cubicBezTo>
                  <a:cubicBezTo>
                    <a:pt x="8237" y="6426"/>
                    <a:pt x="8124" y="6413"/>
                    <a:pt x="8011" y="6401"/>
                  </a:cubicBezTo>
                  <a:cubicBezTo>
                    <a:pt x="7621" y="6300"/>
                    <a:pt x="7256" y="6111"/>
                    <a:pt x="6967" y="5835"/>
                  </a:cubicBezTo>
                  <a:cubicBezTo>
                    <a:pt x="6577" y="5495"/>
                    <a:pt x="6238" y="4980"/>
                    <a:pt x="5898" y="4401"/>
                  </a:cubicBezTo>
                  <a:cubicBezTo>
                    <a:pt x="5546" y="3823"/>
                    <a:pt x="5169" y="3144"/>
                    <a:pt x="4503" y="2691"/>
                  </a:cubicBezTo>
                  <a:cubicBezTo>
                    <a:pt x="3836" y="2251"/>
                    <a:pt x="3069" y="2150"/>
                    <a:pt x="2403" y="2037"/>
                  </a:cubicBezTo>
                  <a:cubicBezTo>
                    <a:pt x="1736" y="1911"/>
                    <a:pt x="1145" y="1723"/>
                    <a:pt x="743" y="1408"/>
                  </a:cubicBezTo>
                  <a:cubicBezTo>
                    <a:pt x="416" y="1169"/>
                    <a:pt x="177" y="830"/>
                    <a:pt x="64" y="440"/>
                  </a:cubicBezTo>
                  <a:cubicBezTo>
                    <a:pt x="26" y="302"/>
                    <a:pt x="13" y="151"/>
                    <a:pt x="26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2636125" y="2926325"/>
              <a:ext cx="215375" cy="121750"/>
            </a:xfrm>
            <a:custGeom>
              <a:rect b="b" l="l" r="r" t="t"/>
              <a:pathLst>
                <a:path extrusionOk="0" h="4870" w="8615">
                  <a:moveTo>
                    <a:pt x="2928" y="586"/>
                  </a:moveTo>
                  <a:cubicBezTo>
                    <a:pt x="3035" y="586"/>
                    <a:pt x="3144" y="609"/>
                    <a:pt x="3245" y="655"/>
                  </a:cubicBezTo>
                  <a:cubicBezTo>
                    <a:pt x="3509" y="768"/>
                    <a:pt x="3660" y="1057"/>
                    <a:pt x="3610" y="1346"/>
                  </a:cubicBezTo>
                  <a:cubicBezTo>
                    <a:pt x="3572" y="1610"/>
                    <a:pt x="3421" y="1849"/>
                    <a:pt x="3195" y="2000"/>
                  </a:cubicBezTo>
                  <a:cubicBezTo>
                    <a:pt x="3025" y="2110"/>
                    <a:pt x="2831" y="2172"/>
                    <a:pt x="2632" y="2193"/>
                  </a:cubicBezTo>
                  <a:lnTo>
                    <a:pt x="2632" y="2193"/>
                  </a:lnTo>
                  <a:cubicBezTo>
                    <a:pt x="2437" y="2059"/>
                    <a:pt x="2285" y="1868"/>
                    <a:pt x="2201" y="1636"/>
                  </a:cubicBezTo>
                  <a:cubicBezTo>
                    <a:pt x="2113" y="1334"/>
                    <a:pt x="2201" y="1007"/>
                    <a:pt x="2415" y="781"/>
                  </a:cubicBezTo>
                  <a:cubicBezTo>
                    <a:pt x="2558" y="653"/>
                    <a:pt x="2742" y="586"/>
                    <a:pt x="2928" y="586"/>
                  </a:cubicBezTo>
                  <a:close/>
                  <a:moveTo>
                    <a:pt x="8413" y="3610"/>
                  </a:moveTo>
                  <a:lnTo>
                    <a:pt x="8614" y="3673"/>
                  </a:lnTo>
                  <a:cubicBezTo>
                    <a:pt x="8614" y="3673"/>
                    <a:pt x="8552" y="3648"/>
                    <a:pt x="8413" y="3610"/>
                  </a:cubicBezTo>
                  <a:close/>
                  <a:moveTo>
                    <a:pt x="7680" y="3474"/>
                  </a:moveTo>
                  <a:cubicBezTo>
                    <a:pt x="7735" y="3474"/>
                    <a:pt x="7791" y="3477"/>
                    <a:pt x="7847" y="3484"/>
                  </a:cubicBezTo>
                  <a:cubicBezTo>
                    <a:pt x="7902" y="3491"/>
                    <a:pt x="7955" y="3499"/>
                    <a:pt x="8007" y="3509"/>
                  </a:cubicBezTo>
                  <a:lnTo>
                    <a:pt x="8007" y="3509"/>
                  </a:lnTo>
                  <a:cubicBezTo>
                    <a:pt x="8038" y="3721"/>
                    <a:pt x="8021" y="3944"/>
                    <a:pt x="7948" y="4163"/>
                  </a:cubicBezTo>
                  <a:cubicBezTo>
                    <a:pt x="7872" y="4402"/>
                    <a:pt x="7709" y="4616"/>
                    <a:pt x="7495" y="4742"/>
                  </a:cubicBezTo>
                  <a:cubicBezTo>
                    <a:pt x="7395" y="4804"/>
                    <a:pt x="7281" y="4830"/>
                    <a:pt x="7156" y="4830"/>
                  </a:cubicBezTo>
                  <a:cubicBezTo>
                    <a:pt x="7043" y="4830"/>
                    <a:pt x="6942" y="4792"/>
                    <a:pt x="6854" y="4716"/>
                  </a:cubicBezTo>
                  <a:cubicBezTo>
                    <a:pt x="6703" y="4566"/>
                    <a:pt x="6640" y="4352"/>
                    <a:pt x="6678" y="4138"/>
                  </a:cubicBezTo>
                  <a:cubicBezTo>
                    <a:pt x="6716" y="3949"/>
                    <a:pt x="6829" y="3786"/>
                    <a:pt x="6980" y="3685"/>
                  </a:cubicBezTo>
                  <a:cubicBezTo>
                    <a:pt x="7195" y="3542"/>
                    <a:pt x="7435" y="3474"/>
                    <a:pt x="7680" y="3474"/>
                  </a:cubicBezTo>
                  <a:close/>
                  <a:moveTo>
                    <a:pt x="1" y="1"/>
                  </a:moveTo>
                  <a:cubicBezTo>
                    <a:pt x="1" y="2"/>
                    <a:pt x="13" y="78"/>
                    <a:pt x="26" y="202"/>
                  </a:cubicBezTo>
                  <a:cubicBezTo>
                    <a:pt x="139" y="692"/>
                    <a:pt x="390" y="1145"/>
                    <a:pt x="743" y="1510"/>
                  </a:cubicBezTo>
                  <a:cubicBezTo>
                    <a:pt x="1032" y="1799"/>
                    <a:pt x="1384" y="2013"/>
                    <a:pt x="1774" y="2139"/>
                  </a:cubicBezTo>
                  <a:cubicBezTo>
                    <a:pt x="2000" y="2214"/>
                    <a:pt x="2239" y="2239"/>
                    <a:pt x="2478" y="2239"/>
                  </a:cubicBezTo>
                  <a:cubicBezTo>
                    <a:pt x="2518" y="2239"/>
                    <a:pt x="2559" y="2238"/>
                    <a:pt x="2599" y="2235"/>
                  </a:cubicBezTo>
                  <a:lnTo>
                    <a:pt x="2599" y="2235"/>
                  </a:lnTo>
                  <a:cubicBezTo>
                    <a:pt x="2671" y="2285"/>
                    <a:pt x="2748" y="2329"/>
                    <a:pt x="2830" y="2365"/>
                  </a:cubicBezTo>
                  <a:cubicBezTo>
                    <a:pt x="3144" y="2503"/>
                    <a:pt x="3471" y="2591"/>
                    <a:pt x="3811" y="2629"/>
                  </a:cubicBezTo>
                  <a:cubicBezTo>
                    <a:pt x="3981" y="2654"/>
                    <a:pt x="4153" y="2667"/>
                    <a:pt x="4326" y="2667"/>
                  </a:cubicBezTo>
                  <a:cubicBezTo>
                    <a:pt x="4499" y="2667"/>
                    <a:pt x="4672" y="2654"/>
                    <a:pt x="4842" y="2629"/>
                  </a:cubicBezTo>
                  <a:cubicBezTo>
                    <a:pt x="5169" y="2579"/>
                    <a:pt x="5483" y="2503"/>
                    <a:pt x="5798" y="2403"/>
                  </a:cubicBezTo>
                  <a:cubicBezTo>
                    <a:pt x="6062" y="2314"/>
                    <a:pt x="6337" y="2275"/>
                    <a:pt x="6612" y="2275"/>
                  </a:cubicBezTo>
                  <a:cubicBezTo>
                    <a:pt x="6651" y="2275"/>
                    <a:pt x="6689" y="2275"/>
                    <a:pt x="6728" y="2277"/>
                  </a:cubicBezTo>
                  <a:cubicBezTo>
                    <a:pt x="7410" y="2352"/>
                    <a:pt x="7911" y="2877"/>
                    <a:pt x="8006" y="3498"/>
                  </a:cubicBezTo>
                  <a:lnTo>
                    <a:pt x="8006" y="3498"/>
                  </a:lnTo>
                  <a:cubicBezTo>
                    <a:pt x="7953" y="3488"/>
                    <a:pt x="7900" y="3479"/>
                    <a:pt x="7847" y="3472"/>
                  </a:cubicBezTo>
                  <a:cubicBezTo>
                    <a:pt x="7782" y="3461"/>
                    <a:pt x="7718" y="3456"/>
                    <a:pt x="7653" y="3456"/>
                  </a:cubicBezTo>
                  <a:cubicBezTo>
                    <a:pt x="7405" y="3456"/>
                    <a:pt x="7164" y="3530"/>
                    <a:pt x="6955" y="3660"/>
                  </a:cubicBezTo>
                  <a:cubicBezTo>
                    <a:pt x="6791" y="3773"/>
                    <a:pt x="6678" y="3937"/>
                    <a:pt x="6640" y="4138"/>
                  </a:cubicBezTo>
                  <a:cubicBezTo>
                    <a:pt x="6602" y="4352"/>
                    <a:pt x="6665" y="4578"/>
                    <a:pt x="6829" y="4742"/>
                  </a:cubicBezTo>
                  <a:cubicBezTo>
                    <a:pt x="6917" y="4817"/>
                    <a:pt x="7030" y="4867"/>
                    <a:pt x="7156" y="4867"/>
                  </a:cubicBezTo>
                  <a:cubicBezTo>
                    <a:pt x="7172" y="4869"/>
                    <a:pt x="7188" y="4870"/>
                    <a:pt x="7204" y="4870"/>
                  </a:cubicBezTo>
                  <a:cubicBezTo>
                    <a:pt x="7311" y="4870"/>
                    <a:pt x="7409" y="4834"/>
                    <a:pt x="7508" y="4779"/>
                  </a:cubicBezTo>
                  <a:cubicBezTo>
                    <a:pt x="7734" y="4641"/>
                    <a:pt x="7898" y="4427"/>
                    <a:pt x="7973" y="4176"/>
                  </a:cubicBezTo>
                  <a:cubicBezTo>
                    <a:pt x="8051" y="3955"/>
                    <a:pt x="8072" y="3731"/>
                    <a:pt x="8045" y="3517"/>
                  </a:cubicBezTo>
                  <a:lnTo>
                    <a:pt x="8045" y="3517"/>
                  </a:lnTo>
                  <a:cubicBezTo>
                    <a:pt x="8173" y="3543"/>
                    <a:pt x="8296" y="3576"/>
                    <a:pt x="8413" y="3610"/>
                  </a:cubicBezTo>
                  <a:cubicBezTo>
                    <a:pt x="8290" y="3569"/>
                    <a:pt x="8167" y="3533"/>
                    <a:pt x="8044" y="3506"/>
                  </a:cubicBezTo>
                  <a:lnTo>
                    <a:pt x="8044" y="3506"/>
                  </a:lnTo>
                  <a:cubicBezTo>
                    <a:pt x="7958" y="2857"/>
                    <a:pt x="7435" y="2302"/>
                    <a:pt x="6728" y="2227"/>
                  </a:cubicBezTo>
                  <a:cubicBezTo>
                    <a:pt x="6689" y="2225"/>
                    <a:pt x="6651" y="2224"/>
                    <a:pt x="6612" y="2224"/>
                  </a:cubicBezTo>
                  <a:cubicBezTo>
                    <a:pt x="6336" y="2224"/>
                    <a:pt x="6061" y="2264"/>
                    <a:pt x="5785" y="2352"/>
                  </a:cubicBezTo>
                  <a:cubicBezTo>
                    <a:pt x="5471" y="2453"/>
                    <a:pt x="5156" y="2528"/>
                    <a:pt x="4829" y="2579"/>
                  </a:cubicBezTo>
                  <a:cubicBezTo>
                    <a:pt x="4666" y="2604"/>
                    <a:pt x="4499" y="2616"/>
                    <a:pt x="4331" y="2616"/>
                  </a:cubicBezTo>
                  <a:cubicBezTo>
                    <a:pt x="4163" y="2616"/>
                    <a:pt x="3993" y="2604"/>
                    <a:pt x="3823" y="2579"/>
                  </a:cubicBezTo>
                  <a:cubicBezTo>
                    <a:pt x="3484" y="2541"/>
                    <a:pt x="3157" y="2453"/>
                    <a:pt x="2855" y="2315"/>
                  </a:cubicBezTo>
                  <a:cubicBezTo>
                    <a:pt x="2795" y="2290"/>
                    <a:pt x="2737" y="2260"/>
                    <a:pt x="2682" y="2226"/>
                  </a:cubicBezTo>
                  <a:lnTo>
                    <a:pt x="2682" y="2226"/>
                  </a:lnTo>
                  <a:cubicBezTo>
                    <a:pt x="2872" y="2201"/>
                    <a:pt x="3053" y="2140"/>
                    <a:pt x="3220" y="2038"/>
                  </a:cubicBezTo>
                  <a:cubicBezTo>
                    <a:pt x="3459" y="1887"/>
                    <a:pt x="3622" y="1636"/>
                    <a:pt x="3660" y="1359"/>
                  </a:cubicBezTo>
                  <a:cubicBezTo>
                    <a:pt x="3685" y="1208"/>
                    <a:pt x="3660" y="1057"/>
                    <a:pt x="3584" y="919"/>
                  </a:cubicBezTo>
                  <a:cubicBezTo>
                    <a:pt x="3522" y="781"/>
                    <a:pt x="3408" y="667"/>
                    <a:pt x="3258" y="604"/>
                  </a:cubicBezTo>
                  <a:cubicBezTo>
                    <a:pt x="3150" y="553"/>
                    <a:pt x="3034" y="528"/>
                    <a:pt x="2918" y="528"/>
                  </a:cubicBezTo>
                  <a:cubicBezTo>
                    <a:pt x="2722" y="528"/>
                    <a:pt x="2528" y="600"/>
                    <a:pt x="2377" y="743"/>
                  </a:cubicBezTo>
                  <a:cubicBezTo>
                    <a:pt x="2151" y="982"/>
                    <a:pt x="2063" y="1321"/>
                    <a:pt x="2151" y="1648"/>
                  </a:cubicBezTo>
                  <a:cubicBezTo>
                    <a:pt x="2228" y="1871"/>
                    <a:pt x="2370" y="2059"/>
                    <a:pt x="2551" y="2200"/>
                  </a:cubicBezTo>
                  <a:lnTo>
                    <a:pt x="2551" y="2200"/>
                  </a:lnTo>
                  <a:cubicBezTo>
                    <a:pt x="2527" y="2201"/>
                    <a:pt x="2502" y="2201"/>
                    <a:pt x="2478" y="2201"/>
                  </a:cubicBezTo>
                  <a:cubicBezTo>
                    <a:pt x="2448" y="2203"/>
                    <a:pt x="2417" y="2204"/>
                    <a:pt x="2387" y="2204"/>
                  </a:cubicBezTo>
                  <a:cubicBezTo>
                    <a:pt x="2181" y="2204"/>
                    <a:pt x="1984" y="2167"/>
                    <a:pt x="1786" y="2101"/>
                  </a:cubicBezTo>
                  <a:cubicBezTo>
                    <a:pt x="1396" y="1975"/>
                    <a:pt x="1044" y="1761"/>
                    <a:pt x="768" y="1472"/>
                  </a:cubicBezTo>
                  <a:cubicBezTo>
                    <a:pt x="554" y="1258"/>
                    <a:pt x="365" y="1019"/>
                    <a:pt x="227" y="743"/>
                  </a:cubicBezTo>
                  <a:cubicBezTo>
                    <a:pt x="152" y="567"/>
                    <a:pt x="89" y="391"/>
                    <a:pt x="38" y="202"/>
                  </a:cubicBezTo>
                  <a:cubicBezTo>
                    <a:pt x="13" y="78"/>
                    <a:pt x="1" y="2"/>
                    <a:pt x="1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2686450" y="4160850"/>
              <a:ext cx="133925" cy="153700"/>
            </a:xfrm>
            <a:custGeom>
              <a:rect b="b" l="l" r="r" t="t"/>
              <a:pathLst>
                <a:path extrusionOk="0" h="6148" w="5357">
                  <a:moveTo>
                    <a:pt x="3533" y="1"/>
                  </a:moveTo>
                  <a:lnTo>
                    <a:pt x="603" y="2315"/>
                  </a:lnTo>
                  <a:lnTo>
                    <a:pt x="1823" y="3887"/>
                  </a:lnTo>
                  <a:cubicBezTo>
                    <a:pt x="1823" y="3887"/>
                    <a:pt x="0" y="6148"/>
                    <a:pt x="431" y="6148"/>
                  </a:cubicBezTo>
                  <a:cubicBezTo>
                    <a:pt x="456" y="6148"/>
                    <a:pt x="488" y="6141"/>
                    <a:pt x="528" y="6125"/>
                  </a:cubicBezTo>
                  <a:cubicBezTo>
                    <a:pt x="1194" y="5861"/>
                    <a:pt x="4401" y="3120"/>
                    <a:pt x="5180" y="2440"/>
                  </a:cubicBezTo>
                  <a:lnTo>
                    <a:pt x="5356" y="2277"/>
                  </a:lnTo>
                  <a:lnTo>
                    <a:pt x="353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2695550" y="4217750"/>
              <a:ext cx="124825" cy="97175"/>
            </a:xfrm>
            <a:custGeom>
              <a:rect b="b" l="l" r="r" t="t"/>
              <a:pathLst>
                <a:path extrusionOk="0" h="3887" w="4993">
                  <a:moveTo>
                    <a:pt x="0" y="1"/>
                  </a:moveTo>
                  <a:lnTo>
                    <a:pt x="0" y="3887"/>
                  </a:lnTo>
                  <a:lnTo>
                    <a:pt x="4992" y="3887"/>
                  </a:lnTo>
                  <a:lnTo>
                    <a:pt x="49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5"/>
            <p:cNvSpPr/>
            <p:nvPr/>
          </p:nvSpPr>
          <p:spPr>
            <a:xfrm>
              <a:off x="2695550" y="4215875"/>
              <a:ext cx="124500" cy="98425"/>
            </a:xfrm>
            <a:custGeom>
              <a:rect b="b" l="l" r="r" t="t"/>
              <a:pathLst>
                <a:path extrusionOk="0" h="3937" w="4980">
                  <a:moveTo>
                    <a:pt x="4930" y="1"/>
                  </a:moveTo>
                  <a:lnTo>
                    <a:pt x="4930" y="13"/>
                  </a:lnTo>
                  <a:lnTo>
                    <a:pt x="3898" y="856"/>
                  </a:lnTo>
                  <a:cubicBezTo>
                    <a:pt x="3898" y="868"/>
                    <a:pt x="3898" y="868"/>
                    <a:pt x="3898" y="868"/>
                  </a:cubicBezTo>
                  <a:lnTo>
                    <a:pt x="3873" y="856"/>
                  </a:lnTo>
                  <a:lnTo>
                    <a:pt x="1044" y="3132"/>
                  </a:lnTo>
                  <a:cubicBezTo>
                    <a:pt x="918" y="3031"/>
                    <a:pt x="767" y="2956"/>
                    <a:pt x="604" y="2930"/>
                  </a:cubicBezTo>
                  <a:cubicBezTo>
                    <a:pt x="566" y="2930"/>
                    <a:pt x="528" y="2943"/>
                    <a:pt x="491" y="2956"/>
                  </a:cubicBezTo>
                  <a:lnTo>
                    <a:pt x="352" y="3157"/>
                  </a:lnTo>
                  <a:cubicBezTo>
                    <a:pt x="201" y="3383"/>
                    <a:pt x="0" y="3735"/>
                    <a:pt x="0" y="3886"/>
                  </a:cubicBezTo>
                  <a:cubicBezTo>
                    <a:pt x="0" y="3911"/>
                    <a:pt x="38" y="3936"/>
                    <a:pt x="63" y="3936"/>
                  </a:cubicBezTo>
                  <a:cubicBezTo>
                    <a:pt x="101" y="3924"/>
                    <a:pt x="139" y="3924"/>
                    <a:pt x="164" y="3911"/>
                  </a:cubicBezTo>
                  <a:lnTo>
                    <a:pt x="201" y="3899"/>
                  </a:lnTo>
                  <a:cubicBezTo>
                    <a:pt x="906" y="3433"/>
                    <a:pt x="1585" y="2930"/>
                    <a:pt x="2239" y="2390"/>
                  </a:cubicBezTo>
                  <a:cubicBezTo>
                    <a:pt x="3282" y="1547"/>
                    <a:pt x="4401" y="592"/>
                    <a:pt x="4804" y="227"/>
                  </a:cubicBezTo>
                  <a:lnTo>
                    <a:pt x="4980" y="63"/>
                  </a:lnTo>
                  <a:lnTo>
                    <a:pt x="4930" y="1"/>
                  </a:lnTo>
                  <a:close/>
                </a:path>
              </a:pathLst>
            </a:custGeom>
            <a:solidFill>
              <a:srgbClr val="8C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5"/>
            <p:cNvSpPr/>
            <p:nvPr/>
          </p:nvSpPr>
          <p:spPr>
            <a:xfrm>
              <a:off x="2695550" y="4215250"/>
              <a:ext cx="124500" cy="98100"/>
            </a:xfrm>
            <a:custGeom>
              <a:rect b="b" l="l" r="r" t="t"/>
              <a:pathLst>
                <a:path extrusionOk="0" h="3924" w="4980">
                  <a:moveTo>
                    <a:pt x="4980" y="0"/>
                  </a:moveTo>
                  <a:lnTo>
                    <a:pt x="4980" y="0"/>
                  </a:lnTo>
                  <a:cubicBezTo>
                    <a:pt x="4955" y="13"/>
                    <a:pt x="4942" y="13"/>
                    <a:pt x="4917" y="26"/>
                  </a:cubicBezTo>
                  <a:lnTo>
                    <a:pt x="4779" y="139"/>
                  </a:lnTo>
                  <a:cubicBezTo>
                    <a:pt x="4640" y="264"/>
                    <a:pt x="4464" y="403"/>
                    <a:pt x="4251" y="579"/>
                  </a:cubicBezTo>
                  <a:cubicBezTo>
                    <a:pt x="3810" y="944"/>
                    <a:pt x="3194" y="1446"/>
                    <a:pt x="2515" y="1987"/>
                  </a:cubicBezTo>
                  <a:cubicBezTo>
                    <a:pt x="1824" y="2528"/>
                    <a:pt x="1195" y="3018"/>
                    <a:pt x="742" y="3358"/>
                  </a:cubicBezTo>
                  <a:lnTo>
                    <a:pt x="201" y="3773"/>
                  </a:lnTo>
                  <a:lnTo>
                    <a:pt x="51" y="3886"/>
                  </a:lnTo>
                  <a:cubicBezTo>
                    <a:pt x="38" y="3899"/>
                    <a:pt x="13" y="3911"/>
                    <a:pt x="0" y="3924"/>
                  </a:cubicBezTo>
                  <a:lnTo>
                    <a:pt x="63" y="3899"/>
                  </a:lnTo>
                  <a:lnTo>
                    <a:pt x="214" y="3785"/>
                  </a:lnTo>
                  <a:lnTo>
                    <a:pt x="767" y="3396"/>
                  </a:lnTo>
                  <a:cubicBezTo>
                    <a:pt x="1233" y="3043"/>
                    <a:pt x="1861" y="2566"/>
                    <a:pt x="2540" y="2025"/>
                  </a:cubicBezTo>
                  <a:cubicBezTo>
                    <a:pt x="3232" y="1484"/>
                    <a:pt x="3836" y="981"/>
                    <a:pt x="4276" y="617"/>
                  </a:cubicBezTo>
                  <a:lnTo>
                    <a:pt x="4791" y="164"/>
                  </a:lnTo>
                  <a:lnTo>
                    <a:pt x="4930" y="51"/>
                  </a:lnTo>
                  <a:cubicBezTo>
                    <a:pt x="4942" y="26"/>
                    <a:pt x="4955" y="13"/>
                    <a:pt x="498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2706850" y="4288775"/>
              <a:ext cx="16075" cy="6650"/>
            </a:xfrm>
            <a:custGeom>
              <a:rect b="b" l="l" r="r" t="t"/>
              <a:pathLst>
                <a:path extrusionOk="0" h="266" w="643">
                  <a:moveTo>
                    <a:pt x="164" y="0"/>
                  </a:moveTo>
                  <a:cubicBezTo>
                    <a:pt x="109" y="0"/>
                    <a:pt x="54" y="10"/>
                    <a:pt x="1" y="27"/>
                  </a:cubicBezTo>
                  <a:cubicBezTo>
                    <a:pt x="114" y="27"/>
                    <a:pt x="227" y="52"/>
                    <a:pt x="341" y="90"/>
                  </a:cubicBezTo>
                  <a:cubicBezTo>
                    <a:pt x="441" y="128"/>
                    <a:pt x="554" y="191"/>
                    <a:pt x="642" y="266"/>
                  </a:cubicBezTo>
                  <a:cubicBezTo>
                    <a:pt x="579" y="153"/>
                    <a:pt x="479" y="77"/>
                    <a:pt x="353" y="40"/>
                  </a:cubicBezTo>
                  <a:cubicBezTo>
                    <a:pt x="292" y="13"/>
                    <a:pt x="228" y="0"/>
                    <a:pt x="16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5"/>
            <p:cNvSpPr/>
            <p:nvPr/>
          </p:nvSpPr>
          <p:spPr>
            <a:xfrm>
              <a:off x="2726975" y="4264300"/>
              <a:ext cx="9150" cy="2950"/>
            </a:xfrm>
            <a:custGeom>
              <a:rect b="b" l="l" r="r" t="t"/>
              <a:pathLst>
                <a:path extrusionOk="0" h="118" w="366">
                  <a:moveTo>
                    <a:pt x="13" y="0"/>
                  </a:moveTo>
                  <a:cubicBezTo>
                    <a:pt x="1" y="13"/>
                    <a:pt x="76" y="38"/>
                    <a:pt x="177" y="76"/>
                  </a:cubicBezTo>
                  <a:cubicBezTo>
                    <a:pt x="243" y="104"/>
                    <a:pt x="309" y="118"/>
                    <a:pt x="338" y="118"/>
                  </a:cubicBezTo>
                  <a:cubicBezTo>
                    <a:pt x="347" y="118"/>
                    <a:pt x="353" y="116"/>
                    <a:pt x="353" y="113"/>
                  </a:cubicBezTo>
                  <a:cubicBezTo>
                    <a:pt x="365" y="101"/>
                    <a:pt x="290" y="63"/>
                    <a:pt x="189" y="38"/>
                  </a:cubicBezTo>
                  <a:cubicBezTo>
                    <a:pt x="127" y="13"/>
                    <a:pt x="64" y="0"/>
                    <a:pt x="1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5"/>
            <p:cNvSpPr/>
            <p:nvPr/>
          </p:nvSpPr>
          <p:spPr>
            <a:xfrm>
              <a:off x="2731375" y="4258500"/>
              <a:ext cx="7900" cy="1225"/>
            </a:xfrm>
            <a:custGeom>
              <a:rect b="b" l="l" r="r" t="t"/>
              <a:pathLst>
                <a:path extrusionOk="0" h="49" w="316">
                  <a:moveTo>
                    <a:pt x="92" y="1"/>
                  </a:moveTo>
                  <a:cubicBezTo>
                    <a:pt x="39" y="1"/>
                    <a:pt x="1" y="9"/>
                    <a:pt x="1" y="18"/>
                  </a:cubicBezTo>
                  <a:cubicBezTo>
                    <a:pt x="1" y="31"/>
                    <a:pt x="76" y="43"/>
                    <a:pt x="164" y="43"/>
                  </a:cubicBezTo>
                  <a:cubicBezTo>
                    <a:pt x="186" y="47"/>
                    <a:pt x="208" y="49"/>
                    <a:pt x="229" y="49"/>
                  </a:cubicBezTo>
                  <a:cubicBezTo>
                    <a:pt x="277" y="49"/>
                    <a:pt x="315" y="40"/>
                    <a:pt x="315" y="31"/>
                  </a:cubicBezTo>
                  <a:cubicBezTo>
                    <a:pt x="315" y="18"/>
                    <a:pt x="252" y="6"/>
                    <a:pt x="164" y="6"/>
                  </a:cubicBezTo>
                  <a:cubicBezTo>
                    <a:pt x="139" y="2"/>
                    <a:pt x="114" y="1"/>
                    <a:pt x="9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729800" y="4249475"/>
              <a:ext cx="7900" cy="6350"/>
            </a:xfrm>
            <a:custGeom>
              <a:rect b="b" l="l" r="r" t="t"/>
              <a:pathLst>
                <a:path extrusionOk="0" h="254" w="316">
                  <a:moveTo>
                    <a:pt x="309" y="0"/>
                  </a:moveTo>
                  <a:cubicBezTo>
                    <a:pt x="287" y="0"/>
                    <a:pt x="218" y="46"/>
                    <a:pt x="139" y="103"/>
                  </a:cubicBezTo>
                  <a:cubicBezTo>
                    <a:pt x="64" y="178"/>
                    <a:pt x="1" y="241"/>
                    <a:pt x="14" y="254"/>
                  </a:cubicBezTo>
                  <a:cubicBezTo>
                    <a:pt x="14" y="254"/>
                    <a:pt x="89" y="216"/>
                    <a:pt x="177" y="140"/>
                  </a:cubicBezTo>
                  <a:cubicBezTo>
                    <a:pt x="252" y="77"/>
                    <a:pt x="315" y="15"/>
                    <a:pt x="315" y="2"/>
                  </a:cubicBezTo>
                  <a:cubicBezTo>
                    <a:pt x="314" y="1"/>
                    <a:pt x="312" y="0"/>
                    <a:pt x="30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726675" y="4243550"/>
              <a:ext cx="8500" cy="7550"/>
            </a:xfrm>
            <a:custGeom>
              <a:rect b="b" l="l" r="r" t="t"/>
              <a:pathLst>
                <a:path extrusionOk="0" h="302" w="340">
                  <a:moveTo>
                    <a:pt x="315" y="0"/>
                  </a:moveTo>
                  <a:lnTo>
                    <a:pt x="164" y="151"/>
                  </a:lnTo>
                  <a:cubicBezTo>
                    <a:pt x="76" y="239"/>
                    <a:pt x="0" y="289"/>
                    <a:pt x="0" y="302"/>
                  </a:cubicBezTo>
                  <a:cubicBezTo>
                    <a:pt x="76" y="289"/>
                    <a:pt x="151" y="239"/>
                    <a:pt x="201" y="189"/>
                  </a:cubicBezTo>
                  <a:cubicBezTo>
                    <a:pt x="264" y="138"/>
                    <a:pt x="315" y="76"/>
                    <a:pt x="34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710325" y="4261250"/>
              <a:ext cx="18250" cy="9350"/>
            </a:xfrm>
            <a:custGeom>
              <a:rect b="b" l="l" r="r" t="t"/>
              <a:pathLst>
                <a:path extrusionOk="0" h="374" w="730">
                  <a:moveTo>
                    <a:pt x="423" y="39"/>
                  </a:moveTo>
                  <a:cubicBezTo>
                    <a:pt x="453" y="39"/>
                    <a:pt x="484" y="42"/>
                    <a:pt x="516" y="47"/>
                  </a:cubicBezTo>
                  <a:cubicBezTo>
                    <a:pt x="565" y="55"/>
                    <a:pt x="613" y="73"/>
                    <a:pt x="659" y="96"/>
                  </a:cubicBezTo>
                  <a:lnTo>
                    <a:pt x="659" y="96"/>
                  </a:lnTo>
                  <a:cubicBezTo>
                    <a:pt x="623" y="118"/>
                    <a:pt x="570" y="148"/>
                    <a:pt x="503" y="185"/>
                  </a:cubicBezTo>
                  <a:cubicBezTo>
                    <a:pt x="440" y="223"/>
                    <a:pt x="352" y="260"/>
                    <a:pt x="277" y="286"/>
                  </a:cubicBezTo>
                  <a:cubicBezTo>
                    <a:pt x="227" y="311"/>
                    <a:pt x="176" y="323"/>
                    <a:pt x="139" y="323"/>
                  </a:cubicBezTo>
                  <a:cubicBezTo>
                    <a:pt x="130" y="325"/>
                    <a:pt x="122" y="326"/>
                    <a:pt x="114" y="326"/>
                  </a:cubicBezTo>
                  <a:cubicBezTo>
                    <a:pt x="77" y="326"/>
                    <a:pt x="51" y="302"/>
                    <a:pt x="51" y="260"/>
                  </a:cubicBezTo>
                  <a:cubicBezTo>
                    <a:pt x="101" y="172"/>
                    <a:pt x="176" y="97"/>
                    <a:pt x="264" y="72"/>
                  </a:cubicBezTo>
                  <a:cubicBezTo>
                    <a:pt x="320" y="48"/>
                    <a:pt x="371" y="39"/>
                    <a:pt x="423" y="39"/>
                  </a:cubicBezTo>
                  <a:close/>
                  <a:moveTo>
                    <a:pt x="406" y="1"/>
                  </a:moveTo>
                  <a:cubicBezTo>
                    <a:pt x="246" y="1"/>
                    <a:pt x="92" y="90"/>
                    <a:pt x="13" y="248"/>
                  </a:cubicBezTo>
                  <a:cubicBezTo>
                    <a:pt x="0" y="286"/>
                    <a:pt x="13" y="323"/>
                    <a:pt x="51" y="348"/>
                  </a:cubicBezTo>
                  <a:cubicBezTo>
                    <a:pt x="76" y="361"/>
                    <a:pt x="101" y="374"/>
                    <a:pt x="139" y="374"/>
                  </a:cubicBezTo>
                  <a:cubicBezTo>
                    <a:pt x="189" y="361"/>
                    <a:pt x="239" y="348"/>
                    <a:pt x="290" y="323"/>
                  </a:cubicBezTo>
                  <a:cubicBezTo>
                    <a:pt x="378" y="298"/>
                    <a:pt x="453" y="260"/>
                    <a:pt x="528" y="210"/>
                  </a:cubicBezTo>
                  <a:cubicBezTo>
                    <a:pt x="585" y="182"/>
                    <a:pt x="634" y="147"/>
                    <a:pt x="676" y="105"/>
                  </a:cubicBezTo>
                  <a:lnTo>
                    <a:pt x="676" y="105"/>
                  </a:lnTo>
                  <a:cubicBezTo>
                    <a:pt x="695" y="114"/>
                    <a:pt x="713" y="124"/>
                    <a:pt x="730" y="135"/>
                  </a:cubicBezTo>
                  <a:cubicBezTo>
                    <a:pt x="730" y="135"/>
                    <a:pt x="718" y="123"/>
                    <a:pt x="682" y="99"/>
                  </a:cubicBezTo>
                  <a:lnTo>
                    <a:pt x="682" y="99"/>
                  </a:lnTo>
                  <a:cubicBezTo>
                    <a:pt x="694" y="86"/>
                    <a:pt x="706" y="73"/>
                    <a:pt x="717" y="59"/>
                  </a:cubicBezTo>
                  <a:lnTo>
                    <a:pt x="717" y="59"/>
                  </a:lnTo>
                  <a:cubicBezTo>
                    <a:pt x="717" y="59"/>
                    <a:pt x="701" y="70"/>
                    <a:pt x="669" y="89"/>
                  </a:cubicBezTo>
                  <a:lnTo>
                    <a:pt x="669" y="89"/>
                  </a:lnTo>
                  <a:cubicBezTo>
                    <a:pt x="588" y="29"/>
                    <a:pt x="496" y="1"/>
                    <a:pt x="40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5"/>
            <p:cNvSpPr/>
            <p:nvPr/>
          </p:nvSpPr>
          <p:spPr>
            <a:xfrm>
              <a:off x="2722275" y="4250775"/>
              <a:ext cx="6625" cy="13225"/>
            </a:xfrm>
            <a:custGeom>
              <a:rect b="b" l="l" r="r" t="t"/>
              <a:pathLst>
                <a:path extrusionOk="0" h="529" w="265">
                  <a:moveTo>
                    <a:pt x="145" y="0"/>
                  </a:moveTo>
                  <a:cubicBezTo>
                    <a:pt x="129" y="0"/>
                    <a:pt x="113" y="5"/>
                    <a:pt x="101" y="13"/>
                  </a:cubicBezTo>
                  <a:cubicBezTo>
                    <a:pt x="38" y="63"/>
                    <a:pt x="0" y="151"/>
                    <a:pt x="13" y="227"/>
                  </a:cubicBezTo>
                  <a:cubicBezTo>
                    <a:pt x="25" y="290"/>
                    <a:pt x="38" y="352"/>
                    <a:pt x="76" y="415"/>
                  </a:cubicBezTo>
                  <a:cubicBezTo>
                    <a:pt x="138" y="503"/>
                    <a:pt x="201" y="528"/>
                    <a:pt x="201" y="528"/>
                  </a:cubicBezTo>
                  <a:cubicBezTo>
                    <a:pt x="164" y="491"/>
                    <a:pt x="126" y="440"/>
                    <a:pt x="101" y="403"/>
                  </a:cubicBezTo>
                  <a:cubicBezTo>
                    <a:pt x="76" y="340"/>
                    <a:pt x="63" y="290"/>
                    <a:pt x="63" y="227"/>
                  </a:cubicBezTo>
                  <a:cubicBezTo>
                    <a:pt x="50" y="164"/>
                    <a:pt x="76" y="101"/>
                    <a:pt x="126" y="51"/>
                  </a:cubicBezTo>
                  <a:cubicBezTo>
                    <a:pt x="132" y="48"/>
                    <a:pt x="138" y="46"/>
                    <a:pt x="143" y="46"/>
                  </a:cubicBezTo>
                  <a:cubicBezTo>
                    <a:pt x="185" y="46"/>
                    <a:pt x="214" y="121"/>
                    <a:pt x="214" y="176"/>
                  </a:cubicBezTo>
                  <a:cubicBezTo>
                    <a:pt x="227" y="227"/>
                    <a:pt x="227" y="290"/>
                    <a:pt x="227" y="352"/>
                  </a:cubicBezTo>
                  <a:cubicBezTo>
                    <a:pt x="227" y="440"/>
                    <a:pt x="214" y="503"/>
                    <a:pt x="214" y="503"/>
                  </a:cubicBezTo>
                  <a:cubicBezTo>
                    <a:pt x="239" y="453"/>
                    <a:pt x="252" y="403"/>
                    <a:pt x="264" y="352"/>
                  </a:cubicBezTo>
                  <a:cubicBezTo>
                    <a:pt x="264" y="290"/>
                    <a:pt x="264" y="227"/>
                    <a:pt x="264" y="164"/>
                  </a:cubicBezTo>
                  <a:cubicBezTo>
                    <a:pt x="252" y="126"/>
                    <a:pt x="239" y="88"/>
                    <a:pt x="227" y="51"/>
                  </a:cubicBezTo>
                  <a:cubicBezTo>
                    <a:pt x="210" y="17"/>
                    <a:pt x="176" y="0"/>
                    <a:pt x="14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5"/>
            <p:cNvSpPr/>
            <p:nvPr/>
          </p:nvSpPr>
          <p:spPr>
            <a:xfrm>
              <a:off x="2785150" y="4196375"/>
              <a:ext cx="17625" cy="41225"/>
            </a:xfrm>
            <a:custGeom>
              <a:rect b="b" l="l" r="r" t="t"/>
              <a:pathLst>
                <a:path extrusionOk="0" h="1649" w="705">
                  <a:moveTo>
                    <a:pt x="692" y="1"/>
                  </a:moveTo>
                  <a:cubicBezTo>
                    <a:pt x="667" y="1"/>
                    <a:pt x="641" y="13"/>
                    <a:pt x="629" y="26"/>
                  </a:cubicBezTo>
                  <a:cubicBezTo>
                    <a:pt x="566" y="64"/>
                    <a:pt x="516" y="102"/>
                    <a:pt x="465" y="152"/>
                  </a:cubicBezTo>
                  <a:cubicBezTo>
                    <a:pt x="113" y="466"/>
                    <a:pt x="0" y="969"/>
                    <a:pt x="176" y="1409"/>
                  </a:cubicBezTo>
                  <a:cubicBezTo>
                    <a:pt x="201" y="1472"/>
                    <a:pt x="226" y="1535"/>
                    <a:pt x="264" y="1598"/>
                  </a:cubicBezTo>
                  <a:cubicBezTo>
                    <a:pt x="302" y="1636"/>
                    <a:pt x="314" y="1648"/>
                    <a:pt x="314" y="1648"/>
                  </a:cubicBezTo>
                  <a:cubicBezTo>
                    <a:pt x="277" y="1573"/>
                    <a:pt x="239" y="1485"/>
                    <a:pt x="201" y="1397"/>
                  </a:cubicBezTo>
                  <a:cubicBezTo>
                    <a:pt x="63" y="969"/>
                    <a:pt x="164" y="491"/>
                    <a:pt x="491" y="177"/>
                  </a:cubicBezTo>
                  <a:cubicBezTo>
                    <a:pt x="616" y="64"/>
                    <a:pt x="704" y="1"/>
                    <a:pt x="704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2771000" y="4171875"/>
              <a:ext cx="24225" cy="29875"/>
            </a:xfrm>
            <a:custGeom>
              <a:rect b="b" l="l" r="r" t="t"/>
              <a:pathLst>
                <a:path extrusionOk="0" h="1195" w="969">
                  <a:moveTo>
                    <a:pt x="0" y="0"/>
                  </a:moveTo>
                  <a:cubicBezTo>
                    <a:pt x="139" y="214"/>
                    <a:pt x="302" y="415"/>
                    <a:pt x="466" y="616"/>
                  </a:cubicBezTo>
                  <a:cubicBezTo>
                    <a:pt x="629" y="817"/>
                    <a:pt x="792" y="1006"/>
                    <a:pt x="969" y="1195"/>
                  </a:cubicBezTo>
                  <a:cubicBezTo>
                    <a:pt x="830" y="981"/>
                    <a:pt x="667" y="780"/>
                    <a:pt x="503" y="579"/>
                  </a:cubicBezTo>
                  <a:cubicBezTo>
                    <a:pt x="340" y="377"/>
                    <a:pt x="176" y="189"/>
                    <a:pt x="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2757150" y="4238200"/>
              <a:ext cx="21425" cy="17300"/>
            </a:xfrm>
            <a:custGeom>
              <a:rect b="b" l="l" r="r" t="t"/>
              <a:pathLst>
                <a:path extrusionOk="0" h="692" w="857">
                  <a:moveTo>
                    <a:pt x="856" y="0"/>
                  </a:moveTo>
                  <a:cubicBezTo>
                    <a:pt x="843" y="0"/>
                    <a:pt x="667" y="164"/>
                    <a:pt x="429" y="352"/>
                  </a:cubicBezTo>
                  <a:cubicBezTo>
                    <a:pt x="190" y="528"/>
                    <a:pt x="1" y="679"/>
                    <a:pt x="1" y="692"/>
                  </a:cubicBezTo>
                  <a:cubicBezTo>
                    <a:pt x="164" y="604"/>
                    <a:pt x="315" y="503"/>
                    <a:pt x="454" y="390"/>
                  </a:cubicBezTo>
                  <a:cubicBezTo>
                    <a:pt x="605" y="277"/>
                    <a:pt x="730" y="151"/>
                    <a:pt x="85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2792050" y="4226875"/>
              <a:ext cx="2225" cy="5725"/>
            </a:xfrm>
            <a:custGeom>
              <a:rect b="b" l="l" r="r" t="t"/>
              <a:pathLst>
                <a:path extrusionOk="0" h="229" w="89">
                  <a:moveTo>
                    <a:pt x="26" y="1"/>
                  </a:moveTo>
                  <a:cubicBezTo>
                    <a:pt x="13" y="1"/>
                    <a:pt x="1" y="51"/>
                    <a:pt x="13" y="126"/>
                  </a:cubicBezTo>
                  <a:cubicBezTo>
                    <a:pt x="36" y="183"/>
                    <a:pt x="68" y="229"/>
                    <a:pt x="84" y="229"/>
                  </a:cubicBezTo>
                  <a:cubicBezTo>
                    <a:pt x="86" y="229"/>
                    <a:pt x="87" y="228"/>
                    <a:pt x="89" y="227"/>
                  </a:cubicBezTo>
                  <a:cubicBezTo>
                    <a:pt x="89" y="227"/>
                    <a:pt x="76" y="177"/>
                    <a:pt x="64" y="114"/>
                  </a:cubicBezTo>
                  <a:cubicBezTo>
                    <a:pt x="38" y="51"/>
                    <a:pt x="38" y="1"/>
                    <a:pt x="2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2791750" y="4215875"/>
              <a:ext cx="1600" cy="5050"/>
            </a:xfrm>
            <a:custGeom>
              <a:rect b="b" l="l" r="r" t="t"/>
              <a:pathLst>
                <a:path extrusionOk="0" h="202" w="64">
                  <a:moveTo>
                    <a:pt x="38" y="1"/>
                  </a:moveTo>
                  <a:cubicBezTo>
                    <a:pt x="25" y="1"/>
                    <a:pt x="13" y="38"/>
                    <a:pt x="13" y="101"/>
                  </a:cubicBezTo>
                  <a:cubicBezTo>
                    <a:pt x="0" y="151"/>
                    <a:pt x="13" y="202"/>
                    <a:pt x="25" y="202"/>
                  </a:cubicBezTo>
                  <a:cubicBezTo>
                    <a:pt x="38" y="202"/>
                    <a:pt x="50" y="164"/>
                    <a:pt x="50" y="101"/>
                  </a:cubicBezTo>
                  <a:cubicBezTo>
                    <a:pt x="63" y="51"/>
                    <a:pt x="50" y="1"/>
                    <a:pt x="3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2794575" y="4206650"/>
              <a:ext cx="3475" cy="4850"/>
            </a:xfrm>
            <a:custGeom>
              <a:rect b="b" l="l" r="r" t="t"/>
              <a:pathLst>
                <a:path extrusionOk="0" h="194" w="139">
                  <a:moveTo>
                    <a:pt x="130" y="0"/>
                  </a:moveTo>
                  <a:cubicBezTo>
                    <a:pt x="112" y="0"/>
                    <a:pt x="67" y="19"/>
                    <a:pt x="38" y="68"/>
                  </a:cubicBezTo>
                  <a:cubicBezTo>
                    <a:pt x="0" y="131"/>
                    <a:pt x="13" y="193"/>
                    <a:pt x="26" y="193"/>
                  </a:cubicBezTo>
                  <a:cubicBezTo>
                    <a:pt x="38" y="193"/>
                    <a:pt x="51" y="143"/>
                    <a:pt x="76" y="93"/>
                  </a:cubicBezTo>
                  <a:cubicBezTo>
                    <a:pt x="114" y="43"/>
                    <a:pt x="139" y="17"/>
                    <a:pt x="139" y="5"/>
                  </a:cubicBezTo>
                  <a:cubicBezTo>
                    <a:pt x="139" y="2"/>
                    <a:pt x="136" y="0"/>
                    <a:pt x="13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2800550" y="4201025"/>
              <a:ext cx="2225" cy="2625"/>
            </a:xfrm>
            <a:custGeom>
              <a:rect b="b" l="l" r="r" t="t"/>
              <a:pathLst>
                <a:path extrusionOk="0" h="105" w="89">
                  <a:moveTo>
                    <a:pt x="68" y="0"/>
                  </a:moveTo>
                  <a:cubicBezTo>
                    <a:pt x="54" y="0"/>
                    <a:pt x="36" y="21"/>
                    <a:pt x="25" y="41"/>
                  </a:cubicBezTo>
                  <a:cubicBezTo>
                    <a:pt x="13" y="66"/>
                    <a:pt x="0" y="92"/>
                    <a:pt x="13" y="104"/>
                  </a:cubicBezTo>
                  <a:cubicBezTo>
                    <a:pt x="25" y="104"/>
                    <a:pt x="51" y="92"/>
                    <a:pt x="63" y="66"/>
                  </a:cubicBezTo>
                  <a:cubicBezTo>
                    <a:pt x="76" y="29"/>
                    <a:pt x="88" y="4"/>
                    <a:pt x="76" y="4"/>
                  </a:cubicBezTo>
                  <a:cubicBezTo>
                    <a:pt x="73" y="1"/>
                    <a:pt x="71" y="0"/>
                    <a:pt x="68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2797725" y="4189475"/>
              <a:ext cx="950" cy="950"/>
            </a:xfrm>
            <a:custGeom>
              <a:rect b="b" l="l" r="r" t="t"/>
              <a:pathLst>
                <a:path extrusionOk="0" h="38" w="38">
                  <a:moveTo>
                    <a:pt x="0" y="0"/>
                  </a:moveTo>
                  <a:lnTo>
                    <a:pt x="38" y="3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2789850" y="4189475"/>
              <a:ext cx="11025" cy="10400"/>
            </a:xfrm>
            <a:custGeom>
              <a:rect b="b" l="l" r="r" t="t"/>
              <a:pathLst>
                <a:path extrusionOk="0" h="416" w="441">
                  <a:moveTo>
                    <a:pt x="315" y="0"/>
                  </a:moveTo>
                  <a:lnTo>
                    <a:pt x="1" y="214"/>
                  </a:lnTo>
                  <a:cubicBezTo>
                    <a:pt x="64" y="289"/>
                    <a:pt x="126" y="365"/>
                    <a:pt x="164" y="415"/>
                  </a:cubicBezTo>
                  <a:lnTo>
                    <a:pt x="441" y="201"/>
                  </a:lnTo>
                  <a:lnTo>
                    <a:pt x="340" y="38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2720075" y="4242275"/>
              <a:ext cx="6925" cy="8825"/>
            </a:xfrm>
            <a:custGeom>
              <a:rect b="b" l="l" r="r" t="t"/>
              <a:pathLst>
                <a:path extrusionOk="0" h="353" w="277">
                  <a:moveTo>
                    <a:pt x="0" y="1"/>
                  </a:moveTo>
                  <a:lnTo>
                    <a:pt x="0" y="1"/>
                  </a:lnTo>
                  <a:lnTo>
                    <a:pt x="277" y="353"/>
                  </a:lnTo>
                  <a:lnTo>
                    <a:pt x="277" y="3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2720075" y="4195125"/>
              <a:ext cx="73575" cy="55975"/>
            </a:xfrm>
            <a:custGeom>
              <a:rect b="b" l="l" r="r" t="t"/>
              <a:pathLst>
                <a:path extrusionOk="0" h="2239" w="2943">
                  <a:moveTo>
                    <a:pt x="2767" y="1"/>
                  </a:moveTo>
                  <a:lnTo>
                    <a:pt x="0" y="1887"/>
                  </a:lnTo>
                  <a:lnTo>
                    <a:pt x="277" y="2239"/>
                  </a:lnTo>
                  <a:cubicBezTo>
                    <a:pt x="277" y="2226"/>
                    <a:pt x="352" y="2176"/>
                    <a:pt x="428" y="2101"/>
                  </a:cubicBezTo>
                  <a:cubicBezTo>
                    <a:pt x="478" y="2038"/>
                    <a:pt x="528" y="1987"/>
                    <a:pt x="591" y="1937"/>
                  </a:cubicBezTo>
                  <a:lnTo>
                    <a:pt x="591" y="1937"/>
                  </a:lnTo>
                  <a:cubicBezTo>
                    <a:pt x="591" y="1937"/>
                    <a:pt x="591" y="1975"/>
                    <a:pt x="541" y="2025"/>
                  </a:cubicBezTo>
                  <a:lnTo>
                    <a:pt x="2943" y="202"/>
                  </a:lnTo>
                  <a:cubicBezTo>
                    <a:pt x="2905" y="152"/>
                    <a:pt x="2842" y="89"/>
                    <a:pt x="2767" y="1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2726975" y="4243550"/>
              <a:ext cx="8525" cy="7550"/>
            </a:xfrm>
            <a:custGeom>
              <a:rect b="b" l="l" r="r" t="t"/>
              <a:pathLst>
                <a:path extrusionOk="0" h="302" w="341">
                  <a:moveTo>
                    <a:pt x="315" y="0"/>
                  </a:moveTo>
                  <a:cubicBezTo>
                    <a:pt x="265" y="50"/>
                    <a:pt x="215" y="101"/>
                    <a:pt x="164" y="164"/>
                  </a:cubicBezTo>
                  <a:cubicBezTo>
                    <a:pt x="76" y="239"/>
                    <a:pt x="1" y="289"/>
                    <a:pt x="1" y="302"/>
                  </a:cubicBezTo>
                  <a:lnTo>
                    <a:pt x="290" y="88"/>
                  </a:lnTo>
                  <a:cubicBezTo>
                    <a:pt x="328" y="38"/>
                    <a:pt x="340" y="13"/>
                    <a:pt x="328" y="0"/>
                  </a:cubicBezTo>
                  <a:close/>
                </a:path>
              </a:pathLst>
            </a:custGeom>
            <a:solidFill>
              <a:srgbClr val="071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2789225" y="4194825"/>
              <a:ext cx="4750" cy="5350"/>
            </a:xfrm>
            <a:custGeom>
              <a:rect b="b" l="l" r="r" t="t"/>
              <a:pathLst>
                <a:path extrusionOk="0" h="214" w="190">
                  <a:moveTo>
                    <a:pt x="38" y="0"/>
                  </a:moveTo>
                  <a:lnTo>
                    <a:pt x="1" y="13"/>
                  </a:lnTo>
                  <a:cubicBezTo>
                    <a:pt x="76" y="101"/>
                    <a:pt x="139" y="176"/>
                    <a:pt x="177" y="214"/>
                  </a:cubicBezTo>
                  <a:lnTo>
                    <a:pt x="189" y="201"/>
                  </a:lnTo>
                  <a:cubicBezTo>
                    <a:pt x="151" y="151"/>
                    <a:pt x="101" y="75"/>
                    <a:pt x="38" y="0"/>
                  </a:cubicBezTo>
                  <a:close/>
                </a:path>
              </a:pathLst>
            </a:custGeom>
            <a:solidFill>
              <a:srgbClr val="071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2315775" y="4247325"/>
              <a:ext cx="173250" cy="76450"/>
            </a:xfrm>
            <a:custGeom>
              <a:rect b="b" l="l" r="r" t="t"/>
              <a:pathLst>
                <a:path extrusionOk="0" h="3058" w="6930">
                  <a:moveTo>
                    <a:pt x="6904" y="0"/>
                  </a:moveTo>
                  <a:lnTo>
                    <a:pt x="3170" y="13"/>
                  </a:lnTo>
                  <a:lnTo>
                    <a:pt x="3170" y="1999"/>
                  </a:lnTo>
                  <a:cubicBezTo>
                    <a:pt x="3170" y="1999"/>
                    <a:pt x="1" y="2729"/>
                    <a:pt x="768" y="2955"/>
                  </a:cubicBezTo>
                  <a:cubicBezTo>
                    <a:pt x="1014" y="3031"/>
                    <a:pt x="1706" y="3058"/>
                    <a:pt x="2542" y="3058"/>
                  </a:cubicBezTo>
                  <a:cubicBezTo>
                    <a:pt x="4055" y="3058"/>
                    <a:pt x="6039" y="2970"/>
                    <a:pt x="6703" y="2930"/>
                  </a:cubicBezTo>
                  <a:lnTo>
                    <a:pt x="6930" y="2917"/>
                  </a:lnTo>
                  <a:lnTo>
                    <a:pt x="6904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2331825" y="4307675"/>
              <a:ext cx="157525" cy="14175"/>
            </a:xfrm>
            <a:custGeom>
              <a:rect b="b" l="l" r="r" t="t"/>
              <a:pathLst>
                <a:path extrusionOk="0" h="567" w="6301">
                  <a:moveTo>
                    <a:pt x="1006" y="0"/>
                  </a:moveTo>
                  <a:lnTo>
                    <a:pt x="1006" y="0"/>
                  </a:lnTo>
                  <a:cubicBezTo>
                    <a:pt x="906" y="26"/>
                    <a:pt x="818" y="51"/>
                    <a:pt x="730" y="88"/>
                  </a:cubicBezTo>
                  <a:cubicBezTo>
                    <a:pt x="880" y="38"/>
                    <a:pt x="1006" y="0"/>
                    <a:pt x="1006" y="0"/>
                  </a:cubicBezTo>
                  <a:close/>
                  <a:moveTo>
                    <a:pt x="25" y="428"/>
                  </a:moveTo>
                  <a:cubicBezTo>
                    <a:pt x="0" y="440"/>
                    <a:pt x="0" y="478"/>
                    <a:pt x="25" y="503"/>
                  </a:cubicBezTo>
                  <a:cubicBezTo>
                    <a:pt x="76" y="541"/>
                    <a:pt x="126" y="554"/>
                    <a:pt x="189" y="554"/>
                  </a:cubicBezTo>
                  <a:lnTo>
                    <a:pt x="151" y="541"/>
                  </a:lnTo>
                  <a:cubicBezTo>
                    <a:pt x="38" y="516"/>
                    <a:pt x="13" y="466"/>
                    <a:pt x="38" y="428"/>
                  </a:cubicBezTo>
                  <a:close/>
                  <a:moveTo>
                    <a:pt x="6300" y="503"/>
                  </a:moveTo>
                  <a:lnTo>
                    <a:pt x="6061" y="516"/>
                  </a:lnTo>
                  <a:cubicBezTo>
                    <a:pt x="5835" y="529"/>
                    <a:pt x="5458" y="541"/>
                    <a:pt x="5005" y="566"/>
                  </a:cubicBezTo>
                  <a:lnTo>
                    <a:pt x="5319" y="566"/>
                  </a:lnTo>
                  <a:cubicBezTo>
                    <a:pt x="5684" y="541"/>
                    <a:pt x="6024" y="529"/>
                    <a:pt x="6300" y="5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2401300" y="4321825"/>
              <a:ext cx="63200" cy="1600"/>
            </a:xfrm>
            <a:custGeom>
              <a:rect b="b" l="l" r="r" t="t"/>
              <a:pathLst>
                <a:path extrusionOk="0" h="64" w="2528">
                  <a:moveTo>
                    <a:pt x="2226" y="0"/>
                  </a:moveTo>
                  <a:cubicBezTo>
                    <a:pt x="1585" y="25"/>
                    <a:pt x="767" y="51"/>
                    <a:pt x="0" y="63"/>
                  </a:cubicBezTo>
                  <a:lnTo>
                    <a:pt x="101" y="63"/>
                  </a:lnTo>
                  <a:cubicBezTo>
                    <a:pt x="918" y="63"/>
                    <a:pt x="1786" y="38"/>
                    <a:pt x="2528" y="0"/>
                  </a:cubicBezTo>
                  <a:close/>
                </a:path>
              </a:pathLst>
            </a:custGeom>
            <a:solidFill>
              <a:srgbClr val="6C7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2331500" y="4307675"/>
              <a:ext cx="157850" cy="15925"/>
            </a:xfrm>
            <a:custGeom>
              <a:rect b="b" l="l" r="r" t="t"/>
              <a:pathLst>
                <a:path extrusionOk="0" h="637" w="6314">
                  <a:moveTo>
                    <a:pt x="994" y="0"/>
                  </a:moveTo>
                  <a:cubicBezTo>
                    <a:pt x="906" y="26"/>
                    <a:pt x="818" y="51"/>
                    <a:pt x="730" y="88"/>
                  </a:cubicBezTo>
                  <a:cubicBezTo>
                    <a:pt x="466" y="176"/>
                    <a:pt x="114" y="302"/>
                    <a:pt x="26" y="415"/>
                  </a:cubicBezTo>
                  <a:cubicBezTo>
                    <a:pt x="1" y="466"/>
                    <a:pt x="26" y="516"/>
                    <a:pt x="139" y="541"/>
                  </a:cubicBezTo>
                  <a:lnTo>
                    <a:pt x="177" y="554"/>
                  </a:lnTo>
                  <a:cubicBezTo>
                    <a:pt x="750" y="603"/>
                    <a:pt x="1324" y="637"/>
                    <a:pt x="1897" y="637"/>
                  </a:cubicBezTo>
                  <a:cubicBezTo>
                    <a:pt x="2053" y="637"/>
                    <a:pt x="2209" y="634"/>
                    <a:pt x="2365" y="629"/>
                  </a:cubicBezTo>
                  <a:lnTo>
                    <a:pt x="2792" y="629"/>
                  </a:lnTo>
                  <a:cubicBezTo>
                    <a:pt x="3559" y="617"/>
                    <a:pt x="4377" y="591"/>
                    <a:pt x="5018" y="566"/>
                  </a:cubicBezTo>
                  <a:cubicBezTo>
                    <a:pt x="5471" y="554"/>
                    <a:pt x="5848" y="529"/>
                    <a:pt x="6074" y="516"/>
                  </a:cubicBezTo>
                  <a:lnTo>
                    <a:pt x="6313" y="503"/>
                  </a:lnTo>
                  <a:lnTo>
                    <a:pt x="6313" y="415"/>
                  </a:lnTo>
                  <a:lnTo>
                    <a:pt x="1334" y="478"/>
                  </a:lnTo>
                  <a:cubicBezTo>
                    <a:pt x="1334" y="478"/>
                    <a:pt x="1220" y="13"/>
                    <a:pt x="1007" y="0"/>
                  </a:cubicBezTo>
                  <a:close/>
                </a:path>
              </a:pathLst>
            </a:custGeom>
            <a:solidFill>
              <a:srgbClr val="8C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2333700" y="4318050"/>
              <a:ext cx="155325" cy="2525"/>
            </a:xfrm>
            <a:custGeom>
              <a:rect b="b" l="l" r="r" t="t"/>
              <a:pathLst>
                <a:path extrusionOk="0" h="101" w="6213">
                  <a:moveTo>
                    <a:pt x="6024" y="0"/>
                  </a:moveTo>
                  <a:lnTo>
                    <a:pt x="5345" y="25"/>
                  </a:lnTo>
                  <a:cubicBezTo>
                    <a:pt x="4767" y="38"/>
                    <a:pt x="3987" y="51"/>
                    <a:pt x="3107" y="63"/>
                  </a:cubicBezTo>
                  <a:cubicBezTo>
                    <a:pt x="2226" y="63"/>
                    <a:pt x="1434" y="51"/>
                    <a:pt x="868" y="51"/>
                  </a:cubicBezTo>
                  <a:lnTo>
                    <a:pt x="189" y="38"/>
                  </a:lnTo>
                  <a:lnTo>
                    <a:pt x="1" y="38"/>
                  </a:lnTo>
                  <a:lnTo>
                    <a:pt x="189" y="51"/>
                  </a:lnTo>
                  <a:lnTo>
                    <a:pt x="868" y="76"/>
                  </a:lnTo>
                  <a:cubicBezTo>
                    <a:pt x="1434" y="88"/>
                    <a:pt x="2226" y="101"/>
                    <a:pt x="3107" y="101"/>
                  </a:cubicBezTo>
                  <a:cubicBezTo>
                    <a:pt x="3987" y="88"/>
                    <a:pt x="4779" y="76"/>
                    <a:pt x="5345" y="51"/>
                  </a:cubicBezTo>
                  <a:lnTo>
                    <a:pt x="6024" y="13"/>
                  </a:lnTo>
                  <a:lnTo>
                    <a:pt x="6213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2355700" y="4306725"/>
              <a:ext cx="9475" cy="14500"/>
            </a:xfrm>
            <a:custGeom>
              <a:rect b="b" l="l" r="r" t="t"/>
              <a:pathLst>
                <a:path extrusionOk="0" h="580" w="379">
                  <a:moveTo>
                    <a:pt x="1" y="1"/>
                  </a:moveTo>
                  <a:lnTo>
                    <a:pt x="1" y="1"/>
                  </a:lnTo>
                  <a:cubicBezTo>
                    <a:pt x="89" y="76"/>
                    <a:pt x="164" y="164"/>
                    <a:pt x="240" y="265"/>
                  </a:cubicBezTo>
                  <a:cubicBezTo>
                    <a:pt x="290" y="353"/>
                    <a:pt x="328" y="466"/>
                    <a:pt x="366" y="579"/>
                  </a:cubicBezTo>
                  <a:cubicBezTo>
                    <a:pt x="378" y="328"/>
                    <a:pt x="227" y="101"/>
                    <a:pt x="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2386825" y="4299150"/>
              <a:ext cx="5700" cy="7925"/>
            </a:xfrm>
            <a:custGeom>
              <a:rect b="b" l="l" r="r" t="t"/>
              <a:pathLst>
                <a:path extrusionOk="0" h="317" w="228">
                  <a:moveTo>
                    <a:pt x="17" y="0"/>
                  </a:moveTo>
                  <a:cubicBezTo>
                    <a:pt x="15" y="0"/>
                    <a:pt x="14" y="1"/>
                    <a:pt x="13" y="2"/>
                  </a:cubicBezTo>
                  <a:cubicBezTo>
                    <a:pt x="1" y="14"/>
                    <a:pt x="39" y="90"/>
                    <a:pt x="101" y="178"/>
                  </a:cubicBezTo>
                  <a:cubicBezTo>
                    <a:pt x="152" y="253"/>
                    <a:pt x="202" y="316"/>
                    <a:pt x="215" y="316"/>
                  </a:cubicBezTo>
                  <a:cubicBezTo>
                    <a:pt x="227" y="304"/>
                    <a:pt x="189" y="228"/>
                    <a:pt x="139" y="153"/>
                  </a:cubicBezTo>
                  <a:cubicBezTo>
                    <a:pt x="81" y="71"/>
                    <a:pt x="33" y="0"/>
                    <a:pt x="1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2393750" y="4297875"/>
              <a:ext cx="6300" cy="5425"/>
            </a:xfrm>
            <a:custGeom>
              <a:rect b="b" l="l" r="r" t="t"/>
              <a:pathLst>
                <a:path extrusionOk="0" h="217" w="252">
                  <a:moveTo>
                    <a:pt x="16" y="0"/>
                  </a:moveTo>
                  <a:cubicBezTo>
                    <a:pt x="14" y="0"/>
                    <a:pt x="13" y="1"/>
                    <a:pt x="13" y="3"/>
                  </a:cubicBezTo>
                  <a:cubicBezTo>
                    <a:pt x="0" y="15"/>
                    <a:pt x="38" y="65"/>
                    <a:pt x="114" y="128"/>
                  </a:cubicBezTo>
                  <a:cubicBezTo>
                    <a:pt x="177" y="179"/>
                    <a:pt x="239" y="216"/>
                    <a:pt x="239" y="216"/>
                  </a:cubicBezTo>
                  <a:cubicBezTo>
                    <a:pt x="252" y="191"/>
                    <a:pt x="202" y="141"/>
                    <a:pt x="139" y="91"/>
                  </a:cubicBezTo>
                  <a:cubicBezTo>
                    <a:pt x="84" y="36"/>
                    <a:pt x="29" y="0"/>
                    <a:pt x="1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2394700" y="4291700"/>
              <a:ext cx="9775" cy="4950"/>
            </a:xfrm>
            <a:custGeom>
              <a:rect b="b" l="l" r="r" t="t"/>
              <a:pathLst>
                <a:path extrusionOk="0" h="198" w="391">
                  <a:moveTo>
                    <a:pt x="107" y="0"/>
                  </a:moveTo>
                  <a:cubicBezTo>
                    <a:pt x="54" y="0"/>
                    <a:pt x="0" y="36"/>
                    <a:pt x="0" y="99"/>
                  </a:cubicBezTo>
                  <a:cubicBezTo>
                    <a:pt x="0" y="161"/>
                    <a:pt x="54" y="197"/>
                    <a:pt x="107" y="197"/>
                  </a:cubicBezTo>
                  <a:cubicBezTo>
                    <a:pt x="149" y="197"/>
                    <a:pt x="190" y="174"/>
                    <a:pt x="201" y="124"/>
                  </a:cubicBezTo>
                  <a:cubicBezTo>
                    <a:pt x="264" y="124"/>
                    <a:pt x="327" y="124"/>
                    <a:pt x="390" y="99"/>
                  </a:cubicBezTo>
                  <a:cubicBezTo>
                    <a:pt x="327" y="74"/>
                    <a:pt x="264" y="74"/>
                    <a:pt x="201" y="74"/>
                  </a:cubicBezTo>
                  <a:cubicBezTo>
                    <a:pt x="190" y="23"/>
                    <a:pt x="149" y="0"/>
                    <a:pt x="10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2395000" y="4287875"/>
              <a:ext cx="11025" cy="1700"/>
            </a:xfrm>
            <a:custGeom>
              <a:rect b="b" l="l" r="r" t="t"/>
              <a:pathLst>
                <a:path extrusionOk="0" h="68" w="441">
                  <a:moveTo>
                    <a:pt x="441" y="0"/>
                  </a:moveTo>
                  <a:cubicBezTo>
                    <a:pt x="378" y="0"/>
                    <a:pt x="303" y="0"/>
                    <a:pt x="227" y="13"/>
                  </a:cubicBezTo>
                  <a:cubicBezTo>
                    <a:pt x="152" y="13"/>
                    <a:pt x="76" y="25"/>
                    <a:pt x="1" y="38"/>
                  </a:cubicBezTo>
                  <a:cubicBezTo>
                    <a:pt x="56" y="56"/>
                    <a:pt x="111" y="68"/>
                    <a:pt x="166" y="68"/>
                  </a:cubicBezTo>
                  <a:cubicBezTo>
                    <a:pt x="187" y="68"/>
                    <a:pt x="207" y="66"/>
                    <a:pt x="227" y="63"/>
                  </a:cubicBezTo>
                  <a:cubicBezTo>
                    <a:pt x="303" y="63"/>
                    <a:pt x="378" y="38"/>
                    <a:pt x="44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2371425" y="4290575"/>
              <a:ext cx="17625" cy="9900"/>
            </a:xfrm>
            <a:custGeom>
              <a:rect b="b" l="l" r="r" t="t"/>
              <a:pathLst>
                <a:path extrusionOk="0" h="396" w="705">
                  <a:moveTo>
                    <a:pt x="229" y="39"/>
                  </a:moveTo>
                  <a:cubicBezTo>
                    <a:pt x="269" y="39"/>
                    <a:pt x="311" y="45"/>
                    <a:pt x="353" y="56"/>
                  </a:cubicBezTo>
                  <a:cubicBezTo>
                    <a:pt x="428" y="81"/>
                    <a:pt x="504" y="131"/>
                    <a:pt x="554" y="194"/>
                  </a:cubicBezTo>
                  <a:cubicBezTo>
                    <a:pt x="586" y="234"/>
                    <a:pt x="613" y="274"/>
                    <a:pt x="635" y="317"/>
                  </a:cubicBezTo>
                  <a:lnTo>
                    <a:pt x="635" y="317"/>
                  </a:lnTo>
                  <a:cubicBezTo>
                    <a:pt x="594" y="313"/>
                    <a:pt x="537" y="306"/>
                    <a:pt x="466" y="295"/>
                  </a:cubicBezTo>
                  <a:cubicBezTo>
                    <a:pt x="378" y="282"/>
                    <a:pt x="290" y="257"/>
                    <a:pt x="214" y="232"/>
                  </a:cubicBezTo>
                  <a:cubicBezTo>
                    <a:pt x="164" y="219"/>
                    <a:pt x="126" y="194"/>
                    <a:pt x="76" y="181"/>
                  </a:cubicBezTo>
                  <a:cubicBezTo>
                    <a:pt x="38" y="156"/>
                    <a:pt x="26" y="106"/>
                    <a:pt x="64" y="81"/>
                  </a:cubicBezTo>
                  <a:cubicBezTo>
                    <a:pt x="115" y="51"/>
                    <a:pt x="171" y="39"/>
                    <a:pt x="229" y="39"/>
                  </a:cubicBezTo>
                  <a:close/>
                  <a:moveTo>
                    <a:pt x="231" y="0"/>
                  </a:moveTo>
                  <a:cubicBezTo>
                    <a:pt x="166" y="0"/>
                    <a:pt x="100" y="14"/>
                    <a:pt x="38" y="43"/>
                  </a:cubicBezTo>
                  <a:cubicBezTo>
                    <a:pt x="13" y="68"/>
                    <a:pt x="1" y="106"/>
                    <a:pt x="1" y="144"/>
                  </a:cubicBezTo>
                  <a:cubicBezTo>
                    <a:pt x="13" y="169"/>
                    <a:pt x="38" y="194"/>
                    <a:pt x="64" y="219"/>
                  </a:cubicBezTo>
                  <a:cubicBezTo>
                    <a:pt x="114" y="244"/>
                    <a:pt x="152" y="257"/>
                    <a:pt x="214" y="282"/>
                  </a:cubicBezTo>
                  <a:cubicBezTo>
                    <a:pt x="290" y="307"/>
                    <a:pt x="378" y="320"/>
                    <a:pt x="466" y="332"/>
                  </a:cubicBezTo>
                  <a:cubicBezTo>
                    <a:pt x="504" y="339"/>
                    <a:pt x="545" y="342"/>
                    <a:pt x="585" y="342"/>
                  </a:cubicBezTo>
                  <a:cubicBezTo>
                    <a:pt x="606" y="342"/>
                    <a:pt x="626" y="341"/>
                    <a:pt x="645" y="339"/>
                  </a:cubicBezTo>
                  <a:lnTo>
                    <a:pt x="645" y="339"/>
                  </a:lnTo>
                  <a:cubicBezTo>
                    <a:pt x="653" y="357"/>
                    <a:pt x="661" y="376"/>
                    <a:pt x="667" y="395"/>
                  </a:cubicBezTo>
                  <a:cubicBezTo>
                    <a:pt x="667" y="395"/>
                    <a:pt x="667" y="372"/>
                    <a:pt x="667" y="337"/>
                  </a:cubicBezTo>
                  <a:lnTo>
                    <a:pt x="667" y="337"/>
                  </a:lnTo>
                  <a:cubicBezTo>
                    <a:pt x="680" y="336"/>
                    <a:pt x="693" y="334"/>
                    <a:pt x="705" y="332"/>
                  </a:cubicBezTo>
                  <a:cubicBezTo>
                    <a:pt x="705" y="327"/>
                    <a:pt x="690" y="324"/>
                    <a:pt x="662" y="321"/>
                  </a:cubicBezTo>
                  <a:lnTo>
                    <a:pt x="662" y="321"/>
                  </a:lnTo>
                  <a:cubicBezTo>
                    <a:pt x="639" y="263"/>
                    <a:pt x="614" y="216"/>
                    <a:pt x="579" y="169"/>
                  </a:cubicBezTo>
                  <a:cubicBezTo>
                    <a:pt x="495" y="59"/>
                    <a:pt x="365" y="0"/>
                    <a:pt x="23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2386525" y="4287550"/>
              <a:ext cx="9125" cy="11650"/>
            </a:xfrm>
            <a:custGeom>
              <a:rect b="b" l="l" r="r" t="t"/>
              <a:pathLst>
                <a:path extrusionOk="0" h="466" w="365">
                  <a:moveTo>
                    <a:pt x="277" y="1"/>
                  </a:moveTo>
                  <a:cubicBezTo>
                    <a:pt x="201" y="1"/>
                    <a:pt x="126" y="51"/>
                    <a:pt x="76" y="126"/>
                  </a:cubicBezTo>
                  <a:cubicBezTo>
                    <a:pt x="51" y="177"/>
                    <a:pt x="25" y="240"/>
                    <a:pt x="13" y="302"/>
                  </a:cubicBezTo>
                  <a:cubicBezTo>
                    <a:pt x="0" y="353"/>
                    <a:pt x="13" y="416"/>
                    <a:pt x="51" y="466"/>
                  </a:cubicBezTo>
                  <a:lnTo>
                    <a:pt x="51" y="453"/>
                  </a:lnTo>
                  <a:cubicBezTo>
                    <a:pt x="51" y="403"/>
                    <a:pt x="51" y="353"/>
                    <a:pt x="51" y="302"/>
                  </a:cubicBezTo>
                  <a:cubicBezTo>
                    <a:pt x="63" y="240"/>
                    <a:pt x="88" y="189"/>
                    <a:pt x="126" y="139"/>
                  </a:cubicBezTo>
                  <a:cubicBezTo>
                    <a:pt x="161" y="104"/>
                    <a:pt x="217" y="37"/>
                    <a:pt x="265" y="37"/>
                  </a:cubicBezTo>
                  <a:cubicBezTo>
                    <a:pt x="269" y="37"/>
                    <a:pt x="273" y="37"/>
                    <a:pt x="277" y="38"/>
                  </a:cubicBezTo>
                  <a:cubicBezTo>
                    <a:pt x="340" y="51"/>
                    <a:pt x="315" y="151"/>
                    <a:pt x="277" y="202"/>
                  </a:cubicBezTo>
                  <a:cubicBezTo>
                    <a:pt x="252" y="252"/>
                    <a:pt x="214" y="302"/>
                    <a:pt x="176" y="340"/>
                  </a:cubicBezTo>
                  <a:cubicBezTo>
                    <a:pt x="113" y="416"/>
                    <a:pt x="63" y="466"/>
                    <a:pt x="63" y="466"/>
                  </a:cubicBezTo>
                  <a:cubicBezTo>
                    <a:pt x="113" y="441"/>
                    <a:pt x="164" y="403"/>
                    <a:pt x="201" y="365"/>
                  </a:cubicBezTo>
                  <a:cubicBezTo>
                    <a:pt x="239" y="315"/>
                    <a:pt x="277" y="277"/>
                    <a:pt x="315" y="214"/>
                  </a:cubicBezTo>
                  <a:cubicBezTo>
                    <a:pt x="340" y="189"/>
                    <a:pt x="352" y="151"/>
                    <a:pt x="352" y="114"/>
                  </a:cubicBezTo>
                  <a:cubicBezTo>
                    <a:pt x="365" y="63"/>
                    <a:pt x="327" y="13"/>
                    <a:pt x="27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2455375" y="4291725"/>
              <a:ext cx="33025" cy="27300"/>
            </a:xfrm>
            <a:custGeom>
              <a:rect b="b" l="l" r="r" t="t"/>
              <a:pathLst>
                <a:path extrusionOk="0" h="1092" w="1321">
                  <a:moveTo>
                    <a:pt x="1151" y="0"/>
                  </a:moveTo>
                  <a:cubicBezTo>
                    <a:pt x="1116" y="0"/>
                    <a:pt x="1082" y="3"/>
                    <a:pt x="1044" y="10"/>
                  </a:cubicBezTo>
                  <a:cubicBezTo>
                    <a:pt x="579" y="47"/>
                    <a:pt x="176" y="362"/>
                    <a:pt x="50" y="814"/>
                  </a:cubicBezTo>
                  <a:cubicBezTo>
                    <a:pt x="25" y="877"/>
                    <a:pt x="13" y="953"/>
                    <a:pt x="0" y="1016"/>
                  </a:cubicBezTo>
                  <a:cubicBezTo>
                    <a:pt x="0" y="1041"/>
                    <a:pt x="0" y="1066"/>
                    <a:pt x="0" y="1091"/>
                  </a:cubicBezTo>
                  <a:cubicBezTo>
                    <a:pt x="13" y="1091"/>
                    <a:pt x="13" y="978"/>
                    <a:pt x="76" y="827"/>
                  </a:cubicBezTo>
                  <a:cubicBezTo>
                    <a:pt x="226" y="399"/>
                    <a:pt x="604" y="85"/>
                    <a:pt x="1044" y="35"/>
                  </a:cubicBezTo>
                  <a:cubicBezTo>
                    <a:pt x="1132" y="28"/>
                    <a:pt x="1201" y="28"/>
                    <a:pt x="1248" y="28"/>
                  </a:cubicBezTo>
                  <a:cubicBezTo>
                    <a:pt x="1295" y="28"/>
                    <a:pt x="1320" y="28"/>
                    <a:pt x="1320" y="22"/>
                  </a:cubicBezTo>
                  <a:cubicBezTo>
                    <a:pt x="1308" y="22"/>
                    <a:pt x="1283" y="10"/>
                    <a:pt x="1258" y="10"/>
                  </a:cubicBezTo>
                  <a:cubicBezTo>
                    <a:pt x="1220" y="3"/>
                    <a:pt x="1185" y="0"/>
                    <a:pt x="115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2478000" y="4253600"/>
              <a:ext cx="1900" cy="38375"/>
            </a:xfrm>
            <a:custGeom>
              <a:rect b="b" l="l" r="r" t="t"/>
              <a:pathLst>
                <a:path extrusionOk="0" h="1535" w="76">
                  <a:moveTo>
                    <a:pt x="26" y="1"/>
                  </a:moveTo>
                  <a:cubicBezTo>
                    <a:pt x="13" y="252"/>
                    <a:pt x="1" y="516"/>
                    <a:pt x="13" y="768"/>
                  </a:cubicBezTo>
                  <a:cubicBezTo>
                    <a:pt x="13" y="1019"/>
                    <a:pt x="26" y="1283"/>
                    <a:pt x="51" y="1535"/>
                  </a:cubicBezTo>
                  <a:cubicBezTo>
                    <a:pt x="76" y="1283"/>
                    <a:pt x="76" y="1019"/>
                    <a:pt x="63" y="768"/>
                  </a:cubicBezTo>
                  <a:cubicBezTo>
                    <a:pt x="63" y="516"/>
                    <a:pt x="51" y="252"/>
                    <a:pt x="2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2416375" y="4310425"/>
              <a:ext cx="27375" cy="1475"/>
            </a:xfrm>
            <a:custGeom>
              <a:rect b="b" l="l" r="r" t="t"/>
              <a:pathLst>
                <a:path extrusionOk="0" h="59" w="1095">
                  <a:moveTo>
                    <a:pt x="1061" y="0"/>
                  </a:moveTo>
                  <a:cubicBezTo>
                    <a:pt x="984" y="0"/>
                    <a:pt x="783" y="16"/>
                    <a:pt x="542" y="16"/>
                  </a:cubicBezTo>
                  <a:cubicBezTo>
                    <a:pt x="340" y="16"/>
                    <a:pt x="167" y="11"/>
                    <a:pt x="74" y="11"/>
                  </a:cubicBezTo>
                  <a:cubicBezTo>
                    <a:pt x="27" y="11"/>
                    <a:pt x="1" y="12"/>
                    <a:pt x="1" y="16"/>
                  </a:cubicBezTo>
                  <a:cubicBezTo>
                    <a:pt x="133" y="44"/>
                    <a:pt x="272" y="59"/>
                    <a:pt x="408" y="59"/>
                  </a:cubicBezTo>
                  <a:cubicBezTo>
                    <a:pt x="453" y="59"/>
                    <a:pt x="498" y="57"/>
                    <a:pt x="542" y="54"/>
                  </a:cubicBezTo>
                  <a:cubicBezTo>
                    <a:pt x="575" y="56"/>
                    <a:pt x="608" y="57"/>
                    <a:pt x="641" y="57"/>
                  </a:cubicBezTo>
                  <a:cubicBezTo>
                    <a:pt x="793" y="57"/>
                    <a:pt x="940" y="35"/>
                    <a:pt x="1095" y="4"/>
                  </a:cubicBezTo>
                  <a:cubicBezTo>
                    <a:pt x="1092" y="1"/>
                    <a:pt x="1081" y="0"/>
                    <a:pt x="106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2459150" y="4310175"/>
              <a:ext cx="2850" cy="5375"/>
            </a:xfrm>
            <a:custGeom>
              <a:rect b="b" l="l" r="r" t="t"/>
              <a:pathLst>
                <a:path extrusionOk="0" h="215" w="114">
                  <a:moveTo>
                    <a:pt x="113" y="1"/>
                  </a:moveTo>
                  <a:cubicBezTo>
                    <a:pt x="101" y="1"/>
                    <a:pt x="50" y="26"/>
                    <a:pt x="25" y="102"/>
                  </a:cubicBezTo>
                  <a:cubicBezTo>
                    <a:pt x="0" y="164"/>
                    <a:pt x="0" y="215"/>
                    <a:pt x="13" y="215"/>
                  </a:cubicBezTo>
                  <a:cubicBezTo>
                    <a:pt x="25" y="215"/>
                    <a:pt x="38" y="177"/>
                    <a:pt x="63" y="114"/>
                  </a:cubicBezTo>
                  <a:cubicBezTo>
                    <a:pt x="88" y="64"/>
                    <a:pt x="113" y="14"/>
                    <a:pt x="11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2465100" y="4301625"/>
              <a:ext cx="3800" cy="3650"/>
            </a:xfrm>
            <a:custGeom>
              <a:rect b="b" l="l" r="r" t="t"/>
              <a:pathLst>
                <a:path extrusionOk="0" h="146" w="152">
                  <a:moveTo>
                    <a:pt x="143" y="0"/>
                  </a:moveTo>
                  <a:cubicBezTo>
                    <a:pt x="126" y="0"/>
                    <a:pt x="95" y="23"/>
                    <a:pt x="64" y="54"/>
                  </a:cubicBezTo>
                  <a:cubicBezTo>
                    <a:pt x="26" y="104"/>
                    <a:pt x="1" y="142"/>
                    <a:pt x="14" y="142"/>
                  </a:cubicBezTo>
                  <a:cubicBezTo>
                    <a:pt x="14" y="144"/>
                    <a:pt x="15" y="145"/>
                    <a:pt x="17" y="145"/>
                  </a:cubicBezTo>
                  <a:cubicBezTo>
                    <a:pt x="27" y="145"/>
                    <a:pt x="58" y="123"/>
                    <a:pt x="89" y="91"/>
                  </a:cubicBezTo>
                  <a:cubicBezTo>
                    <a:pt x="127" y="54"/>
                    <a:pt x="152" y="16"/>
                    <a:pt x="152" y="3"/>
                  </a:cubicBezTo>
                  <a:cubicBezTo>
                    <a:pt x="150" y="1"/>
                    <a:pt x="147" y="0"/>
                    <a:pt x="14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2472975" y="4297325"/>
              <a:ext cx="5675" cy="2275"/>
            </a:xfrm>
            <a:custGeom>
              <a:rect b="b" l="l" r="r" t="t"/>
              <a:pathLst>
                <a:path extrusionOk="0" h="91" w="227">
                  <a:moveTo>
                    <a:pt x="167" y="1"/>
                  </a:moveTo>
                  <a:cubicBezTo>
                    <a:pt x="148" y="1"/>
                    <a:pt x="126" y="4"/>
                    <a:pt x="101" y="12"/>
                  </a:cubicBezTo>
                  <a:cubicBezTo>
                    <a:pt x="38" y="25"/>
                    <a:pt x="0" y="75"/>
                    <a:pt x="13" y="87"/>
                  </a:cubicBezTo>
                  <a:cubicBezTo>
                    <a:pt x="15" y="90"/>
                    <a:pt x="18" y="91"/>
                    <a:pt x="22" y="91"/>
                  </a:cubicBezTo>
                  <a:cubicBezTo>
                    <a:pt x="40" y="91"/>
                    <a:pt x="72" y="70"/>
                    <a:pt x="114" y="50"/>
                  </a:cubicBezTo>
                  <a:cubicBezTo>
                    <a:pt x="176" y="25"/>
                    <a:pt x="227" y="25"/>
                    <a:pt x="227" y="12"/>
                  </a:cubicBezTo>
                  <a:cubicBezTo>
                    <a:pt x="227" y="12"/>
                    <a:pt x="204" y="1"/>
                    <a:pt x="16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2482725" y="4295575"/>
              <a:ext cx="2850" cy="1675"/>
            </a:xfrm>
            <a:custGeom>
              <a:rect b="b" l="l" r="r" t="t"/>
              <a:pathLst>
                <a:path extrusionOk="0" h="67" w="114">
                  <a:moveTo>
                    <a:pt x="84" y="1"/>
                  </a:moveTo>
                  <a:cubicBezTo>
                    <a:pt x="74" y="1"/>
                    <a:pt x="63" y="2"/>
                    <a:pt x="50" y="7"/>
                  </a:cubicBezTo>
                  <a:cubicBezTo>
                    <a:pt x="25" y="19"/>
                    <a:pt x="0" y="44"/>
                    <a:pt x="0" y="57"/>
                  </a:cubicBezTo>
                  <a:cubicBezTo>
                    <a:pt x="6" y="63"/>
                    <a:pt x="16" y="66"/>
                    <a:pt x="27" y="66"/>
                  </a:cubicBezTo>
                  <a:cubicBezTo>
                    <a:pt x="38" y="66"/>
                    <a:pt x="50" y="63"/>
                    <a:pt x="63" y="57"/>
                  </a:cubicBezTo>
                  <a:cubicBezTo>
                    <a:pt x="101" y="44"/>
                    <a:pt x="113" y="19"/>
                    <a:pt x="113" y="7"/>
                  </a:cubicBezTo>
                  <a:cubicBezTo>
                    <a:pt x="113" y="7"/>
                    <a:pt x="102" y="1"/>
                    <a:pt x="84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489000" y="4276875"/>
              <a:ext cx="350" cy="11950"/>
            </a:xfrm>
            <a:custGeom>
              <a:rect b="b" l="l" r="r" t="t"/>
              <a:pathLst>
                <a:path extrusionOk="0" h="478" w="14">
                  <a:moveTo>
                    <a:pt x="1" y="0"/>
                  </a:moveTo>
                  <a:lnTo>
                    <a:pt x="1" y="478"/>
                  </a:lnTo>
                  <a:lnTo>
                    <a:pt x="13" y="4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2479575" y="4276875"/>
              <a:ext cx="9450" cy="11950"/>
            </a:xfrm>
            <a:custGeom>
              <a:rect b="b" l="l" r="r" t="t"/>
              <a:pathLst>
                <a:path extrusionOk="0" h="478" w="378">
                  <a:moveTo>
                    <a:pt x="0" y="0"/>
                  </a:moveTo>
                  <a:lnTo>
                    <a:pt x="0" y="478"/>
                  </a:lnTo>
                  <a:lnTo>
                    <a:pt x="378" y="478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2395000" y="4277800"/>
              <a:ext cx="25" cy="11025"/>
            </a:xfrm>
            <a:custGeom>
              <a:rect b="b" l="l" r="r" t="t"/>
              <a:pathLst>
                <a:path extrusionOk="0" h="441" w="1">
                  <a:moveTo>
                    <a:pt x="1" y="1"/>
                  </a:moveTo>
                  <a:lnTo>
                    <a:pt x="1" y="441"/>
                  </a:lnTo>
                  <a:lnTo>
                    <a:pt x="1" y="4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2395000" y="4276875"/>
              <a:ext cx="84275" cy="11950"/>
            </a:xfrm>
            <a:custGeom>
              <a:rect b="b" l="l" r="r" t="t"/>
              <a:pathLst>
                <a:path extrusionOk="0" h="478" w="3371">
                  <a:moveTo>
                    <a:pt x="3346" y="0"/>
                  </a:moveTo>
                  <a:lnTo>
                    <a:pt x="1" y="25"/>
                  </a:lnTo>
                  <a:lnTo>
                    <a:pt x="1" y="478"/>
                  </a:lnTo>
                  <a:cubicBezTo>
                    <a:pt x="13" y="472"/>
                    <a:pt x="42" y="472"/>
                    <a:pt x="81" y="472"/>
                  </a:cubicBezTo>
                  <a:cubicBezTo>
                    <a:pt x="120" y="472"/>
                    <a:pt x="171" y="472"/>
                    <a:pt x="227" y="465"/>
                  </a:cubicBezTo>
                  <a:cubicBezTo>
                    <a:pt x="340" y="453"/>
                    <a:pt x="403" y="440"/>
                    <a:pt x="428" y="440"/>
                  </a:cubicBezTo>
                  <a:lnTo>
                    <a:pt x="441" y="440"/>
                  </a:lnTo>
                  <a:cubicBezTo>
                    <a:pt x="441" y="440"/>
                    <a:pt x="416" y="453"/>
                    <a:pt x="378" y="465"/>
                  </a:cubicBezTo>
                  <a:lnTo>
                    <a:pt x="3371" y="465"/>
                  </a:lnTo>
                  <a:cubicBezTo>
                    <a:pt x="3371" y="365"/>
                    <a:pt x="3358" y="201"/>
                    <a:pt x="3346" y="0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2395325" y="4287725"/>
              <a:ext cx="11025" cy="1100"/>
            </a:xfrm>
            <a:custGeom>
              <a:rect b="b" l="l" r="r" t="t"/>
              <a:pathLst>
                <a:path extrusionOk="0" h="44" w="441">
                  <a:moveTo>
                    <a:pt x="440" y="1"/>
                  </a:moveTo>
                  <a:cubicBezTo>
                    <a:pt x="439" y="1"/>
                    <a:pt x="436" y="6"/>
                    <a:pt x="428" y="6"/>
                  </a:cubicBezTo>
                  <a:lnTo>
                    <a:pt x="415" y="6"/>
                  </a:lnTo>
                  <a:cubicBezTo>
                    <a:pt x="390" y="6"/>
                    <a:pt x="302" y="19"/>
                    <a:pt x="214" y="31"/>
                  </a:cubicBezTo>
                  <a:cubicBezTo>
                    <a:pt x="114" y="31"/>
                    <a:pt x="13" y="31"/>
                    <a:pt x="0" y="44"/>
                  </a:cubicBezTo>
                  <a:lnTo>
                    <a:pt x="365" y="44"/>
                  </a:lnTo>
                  <a:cubicBezTo>
                    <a:pt x="415" y="19"/>
                    <a:pt x="440" y="6"/>
                    <a:pt x="440" y="6"/>
                  </a:cubicBezTo>
                  <a:cubicBezTo>
                    <a:pt x="440" y="2"/>
                    <a:pt x="440" y="1"/>
                    <a:pt x="440" y="1"/>
                  </a:cubicBezTo>
                  <a:close/>
                </a:path>
              </a:pathLst>
            </a:custGeom>
            <a:solidFill>
              <a:srgbClr val="071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2478625" y="4276875"/>
              <a:ext cx="975" cy="11950"/>
            </a:xfrm>
            <a:custGeom>
              <a:rect b="b" l="l" r="r" t="t"/>
              <a:pathLst>
                <a:path extrusionOk="0" h="478" w="39">
                  <a:moveTo>
                    <a:pt x="1" y="0"/>
                  </a:moveTo>
                  <a:cubicBezTo>
                    <a:pt x="1" y="201"/>
                    <a:pt x="13" y="365"/>
                    <a:pt x="13" y="478"/>
                  </a:cubicBezTo>
                  <a:lnTo>
                    <a:pt x="38" y="47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71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2311375" y="3395375"/>
              <a:ext cx="314400" cy="189575"/>
            </a:xfrm>
            <a:custGeom>
              <a:rect b="b" l="l" r="r" t="t"/>
              <a:pathLst>
                <a:path extrusionOk="0" h="7583" w="12576">
                  <a:moveTo>
                    <a:pt x="9419" y="0"/>
                  </a:moveTo>
                  <a:lnTo>
                    <a:pt x="7609" y="4641"/>
                  </a:lnTo>
                  <a:lnTo>
                    <a:pt x="1" y="5722"/>
                  </a:lnTo>
                  <a:lnTo>
                    <a:pt x="1" y="7583"/>
                  </a:lnTo>
                  <a:lnTo>
                    <a:pt x="8325" y="7583"/>
                  </a:lnTo>
                  <a:cubicBezTo>
                    <a:pt x="9608" y="7583"/>
                    <a:pt x="10677" y="7382"/>
                    <a:pt x="11079" y="6162"/>
                  </a:cubicBezTo>
                  <a:lnTo>
                    <a:pt x="12576" y="1660"/>
                  </a:lnTo>
                  <a:lnTo>
                    <a:pt x="9419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2182500" y="3487775"/>
              <a:ext cx="128900" cy="97175"/>
            </a:xfrm>
            <a:custGeom>
              <a:rect b="b" l="l" r="r" t="t"/>
              <a:pathLst>
                <a:path extrusionOk="0" h="3887" w="5156">
                  <a:moveTo>
                    <a:pt x="2714" y="0"/>
                  </a:moveTo>
                  <a:cubicBezTo>
                    <a:pt x="2710" y="0"/>
                    <a:pt x="2707" y="0"/>
                    <a:pt x="2704" y="1"/>
                  </a:cubicBezTo>
                  <a:cubicBezTo>
                    <a:pt x="2540" y="52"/>
                    <a:pt x="2503" y="454"/>
                    <a:pt x="2779" y="1095"/>
                  </a:cubicBezTo>
                  <a:lnTo>
                    <a:pt x="1912" y="844"/>
                  </a:lnTo>
                  <a:cubicBezTo>
                    <a:pt x="1912" y="844"/>
                    <a:pt x="0" y="1724"/>
                    <a:pt x="88" y="1837"/>
                  </a:cubicBezTo>
                  <a:cubicBezTo>
                    <a:pt x="153" y="1930"/>
                    <a:pt x="252" y="2105"/>
                    <a:pt x="466" y="2105"/>
                  </a:cubicBezTo>
                  <a:cubicBezTo>
                    <a:pt x="542" y="2105"/>
                    <a:pt x="633" y="2082"/>
                    <a:pt x="742" y="2026"/>
                  </a:cubicBezTo>
                  <a:cubicBezTo>
                    <a:pt x="1157" y="1812"/>
                    <a:pt x="1698" y="1561"/>
                    <a:pt x="1698" y="1561"/>
                  </a:cubicBezTo>
                  <a:lnTo>
                    <a:pt x="2729" y="1862"/>
                  </a:lnTo>
                  <a:lnTo>
                    <a:pt x="1409" y="2026"/>
                  </a:lnTo>
                  <a:lnTo>
                    <a:pt x="164" y="3158"/>
                  </a:lnTo>
                  <a:cubicBezTo>
                    <a:pt x="164" y="3158"/>
                    <a:pt x="333" y="3285"/>
                    <a:pt x="548" y="3285"/>
                  </a:cubicBezTo>
                  <a:cubicBezTo>
                    <a:pt x="665" y="3285"/>
                    <a:pt x="794" y="3247"/>
                    <a:pt x="918" y="3133"/>
                  </a:cubicBezTo>
                  <a:lnTo>
                    <a:pt x="4150" y="3837"/>
                  </a:lnTo>
                  <a:lnTo>
                    <a:pt x="5156" y="3887"/>
                  </a:lnTo>
                  <a:lnTo>
                    <a:pt x="5156" y="2026"/>
                  </a:lnTo>
                  <a:lnTo>
                    <a:pt x="4250" y="1636"/>
                  </a:lnTo>
                  <a:lnTo>
                    <a:pt x="3584" y="1322"/>
                  </a:lnTo>
                  <a:cubicBezTo>
                    <a:pt x="3584" y="1322"/>
                    <a:pt x="2905" y="0"/>
                    <a:pt x="2714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2205450" y="3549925"/>
              <a:ext cx="43725" cy="16500"/>
            </a:xfrm>
            <a:custGeom>
              <a:rect b="b" l="l" r="r" t="t"/>
              <a:pathLst>
                <a:path extrusionOk="0" h="660" w="1749">
                  <a:moveTo>
                    <a:pt x="1690" y="1"/>
                  </a:moveTo>
                  <a:cubicBezTo>
                    <a:pt x="1554" y="1"/>
                    <a:pt x="1192" y="21"/>
                    <a:pt x="767" y="81"/>
                  </a:cubicBezTo>
                  <a:cubicBezTo>
                    <a:pt x="516" y="81"/>
                    <a:pt x="289" y="206"/>
                    <a:pt x="138" y="408"/>
                  </a:cubicBezTo>
                  <a:cubicBezTo>
                    <a:pt x="76" y="470"/>
                    <a:pt x="25" y="558"/>
                    <a:pt x="0" y="659"/>
                  </a:cubicBezTo>
                  <a:cubicBezTo>
                    <a:pt x="25" y="659"/>
                    <a:pt x="76" y="571"/>
                    <a:pt x="201" y="445"/>
                  </a:cubicBezTo>
                  <a:cubicBezTo>
                    <a:pt x="340" y="269"/>
                    <a:pt x="553" y="169"/>
                    <a:pt x="780" y="169"/>
                  </a:cubicBezTo>
                  <a:cubicBezTo>
                    <a:pt x="1321" y="106"/>
                    <a:pt x="1748" y="30"/>
                    <a:pt x="1748" y="5"/>
                  </a:cubicBezTo>
                  <a:cubicBezTo>
                    <a:pt x="1748" y="2"/>
                    <a:pt x="1728" y="1"/>
                    <a:pt x="1690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2217700" y="3563225"/>
              <a:ext cx="27375" cy="6325"/>
            </a:xfrm>
            <a:custGeom>
              <a:rect b="b" l="l" r="r" t="t"/>
              <a:pathLst>
                <a:path extrusionOk="0" h="253" w="1095">
                  <a:moveTo>
                    <a:pt x="745" y="0"/>
                  </a:moveTo>
                  <a:cubicBezTo>
                    <a:pt x="674" y="0"/>
                    <a:pt x="597" y="4"/>
                    <a:pt x="516" y="14"/>
                  </a:cubicBezTo>
                  <a:cubicBezTo>
                    <a:pt x="378" y="26"/>
                    <a:pt x="240" y="52"/>
                    <a:pt x="114" y="102"/>
                  </a:cubicBezTo>
                  <a:cubicBezTo>
                    <a:pt x="63" y="115"/>
                    <a:pt x="26" y="152"/>
                    <a:pt x="13" y="203"/>
                  </a:cubicBezTo>
                  <a:cubicBezTo>
                    <a:pt x="1" y="240"/>
                    <a:pt x="13" y="253"/>
                    <a:pt x="26" y="253"/>
                  </a:cubicBezTo>
                  <a:cubicBezTo>
                    <a:pt x="38" y="253"/>
                    <a:pt x="38" y="190"/>
                    <a:pt x="139" y="165"/>
                  </a:cubicBezTo>
                  <a:cubicBezTo>
                    <a:pt x="227" y="152"/>
                    <a:pt x="378" y="127"/>
                    <a:pt x="529" y="115"/>
                  </a:cubicBezTo>
                  <a:cubicBezTo>
                    <a:pt x="843" y="77"/>
                    <a:pt x="1095" y="89"/>
                    <a:pt x="1095" y="52"/>
                  </a:cubicBezTo>
                  <a:cubicBezTo>
                    <a:pt x="1095" y="33"/>
                    <a:pt x="949" y="0"/>
                    <a:pt x="745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2525775" y="3184100"/>
              <a:ext cx="415625" cy="485750"/>
            </a:xfrm>
            <a:custGeom>
              <a:rect b="b" l="l" r="r" t="t"/>
              <a:pathLst>
                <a:path extrusionOk="0" h="19430" w="16625">
                  <a:moveTo>
                    <a:pt x="10078" y="1"/>
                  </a:moveTo>
                  <a:cubicBezTo>
                    <a:pt x="8988" y="1"/>
                    <a:pt x="7598" y="160"/>
                    <a:pt x="6313" y="378"/>
                  </a:cubicBezTo>
                  <a:cubicBezTo>
                    <a:pt x="4415" y="693"/>
                    <a:pt x="2818" y="1988"/>
                    <a:pt x="2101" y="3774"/>
                  </a:cubicBezTo>
                  <a:cubicBezTo>
                    <a:pt x="818" y="6980"/>
                    <a:pt x="152" y="9005"/>
                    <a:pt x="1" y="9457"/>
                  </a:cubicBezTo>
                  <a:lnTo>
                    <a:pt x="4063" y="11293"/>
                  </a:lnTo>
                  <a:lnTo>
                    <a:pt x="4704" y="9130"/>
                  </a:lnTo>
                  <a:lnTo>
                    <a:pt x="4704" y="9130"/>
                  </a:lnTo>
                  <a:lnTo>
                    <a:pt x="4327" y="19429"/>
                  </a:lnTo>
                  <a:lnTo>
                    <a:pt x="15996" y="19027"/>
                  </a:lnTo>
                  <a:lnTo>
                    <a:pt x="16298" y="12048"/>
                  </a:lnTo>
                  <a:cubicBezTo>
                    <a:pt x="16298" y="8389"/>
                    <a:pt x="16625" y="5383"/>
                    <a:pt x="16285" y="3673"/>
                  </a:cubicBezTo>
                  <a:cubicBezTo>
                    <a:pt x="15833" y="1447"/>
                    <a:pt x="12488" y="26"/>
                    <a:pt x="10199" y="1"/>
                  </a:cubicBezTo>
                  <a:cubicBezTo>
                    <a:pt x="10159" y="1"/>
                    <a:pt x="10119" y="1"/>
                    <a:pt x="1007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2716600" y="3660700"/>
              <a:ext cx="179550" cy="22350"/>
            </a:xfrm>
            <a:custGeom>
              <a:rect b="b" l="l" r="r" t="t"/>
              <a:pathLst>
                <a:path extrusionOk="0" h="894" w="7182">
                  <a:moveTo>
                    <a:pt x="7181" y="1"/>
                  </a:moveTo>
                  <a:lnTo>
                    <a:pt x="13" y="252"/>
                  </a:lnTo>
                  <a:cubicBezTo>
                    <a:pt x="13" y="327"/>
                    <a:pt x="13" y="390"/>
                    <a:pt x="1" y="466"/>
                  </a:cubicBezTo>
                  <a:lnTo>
                    <a:pt x="7018" y="893"/>
                  </a:lnTo>
                  <a:lnTo>
                    <a:pt x="7181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2716925" y="3441575"/>
              <a:ext cx="216000" cy="225425"/>
            </a:xfrm>
            <a:custGeom>
              <a:rect b="b" l="l" r="r" t="t"/>
              <a:pathLst>
                <a:path extrusionOk="0" h="9017" w="8640">
                  <a:moveTo>
                    <a:pt x="3370" y="1"/>
                  </a:moveTo>
                  <a:cubicBezTo>
                    <a:pt x="3373" y="1"/>
                    <a:pt x="3375" y="1"/>
                    <a:pt x="3377" y="1"/>
                  </a:cubicBezTo>
                  <a:lnTo>
                    <a:pt x="3377" y="1"/>
                  </a:lnTo>
                  <a:cubicBezTo>
                    <a:pt x="3379" y="1"/>
                    <a:pt x="3381" y="1"/>
                    <a:pt x="3383" y="1"/>
                  </a:cubicBezTo>
                  <a:close/>
                  <a:moveTo>
                    <a:pt x="3377" y="1"/>
                  </a:moveTo>
                  <a:cubicBezTo>
                    <a:pt x="2788" y="2"/>
                    <a:pt x="2212" y="90"/>
                    <a:pt x="1773" y="441"/>
                  </a:cubicBezTo>
                  <a:cubicBezTo>
                    <a:pt x="1220" y="869"/>
                    <a:pt x="994" y="1585"/>
                    <a:pt x="843" y="2264"/>
                  </a:cubicBezTo>
                  <a:cubicBezTo>
                    <a:pt x="252" y="4779"/>
                    <a:pt x="126" y="6489"/>
                    <a:pt x="0" y="9017"/>
                  </a:cubicBezTo>
                  <a:lnTo>
                    <a:pt x="7168" y="8778"/>
                  </a:lnTo>
                  <a:lnTo>
                    <a:pt x="8639" y="127"/>
                  </a:lnTo>
                  <a:lnTo>
                    <a:pt x="8639" y="127"/>
                  </a:lnTo>
                  <a:cubicBezTo>
                    <a:pt x="8187" y="215"/>
                    <a:pt x="7734" y="252"/>
                    <a:pt x="7281" y="252"/>
                  </a:cubicBezTo>
                  <a:cubicBezTo>
                    <a:pt x="6288" y="252"/>
                    <a:pt x="5294" y="102"/>
                    <a:pt x="4314" y="39"/>
                  </a:cubicBezTo>
                  <a:cubicBezTo>
                    <a:pt x="4014" y="26"/>
                    <a:pt x="3689" y="1"/>
                    <a:pt x="3377" y="1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2635825" y="3222475"/>
              <a:ext cx="37750" cy="187375"/>
            </a:xfrm>
            <a:custGeom>
              <a:rect b="b" l="l" r="r" t="t"/>
              <a:pathLst>
                <a:path extrusionOk="0" h="7495" w="1510">
                  <a:moveTo>
                    <a:pt x="88" y="0"/>
                  </a:moveTo>
                  <a:cubicBezTo>
                    <a:pt x="63" y="0"/>
                    <a:pt x="25" y="0"/>
                    <a:pt x="0" y="13"/>
                  </a:cubicBezTo>
                  <a:cubicBezTo>
                    <a:pt x="0" y="25"/>
                    <a:pt x="113" y="25"/>
                    <a:pt x="314" y="101"/>
                  </a:cubicBezTo>
                  <a:cubicBezTo>
                    <a:pt x="579" y="214"/>
                    <a:pt x="817" y="403"/>
                    <a:pt x="981" y="654"/>
                  </a:cubicBezTo>
                  <a:cubicBezTo>
                    <a:pt x="1232" y="1006"/>
                    <a:pt x="1371" y="1434"/>
                    <a:pt x="1383" y="1861"/>
                  </a:cubicBezTo>
                  <a:cubicBezTo>
                    <a:pt x="1408" y="2402"/>
                    <a:pt x="1358" y="2930"/>
                    <a:pt x="1270" y="3458"/>
                  </a:cubicBezTo>
                  <a:cubicBezTo>
                    <a:pt x="1107" y="4427"/>
                    <a:pt x="880" y="5382"/>
                    <a:pt x="616" y="6325"/>
                  </a:cubicBezTo>
                  <a:cubicBezTo>
                    <a:pt x="516" y="6678"/>
                    <a:pt x="440" y="6967"/>
                    <a:pt x="377" y="7180"/>
                  </a:cubicBezTo>
                  <a:cubicBezTo>
                    <a:pt x="340" y="7281"/>
                    <a:pt x="314" y="7394"/>
                    <a:pt x="302" y="7495"/>
                  </a:cubicBezTo>
                  <a:cubicBezTo>
                    <a:pt x="352" y="7394"/>
                    <a:pt x="390" y="7294"/>
                    <a:pt x="415" y="7180"/>
                  </a:cubicBezTo>
                  <a:cubicBezTo>
                    <a:pt x="478" y="6979"/>
                    <a:pt x="566" y="6690"/>
                    <a:pt x="679" y="6338"/>
                  </a:cubicBezTo>
                  <a:cubicBezTo>
                    <a:pt x="968" y="5395"/>
                    <a:pt x="1207" y="4439"/>
                    <a:pt x="1371" y="3471"/>
                  </a:cubicBezTo>
                  <a:cubicBezTo>
                    <a:pt x="1459" y="2930"/>
                    <a:pt x="1509" y="2390"/>
                    <a:pt x="1484" y="1849"/>
                  </a:cubicBezTo>
                  <a:cubicBezTo>
                    <a:pt x="1459" y="1396"/>
                    <a:pt x="1308" y="956"/>
                    <a:pt x="1044" y="591"/>
                  </a:cubicBezTo>
                  <a:cubicBezTo>
                    <a:pt x="868" y="340"/>
                    <a:pt x="616" y="164"/>
                    <a:pt x="327" y="51"/>
                  </a:cubicBezTo>
                  <a:cubicBezTo>
                    <a:pt x="252" y="25"/>
                    <a:pt x="176" y="0"/>
                    <a:pt x="88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2529250" y="3406700"/>
              <a:ext cx="102200" cy="46225"/>
            </a:xfrm>
            <a:custGeom>
              <a:rect b="b" l="l" r="r" t="t"/>
              <a:pathLst>
                <a:path extrusionOk="0" h="1849" w="4088">
                  <a:moveTo>
                    <a:pt x="0" y="0"/>
                  </a:moveTo>
                  <a:lnTo>
                    <a:pt x="0" y="0"/>
                  </a:lnTo>
                  <a:cubicBezTo>
                    <a:pt x="176" y="126"/>
                    <a:pt x="365" y="239"/>
                    <a:pt x="566" y="340"/>
                  </a:cubicBezTo>
                  <a:cubicBezTo>
                    <a:pt x="918" y="528"/>
                    <a:pt x="1421" y="767"/>
                    <a:pt x="1987" y="1031"/>
                  </a:cubicBezTo>
                  <a:cubicBezTo>
                    <a:pt x="2565" y="1283"/>
                    <a:pt x="3081" y="1497"/>
                    <a:pt x="3458" y="1635"/>
                  </a:cubicBezTo>
                  <a:cubicBezTo>
                    <a:pt x="3659" y="1735"/>
                    <a:pt x="3873" y="1798"/>
                    <a:pt x="4087" y="1849"/>
                  </a:cubicBezTo>
                  <a:cubicBezTo>
                    <a:pt x="3898" y="1748"/>
                    <a:pt x="3697" y="1647"/>
                    <a:pt x="3496" y="1572"/>
                  </a:cubicBezTo>
                  <a:cubicBezTo>
                    <a:pt x="3119" y="1421"/>
                    <a:pt x="2603" y="1195"/>
                    <a:pt x="2037" y="931"/>
                  </a:cubicBezTo>
                  <a:cubicBezTo>
                    <a:pt x="1471" y="679"/>
                    <a:pt x="968" y="440"/>
                    <a:pt x="591" y="264"/>
                  </a:cubicBezTo>
                  <a:cubicBezTo>
                    <a:pt x="403" y="164"/>
                    <a:pt x="201" y="76"/>
                    <a:pt x="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2413875" y="3683025"/>
              <a:ext cx="397375" cy="575625"/>
            </a:xfrm>
            <a:custGeom>
              <a:rect b="b" l="l" r="r" t="t"/>
              <a:pathLst>
                <a:path extrusionOk="0" h="23025" w="15895">
                  <a:moveTo>
                    <a:pt x="2742" y="0"/>
                  </a:moveTo>
                  <a:cubicBezTo>
                    <a:pt x="755" y="1082"/>
                    <a:pt x="0" y="3559"/>
                    <a:pt x="1044" y="5571"/>
                  </a:cubicBezTo>
                  <a:lnTo>
                    <a:pt x="11204" y="23025"/>
                  </a:lnTo>
                  <a:lnTo>
                    <a:pt x="15895" y="20195"/>
                  </a:lnTo>
                  <a:lnTo>
                    <a:pt x="7998" y="4439"/>
                  </a:lnTo>
                  <a:lnTo>
                    <a:pt x="13719" y="705"/>
                  </a:lnTo>
                  <a:lnTo>
                    <a:pt x="2742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2341875" y="3661325"/>
              <a:ext cx="449900" cy="615875"/>
            </a:xfrm>
            <a:custGeom>
              <a:rect b="b" l="l" r="r" t="t"/>
              <a:pathLst>
                <a:path extrusionOk="0" h="24635" w="17996">
                  <a:moveTo>
                    <a:pt x="17995" y="1"/>
                  </a:moveTo>
                  <a:lnTo>
                    <a:pt x="4050" y="504"/>
                  </a:lnTo>
                  <a:cubicBezTo>
                    <a:pt x="1786" y="579"/>
                    <a:pt x="1" y="2453"/>
                    <a:pt x="38" y="4716"/>
                  </a:cubicBezTo>
                  <a:lnTo>
                    <a:pt x="617" y="24635"/>
                  </a:lnTo>
                  <a:lnTo>
                    <a:pt x="6477" y="24622"/>
                  </a:lnTo>
                  <a:lnTo>
                    <a:pt x="6275" y="5798"/>
                  </a:lnTo>
                  <a:lnTo>
                    <a:pt x="17995" y="5483"/>
                  </a:lnTo>
                  <a:lnTo>
                    <a:pt x="17995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2498750" y="3823225"/>
              <a:ext cx="5375" cy="453675"/>
            </a:xfrm>
            <a:custGeom>
              <a:rect b="b" l="l" r="r" t="t"/>
              <a:pathLst>
                <a:path extrusionOk="0" h="18147" w="215">
                  <a:moveTo>
                    <a:pt x="13" y="1"/>
                  </a:moveTo>
                  <a:cubicBezTo>
                    <a:pt x="0" y="64"/>
                    <a:pt x="0" y="114"/>
                    <a:pt x="0" y="177"/>
                  </a:cubicBezTo>
                  <a:lnTo>
                    <a:pt x="0" y="717"/>
                  </a:lnTo>
                  <a:cubicBezTo>
                    <a:pt x="0" y="1183"/>
                    <a:pt x="13" y="1849"/>
                    <a:pt x="13" y="2654"/>
                  </a:cubicBezTo>
                  <a:cubicBezTo>
                    <a:pt x="13" y="4314"/>
                    <a:pt x="26" y="6565"/>
                    <a:pt x="38" y="9067"/>
                  </a:cubicBezTo>
                  <a:cubicBezTo>
                    <a:pt x="51" y="11582"/>
                    <a:pt x="76" y="13845"/>
                    <a:pt x="114" y="15493"/>
                  </a:cubicBezTo>
                  <a:cubicBezTo>
                    <a:pt x="126" y="16310"/>
                    <a:pt x="151" y="16977"/>
                    <a:pt x="164" y="17429"/>
                  </a:cubicBezTo>
                  <a:cubicBezTo>
                    <a:pt x="177" y="17643"/>
                    <a:pt x="189" y="17832"/>
                    <a:pt x="189" y="17957"/>
                  </a:cubicBezTo>
                  <a:cubicBezTo>
                    <a:pt x="189" y="18020"/>
                    <a:pt x="189" y="18083"/>
                    <a:pt x="202" y="18146"/>
                  </a:cubicBezTo>
                  <a:cubicBezTo>
                    <a:pt x="214" y="18083"/>
                    <a:pt x="214" y="18020"/>
                    <a:pt x="214" y="17957"/>
                  </a:cubicBezTo>
                  <a:lnTo>
                    <a:pt x="214" y="17429"/>
                  </a:lnTo>
                  <a:cubicBezTo>
                    <a:pt x="202" y="16964"/>
                    <a:pt x="202" y="16298"/>
                    <a:pt x="202" y="15493"/>
                  </a:cubicBezTo>
                  <a:cubicBezTo>
                    <a:pt x="189" y="13833"/>
                    <a:pt x="189" y="11582"/>
                    <a:pt x="177" y="9067"/>
                  </a:cubicBezTo>
                  <a:cubicBezTo>
                    <a:pt x="164" y="6565"/>
                    <a:pt x="139" y="4301"/>
                    <a:pt x="101" y="2654"/>
                  </a:cubicBezTo>
                  <a:cubicBezTo>
                    <a:pt x="76" y="1837"/>
                    <a:pt x="63" y="1170"/>
                    <a:pt x="51" y="705"/>
                  </a:cubicBezTo>
                  <a:cubicBezTo>
                    <a:pt x="38" y="491"/>
                    <a:pt x="26" y="315"/>
                    <a:pt x="26" y="177"/>
                  </a:cubicBezTo>
                  <a:cubicBezTo>
                    <a:pt x="26" y="114"/>
                    <a:pt x="13" y="64"/>
                    <a:pt x="13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2496225" y="3345400"/>
              <a:ext cx="523450" cy="497975"/>
            </a:xfrm>
            <a:custGeom>
              <a:rect b="b" l="l" r="r" t="t"/>
              <a:pathLst>
                <a:path extrusionOk="0" h="19919" w="20938">
                  <a:moveTo>
                    <a:pt x="13645" y="0"/>
                  </a:moveTo>
                  <a:cubicBezTo>
                    <a:pt x="11934" y="0"/>
                    <a:pt x="10564" y="1383"/>
                    <a:pt x="10564" y="3081"/>
                  </a:cubicBezTo>
                  <a:lnTo>
                    <a:pt x="10564" y="17793"/>
                  </a:lnTo>
                  <a:lnTo>
                    <a:pt x="2139" y="17793"/>
                  </a:lnTo>
                  <a:cubicBezTo>
                    <a:pt x="957" y="17793"/>
                    <a:pt x="13" y="18749"/>
                    <a:pt x="1" y="19918"/>
                  </a:cubicBezTo>
                  <a:lnTo>
                    <a:pt x="19253" y="19918"/>
                  </a:lnTo>
                  <a:cubicBezTo>
                    <a:pt x="20183" y="19881"/>
                    <a:pt x="20925" y="19101"/>
                    <a:pt x="20938" y="18171"/>
                  </a:cubicBezTo>
                  <a:lnTo>
                    <a:pt x="20938" y="3081"/>
                  </a:lnTo>
                  <a:cubicBezTo>
                    <a:pt x="20938" y="1383"/>
                    <a:pt x="19555" y="0"/>
                    <a:pt x="17857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2789225" y="3357650"/>
              <a:ext cx="3475" cy="482900"/>
            </a:xfrm>
            <a:custGeom>
              <a:rect b="b" l="l" r="r" t="t"/>
              <a:pathLst>
                <a:path extrusionOk="0" h="19316" w="139">
                  <a:moveTo>
                    <a:pt x="76" y="0"/>
                  </a:moveTo>
                  <a:cubicBezTo>
                    <a:pt x="38" y="0"/>
                    <a:pt x="1" y="4326"/>
                    <a:pt x="1" y="9658"/>
                  </a:cubicBezTo>
                  <a:cubicBezTo>
                    <a:pt x="1" y="14990"/>
                    <a:pt x="38" y="19315"/>
                    <a:pt x="76" y="19315"/>
                  </a:cubicBezTo>
                  <a:cubicBezTo>
                    <a:pt x="101" y="19315"/>
                    <a:pt x="139" y="14990"/>
                    <a:pt x="139" y="9658"/>
                  </a:cubicBezTo>
                  <a:cubicBezTo>
                    <a:pt x="139" y="4326"/>
                    <a:pt x="101" y="0"/>
                    <a:pt x="7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2613175" y="3843675"/>
              <a:ext cx="305900" cy="478175"/>
            </a:xfrm>
            <a:custGeom>
              <a:rect b="b" l="l" r="r" t="t"/>
              <a:pathLst>
                <a:path extrusionOk="0" h="19127" w="12236">
                  <a:moveTo>
                    <a:pt x="5207" y="0"/>
                  </a:moveTo>
                  <a:lnTo>
                    <a:pt x="5207" y="15442"/>
                  </a:lnTo>
                  <a:cubicBezTo>
                    <a:pt x="4364" y="17089"/>
                    <a:pt x="2402" y="18208"/>
                    <a:pt x="1" y="19126"/>
                  </a:cubicBezTo>
                  <a:lnTo>
                    <a:pt x="12236" y="19126"/>
                  </a:lnTo>
                  <a:cubicBezTo>
                    <a:pt x="9746" y="18120"/>
                    <a:pt x="7508" y="17341"/>
                    <a:pt x="6577" y="15442"/>
                  </a:cubicBezTo>
                  <a:lnTo>
                    <a:pt x="6577" y="0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753050" y="3263650"/>
              <a:ext cx="116650" cy="916425"/>
            </a:xfrm>
            <a:custGeom>
              <a:rect b="b" l="l" r="r" t="t"/>
              <a:pathLst>
                <a:path extrusionOk="0" h="36657" w="4666">
                  <a:moveTo>
                    <a:pt x="692" y="1"/>
                  </a:moveTo>
                  <a:cubicBezTo>
                    <a:pt x="690" y="4"/>
                    <a:pt x="689" y="8"/>
                    <a:pt x="687" y="13"/>
                  </a:cubicBezTo>
                  <a:lnTo>
                    <a:pt x="687" y="13"/>
                  </a:lnTo>
                  <a:cubicBezTo>
                    <a:pt x="689" y="9"/>
                    <a:pt x="691" y="5"/>
                    <a:pt x="692" y="1"/>
                  </a:cubicBezTo>
                  <a:close/>
                  <a:moveTo>
                    <a:pt x="687" y="13"/>
                  </a:moveTo>
                  <a:lnTo>
                    <a:pt x="687" y="13"/>
                  </a:lnTo>
                  <a:cubicBezTo>
                    <a:pt x="501" y="474"/>
                    <a:pt x="352" y="948"/>
                    <a:pt x="265" y="1447"/>
                  </a:cubicBezTo>
                  <a:cubicBezTo>
                    <a:pt x="1" y="2792"/>
                    <a:pt x="26" y="4188"/>
                    <a:pt x="327" y="5533"/>
                  </a:cubicBezTo>
                  <a:cubicBezTo>
                    <a:pt x="541" y="6451"/>
                    <a:pt x="893" y="7344"/>
                    <a:pt x="1371" y="8162"/>
                  </a:cubicBezTo>
                  <a:cubicBezTo>
                    <a:pt x="1887" y="9054"/>
                    <a:pt x="2566" y="9910"/>
                    <a:pt x="3107" y="10903"/>
                  </a:cubicBezTo>
                  <a:cubicBezTo>
                    <a:pt x="3698" y="11947"/>
                    <a:pt x="3936" y="13141"/>
                    <a:pt x="3786" y="14336"/>
                  </a:cubicBezTo>
                  <a:cubicBezTo>
                    <a:pt x="3660" y="15568"/>
                    <a:pt x="3245" y="16788"/>
                    <a:pt x="2830" y="18045"/>
                  </a:cubicBezTo>
                  <a:cubicBezTo>
                    <a:pt x="2427" y="19303"/>
                    <a:pt x="2050" y="20560"/>
                    <a:pt x="2000" y="21818"/>
                  </a:cubicBezTo>
                  <a:cubicBezTo>
                    <a:pt x="1962" y="23075"/>
                    <a:pt x="2189" y="24270"/>
                    <a:pt x="2490" y="25376"/>
                  </a:cubicBezTo>
                  <a:cubicBezTo>
                    <a:pt x="2792" y="26483"/>
                    <a:pt x="3169" y="27514"/>
                    <a:pt x="3484" y="28470"/>
                  </a:cubicBezTo>
                  <a:cubicBezTo>
                    <a:pt x="3786" y="29363"/>
                    <a:pt x="4037" y="30268"/>
                    <a:pt x="4226" y="31199"/>
                  </a:cubicBezTo>
                  <a:cubicBezTo>
                    <a:pt x="4578" y="32884"/>
                    <a:pt x="4502" y="34317"/>
                    <a:pt x="4263" y="35248"/>
                  </a:cubicBezTo>
                  <a:cubicBezTo>
                    <a:pt x="4175" y="35600"/>
                    <a:pt x="4050" y="35952"/>
                    <a:pt x="3899" y="36291"/>
                  </a:cubicBezTo>
                  <a:lnTo>
                    <a:pt x="3773" y="36555"/>
                  </a:lnTo>
                  <a:cubicBezTo>
                    <a:pt x="3760" y="36581"/>
                    <a:pt x="3748" y="36618"/>
                    <a:pt x="3735" y="36643"/>
                  </a:cubicBezTo>
                  <a:lnTo>
                    <a:pt x="3748" y="36656"/>
                  </a:lnTo>
                  <a:cubicBezTo>
                    <a:pt x="3760" y="36618"/>
                    <a:pt x="3773" y="36593"/>
                    <a:pt x="3798" y="36568"/>
                  </a:cubicBezTo>
                  <a:lnTo>
                    <a:pt x="3924" y="36304"/>
                  </a:lnTo>
                  <a:cubicBezTo>
                    <a:pt x="4087" y="35977"/>
                    <a:pt x="4213" y="35625"/>
                    <a:pt x="4314" y="35260"/>
                  </a:cubicBezTo>
                  <a:cubicBezTo>
                    <a:pt x="4565" y="34317"/>
                    <a:pt x="4666" y="32884"/>
                    <a:pt x="4326" y="31173"/>
                  </a:cubicBezTo>
                  <a:cubicBezTo>
                    <a:pt x="4138" y="30243"/>
                    <a:pt x="3886" y="29338"/>
                    <a:pt x="3584" y="28445"/>
                  </a:cubicBezTo>
                  <a:cubicBezTo>
                    <a:pt x="3270" y="27476"/>
                    <a:pt x="2893" y="26445"/>
                    <a:pt x="2604" y="25339"/>
                  </a:cubicBezTo>
                  <a:cubicBezTo>
                    <a:pt x="2314" y="24245"/>
                    <a:pt x="2101" y="23063"/>
                    <a:pt x="2138" y="21818"/>
                  </a:cubicBezTo>
                  <a:cubicBezTo>
                    <a:pt x="2176" y="20585"/>
                    <a:pt x="2553" y="19341"/>
                    <a:pt x="2968" y="18083"/>
                  </a:cubicBezTo>
                  <a:cubicBezTo>
                    <a:pt x="3371" y="16838"/>
                    <a:pt x="3798" y="15606"/>
                    <a:pt x="3924" y="14348"/>
                  </a:cubicBezTo>
                  <a:cubicBezTo>
                    <a:pt x="4062" y="13129"/>
                    <a:pt x="3823" y="11909"/>
                    <a:pt x="3220" y="10840"/>
                  </a:cubicBezTo>
                  <a:cubicBezTo>
                    <a:pt x="2666" y="9834"/>
                    <a:pt x="1975" y="8979"/>
                    <a:pt x="1472" y="8099"/>
                  </a:cubicBezTo>
                  <a:cubicBezTo>
                    <a:pt x="994" y="7294"/>
                    <a:pt x="642" y="6414"/>
                    <a:pt x="416" y="5508"/>
                  </a:cubicBezTo>
                  <a:cubicBezTo>
                    <a:pt x="101" y="4175"/>
                    <a:pt x="76" y="2792"/>
                    <a:pt x="315" y="1447"/>
                  </a:cubicBezTo>
                  <a:cubicBezTo>
                    <a:pt x="378" y="1082"/>
                    <a:pt x="466" y="730"/>
                    <a:pt x="579" y="365"/>
                  </a:cubicBezTo>
                  <a:cubicBezTo>
                    <a:pt x="617" y="252"/>
                    <a:pt x="642" y="164"/>
                    <a:pt x="667" y="89"/>
                  </a:cubicBezTo>
                  <a:cubicBezTo>
                    <a:pt x="678" y="67"/>
                    <a:pt x="679" y="37"/>
                    <a:pt x="687" y="13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778825" y="3357275"/>
              <a:ext cx="56925" cy="132425"/>
            </a:xfrm>
            <a:custGeom>
              <a:rect b="b" l="l" r="r" t="t"/>
              <a:pathLst>
                <a:path extrusionOk="0" h="5297" w="2277">
                  <a:moveTo>
                    <a:pt x="1946" y="0"/>
                  </a:moveTo>
                  <a:cubicBezTo>
                    <a:pt x="1915" y="0"/>
                    <a:pt x="1885" y="13"/>
                    <a:pt x="1862" y="41"/>
                  </a:cubicBezTo>
                  <a:cubicBezTo>
                    <a:pt x="1" y="1977"/>
                    <a:pt x="1032" y="5297"/>
                    <a:pt x="1032" y="5297"/>
                  </a:cubicBezTo>
                  <a:cubicBezTo>
                    <a:pt x="2277" y="2317"/>
                    <a:pt x="2164" y="644"/>
                    <a:pt x="2063" y="91"/>
                  </a:cubicBezTo>
                  <a:cubicBezTo>
                    <a:pt x="2047" y="36"/>
                    <a:pt x="1997" y="0"/>
                    <a:pt x="194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803675" y="3385625"/>
              <a:ext cx="16675" cy="103775"/>
            </a:xfrm>
            <a:custGeom>
              <a:rect b="b" l="l" r="r" t="t"/>
              <a:pathLst>
                <a:path extrusionOk="0" h="4151" w="667">
                  <a:moveTo>
                    <a:pt x="667" y="1"/>
                  </a:moveTo>
                  <a:lnTo>
                    <a:pt x="667" y="1"/>
                  </a:lnTo>
                  <a:cubicBezTo>
                    <a:pt x="591" y="202"/>
                    <a:pt x="541" y="403"/>
                    <a:pt x="503" y="604"/>
                  </a:cubicBezTo>
                  <a:cubicBezTo>
                    <a:pt x="428" y="969"/>
                    <a:pt x="327" y="1484"/>
                    <a:pt x="226" y="2063"/>
                  </a:cubicBezTo>
                  <a:cubicBezTo>
                    <a:pt x="138" y="2629"/>
                    <a:pt x="76" y="3157"/>
                    <a:pt x="38" y="3534"/>
                  </a:cubicBezTo>
                  <a:cubicBezTo>
                    <a:pt x="0" y="3735"/>
                    <a:pt x="0" y="3949"/>
                    <a:pt x="13" y="4150"/>
                  </a:cubicBezTo>
                  <a:cubicBezTo>
                    <a:pt x="76" y="3949"/>
                    <a:pt x="113" y="3748"/>
                    <a:pt x="126" y="3547"/>
                  </a:cubicBezTo>
                  <a:cubicBezTo>
                    <a:pt x="189" y="3119"/>
                    <a:pt x="277" y="2629"/>
                    <a:pt x="365" y="2075"/>
                  </a:cubicBezTo>
                  <a:cubicBezTo>
                    <a:pt x="453" y="1535"/>
                    <a:pt x="528" y="1044"/>
                    <a:pt x="591" y="617"/>
                  </a:cubicBezTo>
                  <a:cubicBezTo>
                    <a:pt x="641" y="416"/>
                    <a:pt x="667" y="214"/>
                    <a:pt x="66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835425" y="3578525"/>
              <a:ext cx="83875" cy="106725"/>
            </a:xfrm>
            <a:custGeom>
              <a:rect b="b" l="l" r="r" t="t"/>
              <a:pathLst>
                <a:path extrusionOk="0" h="4269" w="3355">
                  <a:moveTo>
                    <a:pt x="3228" y="1"/>
                  </a:moveTo>
                  <a:cubicBezTo>
                    <a:pt x="3217" y="1"/>
                    <a:pt x="3206" y="2"/>
                    <a:pt x="3194" y="6"/>
                  </a:cubicBezTo>
                  <a:cubicBezTo>
                    <a:pt x="629" y="861"/>
                    <a:pt x="0" y="4268"/>
                    <a:pt x="0" y="4268"/>
                  </a:cubicBezTo>
                  <a:cubicBezTo>
                    <a:pt x="2490" y="2219"/>
                    <a:pt x="3156" y="685"/>
                    <a:pt x="3332" y="144"/>
                  </a:cubicBezTo>
                  <a:cubicBezTo>
                    <a:pt x="3354" y="67"/>
                    <a:pt x="3300" y="1"/>
                    <a:pt x="322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834775" y="3600650"/>
              <a:ext cx="62900" cy="84275"/>
            </a:xfrm>
            <a:custGeom>
              <a:rect b="b" l="l" r="r" t="t"/>
              <a:pathLst>
                <a:path extrusionOk="0" h="3371" w="2516">
                  <a:moveTo>
                    <a:pt x="2516" y="1"/>
                  </a:moveTo>
                  <a:lnTo>
                    <a:pt x="2516" y="1"/>
                  </a:lnTo>
                  <a:cubicBezTo>
                    <a:pt x="2352" y="139"/>
                    <a:pt x="2214" y="290"/>
                    <a:pt x="2088" y="453"/>
                  </a:cubicBezTo>
                  <a:cubicBezTo>
                    <a:pt x="1849" y="743"/>
                    <a:pt x="1510" y="1158"/>
                    <a:pt x="1170" y="1623"/>
                  </a:cubicBezTo>
                  <a:cubicBezTo>
                    <a:pt x="818" y="2076"/>
                    <a:pt x="517" y="2516"/>
                    <a:pt x="303" y="2830"/>
                  </a:cubicBezTo>
                  <a:cubicBezTo>
                    <a:pt x="177" y="2994"/>
                    <a:pt x="76" y="3170"/>
                    <a:pt x="1" y="3371"/>
                  </a:cubicBezTo>
                  <a:cubicBezTo>
                    <a:pt x="139" y="3220"/>
                    <a:pt x="265" y="3056"/>
                    <a:pt x="378" y="2880"/>
                  </a:cubicBezTo>
                  <a:lnTo>
                    <a:pt x="1271" y="1698"/>
                  </a:lnTo>
                  <a:cubicBezTo>
                    <a:pt x="1598" y="1258"/>
                    <a:pt x="1912" y="856"/>
                    <a:pt x="2164" y="516"/>
                  </a:cubicBezTo>
                  <a:cubicBezTo>
                    <a:pt x="2290" y="353"/>
                    <a:pt x="2415" y="189"/>
                    <a:pt x="251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808375" y="3774000"/>
              <a:ext cx="59450" cy="125950"/>
            </a:xfrm>
            <a:custGeom>
              <a:rect b="b" l="l" r="r" t="t"/>
              <a:pathLst>
                <a:path extrusionOk="0" h="5038" w="2378">
                  <a:moveTo>
                    <a:pt x="2265" y="1"/>
                  </a:moveTo>
                  <a:cubicBezTo>
                    <a:pt x="2244" y="1"/>
                    <a:pt x="2222" y="7"/>
                    <a:pt x="2201" y="21"/>
                  </a:cubicBezTo>
                  <a:cubicBezTo>
                    <a:pt x="1" y="1580"/>
                    <a:pt x="391" y="5038"/>
                    <a:pt x="391" y="5038"/>
                  </a:cubicBezTo>
                  <a:cubicBezTo>
                    <a:pt x="2189" y="2334"/>
                    <a:pt x="2377" y="674"/>
                    <a:pt x="2377" y="121"/>
                  </a:cubicBezTo>
                  <a:cubicBezTo>
                    <a:pt x="2377" y="48"/>
                    <a:pt x="2323" y="1"/>
                    <a:pt x="226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817500" y="3800900"/>
              <a:ext cx="35550" cy="98425"/>
            </a:xfrm>
            <a:custGeom>
              <a:rect b="b" l="l" r="r" t="t"/>
              <a:pathLst>
                <a:path extrusionOk="0" h="3937" w="1422">
                  <a:moveTo>
                    <a:pt x="1421" y="1"/>
                  </a:moveTo>
                  <a:cubicBezTo>
                    <a:pt x="1308" y="164"/>
                    <a:pt x="1220" y="353"/>
                    <a:pt x="1145" y="542"/>
                  </a:cubicBezTo>
                  <a:cubicBezTo>
                    <a:pt x="994" y="894"/>
                    <a:pt x="805" y="1372"/>
                    <a:pt x="604" y="1925"/>
                  </a:cubicBezTo>
                  <a:cubicBezTo>
                    <a:pt x="403" y="2466"/>
                    <a:pt x="239" y="2969"/>
                    <a:pt x="126" y="3333"/>
                  </a:cubicBezTo>
                  <a:cubicBezTo>
                    <a:pt x="63" y="3534"/>
                    <a:pt x="13" y="3736"/>
                    <a:pt x="0" y="3937"/>
                  </a:cubicBezTo>
                  <a:cubicBezTo>
                    <a:pt x="88" y="3761"/>
                    <a:pt x="164" y="3560"/>
                    <a:pt x="214" y="3371"/>
                  </a:cubicBezTo>
                  <a:lnTo>
                    <a:pt x="730" y="1975"/>
                  </a:lnTo>
                  <a:cubicBezTo>
                    <a:pt x="918" y="1447"/>
                    <a:pt x="1094" y="982"/>
                    <a:pt x="1233" y="579"/>
                  </a:cubicBezTo>
                  <a:cubicBezTo>
                    <a:pt x="1321" y="391"/>
                    <a:pt x="1384" y="202"/>
                    <a:pt x="142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861850" y="3991425"/>
              <a:ext cx="58475" cy="124200"/>
            </a:xfrm>
            <a:custGeom>
              <a:rect b="b" l="l" r="r" t="t"/>
              <a:pathLst>
                <a:path extrusionOk="0" h="4968" w="2339">
                  <a:moveTo>
                    <a:pt x="2228" y="0"/>
                  </a:moveTo>
                  <a:cubicBezTo>
                    <a:pt x="2206" y="0"/>
                    <a:pt x="2183" y="8"/>
                    <a:pt x="2162" y="25"/>
                  </a:cubicBezTo>
                  <a:cubicBezTo>
                    <a:pt x="1" y="1438"/>
                    <a:pt x="158" y="4695"/>
                    <a:pt x="174" y="4951"/>
                  </a:cubicBezTo>
                  <a:lnTo>
                    <a:pt x="174" y="4951"/>
                  </a:lnTo>
                  <a:cubicBezTo>
                    <a:pt x="2063" y="2320"/>
                    <a:pt x="2313" y="678"/>
                    <a:pt x="2338" y="126"/>
                  </a:cubicBezTo>
                  <a:cubicBezTo>
                    <a:pt x="2338" y="53"/>
                    <a:pt x="2286" y="0"/>
                    <a:pt x="2228" y="0"/>
                  </a:cubicBezTo>
                  <a:close/>
                  <a:moveTo>
                    <a:pt x="174" y="4951"/>
                  </a:moveTo>
                  <a:lnTo>
                    <a:pt x="174" y="4951"/>
                  </a:lnTo>
                  <a:cubicBezTo>
                    <a:pt x="171" y="4957"/>
                    <a:pt x="167" y="4962"/>
                    <a:pt x="163" y="4967"/>
                  </a:cubicBezTo>
                  <a:lnTo>
                    <a:pt x="175" y="4967"/>
                  </a:lnTo>
                  <a:cubicBezTo>
                    <a:pt x="175" y="4967"/>
                    <a:pt x="175" y="4962"/>
                    <a:pt x="174" y="495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865600" y="4017825"/>
              <a:ext cx="39000" cy="97175"/>
            </a:xfrm>
            <a:custGeom>
              <a:rect b="b" l="l" r="r" t="t"/>
              <a:pathLst>
                <a:path extrusionOk="0" h="3887" w="1560">
                  <a:moveTo>
                    <a:pt x="1560" y="0"/>
                  </a:moveTo>
                  <a:lnTo>
                    <a:pt x="1560" y="0"/>
                  </a:lnTo>
                  <a:cubicBezTo>
                    <a:pt x="1446" y="164"/>
                    <a:pt x="1346" y="353"/>
                    <a:pt x="1270" y="541"/>
                  </a:cubicBezTo>
                  <a:cubicBezTo>
                    <a:pt x="1107" y="881"/>
                    <a:pt x="893" y="1359"/>
                    <a:pt x="679" y="1899"/>
                  </a:cubicBezTo>
                  <a:cubicBezTo>
                    <a:pt x="453" y="2440"/>
                    <a:pt x="264" y="2930"/>
                    <a:pt x="151" y="3295"/>
                  </a:cubicBezTo>
                  <a:cubicBezTo>
                    <a:pt x="76" y="3484"/>
                    <a:pt x="25" y="3685"/>
                    <a:pt x="0" y="3886"/>
                  </a:cubicBezTo>
                  <a:cubicBezTo>
                    <a:pt x="88" y="3710"/>
                    <a:pt x="176" y="3521"/>
                    <a:pt x="239" y="3320"/>
                  </a:cubicBezTo>
                  <a:cubicBezTo>
                    <a:pt x="403" y="2930"/>
                    <a:pt x="591" y="2465"/>
                    <a:pt x="793" y="1950"/>
                  </a:cubicBezTo>
                  <a:lnTo>
                    <a:pt x="1358" y="579"/>
                  </a:lnTo>
                  <a:cubicBezTo>
                    <a:pt x="1446" y="390"/>
                    <a:pt x="1509" y="202"/>
                    <a:pt x="156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688675" y="3306275"/>
              <a:ext cx="78850" cy="110500"/>
            </a:xfrm>
            <a:custGeom>
              <a:rect b="b" l="l" r="r" t="t"/>
              <a:pathLst>
                <a:path extrusionOk="0" h="4420" w="3154">
                  <a:moveTo>
                    <a:pt x="126" y="0"/>
                  </a:moveTo>
                  <a:cubicBezTo>
                    <a:pt x="63" y="0"/>
                    <a:pt x="1" y="53"/>
                    <a:pt x="10" y="119"/>
                  </a:cubicBezTo>
                  <a:cubicBezTo>
                    <a:pt x="73" y="2810"/>
                    <a:pt x="3154" y="4420"/>
                    <a:pt x="3154" y="4420"/>
                  </a:cubicBezTo>
                  <a:cubicBezTo>
                    <a:pt x="1922" y="1427"/>
                    <a:pt x="652" y="333"/>
                    <a:pt x="186" y="18"/>
                  </a:cubicBezTo>
                  <a:cubicBezTo>
                    <a:pt x="168" y="6"/>
                    <a:pt x="147" y="0"/>
                    <a:pt x="1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704950" y="3332500"/>
              <a:ext cx="61950" cy="84600"/>
            </a:xfrm>
            <a:custGeom>
              <a:rect b="b" l="l" r="r" t="t"/>
              <a:pathLst>
                <a:path extrusionOk="0" h="3384" w="2478">
                  <a:moveTo>
                    <a:pt x="1" y="0"/>
                  </a:moveTo>
                  <a:lnTo>
                    <a:pt x="1" y="0"/>
                  </a:lnTo>
                  <a:cubicBezTo>
                    <a:pt x="76" y="189"/>
                    <a:pt x="189" y="365"/>
                    <a:pt x="302" y="541"/>
                  </a:cubicBezTo>
                  <a:cubicBezTo>
                    <a:pt x="516" y="856"/>
                    <a:pt x="805" y="1296"/>
                    <a:pt x="1145" y="1761"/>
                  </a:cubicBezTo>
                  <a:cubicBezTo>
                    <a:pt x="1484" y="2226"/>
                    <a:pt x="1811" y="2654"/>
                    <a:pt x="2050" y="2943"/>
                  </a:cubicBezTo>
                  <a:cubicBezTo>
                    <a:pt x="2176" y="3106"/>
                    <a:pt x="2314" y="3257"/>
                    <a:pt x="2478" y="3383"/>
                  </a:cubicBezTo>
                  <a:cubicBezTo>
                    <a:pt x="2377" y="3207"/>
                    <a:pt x="2251" y="3044"/>
                    <a:pt x="2126" y="2880"/>
                  </a:cubicBezTo>
                  <a:lnTo>
                    <a:pt x="1246" y="1685"/>
                  </a:lnTo>
                  <a:lnTo>
                    <a:pt x="378" y="478"/>
                  </a:lnTo>
                  <a:cubicBezTo>
                    <a:pt x="265" y="315"/>
                    <a:pt x="139" y="151"/>
                    <a:pt x="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765075" y="3489250"/>
              <a:ext cx="85150" cy="105775"/>
            </a:xfrm>
            <a:custGeom>
              <a:rect b="b" l="l" r="r" t="t"/>
              <a:pathLst>
                <a:path extrusionOk="0" h="4231" w="3406">
                  <a:moveTo>
                    <a:pt x="116" y="0"/>
                  </a:moveTo>
                  <a:cubicBezTo>
                    <a:pt x="56" y="0"/>
                    <a:pt x="0" y="55"/>
                    <a:pt x="10" y="131"/>
                  </a:cubicBezTo>
                  <a:cubicBezTo>
                    <a:pt x="236" y="2809"/>
                    <a:pt x="3405" y="4230"/>
                    <a:pt x="3405" y="4230"/>
                  </a:cubicBezTo>
                  <a:cubicBezTo>
                    <a:pt x="1997" y="1313"/>
                    <a:pt x="664" y="307"/>
                    <a:pt x="173" y="18"/>
                  </a:cubicBezTo>
                  <a:cubicBezTo>
                    <a:pt x="155" y="6"/>
                    <a:pt x="135" y="0"/>
                    <a:pt x="1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782600" y="3514525"/>
              <a:ext cx="67000" cy="80800"/>
            </a:xfrm>
            <a:custGeom>
              <a:rect b="b" l="l" r="r" t="t"/>
              <a:pathLst>
                <a:path extrusionOk="0" h="3232" w="2680">
                  <a:moveTo>
                    <a:pt x="1" y="0"/>
                  </a:moveTo>
                  <a:lnTo>
                    <a:pt x="1" y="0"/>
                  </a:lnTo>
                  <a:cubicBezTo>
                    <a:pt x="101" y="189"/>
                    <a:pt x="214" y="352"/>
                    <a:pt x="340" y="516"/>
                  </a:cubicBezTo>
                  <a:cubicBezTo>
                    <a:pt x="566" y="818"/>
                    <a:pt x="893" y="1233"/>
                    <a:pt x="1258" y="1685"/>
                  </a:cubicBezTo>
                  <a:cubicBezTo>
                    <a:pt x="1623" y="2138"/>
                    <a:pt x="1975" y="2528"/>
                    <a:pt x="2226" y="2804"/>
                  </a:cubicBezTo>
                  <a:cubicBezTo>
                    <a:pt x="2365" y="2968"/>
                    <a:pt x="2516" y="3106"/>
                    <a:pt x="2679" y="3232"/>
                  </a:cubicBezTo>
                  <a:cubicBezTo>
                    <a:pt x="2566" y="3056"/>
                    <a:pt x="2440" y="2892"/>
                    <a:pt x="2302" y="2742"/>
                  </a:cubicBezTo>
                  <a:lnTo>
                    <a:pt x="1359" y="1610"/>
                  </a:lnTo>
                  <a:lnTo>
                    <a:pt x="416" y="453"/>
                  </a:lnTo>
                  <a:cubicBezTo>
                    <a:pt x="290" y="289"/>
                    <a:pt x="151" y="139"/>
                    <a:pt x="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749900" y="3661975"/>
              <a:ext cx="56300" cy="131725"/>
            </a:xfrm>
            <a:custGeom>
              <a:rect b="b" l="l" r="r" t="t"/>
              <a:pathLst>
                <a:path extrusionOk="0" h="5269" w="2252">
                  <a:moveTo>
                    <a:pt x="1137" y="1"/>
                  </a:moveTo>
                  <a:cubicBezTo>
                    <a:pt x="1091" y="1"/>
                    <a:pt x="1046" y="26"/>
                    <a:pt x="1032" y="75"/>
                  </a:cubicBezTo>
                  <a:cubicBezTo>
                    <a:pt x="1" y="2565"/>
                    <a:pt x="2189" y="5269"/>
                    <a:pt x="2189" y="5269"/>
                  </a:cubicBezTo>
                  <a:cubicBezTo>
                    <a:pt x="2252" y="2037"/>
                    <a:pt x="1522" y="528"/>
                    <a:pt x="1233" y="50"/>
                  </a:cubicBezTo>
                  <a:cubicBezTo>
                    <a:pt x="1211" y="17"/>
                    <a:pt x="1174" y="1"/>
                    <a:pt x="113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781025" y="3691200"/>
              <a:ext cx="22675" cy="102500"/>
            </a:xfrm>
            <a:custGeom>
              <a:rect b="b" l="l" r="r" t="t"/>
              <a:pathLst>
                <a:path extrusionOk="0" h="4100" w="907">
                  <a:moveTo>
                    <a:pt x="1" y="0"/>
                  </a:moveTo>
                  <a:cubicBezTo>
                    <a:pt x="1" y="214"/>
                    <a:pt x="13" y="415"/>
                    <a:pt x="64" y="616"/>
                  </a:cubicBezTo>
                  <a:cubicBezTo>
                    <a:pt x="126" y="994"/>
                    <a:pt x="214" y="1509"/>
                    <a:pt x="340" y="2075"/>
                  </a:cubicBezTo>
                  <a:cubicBezTo>
                    <a:pt x="466" y="2641"/>
                    <a:pt x="592" y="3157"/>
                    <a:pt x="692" y="3521"/>
                  </a:cubicBezTo>
                  <a:cubicBezTo>
                    <a:pt x="743" y="3722"/>
                    <a:pt x="805" y="3911"/>
                    <a:pt x="906" y="4100"/>
                  </a:cubicBezTo>
                  <a:cubicBezTo>
                    <a:pt x="881" y="3898"/>
                    <a:pt x="843" y="3697"/>
                    <a:pt x="780" y="3496"/>
                  </a:cubicBezTo>
                  <a:cubicBezTo>
                    <a:pt x="692" y="3081"/>
                    <a:pt x="592" y="2591"/>
                    <a:pt x="466" y="2050"/>
                  </a:cubicBezTo>
                  <a:cubicBezTo>
                    <a:pt x="353" y="1509"/>
                    <a:pt x="252" y="1019"/>
                    <a:pt x="152" y="604"/>
                  </a:cubicBezTo>
                  <a:cubicBezTo>
                    <a:pt x="126" y="403"/>
                    <a:pt x="76" y="201"/>
                    <a:pt x="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775125" y="3920550"/>
              <a:ext cx="83275" cy="107050"/>
            </a:xfrm>
            <a:custGeom>
              <a:rect b="b" l="l" r="r" t="t"/>
              <a:pathLst>
                <a:path extrusionOk="0" h="4282" w="3331">
                  <a:moveTo>
                    <a:pt x="121" y="1"/>
                  </a:moveTo>
                  <a:cubicBezTo>
                    <a:pt x="56" y="1"/>
                    <a:pt x="1" y="53"/>
                    <a:pt x="10" y="119"/>
                  </a:cubicBezTo>
                  <a:cubicBezTo>
                    <a:pt x="186" y="2810"/>
                    <a:pt x="3330" y="4281"/>
                    <a:pt x="3330" y="4281"/>
                  </a:cubicBezTo>
                  <a:cubicBezTo>
                    <a:pt x="1972" y="1351"/>
                    <a:pt x="652" y="320"/>
                    <a:pt x="186" y="18"/>
                  </a:cubicBezTo>
                  <a:cubicBezTo>
                    <a:pt x="165" y="6"/>
                    <a:pt x="142" y="1"/>
                    <a:pt x="12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792350" y="3946150"/>
              <a:ext cx="65400" cy="82075"/>
            </a:xfrm>
            <a:custGeom>
              <a:rect b="b" l="l" r="r" t="t"/>
              <a:pathLst>
                <a:path extrusionOk="0" h="3283" w="2616">
                  <a:moveTo>
                    <a:pt x="0" y="0"/>
                  </a:moveTo>
                  <a:lnTo>
                    <a:pt x="0" y="0"/>
                  </a:lnTo>
                  <a:cubicBezTo>
                    <a:pt x="88" y="189"/>
                    <a:pt x="202" y="365"/>
                    <a:pt x="327" y="529"/>
                  </a:cubicBezTo>
                  <a:cubicBezTo>
                    <a:pt x="541" y="830"/>
                    <a:pt x="855" y="1258"/>
                    <a:pt x="1220" y="1711"/>
                  </a:cubicBezTo>
                  <a:cubicBezTo>
                    <a:pt x="1572" y="2163"/>
                    <a:pt x="1924" y="2566"/>
                    <a:pt x="2176" y="2855"/>
                  </a:cubicBezTo>
                  <a:cubicBezTo>
                    <a:pt x="2302" y="3006"/>
                    <a:pt x="2452" y="3157"/>
                    <a:pt x="2616" y="3282"/>
                  </a:cubicBezTo>
                  <a:cubicBezTo>
                    <a:pt x="2503" y="3106"/>
                    <a:pt x="2377" y="2943"/>
                    <a:pt x="2239" y="2792"/>
                  </a:cubicBezTo>
                  <a:lnTo>
                    <a:pt x="1321" y="1635"/>
                  </a:lnTo>
                  <a:lnTo>
                    <a:pt x="403" y="466"/>
                  </a:lnTo>
                  <a:cubicBezTo>
                    <a:pt x="277" y="302"/>
                    <a:pt x="151" y="139"/>
                    <a:pt x="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864975" y="3685525"/>
              <a:ext cx="150600" cy="389225"/>
            </a:xfrm>
            <a:custGeom>
              <a:rect b="b" l="l" r="r" t="t"/>
              <a:pathLst>
                <a:path extrusionOk="0" h="15569" w="6024">
                  <a:moveTo>
                    <a:pt x="6024" y="1"/>
                  </a:moveTo>
                  <a:lnTo>
                    <a:pt x="6011" y="13"/>
                  </a:lnTo>
                  <a:cubicBezTo>
                    <a:pt x="6012" y="16"/>
                    <a:pt x="6013" y="18"/>
                    <a:pt x="6014" y="20"/>
                  </a:cubicBezTo>
                  <a:lnTo>
                    <a:pt x="6014" y="20"/>
                  </a:lnTo>
                  <a:cubicBezTo>
                    <a:pt x="6017" y="14"/>
                    <a:pt x="6020" y="7"/>
                    <a:pt x="6024" y="1"/>
                  </a:cubicBezTo>
                  <a:close/>
                  <a:moveTo>
                    <a:pt x="6014" y="20"/>
                  </a:moveTo>
                  <a:lnTo>
                    <a:pt x="6014" y="20"/>
                  </a:lnTo>
                  <a:cubicBezTo>
                    <a:pt x="6005" y="39"/>
                    <a:pt x="5998" y="58"/>
                    <a:pt x="5998" y="76"/>
                  </a:cubicBezTo>
                  <a:cubicBezTo>
                    <a:pt x="5998" y="139"/>
                    <a:pt x="5986" y="215"/>
                    <a:pt x="5986" y="303"/>
                  </a:cubicBezTo>
                  <a:cubicBezTo>
                    <a:pt x="5961" y="516"/>
                    <a:pt x="5948" y="793"/>
                    <a:pt x="5910" y="1145"/>
                  </a:cubicBezTo>
                  <a:cubicBezTo>
                    <a:pt x="5860" y="1887"/>
                    <a:pt x="5785" y="2918"/>
                    <a:pt x="5697" y="4151"/>
                  </a:cubicBezTo>
                  <a:cubicBezTo>
                    <a:pt x="5470" y="5395"/>
                    <a:pt x="4829" y="6766"/>
                    <a:pt x="3974" y="8112"/>
                  </a:cubicBezTo>
                  <a:cubicBezTo>
                    <a:pt x="3345" y="9105"/>
                    <a:pt x="2691" y="10010"/>
                    <a:pt x="2125" y="10866"/>
                  </a:cubicBezTo>
                  <a:cubicBezTo>
                    <a:pt x="1610" y="11595"/>
                    <a:pt x="1144" y="12374"/>
                    <a:pt x="742" y="13179"/>
                  </a:cubicBezTo>
                  <a:cubicBezTo>
                    <a:pt x="478" y="13733"/>
                    <a:pt x="264" y="14311"/>
                    <a:pt x="126" y="14915"/>
                  </a:cubicBezTo>
                  <a:cubicBezTo>
                    <a:pt x="76" y="15128"/>
                    <a:pt x="38" y="15292"/>
                    <a:pt x="25" y="15405"/>
                  </a:cubicBezTo>
                  <a:cubicBezTo>
                    <a:pt x="13" y="15455"/>
                    <a:pt x="0" y="15518"/>
                    <a:pt x="0" y="15568"/>
                  </a:cubicBezTo>
                  <a:cubicBezTo>
                    <a:pt x="25" y="15518"/>
                    <a:pt x="38" y="15468"/>
                    <a:pt x="50" y="15405"/>
                  </a:cubicBezTo>
                  <a:cubicBezTo>
                    <a:pt x="76" y="15292"/>
                    <a:pt x="113" y="15128"/>
                    <a:pt x="164" y="14927"/>
                  </a:cubicBezTo>
                  <a:cubicBezTo>
                    <a:pt x="340" y="14336"/>
                    <a:pt x="553" y="13770"/>
                    <a:pt x="818" y="13230"/>
                  </a:cubicBezTo>
                  <a:cubicBezTo>
                    <a:pt x="1233" y="12425"/>
                    <a:pt x="1710" y="11658"/>
                    <a:pt x="2226" y="10916"/>
                  </a:cubicBezTo>
                  <a:cubicBezTo>
                    <a:pt x="2804" y="10073"/>
                    <a:pt x="3458" y="9168"/>
                    <a:pt x="4087" y="8175"/>
                  </a:cubicBezTo>
                  <a:cubicBezTo>
                    <a:pt x="4955" y="6816"/>
                    <a:pt x="5596" y="5421"/>
                    <a:pt x="5822" y="4163"/>
                  </a:cubicBezTo>
                  <a:cubicBezTo>
                    <a:pt x="5885" y="2931"/>
                    <a:pt x="5935" y="1900"/>
                    <a:pt x="5973" y="1158"/>
                  </a:cubicBezTo>
                  <a:cubicBezTo>
                    <a:pt x="5998" y="806"/>
                    <a:pt x="6011" y="516"/>
                    <a:pt x="6011" y="315"/>
                  </a:cubicBezTo>
                  <a:lnTo>
                    <a:pt x="6011" y="89"/>
                  </a:lnTo>
                  <a:cubicBezTo>
                    <a:pt x="6022" y="66"/>
                    <a:pt x="6023" y="43"/>
                    <a:pt x="6014" y="2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944200" y="3749500"/>
              <a:ext cx="57550" cy="134125"/>
            </a:xfrm>
            <a:custGeom>
              <a:rect b="b" l="l" r="r" t="t"/>
              <a:pathLst>
                <a:path extrusionOk="0" h="5365" w="2302">
                  <a:moveTo>
                    <a:pt x="537" y="0"/>
                  </a:moveTo>
                  <a:cubicBezTo>
                    <a:pt x="489" y="0"/>
                    <a:pt x="443" y="30"/>
                    <a:pt x="428" y="83"/>
                  </a:cubicBezTo>
                  <a:cubicBezTo>
                    <a:pt x="277" y="623"/>
                    <a:pt x="0" y="2271"/>
                    <a:pt x="968" y="5364"/>
                  </a:cubicBezTo>
                  <a:cubicBezTo>
                    <a:pt x="968" y="5364"/>
                    <a:pt x="2301" y="2145"/>
                    <a:pt x="629" y="45"/>
                  </a:cubicBezTo>
                  <a:cubicBezTo>
                    <a:pt x="603" y="14"/>
                    <a:pt x="569" y="0"/>
                    <a:pt x="53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962100" y="3778600"/>
              <a:ext cx="8200" cy="104700"/>
            </a:xfrm>
            <a:custGeom>
              <a:rect b="b" l="l" r="r" t="t"/>
              <a:pathLst>
                <a:path extrusionOk="0" h="4188" w="328">
                  <a:moveTo>
                    <a:pt x="13" y="0"/>
                  </a:moveTo>
                  <a:lnTo>
                    <a:pt x="13" y="0"/>
                  </a:lnTo>
                  <a:cubicBezTo>
                    <a:pt x="1" y="201"/>
                    <a:pt x="1" y="415"/>
                    <a:pt x="26" y="616"/>
                  </a:cubicBezTo>
                  <a:cubicBezTo>
                    <a:pt x="51" y="1044"/>
                    <a:pt x="89" y="1547"/>
                    <a:pt x="127" y="2100"/>
                  </a:cubicBezTo>
                  <a:cubicBezTo>
                    <a:pt x="164" y="2653"/>
                    <a:pt x="202" y="3144"/>
                    <a:pt x="227" y="3571"/>
                  </a:cubicBezTo>
                  <a:cubicBezTo>
                    <a:pt x="227" y="3785"/>
                    <a:pt x="240" y="3986"/>
                    <a:pt x="277" y="4187"/>
                  </a:cubicBezTo>
                  <a:cubicBezTo>
                    <a:pt x="315" y="3986"/>
                    <a:pt x="328" y="3785"/>
                    <a:pt x="315" y="3571"/>
                  </a:cubicBezTo>
                  <a:cubicBezTo>
                    <a:pt x="315" y="3181"/>
                    <a:pt x="303" y="2666"/>
                    <a:pt x="265" y="2087"/>
                  </a:cubicBezTo>
                  <a:cubicBezTo>
                    <a:pt x="215" y="1509"/>
                    <a:pt x="164" y="981"/>
                    <a:pt x="114" y="616"/>
                  </a:cubicBezTo>
                  <a:cubicBezTo>
                    <a:pt x="101" y="402"/>
                    <a:pt x="64" y="201"/>
                    <a:pt x="1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950800" y="3749675"/>
              <a:ext cx="30200" cy="133950"/>
            </a:xfrm>
            <a:custGeom>
              <a:rect b="b" l="l" r="r" t="t"/>
              <a:pathLst>
                <a:path extrusionOk="0" h="5358" w="1208">
                  <a:moveTo>
                    <a:pt x="264" y="0"/>
                  </a:moveTo>
                  <a:cubicBezTo>
                    <a:pt x="266" y="0"/>
                    <a:pt x="268" y="0"/>
                    <a:pt x="271" y="0"/>
                  </a:cubicBezTo>
                  <a:lnTo>
                    <a:pt x="271" y="0"/>
                  </a:lnTo>
                  <a:cubicBezTo>
                    <a:pt x="273" y="0"/>
                    <a:pt x="275" y="0"/>
                    <a:pt x="277" y="0"/>
                  </a:cubicBezTo>
                  <a:close/>
                  <a:moveTo>
                    <a:pt x="271" y="0"/>
                  </a:moveTo>
                  <a:cubicBezTo>
                    <a:pt x="222" y="2"/>
                    <a:pt x="176" y="27"/>
                    <a:pt x="164" y="76"/>
                  </a:cubicBezTo>
                  <a:cubicBezTo>
                    <a:pt x="50" y="516"/>
                    <a:pt x="0" y="981"/>
                    <a:pt x="0" y="1434"/>
                  </a:cubicBezTo>
                  <a:cubicBezTo>
                    <a:pt x="0" y="2314"/>
                    <a:pt x="164" y="3609"/>
                    <a:pt x="704" y="5357"/>
                  </a:cubicBezTo>
                  <a:cubicBezTo>
                    <a:pt x="704" y="5357"/>
                    <a:pt x="704" y="5344"/>
                    <a:pt x="717" y="5319"/>
                  </a:cubicBezTo>
                  <a:cubicBezTo>
                    <a:pt x="704" y="5244"/>
                    <a:pt x="692" y="5030"/>
                    <a:pt x="679" y="4741"/>
                  </a:cubicBezTo>
                  <a:cubicBezTo>
                    <a:pt x="654" y="4313"/>
                    <a:pt x="616" y="3810"/>
                    <a:pt x="579" y="3257"/>
                  </a:cubicBezTo>
                  <a:cubicBezTo>
                    <a:pt x="541" y="2704"/>
                    <a:pt x="503" y="2201"/>
                    <a:pt x="478" y="1786"/>
                  </a:cubicBezTo>
                  <a:cubicBezTo>
                    <a:pt x="453" y="1572"/>
                    <a:pt x="440" y="1371"/>
                    <a:pt x="465" y="1170"/>
                  </a:cubicBezTo>
                  <a:lnTo>
                    <a:pt x="465" y="1170"/>
                  </a:lnTo>
                  <a:cubicBezTo>
                    <a:pt x="516" y="1358"/>
                    <a:pt x="553" y="1572"/>
                    <a:pt x="566" y="1773"/>
                  </a:cubicBezTo>
                  <a:cubicBezTo>
                    <a:pt x="616" y="2150"/>
                    <a:pt x="667" y="2679"/>
                    <a:pt x="704" y="3257"/>
                  </a:cubicBezTo>
                  <a:cubicBezTo>
                    <a:pt x="755" y="3835"/>
                    <a:pt x="767" y="4351"/>
                    <a:pt x="767" y="4741"/>
                  </a:cubicBezTo>
                  <a:cubicBezTo>
                    <a:pt x="767" y="4955"/>
                    <a:pt x="767" y="5131"/>
                    <a:pt x="755" y="5231"/>
                  </a:cubicBezTo>
                  <a:cubicBezTo>
                    <a:pt x="1044" y="4426"/>
                    <a:pt x="1195" y="3584"/>
                    <a:pt x="1207" y="2729"/>
                  </a:cubicBezTo>
                  <a:cubicBezTo>
                    <a:pt x="1207" y="1836"/>
                    <a:pt x="1006" y="855"/>
                    <a:pt x="365" y="50"/>
                  </a:cubicBezTo>
                  <a:cubicBezTo>
                    <a:pt x="341" y="15"/>
                    <a:pt x="306" y="2"/>
                    <a:pt x="271" y="0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962100" y="3778600"/>
              <a:ext cx="7900" cy="103750"/>
            </a:xfrm>
            <a:custGeom>
              <a:rect b="b" l="l" r="r" t="t"/>
              <a:pathLst>
                <a:path extrusionOk="0" h="4150" w="316">
                  <a:moveTo>
                    <a:pt x="13" y="0"/>
                  </a:moveTo>
                  <a:lnTo>
                    <a:pt x="13" y="0"/>
                  </a:lnTo>
                  <a:cubicBezTo>
                    <a:pt x="1" y="201"/>
                    <a:pt x="1" y="415"/>
                    <a:pt x="26" y="616"/>
                  </a:cubicBezTo>
                  <a:cubicBezTo>
                    <a:pt x="51" y="1044"/>
                    <a:pt x="89" y="1547"/>
                    <a:pt x="127" y="2100"/>
                  </a:cubicBezTo>
                  <a:cubicBezTo>
                    <a:pt x="164" y="2653"/>
                    <a:pt x="202" y="3144"/>
                    <a:pt x="227" y="3571"/>
                  </a:cubicBezTo>
                  <a:cubicBezTo>
                    <a:pt x="252" y="3873"/>
                    <a:pt x="252" y="4074"/>
                    <a:pt x="277" y="4150"/>
                  </a:cubicBezTo>
                  <a:lnTo>
                    <a:pt x="303" y="4074"/>
                  </a:lnTo>
                  <a:cubicBezTo>
                    <a:pt x="315" y="3961"/>
                    <a:pt x="315" y="3798"/>
                    <a:pt x="315" y="3571"/>
                  </a:cubicBezTo>
                  <a:cubicBezTo>
                    <a:pt x="315" y="3194"/>
                    <a:pt x="303" y="2666"/>
                    <a:pt x="265" y="2087"/>
                  </a:cubicBezTo>
                  <a:cubicBezTo>
                    <a:pt x="215" y="1509"/>
                    <a:pt x="164" y="981"/>
                    <a:pt x="114" y="616"/>
                  </a:cubicBezTo>
                  <a:cubicBezTo>
                    <a:pt x="101" y="402"/>
                    <a:pt x="76" y="201"/>
                    <a:pt x="13" y="0"/>
                  </a:cubicBezTo>
                  <a:close/>
                </a:path>
              </a:pathLst>
            </a:custGeom>
            <a:solidFill>
              <a:srgbClr val="071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834775" y="3944350"/>
              <a:ext cx="57250" cy="132600"/>
            </a:xfrm>
            <a:custGeom>
              <a:rect b="b" l="l" r="r" t="t"/>
              <a:pathLst>
                <a:path extrusionOk="0" h="5304" w="2290">
                  <a:moveTo>
                    <a:pt x="358" y="0"/>
                  </a:moveTo>
                  <a:cubicBezTo>
                    <a:pt x="307" y="0"/>
                    <a:pt x="256" y="34"/>
                    <a:pt x="240" y="98"/>
                  </a:cubicBezTo>
                  <a:cubicBezTo>
                    <a:pt x="139" y="638"/>
                    <a:pt x="1" y="2311"/>
                    <a:pt x="1221" y="5304"/>
                  </a:cubicBezTo>
                  <a:cubicBezTo>
                    <a:pt x="1221" y="5304"/>
                    <a:pt x="2290" y="1996"/>
                    <a:pt x="441" y="35"/>
                  </a:cubicBezTo>
                  <a:cubicBezTo>
                    <a:pt x="418" y="12"/>
                    <a:pt x="388" y="0"/>
                    <a:pt x="35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850500" y="3972875"/>
              <a:ext cx="16075" cy="104075"/>
            </a:xfrm>
            <a:custGeom>
              <a:rect b="b" l="l" r="r" t="t"/>
              <a:pathLst>
                <a:path extrusionOk="0" h="4163" w="643">
                  <a:moveTo>
                    <a:pt x="13" y="0"/>
                  </a:moveTo>
                  <a:lnTo>
                    <a:pt x="1" y="13"/>
                  </a:lnTo>
                  <a:cubicBezTo>
                    <a:pt x="5" y="24"/>
                    <a:pt x="9" y="35"/>
                    <a:pt x="14" y="46"/>
                  </a:cubicBezTo>
                  <a:lnTo>
                    <a:pt x="14" y="46"/>
                  </a:lnTo>
                  <a:cubicBezTo>
                    <a:pt x="13" y="30"/>
                    <a:pt x="13" y="15"/>
                    <a:pt x="13" y="0"/>
                  </a:cubicBezTo>
                  <a:close/>
                  <a:moveTo>
                    <a:pt x="14" y="46"/>
                  </a:moveTo>
                  <a:cubicBezTo>
                    <a:pt x="15" y="243"/>
                    <a:pt x="29" y="429"/>
                    <a:pt x="76" y="616"/>
                  </a:cubicBezTo>
                  <a:lnTo>
                    <a:pt x="290" y="2088"/>
                  </a:lnTo>
                  <a:lnTo>
                    <a:pt x="516" y="3546"/>
                  </a:lnTo>
                  <a:cubicBezTo>
                    <a:pt x="529" y="3760"/>
                    <a:pt x="567" y="3961"/>
                    <a:pt x="617" y="4163"/>
                  </a:cubicBezTo>
                  <a:cubicBezTo>
                    <a:pt x="642" y="3949"/>
                    <a:pt x="629" y="3748"/>
                    <a:pt x="604" y="3546"/>
                  </a:cubicBezTo>
                  <a:cubicBezTo>
                    <a:pt x="579" y="3169"/>
                    <a:pt x="516" y="2641"/>
                    <a:pt x="428" y="2063"/>
                  </a:cubicBezTo>
                  <a:cubicBezTo>
                    <a:pt x="340" y="1497"/>
                    <a:pt x="240" y="981"/>
                    <a:pt x="164" y="604"/>
                  </a:cubicBezTo>
                  <a:cubicBezTo>
                    <a:pt x="129" y="414"/>
                    <a:pt x="82" y="225"/>
                    <a:pt x="14" y="46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839200" y="3944250"/>
              <a:ext cx="33650" cy="132700"/>
            </a:xfrm>
            <a:custGeom>
              <a:rect b="b" l="l" r="r" t="t"/>
              <a:pathLst>
                <a:path extrusionOk="0" h="5308" w="1346">
                  <a:moveTo>
                    <a:pt x="176" y="1"/>
                  </a:moveTo>
                  <a:cubicBezTo>
                    <a:pt x="126" y="1"/>
                    <a:pt x="75" y="39"/>
                    <a:pt x="63" y="102"/>
                  </a:cubicBezTo>
                  <a:cubicBezTo>
                    <a:pt x="25" y="328"/>
                    <a:pt x="0" y="567"/>
                    <a:pt x="0" y="806"/>
                  </a:cubicBezTo>
                  <a:lnTo>
                    <a:pt x="0" y="894"/>
                  </a:lnTo>
                  <a:cubicBezTo>
                    <a:pt x="0" y="1761"/>
                    <a:pt x="189" y="3208"/>
                    <a:pt x="1044" y="5308"/>
                  </a:cubicBezTo>
                  <a:cubicBezTo>
                    <a:pt x="1044" y="5308"/>
                    <a:pt x="1044" y="5295"/>
                    <a:pt x="1056" y="5270"/>
                  </a:cubicBezTo>
                  <a:cubicBezTo>
                    <a:pt x="1031" y="5194"/>
                    <a:pt x="1006" y="4981"/>
                    <a:pt x="968" y="4691"/>
                  </a:cubicBezTo>
                  <a:lnTo>
                    <a:pt x="742" y="3233"/>
                  </a:lnTo>
                  <a:lnTo>
                    <a:pt x="516" y="1761"/>
                  </a:lnTo>
                  <a:cubicBezTo>
                    <a:pt x="478" y="1560"/>
                    <a:pt x="453" y="1359"/>
                    <a:pt x="453" y="1145"/>
                  </a:cubicBezTo>
                  <a:lnTo>
                    <a:pt x="453" y="1145"/>
                  </a:lnTo>
                  <a:cubicBezTo>
                    <a:pt x="528" y="1334"/>
                    <a:pt x="578" y="1535"/>
                    <a:pt x="616" y="1749"/>
                  </a:cubicBezTo>
                  <a:cubicBezTo>
                    <a:pt x="692" y="2114"/>
                    <a:pt x="792" y="2629"/>
                    <a:pt x="880" y="3208"/>
                  </a:cubicBezTo>
                  <a:cubicBezTo>
                    <a:pt x="968" y="3773"/>
                    <a:pt x="1031" y="4302"/>
                    <a:pt x="1056" y="4679"/>
                  </a:cubicBezTo>
                  <a:cubicBezTo>
                    <a:pt x="1069" y="4893"/>
                    <a:pt x="1081" y="5069"/>
                    <a:pt x="1081" y="5169"/>
                  </a:cubicBezTo>
                  <a:cubicBezTo>
                    <a:pt x="1258" y="4515"/>
                    <a:pt x="1346" y="3849"/>
                    <a:pt x="1346" y="3170"/>
                  </a:cubicBezTo>
                  <a:cubicBezTo>
                    <a:pt x="1346" y="2139"/>
                    <a:pt x="1119" y="944"/>
                    <a:pt x="264" y="39"/>
                  </a:cubicBezTo>
                  <a:cubicBezTo>
                    <a:pt x="252" y="14"/>
                    <a:pt x="214" y="1"/>
                    <a:pt x="189" y="1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850500" y="3973175"/>
              <a:ext cx="15750" cy="102825"/>
            </a:xfrm>
            <a:custGeom>
              <a:rect b="b" l="l" r="r" t="t"/>
              <a:pathLst>
                <a:path extrusionOk="0" h="4113" w="630">
                  <a:moveTo>
                    <a:pt x="1" y="1"/>
                  </a:moveTo>
                  <a:cubicBezTo>
                    <a:pt x="1" y="202"/>
                    <a:pt x="26" y="403"/>
                    <a:pt x="64" y="604"/>
                  </a:cubicBezTo>
                  <a:lnTo>
                    <a:pt x="290" y="2076"/>
                  </a:lnTo>
                  <a:lnTo>
                    <a:pt x="504" y="3534"/>
                  </a:lnTo>
                  <a:cubicBezTo>
                    <a:pt x="554" y="3836"/>
                    <a:pt x="579" y="4037"/>
                    <a:pt x="604" y="4113"/>
                  </a:cubicBezTo>
                  <a:cubicBezTo>
                    <a:pt x="604" y="4088"/>
                    <a:pt x="617" y="4062"/>
                    <a:pt x="629" y="4025"/>
                  </a:cubicBezTo>
                  <a:cubicBezTo>
                    <a:pt x="629" y="3924"/>
                    <a:pt x="629" y="3748"/>
                    <a:pt x="604" y="3534"/>
                  </a:cubicBezTo>
                  <a:cubicBezTo>
                    <a:pt x="567" y="3145"/>
                    <a:pt x="504" y="2629"/>
                    <a:pt x="416" y="2051"/>
                  </a:cubicBezTo>
                  <a:cubicBezTo>
                    <a:pt x="328" y="1485"/>
                    <a:pt x="240" y="969"/>
                    <a:pt x="164" y="592"/>
                  </a:cubicBezTo>
                  <a:cubicBezTo>
                    <a:pt x="126" y="391"/>
                    <a:pt x="76" y="189"/>
                    <a:pt x="1" y="1"/>
                  </a:cubicBezTo>
                  <a:close/>
                </a:path>
              </a:pathLst>
            </a:custGeom>
            <a:solidFill>
              <a:srgbClr val="071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1010825" y="3665975"/>
              <a:ext cx="71400" cy="119550"/>
            </a:xfrm>
            <a:custGeom>
              <a:rect b="b" l="l" r="r" t="t"/>
              <a:pathLst>
                <a:path extrusionOk="0" h="4782" w="2856">
                  <a:moveTo>
                    <a:pt x="2446" y="0"/>
                  </a:moveTo>
                  <a:cubicBezTo>
                    <a:pt x="2421" y="0"/>
                    <a:pt x="2397" y="9"/>
                    <a:pt x="2378" y="28"/>
                  </a:cubicBezTo>
                  <a:cubicBezTo>
                    <a:pt x="1963" y="406"/>
                    <a:pt x="843" y="1651"/>
                    <a:pt x="1" y="4782"/>
                  </a:cubicBezTo>
                  <a:cubicBezTo>
                    <a:pt x="1" y="4782"/>
                    <a:pt x="2855" y="2782"/>
                    <a:pt x="2566" y="104"/>
                  </a:cubicBezTo>
                  <a:cubicBezTo>
                    <a:pt x="2557" y="43"/>
                    <a:pt x="2501" y="0"/>
                    <a:pt x="244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1010825" y="3666050"/>
              <a:ext cx="64800" cy="119475"/>
            </a:xfrm>
            <a:custGeom>
              <a:rect b="b" l="l" r="r" t="t"/>
              <a:pathLst>
                <a:path extrusionOk="0" h="4779" w="2592">
                  <a:moveTo>
                    <a:pt x="2453" y="0"/>
                  </a:moveTo>
                  <a:cubicBezTo>
                    <a:pt x="2428" y="0"/>
                    <a:pt x="2390" y="13"/>
                    <a:pt x="2378" y="25"/>
                  </a:cubicBezTo>
                  <a:cubicBezTo>
                    <a:pt x="1963" y="403"/>
                    <a:pt x="843" y="1648"/>
                    <a:pt x="1" y="4779"/>
                  </a:cubicBezTo>
                  <a:cubicBezTo>
                    <a:pt x="1" y="4779"/>
                    <a:pt x="2579" y="2968"/>
                    <a:pt x="2591" y="491"/>
                  </a:cubicBezTo>
                  <a:cubicBezTo>
                    <a:pt x="2591" y="365"/>
                    <a:pt x="2579" y="239"/>
                    <a:pt x="2566" y="101"/>
                  </a:cubicBezTo>
                  <a:cubicBezTo>
                    <a:pt x="2566" y="51"/>
                    <a:pt x="2516" y="0"/>
                    <a:pt x="2453" y="0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1011775" y="3693700"/>
              <a:ext cx="50325" cy="91825"/>
            </a:xfrm>
            <a:custGeom>
              <a:rect b="b" l="l" r="r" t="t"/>
              <a:pathLst>
                <a:path extrusionOk="0" h="3673" w="2013">
                  <a:moveTo>
                    <a:pt x="2013" y="1"/>
                  </a:moveTo>
                  <a:lnTo>
                    <a:pt x="2013" y="1"/>
                  </a:lnTo>
                  <a:cubicBezTo>
                    <a:pt x="1887" y="164"/>
                    <a:pt x="1786" y="340"/>
                    <a:pt x="1698" y="529"/>
                  </a:cubicBezTo>
                  <a:lnTo>
                    <a:pt x="994" y="1824"/>
                  </a:lnTo>
                  <a:lnTo>
                    <a:pt x="277" y="3132"/>
                  </a:lnTo>
                  <a:cubicBezTo>
                    <a:pt x="164" y="3308"/>
                    <a:pt x="76" y="3484"/>
                    <a:pt x="1" y="3673"/>
                  </a:cubicBezTo>
                  <a:cubicBezTo>
                    <a:pt x="139" y="3522"/>
                    <a:pt x="252" y="3358"/>
                    <a:pt x="353" y="3182"/>
                  </a:cubicBezTo>
                  <a:cubicBezTo>
                    <a:pt x="566" y="2855"/>
                    <a:pt x="831" y="2403"/>
                    <a:pt x="1107" y="1887"/>
                  </a:cubicBezTo>
                  <a:cubicBezTo>
                    <a:pt x="1384" y="1384"/>
                    <a:pt x="1623" y="906"/>
                    <a:pt x="1774" y="567"/>
                  </a:cubicBezTo>
                  <a:cubicBezTo>
                    <a:pt x="1874" y="391"/>
                    <a:pt x="1950" y="189"/>
                    <a:pt x="201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893900" y="3914300"/>
              <a:ext cx="109625" cy="80600"/>
            </a:xfrm>
            <a:custGeom>
              <a:rect b="b" l="l" r="r" t="t"/>
              <a:pathLst>
                <a:path extrusionOk="0" h="3224" w="4385">
                  <a:moveTo>
                    <a:pt x="4247" y="0"/>
                  </a:moveTo>
                  <a:cubicBezTo>
                    <a:pt x="4236" y="0"/>
                    <a:pt x="4224" y="1"/>
                    <a:pt x="4213" y="4"/>
                  </a:cubicBezTo>
                  <a:cubicBezTo>
                    <a:pt x="3684" y="168"/>
                    <a:pt x="2125" y="797"/>
                    <a:pt x="0" y="3223"/>
                  </a:cubicBezTo>
                  <a:cubicBezTo>
                    <a:pt x="0" y="3223"/>
                    <a:pt x="3433" y="2695"/>
                    <a:pt x="4351" y="168"/>
                  </a:cubicBezTo>
                  <a:cubicBezTo>
                    <a:pt x="4384" y="79"/>
                    <a:pt x="4329" y="0"/>
                    <a:pt x="424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893900" y="3914400"/>
              <a:ext cx="109100" cy="80500"/>
            </a:xfrm>
            <a:custGeom>
              <a:rect b="b" l="l" r="r" t="t"/>
              <a:pathLst>
                <a:path extrusionOk="0" h="3220" w="4364">
                  <a:moveTo>
                    <a:pt x="4213" y="0"/>
                  </a:moveTo>
                  <a:cubicBezTo>
                    <a:pt x="3722" y="151"/>
                    <a:pt x="2326" y="705"/>
                    <a:pt x="402" y="2767"/>
                  </a:cubicBezTo>
                  <a:cubicBezTo>
                    <a:pt x="289" y="2893"/>
                    <a:pt x="164" y="3031"/>
                    <a:pt x="38" y="3182"/>
                  </a:cubicBezTo>
                  <a:lnTo>
                    <a:pt x="0" y="3219"/>
                  </a:lnTo>
                  <a:cubicBezTo>
                    <a:pt x="0" y="3219"/>
                    <a:pt x="3433" y="2679"/>
                    <a:pt x="4351" y="151"/>
                  </a:cubicBezTo>
                  <a:cubicBezTo>
                    <a:pt x="4364" y="139"/>
                    <a:pt x="4364" y="126"/>
                    <a:pt x="4351" y="114"/>
                  </a:cubicBezTo>
                  <a:cubicBezTo>
                    <a:pt x="4351" y="51"/>
                    <a:pt x="4301" y="0"/>
                    <a:pt x="4238" y="0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894525" y="3935150"/>
              <a:ext cx="85850" cy="60375"/>
            </a:xfrm>
            <a:custGeom>
              <a:rect b="b" l="l" r="r" t="t"/>
              <a:pathLst>
                <a:path extrusionOk="0" h="2415" w="3434">
                  <a:moveTo>
                    <a:pt x="3433" y="0"/>
                  </a:moveTo>
                  <a:lnTo>
                    <a:pt x="3433" y="0"/>
                  </a:lnTo>
                  <a:cubicBezTo>
                    <a:pt x="3245" y="88"/>
                    <a:pt x="3068" y="201"/>
                    <a:pt x="2905" y="327"/>
                  </a:cubicBezTo>
                  <a:lnTo>
                    <a:pt x="1698" y="1195"/>
                  </a:lnTo>
                  <a:lnTo>
                    <a:pt x="491" y="2050"/>
                  </a:lnTo>
                  <a:cubicBezTo>
                    <a:pt x="315" y="2151"/>
                    <a:pt x="151" y="2276"/>
                    <a:pt x="0" y="2415"/>
                  </a:cubicBezTo>
                  <a:cubicBezTo>
                    <a:pt x="189" y="2339"/>
                    <a:pt x="377" y="2239"/>
                    <a:pt x="541" y="2125"/>
                  </a:cubicBezTo>
                  <a:cubicBezTo>
                    <a:pt x="868" y="1924"/>
                    <a:pt x="1308" y="1635"/>
                    <a:pt x="1773" y="1295"/>
                  </a:cubicBezTo>
                  <a:cubicBezTo>
                    <a:pt x="2251" y="956"/>
                    <a:pt x="2666" y="642"/>
                    <a:pt x="2968" y="403"/>
                  </a:cubicBezTo>
                  <a:cubicBezTo>
                    <a:pt x="3131" y="290"/>
                    <a:pt x="3295" y="151"/>
                    <a:pt x="343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787000" y="4153000"/>
              <a:ext cx="155950" cy="168850"/>
            </a:xfrm>
            <a:custGeom>
              <a:rect b="b" l="l" r="r" t="t"/>
              <a:pathLst>
                <a:path extrusionOk="0" h="6754" w="6238">
                  <a:moveTo>
                    <a:pt x="994" y="1"/>
                  </a:moveTo>
                  <a:lnTo>
                    <a:pt x="1" y="6753"/>
                  </a:lnTo>
                  <a:lnTo>
                    <a:pt x="6238" y="6753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803350" y="4203625"/>
              <a:ext cx="125775" cy="3475"/>
            </a:xfrm>
            <a:custGeom>
              <a:rect b="b" l="l" r="r" t="t"/>
              <a:pathLst>
                <a:path extrusionOk="0" h="139" w="5031">
                  <a:moveTo>
                    <a:pt x="2515" y="0"/>
                  </a:moveTo>
                  <a:cubicBezTo>
                    <a:pt x="1120" y="0"/>
                    <a:pt x="1" y="25"/>
                    <a:pt x="1" y="63"/>
                  </a:cubicBezTo>
                  <a:cubicBezTo>
                    <a:pt x="1" y="101"/>
                    <a:pt x="1120" y="138"/>
                    <a:pt x="2515" y="138"/>
                  </a:cubicBezTo>
                  <a:cubicBezTo>
                    <a:pt x="3899" y="138"/>
                    <a:pt x="5030" y="101"/>
                    <a:pt x="5030" y="63"/>
                  </a:cubicBezTo>
                  <a:cubicBezTo>
                    <a:pt x="5030" y="25"/>
                    <a:pt x="3899" y="0"/>
                    <a:pt x="251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802100" y="4217125"/>
              <a:ext cx="130175" cy="3175"/>
            </a:xfrm>
            <a:custGeom>
              <a:rect b="b" l="l" r="r" t="t"/>
              <a:pathLst>
                <a:path extrusionOk="0" h="127" w="5207">
                  <a:moveTo>
                    <a:pt x="2603" y="1"/>
                  </a:moveTo>
                  <a:cubicBezTo>
                    <a:pt x="1157" y="1"/>
                    <a:pt x="0" y="26"/>
                    <a:pt x="0" y="64"/>
                  </a:cubicBezTo>
                  <a:cubicBezTo>
                    <a:pt x="0" y="101"/>
                    <a:pt x="1157" y="127"/>
                    <a:pt x="2603" y="127"/>
                  </a:cubicBezTo>
                  <a:cubicBezTo>
                    <a:pt x="4037" y="127"/>
                    <a:pt x="5206" y="101"/>
                    <a:pt x="5206" y="64"/>
                  </a:cubicBezTo>
                  <a:cubicBezTo>
                    <a:pt x="5206" y="26"/>
                    <a:pt x="4037" y="1"/>
                    <a:pt x="260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7" name="Google Shape;827;p5"/>
          <p:cNvSpPr/>
          <p:nvPr/>
        </p:nvSpPr>
        <p:spPr>
          <a:xfrm>
            <a:off x="1276914" y="3649115"/>
            <a:ext cx="2002298" cy="981740"/>
          </a:xfrm>
          <a:custGeom>
            <a:rect b="b" l="l" r="r" t="t"/>
            <a:pathLst>
              <a:path extrusionOk="0" h="29262" w="59681">
                <a:moveTo>
                  <a:pt x="1" y="0"/>
                </a:moveTo>
                <a:lnTo>
                  <a:pt x="1" y="1383"/>
                </a:lnTo>
                <a:lnTo>
                  <a:pt x="906" y="1383"/>
                </a:lnTo>
                <a:lnTo>
                  <a:pt x="906" y="29261"/>
                </a:lnTo>
                <a:lnTo>
                  <a:pt x="2755" y="29261"/>
                </a:lnTo>
                <a:lnTo>
                  <a:pt x="2755" y="1383"/>
                </a:lnTo>
                <a:lnTo>
                  <a:pt x="12576" y="1383"/>
                </a:lnTo>
                <a:lnTo>
                  <a:pt x="12576" y="29261"/>
                </a:lnTo>
                <a:lnTo>
                  <a:pt x="14424" y="29261"/>
                </a:lnTo>
                <a:lnTo>
                  <a:pt x="14424" y="1383"/>
                </a:lnTo>
                <a:lnTo>
                  <a:pt x="57028" y="1383"/>
                </a:lnTo>
                <a:lnTo>
                  <a:pt x="57028" y="29261"/>
                </a:lnTo>
                <a:lnTo>
                  <a:pt x="58889" y="29261"/>
                </a:lnTo>
                <a:lnTo>
                  <a:pt x="58889" y="1383"/>
                </a:lnTo>
                <a:lnTo>
                  <a:pt x="59681" y="1383"/>
                </a:lnTo>
                <a:lnTo>
                  <a:pt x="59681" y="0"/>
                </a:lnTo>
                <a:close/>
              </a:path>
            </a:pathLst>
          </a:custGeom>
          <a:solidFill>
            <a:srgbClr val="0A1F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6"/>
          <p:cNvSpPr txBox="1"/>
          <p:nvPr>
            <p:ph type="ctrTitle"/>
          </p:nvPr>
        </p:nvSpPr>
        <p:spPr>
          <a:xfrm>
            <a:off x="4835188" y="2955235"/>
            <a:ext cx="3448122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/>
              <a:t>—Sra.Marcela (vecina smz 4)</a:t>
            </a:r>
            <a:endParaRPr/>
          </a:p>
        </p:txBody>
      </p:sp>
      <p:grpSp>
        <p:nvGrpSpPr>
          <p:cNvPr id="833" name="Google Shape;833;p6"/>
          <p:cNvGrpSpPr/>
          <p:nvPr/>
        </p:nvGrpSpPr>
        <p:grpSpPr>
          <a:xfrm flipH="1">
            <a:off x="529157" y="1083993"/>
            <a:ext cx="3628160" cy="3658206"/>
            <a:chOff x="3113750" y="2073100"/>
            <a:chExt cx="2499249" cy="2530405"/>
          </a:xfrm>
        </p:grpSpPr>
        <p:grpSp>
          <p:nvGrpSpPr>
            <p:cNvPr id="834" name="Google Shape;834;p6"/>
            <p:cNvGrpSpPr/>
            <p:nvPr/>
          </p:nvGrpSpPr>
          <p:grpSpPr>
            <a:xfrm>
              <a:off x="3113750" y="2073100"/>
              <a:ext cx="2499249" cy="2530405"/>
              <a:chOff x="3113750" y="2073100"/>
              <a:chExt cx="2499249" cy="2530405"/>
            </a:xfrm>
          </p:grpSpPr>
          <p:sp>
            <p:nvSpPr>
              <p:cNvPr id="835" name="Google Shape;835;p6"/>
              <p:cNvSpPr/>
              <p:nvPr/>
            </p:nvSpPr>
            <p:spPr>
              <a:xfrm>
                <a:off x="3689735" y="2073100"/>
                <a:ext cx="314587" cy="263103"/>
              </a:xfrm>
              <a:custGeom>
                <a:rect b="b" l="l" r="r" t="t"/>
                <a:pathLst>
                  <a:path extrusionOk="0" h="7640" w="9135">
                    <a:moveTo>
                      <a:pt x="1927" y="1"/>
                    </a:moveTo>
                    <a:cubicBezTo>
                      <a:pt x="1401" y="1"/>
                      <a:pt x="885" y="206"/>
                      <a:pt x="526" y="643"/>
                    </a:cubicBezTo>
                    <a:cubicBezTo>
                      <a:pt x="138" y="1123"/>
                      <a:pt x="0" y="1809"/>
                      <a:pt x="58" y="2461"/>
                    </a:cubicBezTo>
                    <a:cubicBezTo>
                      <a:pt x="115" y="3101"/>
                      <a:pt x="263" y="3776"/>
                      <a:pt x="629" y="4267"/>
                    </a:cubicBezTo>
                    <a:cubicBezTo>
                      <a:pt x="1944" y="6016"/>
                      <a:pt x="2698" y="6348"/>
                      <a:pt x="4425" y="7640"/>
                    </a:cubicBezTo>
                    <a:cubicBezTo>
                      <a:pt x="6254" y="6508"/>
                      <a:pt x="6837" y="6233"/>
                      <a:pt x="8300" y="4599"/>
                    </a:cubicBezTo>
                    <a:cubicBezTo>
                      <a:pt x="8700" y="4141"/>
                      <a:pt x="8917" y="3490"/>
                      <a:pt x="9020" y="2850"/>
                    </a:cubicBezTo>
                    <a:cubicBezTo>
                      <a:pt x="9135" y="2221"/>
                      <a:pt x="9066" y="1523"/>
                      <a:pt x="8723" y="1009"/>
                    </a:cubicBezTo>
                    <a:cubicBezTo>
                      <a:pt x="8378" y="488"/>
                      <a:pt x="7809" y="239"/>
                      <a:pt x="7223" y="239"/>
                    </a:cubicBezTo>
                    <a:cubicBezTo>
                      <a:pt x="6820" y="239"/>
                      <a:pt x="6409" y="357"/>
                      <a:pt x="6059" y="586"/>
                    </a:cubicBezTo>
                    <a:cubicBezTo>
                      <a:pt x="5214" y="1146"/>
                      <a:pt x="4802" y="1832"/>
                      <a:pt x="4585" y="2918"/>
                    </a:cubicBezTo>
                    <a:cubicBezTo>
                      <a:pt x="4459" y="1821"/>
                      <a:pt x="4036" y="1089"/>
                      <a:pt x="3236" y="460"/>
                    </a:cubicBezTo>
                    <a:cubicBezTo>
                      <a:pt x="2861" y="160"/>
                      <a:pt x="2390" y="1"/>
                      <a:pt x="19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6"/>
              <p:cNvSpPr/>
              <p:nvPr/>
            </p:nvSpPr>
            <p:spPr>
              <a:xfrm>
                <a:off x="3218856" y="2285310"/>
                <a:ext cx="144534" cy="157586"/>
              </a:xfrm>
              <a:custGeom>
                <a:rect b="b" l="l" r="r" t="t"/>
                <a:pathLst>
                  <a:path extrusionOk="0" h="4576" w="4197">
                    <a:moveTo>
                      <a:pt x="1251" y="1"/>
                    </a:moveTo>
                    <a:cubicBezTo>
                      <a:pt x="1115" y="1"/>
                      <a:pt x="978" y="27"/>
                      <a:pt x="847" y="83"/>
                    </a:cubicBezTo>
                    <a:cubicBezTo>
                      <a:pt x="298" y="323"/>
                      <a:pt x="69" y="975"/>
                      <a:pt x="344" y="1500"/>
                    </a:cubicBezTo>
                    <a:cubicBezTo>
                      <a:pt x="515" y="1912"/>
                      <a:pt x="915" y="2175"/>
                      <a:pt x="1350" y="2175"/>
                    </a:cubicBezTo>
                    <a:cubicBezTo>
                      <a:pt x="1" y="3032"/>
                      <a:pt x="767" y="4576"/>
                      <a:pt x="767" y="4576"/>
                    </a:cubicBezTo>
                    <a:lnTo>
                      <a:pt x="4196" y="3078"/>
                    </a:lnTo>
                    <a:cubicBezTo>
                      <a:pt x="4196" y="3078"/>
                      <a:pt x="3701" y="1799"/>
                      <a:pt x="2519" y="1799"/>
                    </a:cubicBezTo>
                    <a:cubicBezTo>
                      <a:pt x="2369" y="1799"/>
                      <a:pt x="2208" y="1820"/>
                      <a:pt x="2036" y="1866"/>
                    </a:cubicBezTo>
                    <a:cubicBezTo>
                      <a:pt x="2333" y="1546"/>
                      <a:pt x="2401" y="1078"/>
                      <a:pt x="2230" y="677"/>
                    </a:cubicBezTo>
                    <a:cubicBezTo>
                      <a:pt x="2074" y="254"/>
                      <a:pt x="1671" y="1"/>
                      <a:pt x="12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6"/>
              <p:cNvSpPr/>
              <p:nvPr/>
            </p:nvSpPr>
            <p:spPr>
              <a:xfrm>
                <a:off x="5197214" y="3101951"/>
                <a:ext cx="281148" cy="303153"/>
              </a:xfrm>
              <a:custGeom>
                <a:rect b="b" l="l" r="r" t="t"/>
                <a:pathLst>
                  <a:path extrusionOk="0" h="8803" w="8164">
                    <a:moveTo>
                      <a:pt x="5257" y="0"/>
                    </a:moveTo>
                    <a:cubicBezTo>
                      <a:pt x="4371" y="0"/>
                      <a:pt x="3535" y="625"/>
                      <a:pt x="3259" y="1566"/>
                    </a:cubicBezTo>
                    <a:cubicBezTo>
                      <a:pt x="2996" y="2389"/>
                      <a:pt x="3259" y="3292"/>
                      <a:pt x="3922" y="3853"/>
                    </a:cubicBezTo>
                    <a:cubicBezTo>
                      <a:pt x="3734" y="3827"/>
                      <a:pt x="3554" y="3815"/>
                      <a:pt x="3382" y="3815"/>
                    </a:cubicBezTo>
                    <a:cubicBezTo>
                      <a:pt x="717" y="3815"/>
                      <a:pt x="1" y="6711"/>
                      <a:pt x="1" y="6711"/>
                    </a:cubicBezTo>
                    <a:lnTo>
                      <a:pt x="7043" y="8803"/>
                    </a:lnTo>
                    <a:cubicBezTo>
                      <a:pt x="7043" y="8803"/>
                      <a:pt x="8163" y="5579"/>
                      <a:pt x="5340" y="4276"/>
                    </a:cubicBezTo>
                    <a:cubicBezTo>
                      <a:pt x="6186" y="4161"/>
                      <a:pt x="6894" y="3544"/>
                      <a:pt x="7123" y="2721"/>
                    </a:cubicBezTo>
                    <a:cubicBezTo>
                      <a:pt x="7466" y="1578"/>
                      <a:pt x="6872" y="400"/>
                      <a:pt x="5797" y="80"/>
                    </a:cubicBezTo>
                    <a:cubicBezTo>
                      <a:pt x="5618" y="26"/>
                      <a:pt x="5436" y="0"/>
                      <a:pt x="52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6"/>
              <p:cNvSpPr/>
              <p:nvPr/>
            </p:nvSpPr>
            <p:spPr>
              <a:xfrm>
                <a:off x="3414158" y="4015709"/>
                <a:ext cx="1045660" cy="494522"/>
              </a:xfrm>
              <a:custGeom>
                <a:rect b="b" l="l" r="r" t="t"/>
                <a:pathLst>
                  <a:path extrusionOk="0" h="14360" w="30364">
                    <a:moveTo>
                      <a:pt x="29038" y="1"/>
                    </a:moveTo>
                    <a:lnTo>
                      <a:pt x="1292" y="47"/>
                    </a:lnTo>
                    <a:cubicBezTo>
                      <a:pt x="572" y="47"/>
                      <a:pt x="0" y="630"/>
                      <a:pt x="0" y="1338"/>
                    </a:cubicBezTo>
                    <a:lnTo>
                      <a:pt x="11" y="9878"/>
                    </a:lnTo>
                    <a:cubicBezTo>
                      <a:pt x="11" y="10580"/>
                      <a:pt x="583" y="11159"/>
                      <a:pt x="1283" y="11159"/>
                    </a:cubicBezTo>
                    <a:cubicBezTo>
                      <a:pt x="1290" y="11159"/>
                      <a:pt x="1296" y="11159"/>
                      <a:pt x="1303" y="11159"/>
                    </a:cubicBezTo>
                    <a:lnTo>
                      <a:pt x="25425" y="11124"/>
                    </a:lnTo>
                    <a:lnTo>
                      <a:pt x="28626" y="14360"/>
                    </a:lnTo>
                    <a:lnTo>
                      <a:pt x="28626" y="11124"/>
                    </a:lnTo>
                    <a:lnTo>
                      <a:pt x="29072" y="11124"/>
                    </a:lnTo>
                    <a:cubicBezTo>
                      <a:pt x="29781" y="11124"/>
                      <a:pt x="30364" y="10541"/>
                      <a:pt x="30352" y="9832"/>
                    </a:cubicBezTo>
                    <a:lnTo>
                      <a:pt x="30341" y="1293"/>
                    </a:lnTo>
                    <a:cubicBezTo>
                      <a:pt x="30329" y="584"/>
                      <a:pt x="29746" y="1"/>
                      <a:pt x="290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6"/>
              <p:cNvSpPr/>
              <p:nvPr/>
            </p:nvSpPr>
            <p:spPr>
              <a:xfrm>
                <a:off x="3446805" y="4048391"/>
                <a:ext cx="343755" cy="313037"/>
              </a:xfrm>
              <a:custGeom>
                <a:rect b="b" l="l" r="r" t="t"/>
                <a:pathLst>
                  <a:path extrusionOk="0" h="9090" w="9982">
                    <a:moveTo>
                      <a:pt x="5031" y="1"/>
                    </a:moveTo>
                    <a:cubicBezTo>
                      <a:pt x="2996" y="1"/>
                      <a:pt x="1201" y="1327"/>
                      <a:pt x="607" y="3270"/>
                    </a:cubicBezTo>
                    <a:cubicBezTo>
                      <a:pt x="1" y="5202"/>
                      <a:pt x="733" y="7317"/>
                      <a:pt x="2402" y="8472"/>
                    </a:cubicBezTo>
                    <a:cubicBezTo>
                      <a:pt x="2173" y="7192"/>
                      <a:pt x="2047" y="5900"/>
                      <a:pt x="2036" y="4596"/>
                    </a:cubicBezTo>
                    <a:lnTo>
                      <a:pt x="2013" y="4596"/>
                    </a:lnTo>
                    <a:cubicBezTo>
                      <a:pt x="2024" y="4516"/>
                      <a:pt x="2036" y="4402"/>
                      <a:pt x="2047" y="4288"/>
                    </a:cubicBezTo>
                    <a:cubicBezTo>
                      <a:pt x="2059" y="4139"/>
                      <a:pt x="2070" y="4002"/>
                      <a:pt x="2104" y="3853"/>
                    </a:cubicBezTo>
                    <a:cubicBezTo>
                      <a:pt x="2630" y="1613"/>
                      <a:pt x="4528" y="1167"/>
                      <a:pt x="4917" y="1155"/>
                    </a:cubicBezTo>
                    <a:cubicBezTo>
                      <a:pt x="5044" y="1152"/>
                      <a:pt x="5202" y="1125"/>
                      <a:pt x="5392" y="1125"/>
                    </a:cubicBezTo>
                    <a:cubicBezTo>
                      <a:pt x="5801" y="1125"/>
                      <a:pt x="6359" y="1248"/>
                      <a:pt x="7077" y="1990"/>
                    </a:cubicBezTo>
                    <a:cubicBezTo>
                      <a:pt x="7695" y="2573"/>
                      <a:pt x="7889" y="3476"/>
                      <a:pt x="7592" y="4265"/>
                    </a:cubicBezTo>
                    <a:cubicBezTo>
                      <a:pt x="7603" y="4985"/>
                      <a:pt x="7626" y="5808"/>
                      <a:pt x="7603" y="6311"/>
                    </a:cubicBezTo>
                    <a:cubicBezTo>
                      <a:pt x="7557" y="7374"/>
                      <a:pt x="6506" y="7512"/>
                      <a:pt x="6506" y="7512"/>
                    </a:cubicBezTo>
                    <a:cubicBezTo>
                      <a:pt x="6506" y="7512"/>
                      <a:pt x="6460" y="8438"/>
                      <a:pt x="6437" y="9089"/>
                    </a:cubicBezTo>
                    <a:cubicBezTo>
                      <a:pt x="8621" y="8392"/>
                      <a:pt x="9981" y="6208"/>
                      <a:pt x="9627" y="3945"/>
                    </a:cubicBezTo>
                    <a:cubicBezTo>
                      <a:pt x="9284" y="1681"/>
                      <a:pt x="7329" y="12"/>
                      <a:pt x="5031" y="12"/>
                    </a:cubicBezTo>
                    <a:lnTo>
                      <a:pt x="503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6"/>
              <p:cNvSpPr/>
              <p:nvPr/>
            </p:nvSpPr>
            <p:spPr>
              <a:xfrm>
                <a:off x="3573987" y="4135796"/>
                <a:ext cx="135064" cy="232660"/>
              </a:xfrm>
              <a:custGeom>
                <a:rect b="b" l="l" r="r" t="t"/>
                <a:pathLst>
                  <a:path extrusionOk="0" h="6756" w="3922">
                    <a:moveTo>
                      <a:pt x="3533" y="1715"/>
                    </a:moveTo>
                    <a:cubicBezTo>
                      <a:pt x="3602" y="1715"/>
                      <a:pt x="3682" y="1750"/>
                      <a:pt x="3739" y="1795"/>
                    </a:cubicBezTo>
                    <a:cubicBezTo>
                      <a:pt x="3784" y="1841"/>
                      <a:pt x="3796" y="1876"/>
                      <a:pt x="3784" y="1876"/>
                    </a:cubicBezTo>
                    <a:cubicBezTo>
                      <a:pt x="3784" y="1876"/>
                      <a:pt x="3784" y="1877"/>
                      <a:pt x="3783" y="1877"/>
                    </a:cubicBezTo>
                    <a:cubicBezTo>
                      <a:pt x="3769" y="1877"/>
                      <a:pt x="3661" y="1807"/>
                      <a:pt x="3533" y="1807"/>
                    </a:cubicBezTo>
                    <a:cubicBezTo>
                      <a:pt x="3523" y="1806"/>
                      <a:pt x="3513" y="1806"/>
                      <a:pt x="3504" y="1806"/>
                    </a:cubicBezTo>
                    <a:cubicBezTo>
                      <a:pt x="3389" y="1806"/>
                      <a:pt x="3305" y="1857"/>
                      <a:pt x="3271" y="1857"/>
                    </a:cubicBezTo>
                    <a:cubicBezTo>
                      <a:pt x="3266" y="1857"/>
                      <a:pt x="3261" y="1856"/>
                      <a:pt x="3259" y="1853"/>
                    </a:cubicBezTo>
                    <a:cubicBezTo>
                      <a:pt x="3247" y="1830"/>
                      <a:pt x="3270" y="1818"/>
                      <a:pt x="3316" y="1784"/>
                    </a:cubicBezTo>
                    <a:cubicBezTo>
                      <a:pt x="3384" y="1738"/>
                      <a:pt x="3453" y="1715"/>
                      <a:pt x="3533" y="1715"/>
                    </a:cubicBezTo>
                    <a:close/>
                    <a:moveTo>
                      <a:pt x="1903" y="1747"/>
                    </a:moveTo>
                    <a:cubicBezTo>
                      <a:pt x="1916" y="1747"/>
                      <a:pt x="1930" y="1748"/>
                      <a:pt x="1944" y="1750"/>
                    </a:cubicBezTo>
                    <a:cubicBezTo>
                      <a:pt x="2012" y="1750"/>
                      <a:pt x="2081" y="1784"/>
                      <a:pt x="2150" y="1830"/>
                    </a:cubicBezTo>
                    <a:cubicBezTo>
                      <a:pt x="2184" y="1864"/>
                      <a:pt x="2207" y="1898"/>
                      <a:pt x="2195" y="1910"/>
                    </a:cubicBezTo>
                    <a:cubicBezTo>
                      <a:pt x="2184" y="1910"/>
                      <a:pt x="2081" y="1841"/>
                      <a:pt x="1932" y="1841"/>
                    </a:cubicBezTo>
                    <a:cubicBezTo>
                      <a:pt x="1923" y="1840"/>
                      <a:pt x="1914" y="1840"/>
                      <a:pt x="1905" y="1840"/>
                    </a:cubicBezTo>
                    <a:cubicBezTo>
                      <a:pt x="1797" y="1840"/>
                      <a:pt x="1708" y="1891"/>
                      <a:pt x="1679" y="1891"/>
                    </a:cubicBezTo>
                    <a:cubicBezTo>
                      <a:pt x="1674" y="1891"/>
                      <a:pt x="1671" y="1890"/>
                      <a:pt x="1670" y="1887"/>
                    </a:cubicBezTo>
                    <a:cubicBezTo>
                      <a:pt x="1658" y="1864"/>
                      <a:pt x="1681" y="1841"/>
                      <a:pt x="1727" y="1807"/>
                    </a:cubicBezTo>
                    <a:cubicBezTo>
                      <a:pt x="1774" y="1769"/>
                      <a:pt x="1837" y="1747"/>
                      <a:pt x="1903" y="1747"/>
                    </a:cubicBezTo>
                    <a:close/>
                    <a:moveTo>
                      <a:pt x="3518" y="1883"/>
                    </a:moveTo>
                    <a:cubicBezTo>
                      <a:pt x="3589" y="1883"/>
                      <a:pt x="3659" y="1941"/>
                      <a:pt x="3659" y="2024"/>
                    </a:cubicBezTo>
                    <a:cubicBezTo>
                      <a:pt x="3670" y="2104"/>
                      <a:pt x="3602" y="2161"/>
                      <a:pt x="3533" y="2173"/>
                    </a:cubicBezTo>
                    <a:cubicBezTo>
                      <a:pt x="3528" y="2173"/>
                      <a:pt x="3524" y="2173"/>
                      <a:pt x="3519" y="2173"/>
                    </a:cubicBezTo>
                    <a:cubicBezTo>
                      <a:pt x="3391" y="2173"/>
                      <a:pt x="3330" y="2021"/>
                      <a:pt x="3419" y="1933"/>
                    </a:cubicBezTo>
                    <a:cubicBezTo>
                      <a:pt x="3446" y="1898"/>
                      <a:pt x="3482" y="1883"/>
                      <a:pt x="3518" y="1883"/>
                    </a:cubicBezTo>
                    <a:close/>
                    <a:moveTo>
                      <a:pt x="1970" y="1911"/>
                    </a:moveTo>
                    <a:cubicBezTo>
                      <a:pt x="2044" y="1911"/>
                      <a:pt x="2115" y="1967"/>
                      <a:pt x="2115" y="2058"/>
                    </a:cubicBezTo>
                    <a:cubicBezTo>
                      <a:pt x="2115" y="2127"/>
                      <a:pt x="2058" y="2196"/>
                      <a:pt x="1990" y="2196"/>
                    </a:cubicBezTo>
                    <a:cubicBezTo>
                      <a:pt x="1985" y="2196"/>
                      <a:pt x="1980" y="2196"/>
                      <a:pt x="1975" y="2196"/>
                    </a:cubicBezTo>
                    <a:cubicBezTo>
                      <a:pt x="1848" y="2196"/>
                      <a:pt x="1787" y="2055"/>
                      <a:pt x="1864" y="1956"/>
                    </a:cubicBezTo>
                    <a:cubicBezTo>
                      <a:pt x="1894" y="1925"/>
                      <a:pt x="1932" y="1911"/>
                      <a:pt x="1970" y="1911"/>
                    </a:cubicBezTo>
                    <a:close/>
                    <a:moveTo>
                      <a:pt x="2687" y="1853"/>
                    </a:moveTo>
                    <a:lnTo>
                      <a:pt x="2687" y="1853"/>
                    </a:lnTo>
                    <a:cubicBezTo>
                      <a:pt x="2801" y="2104"/>
                      <a:pt x="2904" y="2367"/>
                      <a:pt x="2984" y="2630"/>
                    </a:cubicBezTo>
                    <a:lnTo>
                      <a:pt x="3076" y="2939"/>
                    </a:lnTo>
                    <a:cubicBezTo>
                      <a:pt x="3099" y="2984"/>
                      <a:pt x="3110" y="3042"/>
                      <a:pt x="3099" y="3087"/>
                    </a:cubicBezTo>
                    <a:cubicBezTo>
                      <a:pt x="3087" y="3122"/>
                      <a:pt x="3064" y="3133"/>
                      <a:pt x="3041" y="3144"/>
                    </a:cubicBezTo>
                    <a:cubicBezTo>
                      <a:pt x="3019" y="3144"/>
                      <a:pt x="2996" y="3156"/>
                      <a:pt x="2973" y="3156"/>
                    </a:cubicBezTo>
                    <a:cubicBezTo>
                      <a:pt x="2893" y="3156"/>
                      <a:pt x="2813" y="3156"/>
                      <a:pt x="2733" y="3144"/>
                    </a:cubicBezTo>
                    <a:cubicBezTo>
                      <a:pt x="2813" y="3122"/>
                      <a:pt x="2893" y="3110"/>
                      <a:pt x="2973" y="3110"/>
                    </a:cubicBezTo>
                    <a:cubicBezTo>
                      <a:pt x="3007" y="3110"/>
                      <a:pt x="3041" y="3099"/>
                      <a:pt x="3053" y="3076"/>
                    </a:cubicBezTo>
                    <a:cubicBezTo>
                      <a:pt x="3053" y="3030"/>
                      <a:pt x="3041" y="2996"/>
                      <a:pt x="3030" y="2950"/>
                    </a:cubicBezTo>
                    <a:cubicBezTo>
                      <a:pt x="2996" y="2859"/>
                      <a:pt x="2961" y="2756"/>
                      <a:pt x="2916" y="2653"/>
                    </a:cubicBezTo>
                    <a:cubicBezTo>
                      <a:pt x="2824" y="2390"/>
                      <a:pt x="2744" y="2127"/>
                      <a:pt x="2687" y="1853"/>
                    </a:cubicBezTo>
                    <a:close/>
                    <a:moveTo>
                      <a:pt x="2264" y="3283"/>
                    </a:moveTo>
                    <a:cubicBezTo>
                      <a:pt x="2360" y="3337"/>
                      <a:pt x="2726" y="3522"/>
                      <a:pt x="2947" y="3522"/>
                    </a:cubicBezTo>
                    <a:cubicBezTo>
                      <a:pt x="2952" y="3522"/>
                      <a:pt x="2957" y="3522"/>
                      <a:pt x="2961" y="3522"/>
                    </a:cubicBezTo>
                    <a:lnTo>
                      <a:pt x="2961" y="3522"/>
                    </a:lnTo>
                    <a:cubicBezTo>
                      <a:pt x="2887" y="3637"/>
                      <a:pt x="2766" y="3699"/>
                      <a:pt x="2639" y="3699"/>
                    </a:cubicBezTo>
                    <a:cubicBezTo>
                      <a:pt x="2590" y="3699"/>
                      <a:pt x="2541" y="3690"/>
                      <a:pt x="2493" y="3670"/>
                    </a:cubicBezTo>
                    <a:cubicBezTo>
                      <a:pt x="2322" y="3625"/>
                      <a:pt x="2219" y="3454"/>
                      <a:pt x="2264" y="3283"/>
                    </a:cubicBezTo>
                    <a:close/>
                    <a:moveTo>
                      <a:pt x="1990" y="1"/>
                    </a:moveTo>
                    <a:cubicBezTo>
                      <a:pt x="1715" y="1601"/>
                      <a:pt x="0" y="1807"/>
                      <a:pt x="0" y="1807"/>
                    </a:cubicBezTo>
                    <a:lnTo>
                      <a:pt x="115" y="5705"/>
                    </a:lnTo>
                    <a:lnTo>
                      <a:pt x="172" y="6608"/>
                    </a:lnTo>
                    <a:cubicBezTo>
                      <a:pt x="555" y="6707"/>
                      <a:pt x="947" y="6756"/>
                      <a:pt x="1339" y="6756"/>
                    </a:cubicBezTo>
                    <a:cubicBezTo>
                      <a:pt x="1813" y="6756"/>
                      <a:pt x="2287" y="6684"/>
                      <a:pt x="2744" y="6540"/>
                    </a:cubicBezTo>
                    <a:cubicBezTo>
                      <a:pt x="2756" y="5900"/>
                      <a:pt x="2813" y="4974"/>
                      <a:pt x="2813" y="4974"/>
                    </a:cubicBezTo>
                    <a:lnTo>
                      <a:pt x="2813" y="4974"/>
                    </a:lnTo>
                    <a:lnTo>
                      <a:pt x="2790" y="5237"/>
                    </a:lnTo>
                    <a:cubicBezTo>
                      <a:pt x="2753" y="5239"/>
                      <a:pt x="2717" y="5240"/>
                      <a:pt x="2682" y="5240"/>
                    </a:cubicBezTo>
                    <a:cubicBezTo>
                      <a:pt x="1727" y="5240"/>
                      <a:pt x="1418" y="4516"/>
                      <a:pt x="1418" y="4516"/>
                    </a:cubicBezTo>
                    <a:lnTo>
                      <a:pt x="1418" y="4516"/>
                    </a:lnTo>
                    <a:cubicBezTo>
                      <a:pt x="1830" y="4802"/>
                      <a:pt x="2310" y="4962"/>
                      <a:pt x="2813" y="4974"/>
                    </a:cubicBezTo>
                    <a:cubicBezTo>
                      <a:pt x="2813" y="4974"/>
                      <a:pt x="3864" y="4836"/>
                      <a:pt x="3899" y="3762"/>
                    </a:cubicBezTo>
                    <a:cubicBezTo>
                      <a:pt x="3922" y="3259"/>
                      <a:pt x="3910" y="2447"/>
                      <a:pt x="3887" y="1727"/>
                    </a:cubicBezTo>
                    <a:lnTo>
                      <a:pt x="3716" y="1567"/>
                    </a:lnTo>
                    <a:lnTo>
                      <a:pt x="2184" y="1190"/>
                    </a:lnTo>
                    <a:cubicBezTo>
                      <a:pt x="2298" y="767"/>
                      <a:pt x="2115" y="252"/>
                      <a:pt x="2001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6"/>
              <p:cNvSpPr/>
              <p:nvPr/>
            </p:nvSpPr>
            <p:spPr>
              <a:xfrm>
                <a:off x="3688667" y="4201126"/>
                <a:ext cx="11605" cy="9780"/>
              </a:xfrm>
              <a:custGeom>
                <a:rect b="b" l="l" r="r" t="t"/>
                <a:pathLst>
                  <a:path extrusionOk="0" h="284" w="337">
                    <a:moveTo>
                      <a:pt x="179" y="1"/>
                    </a:moveTo>
                    <a:cubicBezTo>
                      <a:pt x="61" y="1"/>
                      <a:pt x="0" y="153"/>
                      <a:pt x="89" y="241"/>
                    </a:cubicBezTo>
                    <a:cubicBezTo>
                      <a:pt x="117" y="270"/>
                      <a:pt x="153" y="283"/>
                      <a:pt x="188" y="283"/>
                    </a:cubicBezTo>
                    <a:cubicBezTo>
                      <a:pt x="264" y="283"/>
                      <a:pt x="337" y="221"/>
                      <a:pt x="329" y="127"/>
                    </a:cubicBezTo>
                    <a:cubicBezTo>
                      <a:pt x="329" y="59"/>
                      <a:pt x="272" y="1"/>
                      <a:pt x="192" y="1"/>
                    </a:cubicBezTo>
                    <a:cubicBezTo>
                      <a:pt x="187" y="1"/>
                      <a:pt x="183" y="1"/>
                      <a:pt x="179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6"/>
              <p:cNvSpPr/>
              <p:nvPr/>
            </p:nvSpPr>
            <p:spPr>
              <a:xfrm>
                <a:off x="3686188" y="4194858"/>
                <a:ext cx="18941" cy="5682"/>
              </a:xfrm>
              <a:custGeom>
                <a:rect b="b" l="l" r="r" t="t"/>
                <a:pathLst>
                  <a:path extrusionOk="0" h="165" w="550">
                    <a:moveTo>
                      <a:pt x="275" y="0"/>
                    </a:moveTo>
                    <a:cubicBezTo>
                      <a:pt x="195" y="0"/>
                      <a:pt x="126" y="23"/>
                      <a:pt x="58" y="69"/>
                    </a:cubicBezTo>
                    <a:cubicBezTo>
                      <a:pt x="12" y="103"/>
                      <a:pt x="1" y="126"/>
                      <a:pt x="1" y="138"/>
                    </a:cubicBezTo>
                    <a:cubicBezTo>
                      <a:pt x="1" y="139"/>
                      <a:pt x="3" y="139"/>
                      <a:pt x="5" y="139"/>
                    </a:cubicBezTo>
                    <a:cubicBezTo>
                      <a:pt x="28" y="139"/>
                      <a:pt x="120" y="91"/>
                      <a:pt x="241" y="91"/>
                    </a:cubicBezTo>
                    <a:cubicBezTo>
                      <a:pt x="252" y="91"/>
                      <a:pt x="263" y="91"/>
                      <a:pt x="275" y="92"/>
                    </a:cubicBezTo>
                    <a:cubicBezTo>
                      <a:pt x="397" y="92"/>
                      <a:pt x="492" y="164"/>
                      <a:pt x="519" y="164"/>
                    </a:cubicBezTo>
                    <a:cubicBezTo>
                      <a:pt x="523" y="164"/>
                      <a:pt x="525" y="163"/>
                      <a:pt x="526" y="161"/>
                    </a:cubicBezTo>
                    <a:cubicBezTo>
                      <a:pt x="549" y="149"/>
                      <a:pt x="526" y="126"/>
                      <a:pt x="481" y="80"/>
                    </a:cubicBezTo>
                    <a:cubicBezTo>
                      <a:pt x="424" y="35"/>
                      <a:pt x="344" y="0"/>
                      <a:pt x="27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6"/>
              <p:cNvSpPr/>
              <p:nvPr/>
            </p:nvSpPr>
            <p:spPr>
              <a:xfrm>
                <a:off x="3635391" y="4201953"/>
                <a:ext cx="11743" cy="10056"/>
              </a:xfrm>
              <a:custGeom>
                <a:rect b="b" l="l" r="r" t="t"/>
                <a:pathLst>
                  <a:path extrusionOk="0" h="292" w="341">
                    <a:moveTo>
                      <a:pt x="195" y="0"/>
                    </a:moveTo>
                    <a:cubicBezTo>
                      <a:pt x="58" y="0"/>
                      <a:pt x="1" y="160"/>
                      <a:pt x="92" y="252"/>
                    </a:cubicBezTo>
                    <a:cubicBezTo>
                      <a:pt x="120" y="279"/>
                      <a:pt x="153" y="291"/>
                      <a:pt x="187" y="291"/>
                    </a:cubicBezTo>
                    <a:cubicBezTo>
                      <a:pt x="264" y="291"/>
                      <a:pt x="340" y="226"/>
                      <a:pt x="332" y="137"/>
                    </a:cubicBezTo>
                    <a:cubicBezTo>
                      <a:pt x="332" y="57"/>
                      <a:pt x="264" y="0"/>
                      <a:pt x="19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6"/>
              <p:cNvSpPr/>
              <p:nvPr/>
            </p:nvSpPr>
            <p:spPr>
              <a:xfrm>
                <a:off x="3631086" y="4196029"/>
                <a:ext cx="19319" cy="5682"/>
              </a:xfrm>
              <a:custGeom>
                <a:rect b="b" l="l" r="r" t="t"/>
                <a:pathLst>
                  <a:path extrusionOk="0" h="165" w="561">
                    <a:moveTo>
                      <a:pt x="286" y="1"/>
                    </a:moveTo>
                    <a:cubicBezTo>
                      <a:pt x="206" y="1"/>
                      <a:pt x="126" y="24"/>
                      <a:pt x="69" y="69"/>
                    </a:cubicBezTo>
                    <a:cubicBezTo>
                      <a:pt x="23" y="104"/>
                      <a:pt x="0" y="138"/>
                      <a:pt x="12" y="138"/>
                    </a:cubicBezTo>
                    <a:cubicBezTo>
                      <a:pt x="12" y="139"/>
                      <a:pt x="14" y="139"/>
                      <a:pt x="16" y="139"/>
                    </a:cubicBezTo>
                    <a:cubicBezTo>
                      <a:pt x="39" y="139"/>
                      <a:pt x="131" y="91"/>
                      <a:pt x="243" y="91"/>
                    </a:cubicBezTo>
                    <a:cubicBezTo>
                      <a:pt x="253" y="91"/>
                      <a:pt x="264" y="91"/>
                      <a:pt x="274" y="92"/>
                    </a:cubicBezTo>
                    <a:cubicBezTo>
                      <a:pt x="407" y="92"/>
                      <a:pt x="503" y="164"/>
                      <a:pt x="530" y="164"/>
                    </a:cubicBezTo>
                    <a:cubicBezTo>
                      <a:pt x="534" y="164"/>
                      <a:pt x="536" y="163"/>
                      <a:pt x="537" y="161"/>
                    </a:cubicBezTo>
                    <a:cubicBezTo>
                      <a:pt x="560" y="149"/>
                      <a:pt x="526" y="127"/>
                      <a:pt x="492" y="81"/>
                    </a:cubicBezTo>
                    <a:cubicBezTo>
                      <a:pt x="423" y="35"/>
                      <a:pt x="354" y="12"/>
                      <a:pt x="28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6"/>
              <p:cNvSpPr/>
              <p:nvPr/>
            </p:nvSpPr>
            <p:spPr>
              <a:xfrm>
                <a:off x="3666489" y="4199576"/>
                <a:ext cx="14601" cy="44907"/>
              </a:xfrm>
              <a:custGeom>
                <a:rect b="b" l="l" r="r" t="t"/>
                <a:pathLst>
                  <a:path extrusionOk="0" h="1304" w="424">
                    <a:moveTo>
                      <a:pt x="1" y="1"/>
                    </a:moveTo>
                    <a:lnTo>
                      <a:pt x="1" y="1"/>
                    </a:lnTo>
                    <a:cubicBezTo>
                      <a:pt x="58" y="275"/>
                      <a:pt x="138" y="538"/>
                      <a:pt x="241" y="801"/>
                    </a:cubicBezTo>
                    <a:cubicBezTo>
                      <a:pt x="275" y="904"/>
                      <a:pt x="310" y="1007"/>
                      <a:pt x="344" y="1098"/>
                    </a:cubicBezTo>
                    <a:cubicBezTo>
                      <a:pt x="355" y="1144"/>
                      <a:pt x="367" y="1178"/>
                      <a:pt x="367" y="1224"/>
                    </a:cubicBezTo>
                    <a:cubicBezTo>
                      <a:pt x="355" y="1247"/>
                      <a:pt x="321" y="1258"/>
                      <a:pt x="287" y="1258"/>
                    </a:cubicBezTo>
                    <a:cubicBezTo>
                      <a:pt x="207" y="1258"/>
                      <a:pt x="127" y="1270"/>
                      <a:pt x="47" y="1292"/>
                    </a:cubicBezTo>
                    <a:cubicBezTo>
                      <a:pt x="127" y="1304"/>
                      <a:pt x="207" y="1304"/>
                      <a:pt x="287" y="1304"/>
                    </a:cubicBezTo>
                    <a:cubicBezTo>
                      <a:pt x="310" y="1304"/>
                      <a:pt x="333" y="1292"/>
                      <a:pt x="355" y="1292"/>
                    </a:cubicBezTo>
                    <a:cubicBezTo>
                      <a:pt x="378" y="1281"/>
                      <a:pt x="401" y="1270"/>
                      <a:pt x="413" y="1235"/>
                    </a:cubicBezTo>
                    <a:cubicBezTo>
                      <a:pt x="424" y="1190"/>
                      <a:pt x="413" y="1132"/>
                      <a:pt x="390" y="1087"/>
                    </a:cubicBezTo>
                    <a:lnTo>
                      <a:pt x="298" y="778"/>
                    </a:lnTo>
                    <a:cubicBezTo>
                      <a:pt x="218" y="515"/>
                      <a:pt x="115" y="252"/>
                      <a:pt x="1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6"/>
              <p:cNvSpPr/>
              <p:nvPr/>
            </p:nvSpPr>
            <p:spPr>
              <a:xfrm>
                <a:off x="3650750" y="4248651"/>
                <a:ext cx="25243" cy="14567"/>
              </a:xfrm>
              <a:custGeom>
                <a:rect b="b" l="l" r="r" t="t"/>
                <a:pathLst>
                  <a:path extrusionOk="0" h="423" w="733">
                    <a:moveTo>
                      <a:pt x="10" y="0"/>
                    </a:moveTo>
                    <a:cubicBezTo>
                      <a:pt x="9" y="0"/>
                      <a:pt x="17" y="5"/>
                      <a:pt x="35" y="16"/>
                    </a:cubicBezTo>
                    <a:cubicBezTo>
                      <a:pt x="1" y="188"/>
                      <a:pt x="92" y="348"/>
                      <a:pt x="264" y="393"/>
                    </a:cubicBezTo>
                    <a:cubicBezTo>
                      <a:pt x="312" y="413"/>
                      <a:pt x="363" y="422"/>
                      <a:pt x="412" y="422"/>
                    </a:cubicBezTo>
                    <a:cubicBezTo>
                      <a:pt x="538" y="422"/>
                      <a:pt x="659" y="363"/>
                      <a:pt x="732" y="256"/>
                    </a:cubicBezTo>
                    <a:cubicBezTo>
                      <a:pt x="481" y="256"/>
                      <a:pt x="18" y="0"/>
                      <a:pt x="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6"/>
              <p:cNvSpPr/>
              <p:nvPr/>
            </p:nvSpPr>
            <p:spPr>
              <a:xfrm>
                <a:off x="3622821" y="4291321"/>
                <a:ext cx="48040" cy="24933"/>
              </a:xfrm>
              <a:custGeom>
                <a:rect b="b" l="l" r="r" t="t"/>
                <a:pathLst>
                  <a:path extrusionOk="0" h="724" w="1395">
                    <a:moveTo>
                      <a:pt x="0" y="0"/>
                    </a:moveTo>
                    <a:cubicBezTo>
                      <a:pt x="0" y="0"/>
                      <a:pt x="309" y="724"/>
                      <a:pt x="1264" y="724"/>
                    </a:cubicBezTo>
                    <a:cubicBezTo>
                      <a:pt x="1299" y="724"/>
                      <a:pt x="1335" y="723"/>
                      <a:pt x="1372" y="721"/>
                    </a:cubicBezTo>
                    <a:lnTo>
                      <a:pt x="1395" y="458"/>
                    </a:lnTo>
                    <a:cubicBezTo>
                      <a:pt x="892" y="435"/>
                      <a:pt x="412" y="286"/>
                      <a:pt x="0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6"/>
              <p:cNvSpPr/>
              <p:nvPr/>
            </p:nvSpPr>
            <p:spPr>
              <a:xfrm>
                <a:off x="3516096" y="4087135"/>
                <a:ext cx="202424" cy="275466"/>
              </a:xfrm>
              <a:custGeom>
                <a:rect b="b" l="l" r="r" t="t"/>
                <a:pathLst>
                  <a:path extrusionOk="0" h="7999" w="5878">
                    <a:moveTo>
                      <a:pt x="3374" y="0"/>
                    </a:moveTo>
                    <a:cubicBezTo>
                      <a:pt x="3183" y="0"/>
                      <a:pt x="3024" y="27"/>
                      <a:pt x="2893" y="30"/>
                    </a:cubicBezTo>
                    <a:cubicBezTo>
                      <a:pt x="2516" y="30"/>
                      <a:pt x="607" y="488"/>
                      <a:pt x="92" y="2728"/>
                    </a:cubicBezTo>
                    <a:cubicBezTo>
                      <a:pt x="58" y="2866"/>
                      <a:pt x="47" y="3014"/>
                      <a:pt x="35" y="3151"/>
                    </a:cubicBezTo>
                    <a:cubicBezTo>
                      <a:pt x="24" y="3277"/>
                      <a:pt x="12" y="3391"/>
                      <a:pt x="1" y="3471"/>
                    </a:cubicBezTo>
                    <a:lnTo>
                      <a:pt x="24" y="3471"/>
                    </a:lnTo>
                    <a:cubicBezTo>
                      <a:pt x="35" y="4763"/>
                      <a:pt x="150" y="6055"/>
                      <a:pt x="390" y="7335"/>
                    </a:cubicBezTo>
                    <a:cubicBezTo>
                      <a:pt x="824" y="7633"/>
                      <a:pt x="1304" y="7861"/>
                      <a:pt x="1819" y="7999"/>
                    </a:cubicBezTo>
                    <a:lnTo>
                      <a:pt x="1796" y="7118"/>
                    </a:lnTo>
                    <a:lnTo>
                      <a:pt x="1681" y="3220"/>
                    </a:lnTo>
                    <a:cubicBezTo>
                      <a:pt x="1681" y="3220"/>
                      <a:pt x="3396" y="3014"/>
                      <a:pt x="3671" y="1414"/>
                    </a:cubicBezTo>
                    <a:lnTo>
                      <a:pt x="3682" y="1414"/>
                    </a:lnTo>
                    <a:cubicBezTo>
                      <a:pt x="3796" y="1665"/>
                      <a:pt x="3968" y="2180"/>
                      <a:pt x="3865" y="2603"/>
                    </a:cubicBezTo>
                    <a:lnTo>
                      <a:pt x="5397" y="2980"/>
                    </a:lnTo>
                    <a:lnTo>
                      <a:pt x="5568" y="3140"/>
                    </a:lnTo>
                    <a:cubicBezTo>
                      <a:pt x="5877" y="2340"/>
                      <a:pt x="5671" y="1448"/>
                      <a:pt x="5065" y="865"/>
                    </a:cubicBezTo>
                    <a:cubicBezTo>
                      <a:pt x="4339" y="123"/>
                      <a:pt x="3784" y="0"/>
                      <a:pt x="3374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6"/>
              <p:cNvSpPr/>
              <p:nvPr/>
            </p:nvSpPr>
            <p:spPr>
              <a:xfrm>
                <a:off x="3838544" y="4128323"/>
                <a:ext cx="502409" cy="28755"/>
              </a:xfrm>
              <a:custGeom>
                <a:rect b="b" l="l" r="r" t="t"/>
                <a:pathLst>
                  <a:path extrusionOk="0" h="835" w="14589">
                    <a:moveTo>
                      <a:pt x="14588" y="0"/>
                    </a:moveTo>
                    <a:lnTo>
                      <a:pt x="1" y="23"/>
                    </a:lnTo>
                    <a:lnTo>
                      <a:pt x="1" y="835"/>
                    </a:lnTo>
                    <a:lnTo>
                      <a:pt x="14588" y="801"/>
                    </a:lnTo>
                    <a:lnTo>
                      <a:pt x="14588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6"/>
              <p:cNvSpPr/>
              <p:nvPr/>
            </p:nvSpPr>
            <p:spPr>
              <a:xfrm>
                <a:off x="3838544" y="4199576"/>
                <a:ext cx="502788" cy="28376"/>
              </a:xfrm>
              <a:custGeom>
                <a:rect b="b" l="l" r="r" t="t"/>
                <a:pathLst>
                  <a:path extrusionOk="0" h="824" w="14600">
                    <a:moveTo>
                      <a:pt x="14588" y="1"/>
                    </a:moveTo>
                    <a:lnTo>
                      <a:pt x="1" y="24"/>
                    </a:lnTo>
                    <a:lnTo>
                      <a:pt x="1" y="824"/>
                    </a:lnTo>
                    <a:lnTo>
                      <a:pt x="14600" y="801"/>
                    </a:lnTo>
                    <a:lnTo>
                      <a:pt x="14588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6"/>
              <p:cNvSpPr/>
              <p:nvPr/>
            </p:nvSpPr>
            <p:spPr>
              <a:xfrm>
                <a:off x="4092115" y="4268867"/>
                <a:ext cx="249224" cy="27998"/>
              </a:xfrm>
              <a:custGeom>
                <a:rect b="b" l="l" r="r" t="t"/>
                <a:pathLst>
                  <a:path extrusionOk="0" h="813" w="7237">
                    <a:moveTo>
                      <a:pt x="7237" y="1"/>
                    </a:moveTo>
                    <a:lnTo>
                      <a:pt x="0" y="12"/>
                    </a:lnTo>
                    <a:lnTo>
                      <a:pt x="0" y="812"/>
                    </a:lnTo>
                    <a:lnTo>
                      <a:pt x="7237" y="801"/>
                    </a:lnTo>
                    <a:lnTo>
                      <a:pt x="723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6"/>
              <p:cNvSpPr/>
              <p:nvPr/>
            </p:nvSpPr>
            <p:spPr>
              <a:xfrm>
                <a:off x="5111806" y="2940125"/>
                <a:ext cx="102761" cy="88608"/>
              </a:xfrm>
              <a:custGeom>
                <a:rect b="b" l="l" r="r" t="t"/>
                <a:pathLst>
                  <a:path extrusionOk="0" h="2573" w="2984">
                    <a:moveTo>
                      <a:pt x="2330" y="1"/>
                    </a:moveTo>
                    <a:cubicBezTo>
                      <a:pt x="2159" y="1"/>
                      <a:pt x="1988" y="70"/>
                      <a:pt x="1864" y="206"/>
                    </a:cubicBezTo>
                    <a:cubicBezTo>
                      <a:pt x="1635" y="423"/>
                      <a:pt x="1521" y="732"/>
                      <a:pt x="1543" y="1052"/>
                    </a:cubicBezTo>
                    <a:cubicBezTo>
                      <a:pt x="1452" y="744"/>
                      <a:pt x="1235" y="492"/>
                      <a:pt x="949" y="366"/>
                    </a:cubicBezTo>
                    <a:cubicBezTo>
                      <a:pt x="852" y="316"/>
                      <a:pt x="748" y="292"/>
                      <a:pt x="645" y="292"/>
                    </a:cubicBezTo>
                    <a:cubicBezTo>
                      <a:pt x="423" y="292"/>
                      <a:pt x="209" y="406"/>
                      <a:pt x="92" y="618"/>
                    </a:cubicBezTo>
                    <a:cubicBezTo>
                      <a:pt x="12" y="801"/>
                      <a:pt x="0" y="1029"/>
                      <a:pt x="69" y="1224"/>
                    </a:cubicBezTo>
                    <a:cubicBezTo>
                      <a:pt x="126" y="1429"/>
                      <a:pt x="229" y="1612"/>
                      <a:pt x="389" y="1761"/>
                    </a:cubicBezTo>
                    <a:cubicBezTo>
                      <a:pt x="926" y="2230"/>
                      <a:pt x="1189" y="2287"/>
                      <a:pt x="1841" y="2573"/>
                    </a:cubicBezTo>
                    <a:cubicBezTo>
                      <a:pt x="2344" y="2081"/>
                      <a:pt x="2504" y="1955"/>
                      <a:pt x="2858" y="1327"/>
                    </a:cubicBezTo>
                    <a:cubicBezTo>
                      <a:pt x="2950" y="1144"/>
                      <a:pt x="2984" y="926"/>
                      <a:pt x="2961" y="721"/>
                    </a:cubicBezTo>
                    <a:cubicBezTo>
                      <a:pt x="2961" y="503"/>
                      <a:pt x="2881" y="309"/>
                      <a:pt x="2732" y="149"/>
                    </a:cubicBezTo>
                    <a:cubicBezTo>
                      <a:pt x="2617" y="50"/>
                      <a:pt x="2474" y="1"/>
                      <a:pt x="2330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6"/>
              <p:cNvSpPr/>
              <p:nvPr/>
            </p:nvSpPr>
            <p:spPr>
              <a:xfrm>
                <a:off x="3677130" y="2389315"/>
                <a:ext cx="53585" cy="50830"/>
              </a:xfrm>
              <a:custGeom>
                <a:rect b="b" l="l" r="r" t="t"/>
                <a:pathLst>
                  <a:path extrusionOk="0" h="1476" w="1556">
                    <a:moveTo>
                      <a:pt x="778" y="1"/>
                    </a:moveTo>
                    <a:lnTo>
                      <a:pt x="538" y="493"/>
                    </a:lnTo>
                    <a:lnTo>
                      <a:pt x="1" y="573"/>
                    </a:lnTo>
                    <a:lnTo>
                      <a:pt x="389" y="950"/>
                    </a:lnTo>
                    <a:lnTo>
                      <a:pt x="298" y="1476"/>
                    </a:lnTo>
                    <a:lnTo>
                      <a:pt x="778" y="1236"/>
                    </a:lnTo>
                    <a:lnTo>
                      <a:pt x="1258" y="1476"/>
                    </a:lnTo>
                    <a:lnTo>
                      <a:pt x="1167" y="950"/>
                    </a:lnTo>
                    <a:lnTo>
                      <a:pt x="1555" y="573"/>
                    </a:lnTo>
                    <a:lnTo>
                      <a:pt x="1018" y="493"/>
                    </a:lnTo>
                    <a:lnTo>
                      <a:pt x="778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6"/>
              <p:cNvSpPr/>
              <p:nvPr/>
            </p:nvSpPr>
            <p:spPr>
              <a:xfrm>
                <a:off x="3348793" y="2785392"/>
                <a:ext cx="96873" cy="91776"/>
              </a:xfrm>
              <a:custGeom>
                <a:rect b="b" l="l" r="r" t="t"/>
                <a:pathLst>
                  <a:path extrusionOk="0" h="2665" w="2813">
                    <a:moveTo>
                      <a:pt x="1406" y="1"/>
                    </a:moveTo>
                    <a:lnTo>
                      <a:pt x="972" y="881"/>
                    </a:lnTo>
                    <a:lnTo>
                      <a:pt x="0" y="1018"/>
                    </a:lnTo>
                    <a:lnTo>
                      <a:pt x="709" y="1704"/>
                    </a:lnTo>
                    <a:lnTo>
                      <a:pt x="538" y="2664"/>
                    </a:lnTo>
                    <a:lnTo>
                      <a:pt x="538" y="2664"/>
                    </a:lnTo>
                    <a:lnTo>
                      <a:pt x="1406" y="2207"/>
                    </a:lnTo>
                    <a:lnTo>
                      <a:pt x="2275" y="2664"/>
                    </a:lnTo>
                    <a:lnTo>
                      <a:pt x="2275" y="2664"/>
                    </a:lnTo>
                    <a:lnTo>
                      <a:pt x="2115" y="1704"/>
                    </a:lnTo>
                    <a:lnTo>
                      <a:pt x="2813" y="1018"/>
                    </a:lnTo>
                    <a:lnTo>
                      <a:pt x="1841" y="881"/>
                    </a:lnTo>
                    <a:lnTo>
                      <a:pt x="14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6"/>
              <p:cNvSpPr/>
              <p:nvPr/>
            </p:nvSpPr>
            <p:spPr>
              <a:xfrm>
                <a:off x="3596820" y="2805883"/>
                <a:ext cx="26792" cy="25622"/>
              </a:xfrm>
              <a:custGeom>
                <a:rect b="b" l="l" r="r" t="t"/>
                <a:pathLst>
                  <a:path extrusionOk="0" h="744" w="778">
                    <a:moveTo>
                      <a:pt x="389" y="0"/>
                    </a:moveTo>
                    <a:lnTo>
                      <a:pt x="275" y="240"/>
                    </a:lnTo>
                    <a:lnTo>
                      <a:pt x="1" y="286"/>
                    </a:lnTo>
                    <a:lnTo>
                      <a:pt x="195" y="469"/>
                    </a:lnTo>
                    <a:lnTo>
                      <a:pt x="149" y="743"/>
                    </a:lnTo>
                    <a:lnTo>
                      <a:pt x="149" y="743"/>
                    </a:lnTo>
                    <a:lnTo>
                      <a:pt x="389" y="617"/>
                    </a:lnTo>
                    <a:lnTo>
                      <a:pt x="629" y="743"/>
                    </a:lnTo>
                    <a:lnTo>
                      <a:pt x="584" y="469"/>
                    </a:lnTo>
                    <a:lnTo>
                      <a:pt x="778" y="286"/>
                    </a:lnTo>
                    <a:lnTo>
                      <a:pt x="515" y="240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6"/>
              <p:cNvSpPr/>
              <p:nvPr/>
            </p:nvSpPr>
            <p:spPr>
              <a:xfrm>
                <a:off x="4839742" y="3472682"/>
                <a:ext cx="704729" cy="908978"/>
              </a:xfrm>
              <a:custGeom>
                <a:rect b="b" l="l" r="r" t="t"/>
                <a:pathLst>
                  <a:path extrusionOk="0" h="26395" w="20464">
                    <a:moveTo>
                      <a:pt x="17918" y="1"/>
                    </a:moveTo>
                    <a:cubicBezTo>
                      <a:pt x="17875" y="1"/>
                      <a:pt x="17832" y="2"/>
                      <a:pt x="17789" y="4"/>
                    </a:cubicBezTo>
                    <a:cubicBezTo>
                      <a:pt x="16760" y="61"/>
                      <a:pt x="15823" y="690"/>
                      <a:pt x="15137" y="1490"/>
                    </a:cubicBezTo>
                    <a:cubicBezTo>
                      <a:pt x="14462" y="2290"/>
                      <a:pt x="13993" y="3251"/>
                      <a:pt x="13525" y="4188"/>
                    </a:cubicBezTo>
                    <a:cubicBezTo>
                      <a:pt x="13045" y="5126"/>
                      <a:pt x="12542" y="6074"/>
                      <a:pt x="11787" y="6806"/>
                    </a:cubicBezTo>
                    <a:cubicBezTo>
                      <a:pt x="11603" y="6981"/>
                      <a:pt x="11369" y="7155"/>
                      <a:pt x="11128" y="7155"/>
                    </a:cubicBezTo>
                    <a:cubicBezTo>
                      <a:pt x="11085" y="7155"/>
                      <a:pt x="11042" y="7150"/>
                      <a:pt x="10998" y="7138"/>
                    </a:cubicBezTo>
                    <a:cubicBezTo>
                      <a:pt x="10712" y="7058"/>
                      <a:pt x="10564" y="6726"/>
                      <a:pt x="10552" y="6429"/>
                    </a:cubicBezTo>
                    <a:cubicBezTo>
                      <a:pt x="10530" y="6120"/>
                      <a:pt x="10587" y="5812"/>
                      <a:pt x="10530" y="5526"/>
                    </a:cubicBezTo>
                    <a:cubicBezTo>
                      <a:pt x="10406" y="4938"/>
                      <a:pt x="9795" y="4562"/>
                      <a:pt x="9199" y="4562"/>
                    </a:cubicBezTo>
                    <a:cubicBezTo>
                      <a:pt x="9076" y="4562"/>
                      <a:pt x="8954" y="4578"/>
                      <a:pt x="8838" y="4611"/>
                    </a:cubicBezTo>
                    <a:cubicBezTo>
                      <a:pt x="8152" y="4794"/>
                      <a:pt x="7649" y="5434"/>
                      <a:pt x="7420" y="6132"/>
                    </a:cubicBezTo>
                    <a:cubicBezTo>
                      <a:pt x="7203" y="6818"/>
                      <a:pt x="7203" y="7561"/>
                      <a:pt x="7203" y="8281"/>
                    </a:cubicBezTo>
                    <a:lnTo>
                      <a:pt x="7226" y="12339"/>
                    </a:lnTo>
                    <a:cubicBezTo>
                      <a:pt x="7237" y="13059"/>
                      <a:pt x="7157" y="13928"/>
                      <a:pt x="6528" y="14271"/>
                    </a:cubicBezTo>
                    <a:cubicBezTo>
                      <a:pt x="6357" y="14370"/>
                      <a:pt x="6170" y="14410"/>
                      <a:pt x="5979" y="14410"/>
                    </a:cubicBezTo>
                    <a:cubicBezTo>
                      <a:pt x="5658" y="14410"/>
                      <a:pt x="5324" y="14296"/>
                      <a:pt x="5031" y="14146"/>
                    </a:cubicBezTo>
                    <a:cubicBezTo>
                      <a:pt x="4322" y="13768"/>
                      <a:pt x="3727" y="13197"/>
                      <a:pt x="3316" y="12511"/>
                    </a:cubicBezTo>
                    <a:cubicBezTo>
                      <a:pt x="3019" y="11985"/>
                      <a:pt x="2779" y="11356"/>
                      <a:pt x="2241" y="11105"/>
                    </a:cubicBezTo>
                    <a:cubicBezTo>
                      <a:pt x="2094" y="11035"/>
                      <a:pt x="1938" y="11003"/>
                      <a:pt x="1780" y="11003"/>
                    </a:cubicBezTo>
                    <a:cubicBezTo>
                      <a:pt x="1242" y="11003"/>
                      <a:pt x="692" y="11375"/>
                      <a:pt x="435" y="11871"/>
                    </a:cubicBezTo>
                    <a:cubicBezTo>
                      <a:pt x="92" y="12522"/>
                      <a:pt x="172" y="13288"/>
                      <a:pt x="149" y="14020"/>
                    </a:cubicBezTo>
                    <a:cubicBezTo>
                      <a:pt x="1" y="18387"/>
                      <a:pt x="847" y="23245"/>
                      <a:pt x="4596" y="25863"/>
                    </a:cubicBezTo>
                    <a:cubicBezTo>
                      <a:pt x="5607" y="26230"/>
                      <a:pt x="6587" y="26394"/>
                      <a:pt x="7564" y="26394"/>
                    </a:cubicBezTo>
                    <a:cubicBezTo>
                      <a:pt x="8808" y="26394"/>
                      <a:pt x="10048" y="26129"/>
                      <a:pt x="11341" y="25680"/>
                    </a:cubicBezTo>
                    <a:cubicBezTo>
                      <a:pt x="13662" y="24880"/>
                      <a:pt x="15708" y="23371"/>
                      <a:pt x="17297" y="21496"/>
                    </a:cubicBezTo>
                    <a:cubicBezTo>
                      <a:pt x="17755" y="20959"/>
                      <a:pt x="18189" y="20376"/>
                      <a:pt x="18395" y="19702"/>
                    </a:cubicBezTo>
                    <a:cubicBezTo>
                      <a:pt x="18612" y="19027"/>
                      <a:pt x="18578" y="18250"/>
                      <a:pt x="18155" y="17678"/>
                    </a:cubicBezTo>
                    <a:cubicBezTo>
                      <a:pt x="17751" y="17130"/>
                      <a:pt x="17092" y="16900"/>
                      <a:pt x="16408" y="16900"/>
                    </a:cubicBezTo>
                    <a:cubicBezTo>
                      <a:pt x="16008" y="16900"/>
                      <a:pt x="15599" y="16979"/>
                      <a:pt x="15228" y="17118"/>
                    </a:cubicBezTo>
                    <a:cubicBezTo>
                      <a:pt x="14702" y="17324"/>
                      <a:pt x="14199" y="17621"/>
                      <a:pt x="13639" y="17724"/>
                    </a:cubicBezTo>
                    <a:cubicBezTo>
                      <a:pt x="13529" y="17746"/>
                      <a:pt x="13415" y="17758"/>
                      <a:pt x="13301" y="17758"/>
                    </a:cubicBezTo>
                    <a:cubicBezTo>
                      <a:pt x="12834" y="17758"/>
                      <a:pt x="12364" y="17566"/>
                      <a:pt x="12153" y="17152"/>
                    </a:cubicBezTo>
                    <a:cubicBezTo>
                      <a:pt x="11901" y="16649"/>
                      <a:pt x="12153" y="15998"/>
                      <a:pt x="12587" y="15620"/>
                    </a:cubicBezTo>
                    <a:cubicBezTo>
                      <a:pt x="13010" y="15243"/>
                      <a:pt x="13582" y="15072"/>
                      <a:pt x="14108" y="14877"/>
                    </a:cubicBezTo>
                    <a:cubicBezTo>
                      <a:pt x="15605" y="14328"/>
                      <a:pt x="16989" y="13528"/>
                      <a:pt x="18212" y="12511"/>
                    </a:cubicBezTo>
                    <a:cubicBezTo>
                      <a:pt x="18829" y="11996"/>
                      <a:pt x="19447" y="11219"/>
                      <a:pt x="19149" y="10487"/>
                    </a:cubicBezTo>
                    <a:cubicBezTo>
                      <a:pt x="18932" y="9939"/>
                      <a:pt x="18315" y="9687"/>
                      <a:pt x="17755" y="9630"/>
                    </a:cubicBezTo>
                    <a:cubicBezTo>
                      <a:pt x="17194" y="9561"/>
                      <a:pt x="16600" y="9618"/>
                      <a:pt x="16063" y="9436"/>
                    </a:cubicBezTo>
                    <a:cubicBezTo>
                      <a:pt x="15582" y="9275"/>
                      <a:pt x="15125" y="8795"/>
                      <a:pt x="15285" y="8315"/>
                    </a:cubicBezTo>
                    <a:cubicBezTo>
                      <a:pt x="15377" y="8041"/>
                      <a:pt x="15617" y="7869"/>
                      <a:pt x="15845" y="7709"/>
                    </a:cubicBezTo>
                    <a:cubicBezTo>
                      <a:pt x="17126" y="6806"/>
                      <a:pt x="18258" y="5720"/>
                      <a:pt x="19218" y="4497"/>
                    </a:cubicBezTo>
                    <a:cubicBezTo>
                      <a:pt x="19870" y="3662"/>
                      <a:pt x="20464" y="2622"/>
                      <a:pt x="20201" y="1605"/>
                    </a:cubicBezTo>
                    <a:cubicBezTo>
                      <a:pt x="19949" y="629"/>
                      <a:pt x="18920" y="1"/>
                      <a:pt x="17918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6"/>
              <p:cNvSpPr/>
              <p:nvPr/>
            </p:nvSpPr>
            <p:spPr>
              <a:xfrm>
                <a:off x="4996058" y="3494069"/>
                <a:ext cx="503166" cy="981124"/>
              </a:xfrm>
              <a:custGeom>
                <a:rect b="b" l="l" r="r" t="t"/>
                <a:pathLst>
                  <a:path extrusionOk="0" h="28490" w="14611">
                    <a:moveTo>
                      <a:pt x="14610" y="0"/>
                    </a:moveTo>
                    <a:lnTo>
                      <a:pt x="14610" y="0"/>
                    </a:lnTo>
                    <a:cubicBezTo>
                      <a:pt x="14587" y="12"/>
                      <a:pt x="14553" y="35"/>
                      <a:pt x="14530" y="58"/>
                    </a:cubicBezTo>
                    <a:lnTo>
                      <a:pt x="14313" y="240"/>
                    </a:lnTo>
                    <a:cubicBezTo>
                      <a:pt x="14119" y="389"/>
                      <a:pt x="13833" y="641"/>
                      <a:pt x="13467" y="961"/>
                    </a:cubicBezTo>
                    <a:cubicBezTo>
                      <a:pt x="12461" y="1875"/>
                      <a:pt x="11524" y="2870"/>
                      <a:pt x="10666" y="3933"/>
                    </a:cubicBezTo>
                    <a:cubicBezTo>
                      <a:pt x="10117" y="4608"/>
                      <a:pt x="9546" y="5362"/>
                      <a:pt x="8963" y="6185"/>
                    </a:cubicBezTo>
                    <a:cubicBezTo>
                      <a:pt x="8368" y="7020"/>
                      <a:pt x="7740" y="7900"/>
                      <a:pt x="7122" y="8872"/>
                    </a:cubicBezTo>
                    <a:cubicBezTo>
                      <a:pt x="6459" y="9866"/>
                      <a:pt x="5865" y="10895"/>
                      <a:pt x="5316" y="11970"/>
                    </a:cubicBezTo>
                    <a:cubicBezTo>
                      <a:pt x="5042" y="12530"/>
                      <a:pt x="4790" y="13113"/>
                      <a:pt x="4527" y="13696"/>
                    </a:cubicBezTo>
                    <a:lnTo>
                      <a:pt x="3761" y="15502"/>
                    </a:lnTo>
                    <a:cubicBezTo>
                      <a:pt x="2732" y="17937"/>
                      <a:pt x="1829" y="20292"/>
                      <a:pt x="1178" y="22499"/>
                    </a:cubicBezTo>
                    <a:cubicBezTo>
                      <a:pt x="595" y="24454"/>
                      <a:pt x="206" y="26454"/>
                      <a:pt x="0" y="28478"/>
                    </a:cubicBezTo>
                    <a:lnTo>
                      <a:pt x="92" y="28489"/>
                    </a:lnTo>
                    <a:cubicBezTo>
                      <a:pt x="309" y="26466"/>
                      <a:pt x="709" y="24476"/>
                      <a:pt x="1292" y="22533"/>
                    </a:cubicBezTo>
                    <a:cubicBezTo>
                      <a:pt x="1944" y="20338"/>
                      <a:pt x="2847" y="17983"/>
                      <a:pt x="3887" y="15559"/>
                    </a:cubicBezTo>
                    <a:lnTo>
                      <a:pt x="4653" y="13753"/>
                    </a:lnTo>
                    <a:cubicBezTo>
                      <a:pt x="4904" y="13170"/>
                      <a:pt x="5145" y="12587"/>
                      <a:pt x="5430" y="12027"/>
                    </a:cubicBezTo>
                    <a:cubicBezTo>
                      <a:pt x="5979" y="10964"/>
                      <a:pt x="6574" y="9935"/>
                      <a:pt x="7225" y="8929"/>
                    </a:cubicBezTo>
                    <a:cubicBezTo>
                      <a:pt x="7843" y="7969"/>
                      <a:pt x="8460" y="7088"/>
                      <a:pt x="9043" y="6254"/>
                    </a:cubicBezTo>
                    <a:cubicBezTo>
                      <a:pt x="9637" y="5419"/>
                      <a:pt x="10198" y="4665"/>
                      <a:pt x="10735" y="3990"/>
                    </a:cubicBezTo>
                    <a:cubicBezTo>
                      <a:pt x="11581" y="2927"/>
                      <a:pt x="12507" y="1932"/>
                      <a:pt x="13501" y="1006"/>
                    </a:cubicBezTo>
                    <a:cubicBezTo>
                      <a:pt x="13856" y="675"/>
                      <a:pt x="14142" y="423"/>
                      <a:pt x="14324" y="263"/>
                    </a:cubicBezTo>
                    <a:lnTo>
                      <a:pt x="14542" y="69"/>
                    </a:lnTo>
                    <a:cubicBezTo>
                      <a:pt x="14565" y="46"/>
                      <a:pt x="14587" y="23"/>
                      <a:pt x="14610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6"/>
              <p:cNvSpPr/>
              <p:nvPr/>
            </p:nvSpPr>
            <p:spPr>
              <a:xfrm>
                <a:off x="5144075" y="3631065"/>
                <a:ext cx="36642" cy="275225"/>
              </a:xfrm>
              <a:custGeom>
                <a:rect b="b" l="l" r="r" t="t"/>
                <a:pathLst>
                  <a:path extrusionOk="0" h="7992" w="1064">
                    <a:moveTo>
                      <a:pt x="1" y="1"/>
                    </a:moveTo>
                    <a:cubicBezTo>
                      <a:pt x="1" y="104"/>
                      <a:pt x="12" y="207"/>
                      <a:pt x="35" y="321"/>
                    </a:cubicBezTo>
                    <a:cubicBezTo>
                      <a:pt x="81" y="527"/>
                      <a:pt x="126" y="812"/>
                      <a:pt x="183" y="1178"/>
                    </a:cubicBezTo>
                    <a:cubicBezTo>
                      <a:pt x="298" y="1887"/>
                      <a:pt x="412" y="2893"/>
                      <a:pt x="526" y="3991"/>
                    </a:cubicBezTo>
                    <a:cubicBezTo>
                      <a:pt x="641" y="5099"/>
                      <a:pt x="755" y="6105"/>
                      <a:pt x="858" y="6826"/>
                    </a:cubicBezTo>
                    <a:cubicBezTo>
                      <a:pt x="904" y="7192"/>
                      <a:pt x="949" y="7477"/>
                      <a:pt x="995" y="7683"/>
                    </a:cubicBezTo>
                    <a:cubicBezTo>
                      <a:pt x="1007" y="7786"/>
                      <a:pt x="1029" y="7889"/>
                      <a:pt x="1064" y="7992"/>
                    </a:cubicBezTo>
                    <a:cubicBezTo>
                      <a:pt x="1064" y="7877"/>
                      <a:pt x="1052" y="7775"/>
                      <a:pt x="1041" y="7660"/>
                    </a:cubicBezTo>
                    <a:cubicBezTo>
                      <a:pt x="1018" y="7432"/>
                      <a:pt x="984" y="7146"/>
                      <a:pt x="938" y="6803"/>
                    </a:cubicBezTo>
                    <a:cubicBezTo>
                      <a:pt x="869" y="6048"/>
                      <a:pt x="778" y="5077"/>
                      <a:pt x="652" y="3968"/>
                    </a:cubicBezTo>
                    <a:cubicBezTo>
                      <a:pt x="538" y="2859"/>
                      <a:pt x="412" y="1864"/>
                      <a:pt x="264" y="1144"/>
                    </a:cubicBezTo>
                    <a:cubicBezTo>
                      <a:pt x="206" y="790"/>
                      <a:pt x="138" y="504"/>
                      <a:pt x="92" y="309"/>
                    </a:cubicBezTo>
                    <a:cubicBezTo>
                      <a:pt x="69" y="195"/>
                      <a:pt x="35" y="104"/>
                      <a:pt x="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6"/>
              <p:cNvSpPr/>
              <p:nvPr/>
            </p:nvSpPr>
            <p:spPr>
              <a:xfrm>
                <a:off x="5180683" y="3845755"/>
                <a:ext cx="320889" cy="60541"/>
              </a:xfrm>
              <a:custGeom>
                <a:rect b="b" l="l" r="r" t="t"/>
                <a:pathLst>
                  <a:path extrusionOk="0" h="1758" w="9318">
                    <a:moveTo>
                      <a:pt x="9129" y="0"/>
                    </a:moveTo>
                    <a:cubicBezTo>
                      <a:pt x="9066" y="0"/>
                      <a:pt x="9004" y="3"/>
                      <a:pt x="8941" y="9"/>
                    </a:cubicBezTo>
                    <a:cubicBezTo>
                      <a:pt x="8701" y="9"/>
                      <a:pt x="8358" y="20"/>
                      <a:pt x="7923" y="66"/>
                    </a:cubicBezTo>
                    <a:cubicBezTo>
                      <a:pt x="6814" y="157"/>
                      <a:pt x="5694" y="317"/>
                      <a:pt x="4596" y="523"/>
                    </a:cubicBezTo>
                    <a:cubicBezTo>
                      <a:pt x="3305" y="775"/>
                      <a:pt x="2150" y="1060"/>
                      <a:pt x="1315" y="1300"/>
                    </a:cubicBezTo>
                    <a:cubicBezTo>
                      <a:pt x="904" y="1426"/>
                      <a:pt x="572" y="1529"/>
                      <a:pt x="344" y="1609"/>
                    </a:cubicBezTo>
                    <a:cubicBezTo>
                      <a:pt x="229" y="1643"/>
                      <a:pt x="104" y="1701"/>
                      <a:pt x="1" y="1758"/>
                    </a:cubicBezTo>
                    <a:cubicBezTo>
                      <a:pt x="127" y="1735"/>
                      <a:pt x="241" y="1712"/>
                      <a:pt x="367" y="1666"/>
                    </a:cubicBezTo>
                    <a:cubicBezTo>
                      <a:pt x="595" y="1598"/>
                      <a:pt x="927" y="1506"/>
                      <a:pt x="1350" y="1403"/>
                    </a:cubicBezTo>
                    <a:cubicBezTo>
                      <a:pt x="2173" y="1175"/>
                      <a:pt x="3327" y="900"/>
                      <a:pt x="4619" y="660"/>
                    </a:cubicBezTo>
                    <a:cubicBezTo>
                      <a:pt x="5911" y="420"/>
                      <a:pt x="7077" y="249"/>
                      <a:pt x="7935" y="157"/>
                    </a:cubicBezTo>
                    <a:cubicBezTo>
                      <a:pt x="8369" y="112"/>
                      <a:pt x="8712" y="77"/>
                      <a:pt x="8952" y="54"/>
                    </a:cubicBezTo>
                    <a:cubicBezTo>
                      <a:pt x="9078" y="54"/>
                      <a:pt x="9204" y="43"/>
                      <a:pt x="9318" y="9"/>
                    </a:cubicBezTo>
                    <a:cubicBezTo>
                      <a:pt x="9255" y="3"/>
                      <a:pt x="9192" y="0"/>
                      <a:pt x="912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6"/>
              <p:cNvSpPr/>
              <p:nvPr/>
            </p:nvSpPr>
            <p:spPr>
              <a:xfrm>
                <a:off x="4878726" y="3853125"/>
                <a:ext cx="161822" cy="410254"/>
              </a:xfrm>
              <a:custGeom>
                <a:rect b="b" l="l" r="r" t="t"/>
                <a:pathLst>
                  <a:path extrusionOk="0" h="11913" w="4699">
                    <a:moveTo>
                      <a:pt x="0" y="0"/>
                    </a:moveTo>
                    <a:lnTo>
                      <a:pt x="0" y="0"/>
                    </a:lnTo>
                    <a:cubicBezTo>
                      <a:pt x="12" y="46"/>
                      <a:pt x="23" y="80"/>
                      <a:pt x="46" y="126"/>
                    </a:cubicBezTo>
                    <a:cubicBezTo>
                      <a:pt x="80" y="218"/>
                      <a:pt x="126" y="332"/>
                      <a:pt x="183" y="469"/>
                    </a:cubicBezTo>
                    <a:cubicBezTo>
                      <a:pt x="309" y="789"/>
                      <a:pt x="480" y="1224"/>
                      <a:pt x="698" y="1738"/>
                    </a:cubicBezTo>
                    <a:cubicBezTo>
                      <a:pt x="1121" y="2824"/>
                      <a:pt x="1681" y="4322"/>
                      <a:pt x="2298" y="5979"/>
                    </a:cubicBezTo>
                    <a:cubicBezTo>
                      <a:pt x="2904" y="7637"/>
                      <a:pt x="3487" y="9135"/>
                      <a:pt x="3933" y="10198"/>
                    </a:cubicBezTo>
                    <a:cubicBezTo>
                      <a:pt x="4162" y="10735"/>
                      <a:pt x="4333" y="11158"/>
                      <a:pt x="4482" y="11455"/>
                    </a:cubicBezTo>
                    <a:lnTo>
                      <a:pt x="4642" y="11798"/>
                    </a:lnTo>
                    <a:cubicBezTo>
                      <a:pt x="4653" y="11833"/>
                      <a:pt x="4676" y="11867"/>
                      <a:pt x="4699" y="11913"/>
                    </a:cubicBezTo>
                    <a:cubicBezTo>
                      <a:pt x="4699" y="11867"/>
                      <a:pt x="4688" y="11821"/>
                      <a:pt x="4676" y="11775"/>
                    </a:cubicBezTo>
                    <a:cubicBezTo>
                      <a:pt x="4630" y="11684"/>
                      <a:pt x="4596" y="11570"/>
                      <a:pt x="4539" y="11433"/>
                    </a:cubicBezTo>
                    <a:cubicBezTo>
                      <a:pt x="4413" y="11112"/>
                      <a:pt x="4230" y="10678"/>
                      <a:pt x="4024" y="10164"/>
                    </a:cubicBezTo>
                    <a:cubicBezTo>
                      <a:pt x="3601" y="9078"/>
                      <a:pt x="3041" y="7580"/>
                      <a:pt x="2424" y="5922"/>
                    </a:cubicBezTo>
                    <a:cubicBezTo>
                      <a:pt x="1818" y="4265"/>
                      <a:pt x="1235" y="2767"/>
                      <a:pt x="789" y="1704"/>
                    </a:cubicBezTo>
                    <a:cubicBezTo>
                      <a:pt x="561" y="1167"/>
                      <a:pt x="389" y="744"/>
                      <a:pt x="240" y="446"/>
                    </a:cubicBezTo>
                    <a:lnTo>
                      <a:pt x="69" y="115"/>
                    </a:lnTo>
                    <a:cubicBezTo>
                      <a:pt x="58" y="69"/>
                      <a:pt x="35" y="35"/>
                      <a:pt x="0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6"/>
              <p:cNvSpPr/>
              <p:nvPr/>
            </p:nvSpPr>
            <p:spPr>
              <a:xfrm>
                <a:off x="5040518" y="4125568"/>
                <a:ext cx="426818" cy="137440"/>
              </a:xfrm>
              <a:custGeom>
                <a:rect b="b" l="l" r="r" t="t"/>
                <a:pathLst>
                  <a:path extrusionOk="0" h="3991" w="12394">
                    <a:moveTo>
                      <a:pt x="12393" y="0"/>
                    </a:moveTo>
                    <a:cubicBezTo>
                      <a:pt x="12348" y="0"/>
                      <a:pt x="12302" y="12"/>
                      <a:pt x="12268" y="23"/>
                    </a:cubicBezTo>
                    <a:lnTo>
                      <a:pt x="11902" y="115"/>
                    </a:lnTo>
                    <a:cubicBezTo>
                      <a:pt x="11582" y="206"/>
                      <a:pt x="11124" y="343"/>
                      <a:pt x="10564" y="515"/>
                    </a:cubicBezTo>
                    <a:cubicBezTo>
                      <a:pt x="9432" y="846"/>
                      <a:pt x="7878" y="1349"/>
                      <a:pt x="6186" y="1932"/>
                    </a:cubicBezTo>
                    <a:cubicBezTo>
                      <a:pt x="4482" y="2504"/>
                      <a:pt x="2939" y="3030"/>
                      <a:pt x="1819" y="3396"/>
                    </a:cubicBezTo>
                    <a:lnTo>
                      <a:pt x="493" y="3819"/>
                    </a:lnTo>
                    <a:lnTo>
                      <a:pt x="127" y="3944"/>
                    </a:lnTo>
                    <a:cubicBezTo>
                      <a:pt x="81" y="3956"/>
                      <a:pt x="47" y="3967"/>
                      <a:pt x="1" y="3990"/>
                    </a:cubicBezTo>
                    <a:cubicBezTo>
                      <a:pt x="47" y="3990"/>
                      <a:pt x="92" y="3979"/>
                      <a:pt x="138" y="3967"/>
                    </a:cubicBezTo>
                    <a:lnTo>
                      <a:pt x="504" y="3876"/>
                    </a:lnTo>
                    <a:cubicBezTo>
                      <a:pt x="824" y="3784"/>
                      <a:pt x="1270" y="3659"/>
                      <a:pt x="1841" y="3487"/>
                    </a:cubicBezTo>
                    <a:cubicBezTo>
                      <a:pt x="2973" y="3144"/>
                      <a:pt x="4517" y="2630"/>
                      <a:pt x="6220" y="2058"/>
                    </a:cubicBezTo>
                    <a:cubicBezTo>
                      <a:pt x="7923" y="1475"/>
                      <a:pt x="9467" y="961"/>
                      <a:pt x="10587" y="595"/>
                    </a:cubicBezTo>
                    <a:lnTo>
                      <a:pt x="11913" y="172"/>
                    </a:lnTo>
                    <a:lnTo>
                      <a:pt x="12279" y="46"/>
                    </a:lnTo>
                    <a:cubicBezTo>
                      <a:pt x="12313" y="35"/>
                      <a:pt x="12359" y="12"/>
                      <a:pt x="12393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6"/>
              <p:cNvSpPr/>
              <p:nvPr/>
            </p:nvSpPr>
            <p:spPr>
              <a:xfrm>
                <a:off x="5314959" y="2204690"/>
                <a:ext cx="225221" cy="193332"/>
              </a:xfrm>
              <a:custGeom>
                <a:rect b="b" l="l" r="r" t="t"/>
                <a:pathLst>
                  <a:path extrusionOk="0" h="5614" w="6540">
                    <a:moveTo>
                      <a:pt x="972" y="0"/>
                    </a:moveTo>
                    <a:cubicBezTo>
                      <a:pt x="435" y="0"/>
                      <a:pt x="12" y="423"/>
                      <a:pt x="12" y="961"/>
                    </a:cubicBezTo>
                    <a:lnTo>
                      <a:pt x="12" y="3476"/>
                    </a:lnTo>
                    <a:cubicBezTo>
                      <a:pt x="0" y="3922"/>
                      <a:pt x="343" y="4287"/>
                      <a:pt x="789" y="4333"/>
                    </a:cubicBezTo>
                    <a:lnTo>
                      <a:pt x="1521" y="5613"/>
                    </a:lnTo>
                    <a:lnTo>
                      <a:pt x="1521" y="4264"/>
                    </a:lnTo>
                    <a:lnTo>
                      <a:pt x="5579" y="4264"/>
                    </a:lnTo>
                    <a:cubicBezTo>
                      <a:pt x="6105" y="4264"/>
                      <a:pt x="6539" y="3830"/>
                      <a:pt x="6539" y="3304"/>
                    </a:cubicBezTo>
                    <a:lnTo>
                      <a:pt x="6539" y="961"/>
                    </a:lnTo>
                    <a:cubicBezTo>
                      <a:pt x="6539" y="435"/>
                      <a:pt x="6105" y="0"/>
                      <a:pt x="55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6"/>
              <p:cNvSpPr/>
              <p:nvPr/>
            </p:nvSpPr>
            <p:spPr>
              <a:xfrm>
                <a:off x="5464147" y="2268849"/>
                <a:ext cx="27206" cy="27206"/>
              </a:xfrm>
              <a:custGeom>
                <a:rect b="b" l="l" r="r" t="t"/>
                <a:pathLst>
                  <a:path extrusionOk="0" h="790" w="790">
                    <a:moveTo>
                      <a:pt x="390" y="1"/>
                    </a:moveTo>
                    <a:cubicBezTo>
                      <a:pt x="172" y="1"/>
                      <a:pt x="1" y="172"/>
                      <a:pt x="1" y="401"/>
                    </a:cubicBezTo>
                    <a:cubicBezTo>
                      <a:pt x="1" y="618"/>
                      <a:pt x="172" y="790"/>
                      <a:pt x="390" y="790"/>
                    </a:cubicBezTo>
                    <a:cubicBezTo>
                      <a:pt x="607" y="790"/>
                      <a:pt x="790" y="618"/>
                      <a:pt x="790" y="401"/>
                    </a:cubicBezTo>
                    <a:cubicBezTo>
                      <a:pt x="790" y="172"/>
                      <a:pt x="607" y="1"/>
                      <a:pt x="39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6"/>
              <p:cNvSpPr/>
              <p:nvPr/>
            </p:nvSpPr>
            <p:spPr>
              <a:xfrm>
                <a:off x="5412179" y="2268849"/>
                <a:ext cx="27206" cy="27206"/>
              </a:xfrm>
              <a:custGeom>
                <a:rect b="b" l="l" r="r" t="t"/>
                <a:pathLst>
                  <a:path extrusionOk="0" h="790" w="790">
                    <a:moveTo>
                      <a:pt x="401" y="1"/>
                    </a:moveTo>
                    <a:cubicBezTo>
                      <a:pt x="184" y="1"/>
                      <a:pt x="1" y="172"/>
                      <a:pt x="1" y="401"/>
                    </a:cubicBezTo>
                    <a:cubicBezTo>
                      <a:pt x="1" y="618"/>
                      <a:pt x="184" y="790"/>
                      <a:pt x="401" y="790"/>
                    </a:cubicBezTo>
                    <a:cubicBezTo>
                      <a:pt x="618" y="790"/>
                      <a:pt x="790" y="618"/>
                      <a:pt x="790" y="401"/>
                    </a:cubicBezTo>
                    <a:cubicBezTo>
                      <a:pt x="790" y="172"/>
                      <a:pt x="618" y="1"/>
                      <a:pt x="40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6"/>
              <p:cNvSpPr/>
              <p:nvPr/>
            </p:nvSpPr>
            <p:spPr>
              <a:xfrm>
                <a:off x="5360212" y="2268849"/>
                <a:ext cx="31924" cy="27309"/>
              </a:xfrm>
              <a:custGeom>
                <a:rect b="b" l="l" r="r" t="t"/>
                <a:pathLst>
                  <a:path extrusionOk="0" h="793" w="927">
                    <a:moveTo>
                      <a:pt x="392" y="0"/>
                    </a:moveTo>
                    <a:cubicBezTo>
                      <a:pt x="173" y="0"/>
                      <a:pt x="1" y="179"/>
                      <a:pt x="1" y="401"/>
                    </a:cubicBezTo>
                    <a:cubicBezTo>
                      <a:pt x="1" y="633"/>
                      <a:pt x="195" y="792"/>
                      <a:pt x="399" y="792"/>
                    </a:cubicBezTo>
                    <a:cubicBezTo>
                      <a:pt x="495" y="792"/>
                      <a:pt x="594" y="756"/>
                      <a:pt x="675" y="675"/>
                    </a:cubicBezTo>
                    <a:cubicBezTo>
                      <a:pt x="927" y="424"/>
                      <a:pt x="755" y="1"/>
                      <a:pt x="412" y="1"/>
                    </a:cubicBezTo>
                    <a:cubicBezTo>
                      <a:pt x="406" y="0"/>
                      <a:pt x="399" y="0"/>
                      <a:pt x="392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6"/>
              <p:cNvSpPr/>
              <p:nvPr/>
            </p:nvSpPr>
            <p:spPr>
              <a:xfrm>
                <a:off x="3413744" y="2403159"/>
                <a:ext cx="236241" cy="295646"/>
              </a:xfrm>
              <a:custGeom>
                <a:rect b="b" l="l" r="r" t="t"/>
                <a:pathLst>
                  <a:path extrusionOk="0" h="8585" w="6860">
                    <a:moveTo>
                      <a:pt x="6860" y="4115"/>
                    </a:moveTo>
                    <a:cubicBezTo>
                      <a:pt x="6860" y="4115"/>
                      <a:pt x="6860" y="4116"/>
                      <a:pt x="6860" y="4117"/>
                    </a:cubicBezTo>
                    <a:lnTo>
                      <a:pt x="6860" y="4117"/>
                    </a:lnTo>
                    <a:cubicBezTo>
                      <a:pt x="6860" y="4116"/>
                      <a:pt x="6860" y="4115"/>
                      <a:pt x="6860" y="4115"/>
                    </a:cubicBezTo>
                    <a:close/>
                    <a:moveTo>
                      <a:pt x="6860" y="4117"/>
                    </a:moveTo>
                    <a:cubicBezTo>
                      <a:pt x="6859" y="4139"/>
                      <a:pt x="6848" y="4161"/>
                      <a:pt x="6848" y="4183"/>
                    </a:cubicBezTo>
                    <a:lnTo>
                      <a:pt x="6820" y="4326"/>
                    </a:lnTo>
                    <a:lnTo>
                      <a:pt x="6820" y="4326"/>
                    </a:lnTo>
                    <a:cubicBezTo>
                      <a:pt x="6832" y="4279"/>
                      <a:pt x="6842" y="4239"/>
                      <a:pt x="6848" y="4206"/>
                    </a:cubicBezTo>
                    <a:cubicBezTo>
                      <a:pt x="6858" y="4158"/>
                      <a:pt x="6860" y="4126"/>
                      <a:pt x="6860" y="4117"/>
                    </a:cubicBezTo>
                    <a:close/>
                    <a:moveTo>
                      <a:pt x="5217" y="1"/>
                    </a:moveTo>
                    <a:cubicBezTo>
                      <a:pt x="4972" y="1"/>
                      <a:pt x="4735" y="103"/>
                      <a:pt x="4562" y="285"/>
                    </a:cubicBezTo>
                    <a:cubicBezTo>
                      <a:pt x="4333" y="502"/>
                      <a:pt x="4173" y="788"/>
                      <a:pt x="4093" y="1097"/>
                    </a:cubicBezTo>
                    <a:cubicBezTo>
                      <a:pt x="4013" y="1417"/>
                      <a:pt x="3945" y="1748"/>
                      <a:pt x="3910" y="2080"/>
                    </a:cubicBezTo>
                    <a:cubicBezTo>
                      <a:pt x="3876" y="2240"/>
                      <a:pt x="3853" y="2411"/>
                      <a:pt x="3819" y="2583"/>
                    </a:cubicBezTo>
                    <a:cubicBezTo>
                      <a:pt x="3796" y="2674"/>
                      <a:pt x="3785" y="2754"/>
                      <a:pt x="3762" y="2846"/>
                    </a:cubicBezTo>
                    <a:cubicBezTo>
                      <a:pt x="3752" y="2876"/>
                      <a:pt x="3741" y="2916"/>
                      <a:pt x="3731" y="2949"/>
                    </a:cubicBezTo>
                    <a:lnTo>
                      <a:pt x="3727" y="2949"/>
                    </a:lnTo>
                    <a:cubicBezTo>
                      <a:pt x="3007" y="2777"/>
                      <a:pt x="2264" y="2651"/>
                      <a:pt x="1521" y="2571"/>
                    </a:cubicBezTo>
                    <a:cubicBezTo>
                      <a:pt x="1475" y="2566"/>
                      <a:pt x="1427" y="2563"/>
                      <a:pt x="1377" y="2563"/>
                    </a:cubicBezTo>
                    <a:cubicBezTo>
                      <a:pt x="1327" y="2563"/>
                      <a:pt x="1275" y="2566"/>
                      <a:pt x="1224" y="2571"/>
                    </a:cubicBezTo>
                    <a:cubicBezTo>
                      <a:pt x="1201" y="2571"/>
                      <a:pt x="1167" y="2583"/>
                      <a:pt x="1144" y="2594"/>
                    </a:cubicBezTo>
                    <a:cubicBezTo>
                      <a:pt x="1110" y="2617"/>
                      <a:pt x="1098" y="2640"/>
                      <a:pt x="1075" y="2674"/>
                    </a:cubicBezTo>
                    <a:cubicBezTo>
                      <a:pt x="1052" y="2720"/>
                      <a:pt x="1029" y="2766"/>
                      <a:pt x="1018" y="2811"/>
                    </a:cubicBezTo>
                    <a:cubicBezTo>
                      <a:pt x="938" y="2994"/>
                      <a:pt x="881" y="3189"/>
                      <a:pt x="824" y="3372"/>
                    </a:cubicBezTo>
                    <a:cubicBezTo>
                      <a:pt x="709" y="3760"/>
                      <a:pt x="606" y="4149"/>
                      <a:pt x="504" y="4538"/>
                    </a:cubicBezTo>
                    <a:cubicBezTo>
                      <a:pt x="424" y="4869"/>
                      <a:pt x="332" y="5212"/>
                      <a:pt x="252" y="5544"/>
                    </a:cubicBezTo>
                    <a:cubicBezTo>
                      <a:pt x="206" y="5715"/>
                      <a:pt x="161" y="5875"/>
                      <a:pt x="126" y="6047"/>
                    </a:cubicBezTo>
                    <a:cubicBezTo>
                      <a:pt x="81" y="6207"/>
                      <a:pt x="46" y="6378"/>
                      <a:pt x="23" y="6550"/>
                    </a:cubicBezTo>
                    <a:cubicBezTo>
                      <a:pt x="1" y="6893"/>
                      <a:pt x="92" y="7236"/>
                      <a:pt x="298" y="7521"/>
                    </a:cubicBezTo>
                    <a:cubicBezTo>
                      <a:pt x="492" y="7807"/>
                      <a:pt x="789" y="7990"/>
                      <a:pt x="1132" y="8036"/>
                    </a:cubicBezTo>
                    <a:cubicBezTo>
                      <a:pt x="1761" y="8116"/>
                      <a:pt x="2378" y="8162"/>
                      <a:pt x="2962" y="8207"/>
                    </a:cubicBezTo>
                    <a:cubicBezTo>
                      <a:pt x="3556" y="8253"/>
                      <a:pt x="4116" y="8287"/>
                      <a:pt x="4653" y="8310"/>
                    </a:cubicBezTo>
                    <a:lnTo>
                      <a:pt x="4642" y="8310"/>
                    </a:lnTo>
                    <a:lnTo>
                      <a:pt x="5865" y="8585"/>
                    </a:lnTo>
                    <a:lnTo>
                      <a:pt x="5900" y="8585"/>
                    </a:lnTo>
                    <a:lnTo>
                      <a:pt x="5911" y="8550"/>
                    </a:lnTo>
                    <a:cubicBezTo>
                      <a:pt x="6208" y="7190"/>
                      <a:pt x="6448" y="6081"/>
                      <a:pt x="6608" y="5304"/>
                    </a:cubicBezTo>
                    <a:cubicBezTo>
                      <a:pt x="6688" y="4926"/>
                      <a:pt x="6757" y="4629"/>
                      <a:pt x="6803" y="4412"/>
                    </a:cubicBezTo>
                    <a:lnTo>
                      <a:pt x="6820" y="4326"/>
                    </a:lnTo>
                    <a:lnTo>
                      <a:pt x="6820" y="4326"/>
                    </a:lnTo>
                    <a:cubicBezTo>
                      <a:pt x="6811" y="4362"/>
                      <a:pt x="6801" y="4402"/>
                      <a:pt x="6791" y="4446"/>
                    </a:cubicBezTo>
                    <a:cubicBezTo>
                      <a:pt x="6746" y="4652"/>
                      <a:pt x="6677" y="4949"/>
                      <a:pt x="6585" y="5338"/>
                    </a:cubicBezTo>
                    <a:cubicBezTo>
                      <a:pt x="6416" y="6096"/>
                      <a:pt x="6168" y="7189"/>
                      <a:pt x="5864" y="8519"/>
                    </a:cubicBezTo>
                    <a:lnTo>
                      <a:pt x="5864" y="8519"/>
                    </a:lnTo>
                    <a:lnTo>
                      <a:pt x="4676" y="8253"/>
                    </a:lnTo>
                    <a:lnTo>
                      <a:pt x="2984" y="8139"/>
                    </a:lnTo>
                    <a:cubicBezTo>
                      <a:pt x="2401" y="8093"/>
                      <a:pt x="1784" y="8059"/>
                      <a:pt x="1167" y="7967"/>
                    </a:cubicBezTo>
                    <a:cubicBezTo>
                      <a:pt x="847" y="7922"/>
                      <a:pt x="572" y="7750"/>
                      <a:pt x="389" y="7499"/>
                    </a:cubicBezTo>
                    <a:cubicBezTo>
                      <a:pt x="206" y="7224"/>
                      <a:pt x="115" y="6904"/>
                      <a:pt x="138" y="6584"/>
                    </a:cubicBezTo>
                    <a:cubicBezTo>
                      <a:pt x="161" y="6412"/>
                      <a:pt x="184" y="6252"/>
                      <a:pt x="229" y="6092"/>
                    </a:cubicBezTo>
                    <a:cubicBezTo>
                      <a:pt x="275" y="5921"/>
                      <a:pt x="321" y="5761"/>
                      <a:pt x="355" y="5589"/>
                    </a:cubicBezTo>
                    <a:cubicBezTo>
                      <a:pt x="446" y="5258"/>
                      <a:pt x="526" y="4926"/>
                      <a:pt x="618" y="4583"/>
                    </a:cubicBezTo>
                    <a:cubicBezTo>
                      <a:pt x="721" y="4195"/>
                      <a:pt x="824" y="3806"/>
                      <a:pt x="938" y="3429"/>
                    </a:cubicBezTo>
                    <a:cubicBezTo>
                      <a:pt x="995" y="3234"/>
                      <a:pt x="1052" y="3051"/>
                      <a:pt x="1121" y="2869"/>
                    </a:cubicBezTo>
                    <a:cubicBezTo>
                      <a:pt x="1132" y="2823"/>
                      <a:pt x="1155" y="2789"/>
                      <a:pt x="1178" y="2743"/>
                    </a:cubicBezTo>
                    <a:cubicBezTo>
                      <a:pt x="1190" y="2731"/>
                      <a:pt x="1201" y="2720"/>
                      <a:pt x="1212" y="2708"/>
                    </a:cubicBezTo>
                    <a:cubicBezTo>
                      <a:pt x="1224" y="2697"/>
                      <a:pt x="1235" y="2697"/>
                      <a:pt x="1258" y="2697"/>
                    </a:cubicBezTo>
                    <a:cubicBezTo>
                      <a:pt x="1304" y="2691"/>
                      <a:pt x="1350" y="2688"/>
                      <a:pt x="1395" y="2688"/>
                    </a:cubicBezTo>
                    <a:cubicBezTo>
                      <a:pt x="1441" y="2688"/>
                      <a:pt x="1487" y="2691"/>
                      <a:pt x="1532" y="2697"/>
                    </a:cubicBezTo>
                    <a:cubicBezTo>
                      <a:pt x="2264" y="2776"/>
                      <a:pt x="2984" y="2888"/>
                      <a:pt x="3693" y="3055"/>
                    </a:cubicBezTo>
                    <a:lnTo>
                      <a:pt x="3693" y="3055"/>
                    </a:lnTo>
                    <a:cubicBezTo>
                      <a:pt x="3693" y="3057"/>
                      <a:pt x="3693" y="3060"/>
                      <a:pt x="3693" y="3063"/>
                    </a:cubicBezTo>
                    <a:lnTo>
                      <a:pt x="3705" y="3086"/>
                    </a:lnTo>
                    <a:cubicBezTo>
                      <a:pt x="3705" y="3097"/>
                      <a:pt x="3727" y="3120"/>
                      <a:pt x="3750" y="3120"/>
                    </a:cubicBezTo>
                    <a:cubicBezTo>
                      <a:pt x="3773" y="3120"/>
                      <a:pt x="3785" y="3109"/>
                      <a:pt x="3796" y="3097"/>
                    </a:cubicBezTo>
                    <a:lnTo>
                      <a:pt x="3819" y="3074"/>
                    </a:lnTo>
                    <a:lnTo>
                      <a:pt x="3830" y="3040"/>
                    </a:lnTo>
                    <a:cubicBezTo>
                      <a:pt x="3842" y="2994"/>
                      <a:pt x="3853" y="2949"/>
                      <a:pt x="3865" y="2903"/>
                    </a:cubicBezTo>
                    <a:cubicBezTo>
                      <a:pt x="3887" y="2823"/>
                      <a:pt x="3910" y="2731"/>
                      <a:pt x="3922" y="2651"/>
                    </a:cubicBezTo>
                    <a:cubicBezTo>
                      <a:pt x="3956" y="2468"/>
                      <a:pt x="3990" y="2297"/>
                      <a:pt x="4013" y="2137"/>
                    </a:cubicBezTo>
                    <a:cubicBezTo>
                      <a:pt x="4059" y="1805"/>
                      <a:pt x="4116" y="1474"/>
                      <a:pt x="4196" y="1154"/>
                    </a:cubicBezTo>
                    <a:cubicBezTo>
                      <a:pt x="4265" y="856"/>
                      <a:pt x="4413" y="582"/>
                      <a:pt x="4619" y="353"/>
                    </a:cubicBezTo>
                    <a:cubicBezTo>
                      <a:pt x="4790" y="182"/>
                      <a:pt x="5016" y="90"/>
                      <a:pt x="5252" y="90"/>
                    </a:cubicBezTo>
                    <a:cubicBezTo>
                      <a:pt x="5290" y="90"/>
                      <a:pt x="5329" y="93"/>
                      <a:pt x="5367" y="98"/>
                    </a:cubicBezTo>
                    <a:lnTo>
                      <a:pt x="5367" y="98"/>
                    </a:lnTo>
                    <a:cubicBezTo>
                      <a:pt x="5255" y="600"/>
                      <a:pt x="5155" y="1059"/>
                      <a:pt x="5065" y="1474"/>
                    </a:cubicBezTo>
                    <a:lnTo>
                      <a:pt x="5065" y="1485"/>
                    </a:lnTo>
                    <a:lnTo>
                      <a:pt x="5065" y="1497"/>
                    </a:lnTo>
                    <a:cubicBezTo>
                      <a:pt x="5557" y="2617"/>
                      <a:pt x="5922" y="3463"/>
                      <a:pt x="6151" y="3977"/>
                    </a:cubicBezTo>
                    <a:lnTo>
                      <a:pt x="6677" y="4092"/>
                    </a:lnTo>
                    <a:lnTo>
                      <a:pt x="6814" y="4115"/>
                    </a:lnTo>
                    <a:lnTo>
                      <a:pt x="6860" y="4115"/>
                    </a:lnTo>
                    <a:lnTo>
                      <a:pt x="6814" y="4103"/>
                    </a:lnTo>
                    <a:lnTo>
                      <a:pt x="6688" y="4069"/>
                    </a:lnTo>
                    <a:lnTo>
                      <a:pt x="6158" y="3945"/>
                    </a:lnTo>
                    <a:lnTo>
                      <a:pt x="6158" y="3945"/>
                    </a:lnTo>
                    <a:lnTo>
                      <a:pt x="5114" y="1459"/>
                    </a:lnTo>
                    <a:lnTo>
                      <a:pt x="5114" y="1459"/>
                    </a:lnTo>
                    <a:cubicBezTo>
                      <a:pt x="5216" y="1029"/>
                      <a:pt x="5318" y="565"/>
                      <a:pt x="5431" y="68"/>
                    </a:cubicBezTo>
                    <a:lnTo>
                      <a:pt x="5442" y="33"/>
                    </a:lnTo>
                    <a:lnTo>
                      <a:pt x="5408" y="22"/>
                    </a:lnTo>
                    <a:cubicBezTo>
                      <a:pt x="5344" y="8"/>
                      <a:pt x="5281" y="1"/>
                      <a:pt x="52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6"/>
              <p:cNvSpPr/>
              <p:nvPr/>
            </p:nvSpPr>
            <p:spPr>
              <a:xfrm>
                <a:off x="3627126" y="2536195"/>
                <a:ext cx="95323" cy="175597"/>
              </a:xfrm>
              <a:custGeom>
                <a:rect b="b" l="l" r="r" t="t"/>
                <a:pathLst>
                  <a:path extrusionOk="0" h="5099" w="2768">
                    <a:moveTo>
                      <a:pt x="1127" y="73"/>
                    </a:moveTo>
                    <a:lnTo>
                      <a:pt x="2321" y="252"/>
                    </a:lnTo>
                    <a:lnTo>
                      <a:pt x="2653" y="297"/>
                    </a:lnTo>
                    <a:cubicBezTo>
                      <a:pt x="2686" y="297"/>
                      <a:pt x="2730" y="308"/>
                      <a:pt x="2764" y="309"/>
                    </a:cubicBezTo>
                    <a:lnTo>
                      <a:pt x="2764" y="309"/>
                    </a:lnTo>
                    <a:cubicBezTo>
                      <a:pt x="2758" y="324"/>
                      <a:pt x="2748" y="354"/>
                      <a:pt x="2733" y="400"/>
                    </a:cubicBezTo>
                    <a:cubicBezTo>
                      <a:pt x="2710" y="469"/>
                      <a:pt x="2676" y="560"/>
                      <a:pt x="2642" y="663"/>
                    </a:cubicBezTo>
                    <a:cubicBezTo>
                      <a:pt x="2562" y="915"/>
                      <a:pt x="2459" y="1246"/>
                      <a:pt x="2310" y="1669"/>
                    </a:cubicBezTo>
                    <a:lnTo>
                      <a:pt x="1234" y="4999"/>
                    </a:lnTo>
                    <a:lnTo>
                      <a:pt x="1234" y="4999"/>
                    </a:lnTo>
                    <a:lnTo>
                      <a:pt x="114" y="4743"/>
                    </a:lnTo>
                    <a:lnTo>
                      <a:pt x="138" y="4630"/>
                    </a:lnTo>
                    <a:cubicBezTo>
                      <a:pt x="535" y="2827"/>
                      <a:pt x="887" y="1215"/>
                      <a:pt x="1127" y="73"/>
                    </a:cubicBezTo>
                    <a:close/>
                    <a:moveTo>
                      <a:pt x="1075" y="0"/>
                    </a:moveTo>
                    <a:lnTo>
                      <a:pt x="1064" y="34"/>
                    </a:lnTo>
                    <a:cubicBezTo>
                      <a:pt x="812" y="1166"/>
                      <a:pt x="447" y="2790"/>
                      <a:pt x="47" y="4607"/>
                    </a:cubicBezTo>
                    <a:lnTo>
                      <a:pt x="12" y="4767"/>
                    </a:lnTo>
                    <a:lnTo>
                      <a:pt x="1" y="4813"/>
                    </a:lnTo>
                    <a:lnTo>
                      <a:pt x="47" y="4824"/>
                    </a:lnTo>
                    <a:lnTo>
                      <a:pt x="1258" y="5087"/>
                    </a:lnTo>
                    <a:lnTo>
                      <a:pt x="1293" y="5099"/>
                    </a:lnTo>
                    <a:lnTo>
                      <a:pt x="1304" y="5053"/>
                    </a:lnTo>
                    <a:lnTo>
                      <a:pt x="2367" y="1646"/>
                    </a:lnTo>
                    <a:cubicBezTo>
                      <a:pt x="2493" y="1223"/>
                      <a:pt x="2596" y="892"/>
                      <a:pt x="2676" y="652"/>
                    </a:cubicBezTo>
                    <a:lnTo>
                      <a:pt x="2744" y="389"/>
                    </a:lnTo>
                    <a:cubicBezTo>
                      <a:pt x="2755" y="358"/>
                      <a:pt x="2765" y="337"/>
                      <a:pt x="2767" y="309"/>
                    </a:cubicBezTo>
                    <a:lnTo>
                      <a:pt x="2767" y="309"/>
                    </a:lnTo>
                    <a:cubicBezTo>
                      <a:pt x="2767" y="309"/>
                      <a:pt x="2767" y="309"/>
                      <a:pt x="2767" y="309"/>
                    </a:cubicBezTo>
                    <a:cubicBezTo>
                      <a:pt x="2767" y="309"/>
                      <a:pt x="2767" y="309"/>
                      <a:pt x="2767" y="309"/>
                    </a:cubicBezTo>
                    <a:lnTo>
                      <a:pt x="2767" y="309"/>
                    </a:lnTo>
                    <a:cubicBezTo>
                      <a:pt x="2767" y="305"/>
                      <a:pt x="2767" y="301"/>
                      <a:pt x="2767" y="297"/>
                    </a:cubicBezTo>
                    <a:lnTo>
                      <a:pt x="2767" y="297"/>
                    </a:lnTo>
                    <a:cubicBezTo>
                      <a:pt x="2767" y="297"/>
                      <a:pt x="2766" y="301"/>
                      <a:pt x="2764" y="308"/>
                    </a:cubicBezTo>
                    <a:lnTo>
                      <a:pt x="2764" y="308"/>
                    </a:lnTo>
                    <a:cubicBezTo>
                      <a:pt x="2731" y="297"/>
                      <a:pt x="2698" y="286"/>
                      <a:pt x="2664" y="274"/>
                    </a:cubicBezTo>
                    <a:lnTo>
                      <a:pt x="2333" y="217"/>
                    </a:lnTo>
                    <a:lnTo>
                      <a:pt x="11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6"/>
              <p:cNvSpPr/>
              <p:nvPr/>
            </p:nvSpPr>
            <p:spPr>
              <a:xfrm>
                <a:off x="5052744" y="2323571"/>
                <a:ext cx="138198" cy="131930"/>
              </a:xfrm>
              <a:custGeom>
                <a:rect b="b" l="l" r="r" t="t"/>
                <a:pathLst>
                  <a:path extrusionOk="0" h="3831" w="4013">
                    <a:moveTo>
                      <a:pt x="2001" y="1"/>
                    </a:moveTo>
                    <a:lnTo>
                      <a:pt x="1384" y="1258"/>
                    </a:lnTo>
                    <a:lnTo>
                      <a:pt x="0" y="1464"/>
                    </a:lnTo>
                    <a:lnTo>
                      <a:pt x="995" y="2447"/>
                    </a:lnTo>
                    <a:lnTo>
                      <a:pt x="766" y="3831"/>
                    </a:lnTo>
                    <a:lnTo>
                      <a:pt x="2001" y="3167"/>
                    </a:lnTo>
                    <a:lnTo>
                      <a:pt x="3247" y="3831"/>
                    </a:lnTo>
                    <a:lnTo>
                      <a:pt x="3007" y="2447"/>
                    </a:lnTo>
                    <a:lnTo>
                      <a:pt x="4013" y="1464"/>
                    </a:lnTo>
                    <a:lnTo>
                      <a:pt x="2630" y="1258"/>
                    </a:lnTo>
                    <a:lnTo>
                      <a:pt x="2001" y="1"/>
                    </a:lnTo>
                    <a:close/>
                    <a:moveTo>
                      <a:pt x="766" y="3831"/>
                    </a:moveTo>
                    <a:lnTo>
                      <a:pt x="766" y="3831"/>
                    </a:lnTo>
                    <a:lnTo>
                      <a:pt x="766" y="383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6"/>
              <p:cNvSpPr/>
              <p:nvPr/>
            </p:nvSpPr>
            <p:spPr>
              <a:xfrm>
                <a:off x="5442899" y="2995640"/>
                <a:ext cx="69323" cy="65776"/>
              </a:xfrm>
              <a:custGeom>
                <a:rect b="b" l="l" r="r" t="t"/>
                <a:pathLst>
                  <a:path extrusionOk="0" h="1910" w="2013">
                    <a:moveTo>
                      <a:pt x="1007" y="0"/>
                    </a:moveTo>
                    <a:lnTo>
                      <a:pt x="698" y="629"/>
                    </a:lnTo>
                    <a:lnTo>
                      <a:pt x="1" y="732"/>
                    </a:lnTo>
                    <a:lnTo>
                      <a:pt x="504" y="1224"/>
                    </a:lnTo>
                    <a:lnTo>
                      <a:pt x="389" y="1910"/>
                    </a:lnTo>
                    <a:lnTo>
                      <a:pt x="1007" y="1589"/>
                    </a:lnTo>
                    <a:lnTo>
                      <a:pt x="1624" y="1910"/>
                    </a:lnTo>
                    <a:lnTo>
                      <a:pt x="1510" y="1224"/>
                    </a:lnTo>
                    <a:lnTo>
                      <a:pt x="2013" y="732"/>
                    </a:lnTo>
                    <a:lnTo>
                      <a:pt x="1315" y="629"/>
                    </a:lnTo>
                    <a:lnTo>
                      <a:pt x="1007" y="0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6"/>
              <p:cNvSpPr/>
              <p:nvPr/>
            </p:nvSpPr>
            <p:spPr>
              <a:xfrm>
                <a:off x="3428312" y="3505468"/>
                <a:ext cx="69323" cy="65810"/>
              </a:xfrm>
              <a:custGeom>
                <a:rect b="b" l="l" r="r" t="t"/>
                <a:pathLst>
                  <a:path extrusionOk="0" h="1911" w="2013">
                    <a:moveTo>
                      <a:pt x="1007" y="1"/>
                    </a:moveTo>
                    <a:lnTo>
                      <a:pt x="698" y="630"/>
                    </a:lnTo>
                    <a:lnTo>
                      <a:pt x="1" y="733"/>
                    </a:lnTo>
                    <a:lnTo>
                      <a:pt x="504" y="1224"/>
                    </a:lnTo>
                    <a:lnTo>
                      <a:pt x="389" y="1910"/>
                    </a:lnTo>
                    <a:lnTo>
                      <a:pt x="1007" y="1579"/>
                    </a:lnTo>
                    <a:lnTo>
                      <a:pt x="1624" y="1910"/>
                    </a:lnTo>
                    <a:lnTo>
                      <a:pt x="1510" y="1224"/>
                    </a:lnTo>
                    <a:lnTo>
                      <a:pt x="2013" y="733"/>
                    </a:lnTo>
                    <a:lnTo>
                      <a:pt x="1315" y="630"/>
                    </a:lnTo>
                    <a:lnTo>
                      <a:pt x="1007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6"/>
              <p:cNvSpPr/>
              <p:nvPr/>
            </p:nvSpPr>
            <p:spPr>
              <a:xfrm>
                <a:off x="3864924" y="2272775"/>
                <a:ext cx="1149627" cy="2330730"/>
              </a:xfrm>
              <a:custGeom>
                <a:rect b="b" l="l" r="r" t="t"/>
                <a:pathLst>
                  <a:path extrusionOk="0" h="67680" w="33383">
                    <a:moveTo>
                      <a:pt x="27971" y="1"/>
                    </a:moveTo>
                    <a:cubicBezTo>
                      <a:pt x="27957" y="1"/>
                      <a:pt x="27943" y="1"/>
                      <a:pt x="27929" y="1"/>
                    </a:cubicBezTo>
                    <a:lnTo>
                      <a:pt x="4985" y="138"/>
                    </a:lnTo>
                    <a:cubicBezTo>
                      <a:pt x="2230" y="161"/>
                      <a:pt x="1" y="2413"/>
                      <a:pt x="24" y="5180"/>
                    </a:cubicBezTo>
                    <a:lnTo>
                      <a:pt x="424" y="62706"/>
                    </a:lnTo>
                    <a:cubicBezTo>
                      <a:pt x="447" y="65465"/>
                      <a:pt x="2687" y="67679"/>
                      <a:pt x="5433" y="67679"/>
                    </a:cubicBezTo>
                    <a:cubicBezTo>
                      <a:pt x="5440" y="67679"/>
                      <a:pt x="5447" y="67679"/>
                      <a:pt x="5454" y="67679"/>
                    </a:cubicBezTo>
                    <a:lnTo>
                      <a:pt x="28398" y="67530"/>
                    </a:lnTo>
                    <a:cubicBezTo>
                      <a:pt x="31165" y="67507"/>
                      <a:pt x="33382" y="65255"/>
                      <a:pt x="33371" y="62500"/>
                    </a:cubicBezTo>
                    <a:lnTo>
                      <a:pt x="32971" y="4963"/>
                    </a:lnTo>
                    <a:cubicBezTo>
                      <a:pt x="32948" y="2221"/>
                      <a:pt x="30719" y="1"/>
                      <a:pt x="2797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6"/>
              <p:cNvSpPr/>
              <p:nvPr/>
            </p:nvSpPr>
            <p:spPr>
              <a:xfrm>
                <a:off x="3917684" y="2341307"/>
                <a:ext cx="1044111" cy="2180686"/>
              </a:xfrm>
              <a:custGeom>
                <a:rect b="b" l="l" r="r" t="t"/>
                <a:pathLst>
                  <a:path extrusionOk="0" h="63323" w="30319">
                    <a:moveTo>
                      <a:pt x="26418" y="0"/>
                    </a:moveTo>
                    <a:cubicBezTo>
                      <a:pt x="26411" y="0"/>
                      <a:pt x="26404" y="0"/>
                      <a:pt x="26397" y="0"/>
                    </a:cubicBezTo>
                    <a:lnTo>
                      <a:pt x="21939" y="23"/>
                    </a:lnTo>
                    <a:cubicBezTo>
                      <a:pt x="21333" y="46"/>
                      <a:pt x="20853" y="560"/>
                      <a:pt x="20876" y="1166"/>
                    </a:cubicBezTo>
                    <a:lnTo>
                      <a:pt x="20876" y="1978"/>
                    </a:lnTo>
                    <a:cubicBezTo>
                      <a:pt x="20887" y="2584"/>
                      <a:pt x="20407" y="3098"/>
                      <a:pt x="19801" y="3110"/>
                    </a:cubicBezTo>
                    <a:lnTo>
                      <a:pt x="11124" y="3167"/>
                    </a:lnTo>
                    <a:cubicBezTo>
                      <a:pt x="10518" y="3156"/>
                      <a:pt x="10027" y="2664"/>
                      <a:pt x="10038" y="2047"/>
                    </a:cubicBezTo>
                    <a:lnTo>
                      <a:pt x="10038" y="1246"/>
                    </a:lnTo>
                    <a:cubicBezTo>
                      <a:pt x="10049" y="629"/>
                      <a:pt x="9558" y="126"/>
                      <a:pt x="8952" y="115"/>
                    </a:cubicBezTo>
                    <a:lnTo>
                      <a:pt x="7386" y="126"/>
                    </a:lnTo>
                    <a:lnTo>
                      <a:pt x="3487" y="149"/>
                    </a:lnTo>
                    <a:cubicBezTo>
                      <a:pt x="1555" y="172"/>
                      <a:pt x="1" y="1749"/>
                      <a:pt x="12" y="3681"/>
                    </a:cubicBezTo>
                    <a:lnTo>
                      <a:pt x="401" y="59836"/>
                    </a:lnTo>
                    <a:cubicBezTo>
                      <a:pt x="412" y="61761"/>
                      <a:pt x="1978" y="63323"/>
                      <a:pt x="3901" y="63323"/>
                    </a:cubicBezTo>
                    <a:cubicBezTo>
                      <a:pt x="3908" y="63323"/>
                      <a:pt x="3915" y="63323"/>
                      <a:pt x="3922" y="63323"/>
                    </a:cubicBezTo>
                    <a:lnTo>
                      <a:pt x="26832" y="63162"/>
                    </a:lnTo>
                    <a:cubicBezTo>
                      <a:pt x="28764" y="63151"/>
                      <a:pt x="30319" y="61573"/>
                      <a:pt x="30307" y="59641"/>
                    </a:cubicBezTo>
                    <a:lnTo>
                      <a:pt x="29918" y="3476"/>
                    </a:lnTo>
                    <a:cubicBezTo>
                      <a:pt x="29907" y="1551"/>
                      <a:pt x="28341" y="0"/>
                      <a:pt x="264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6"/>
              <p:cNvSpPr/>
              <p:nvPr/>
            </p:nvSpPr>
            <p:spPr>
              <a:xfrm>
                <a:off x="3953672" y="2872660"/>
                <a:ext cx="290825" cy="598352"/>
              </a:xfrm>
              <a:custGeom>
                <a:rect b="b" l="l" r="r" t="t"/>
                <a:pathLst>
                  <a:path extrusionOk="0" h="17375" w="8445">
                    <a:moveTo>
                      <a:pt x="2536" y="1"/>
                    </a:moveTo>
                    <a:cubicBezTo>
                      <a:pt x="2078" y="1"/>
                      <a:pt x="1859" y="2331"/>
                      <a:pt x="1837" y="2554"/>
                    </a:cubicBezTo>
                    <a:cubicBezTo>
                      <a:pt x="1831" y="2624"/>
                      <a:pt x="1780" y="2657"/>
                      <a:pt x="1725" y="2657"/>
                    </a:cubicBezTo>
                    <a:cubicBezTo>
                      <a:pt x="1655" y="2657"/>
                      <a:pt x="1579" y="2604"/>
                      <a:pt x="1585" y="2508"/>
                    </a:cubicBezTo>
                    <a:cubicBezTo>
                      <a:pt x="1608" y="2337"/>
                      <a:pt x="2031" y="256"/>
                      <a:pt x="1539" y="153"/>
                    </a:cubicBezTo>
                    <a:cubicBezTo>
                      <a:pt x="1531" y="151"/>
                      <a:pt x="1523" y="150"/>
                      <a:pt x="1516" y="150"/>
                    </a:cubicBezTo>
                    <a:cubicBezTo>
                      <a:pt x="1169" y="150"/>
                      <a:pt x="1315" y="2162"/>
                      <a:pt x="1002" y="2531"/>
                    </a:cubicBezTo>
                    <a:cubicBezTo>
                      <a:pt x="972" y="2566"/>
                      <a:pt x="948" y="2582"/>
                      <a:pt x="929" y="2582"/>
                    </a:cubicBezTo>
                    <a:cubicBezTo>
                      <a:pt x="730" y="2582"/>
                      <a:pt x="1004" y="936"/>
                      <a:pt x="670" y="873"/>
                    </a:cubicBezTo>
                    <a:cubicBezTo>
                      <a:pt x="654" y="871"/>
                      <a:pt x="637" y="868"/>
                      <a:pt x="622" y="868"/>
                    </a:cubicBezTo>
                    <a:cubicBezTo>
                      <a:pt x="509" y="868"/>
                      <a:pt x="425" y="994"/>
                      <a:pt x="385" y="2017"/>
                    </a:cubicBezTo>
                    <a:cubicBezTo>
                      <a:pt x="362" y="2645"/>
                      <a:pt x="465" y="3834"/>
                      <a:pt x="568" y="4817"/>
                    </a:cubicBezTo>
                    <a:cubicBezTo>
                      <a:pt x="344" y="7955"/>
                      <a:pt x="1" y="17375"/>
                      <a:pt x="4086" y="17375"/>
                    </a:cubicBezTo>
                    <a:cubicBezTo>
                      <a:pt x="4184" y="17375"/>
                      <a:pt x="4283" y="17369"/>
                      <a:pt x="4386" y="17358"/>
                    </a:cubicBezTo>
                    <a:cubicBezTo>
                      <a:pt x="6192" y="17176"/>
                      <a:pt x="7507" y="16547"/>
                      <a:pt x="8444" y="15815"/>
                    </a:cubicBezTo>
                    <a:lnTo>
                      <a:pt x="6489" y="13586"/>
                    </a:lnTo>
                    <a:lnTo>
                      <a:pt x="6444" y="13540"/>
                    </a:lnTo>
                    <a:lnTo>
                      <a:pt x="5529" y="12500"/>
                    </a:lnTo>
                    <a:lnTo>
                      <a:pt x="5609" y="12408"/>
                    </a:lnTo>
                    <a:lnTo>
                      <a:pt x="5609" y="12408"/>
                    </a:lnTo>
                    <a:cubicBezTo>
                      <a:pt x="5069" y="12828"/>
                      <a:pt x="4634" y="13118"/>
                      <a:pt x="4468" y="13118"/>
                    </a:cubicBezTo>
                    <a:cubicBezTo>
                      <a:pt x="4430" y="13118"/>
                      <a:pt x="4406" y="13103"/>
                      <a:pt x="4397" y="13071"/>
                    </a:cubicBezTo>
                    <a:cubicBezTo>
                      <a:pt x="3597" y="10133"/>
                      <a:pt x="3689" y="6349"/>
                      <a:pt x="3769" y="4897"/>
                    </a:cubicBezTo>
                    <a:cubicBezTo>
                      <a:pt x="3849" y="4772"/>
                      <a:pt x="3940" y="4623"/>
                      <a:pt x="4043" y="4474"/>
                    </a:cubicBezTo>
                    <a:cubicBezTo>
                      <a:pt x="4157" y="4292"/>
                      <a:pt x="4317" y="4143"/>
                      <a:pt x="4489" y="4017"/>
                    </a:cubicBezTo>
                    <a:cubicBezTo>
                      <a:pt x="4695" y="3846"/>
                      <a:pt x="4935" y="3709"/>
                      <a:pt x="5175" y="3606"/>
                    </a:cubicBezTo>
                    <a:cubicBezTo>
                      <a:pt x="5415" y="3526"/>
                      <a:pt x="5438" y="3206"/>
                      <a:pt x="5232" y="3137"/>
                    </a:cubicBezTo>
                    <a:cubicBezTo>
                      <a:pt x="5205" y="3128"/>
                      <a:pt x="5172" y="3124"/>
                      <a:pt x="5132" y="3124"/>
                    </a:cubicBezTo>
                    <a:cubicBezTo>
                      <a:pt x="4860" y="3124"/>
                      <a:pt x="4298" y="3330"/>
                      <a:pt x="3780" y="3789"/>
                    </a:cubicBezTo>
                    <a:cubicBezTo>
                      <a:pt x="3676" y="3879"/>
                      <a:pt x="3596" y="3918"/>
                      <a:pt x="3536" y="3918"/>
                    </a:cubicBezTo>
                    <a:cubicBezTo>
                      <a:pt x="3244" y="3918"/>
                      <a:pt x="3403" y="3015"/>
                      <a:pt x="3460" y="2645"/>
                    </a:cubicBezTo>
                    <a:cubicBezTo>
                      <a:pt x="3528" y="2188"/>
                      <a:pt x="3689" y="805"/>
                      <a:pt x="3563" y="679"/>
                    </a:cubicBezTo>
                    <a:cubicBezTo>
                      <a:pt x="3516" y="629"/>
                      <a:pt x="3464" y="605"/>
                      <a:pt x="3412" y="605"/>
                    </a:cubicBezTo>
                    <a:cubicBezTo>
                      <a:pt x="3274" y="605"/>
                      <a:pt x="3136" y="778"/>
                      <a:pt x="3094" y="1102"/>
                    </a:cubicBezTo>
                    <a:cubicBezTo>
                      <a:pt x="3038" y="1542"/>
                      <a:pt x="2769" y="2840"/>
                      <a:pt x="2532" y="2840"/>
                    </a:cubicBezTo>
                    <a:cubicBezTo>
                      <a:pt x="2529" y="2840"/>
                      <a:pt x="2526" y="2840"/>
                      <a:pt x="2522" y="2840"/>
                    </a:cubicBezTo>
                    <a:cubicBezTo>
                      <a:pt x="2282" y="2794"/>
                      <a:pt x="2683" y="530"/>
                      <a:pt x="2683" y="530"/>
                    </a:cubicBezTo>
                    <a:cubicBezTo>
                      <a:pt x="2683" y="530"/>
                      <a:pt x="2843" y="62"/>
                      <a:pt x="2568" y="5"/>
                    </a:cubicBezTo>
                    <a:cubicBezTo>
                      <a:pt x="2557" y="2"/>
                      <a:pt x="2546" y="1"/>
                      <a:pt x="2536" y="1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6"/>
              <p:cNvSpPr/>
              <p:nvPr/>
            </p:nvSpPr>
            <p:spPr>
              <a:xfrm>
                <a:off x="4527935" y="3613364"/>
                <a:ext cx="127970" cy="126386"/>
              </a:xfrm>
              <a:custGeom>
                <a:rect b="b" l="l" r="r" t="t"/>
                <a:pathLst>
                  <a:path extrusionOk="0" h="3670" w="3716">
                    <a:moveTo>
                      <a:pt x="80" y="0"/>
                    </a:moveTo>
                    <a:cubicBezTo>
                      <a:pt x="46" y="1155"/>
                      <a:pt x="12" y="2332"/>
                      <a:pt x="0" y="3556"/>
                    </a:cubicBezTo>
                    <a:cubicBezTo>
                      <a:pt x="1349" y="3601"/>
                      <a:pt x="2595" y="3636"/>
                      <a:pt x="3670" y="3670"/>
                    </a:cubicBezTo>
                    <a:cubicBezTo>
                      <a:pt x="3693" y="2550"/>
                      <a:pt x="3704" y="1452"/>
                      <a:pt x="3716" y="400"/>
                    </a:cubicBezTo>
                    <a:cubicBezTo>
                      <a:pt x="3704" y="355"/>
                      <a:pt x="3681" y="309"/>
                      <a:pt x="3670" y="252"/>
                    </a:cubicBezTo>
                    <a:lnTo>
                      <a:pt x="3670" y="92"/>
                    </a:lnTo>
                    <a:cubicBezTo>
                      <a:pt x="2607" y="57"/>
                      <a:pt x="1395" y="35"/>
                      <a:pt x="80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6"/>
              <p:cNvSpPr/>
              <p:nvPr/>
            </p:nvSpPr>
            <p:spPr>
              <a:xfrm>
                <a:off x="4383431" y="3609403"/>
                <a:ext cx="143742" cy="126420"/>
              </a:xfrm>
              <a:custGeom>
                <a:rect b="b" l="l" r="r" t="t"/>
                <a:pathLst>
                  <a:path extrusionOk="0" h="3671" w="4174">
                    <a:moveTo>
                      <a:pt x="138" y="1"/>
                    </a:moveTo>
                    <a:cubicBezTo>
                      <a:pt x="92" y="1144"/>
                      <a:pt x="47" y="2345"/>
                      <a:pt x="1" y="3556"/>
                    </a:cubicBezTo>
                    <a:lnTo>
                      <a:pt x="1944" y="3614"/>
                    </a:lnTo>
                    <a:lnTo>
                      <a:pt x="4093" y="3671"/>
                    </a:lnTo>
                    <a:cubicBezTo>
                      <a:pt x="4116" y="2447"/>
                      <a:pt x="4139" y="1259"/>
                      <a:pt x="4174" y="115"/>
                    </a:cubicBezTo>
                    <a:lnTo>
                      <a:pt x="2241" y="58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6"/>
              <p:cNvSpPr/>
              <p:nvPr/>
            </p:nvSpPr>
            <p:spPr>
              <a:xfrm>
                <a:off x="4524767" y="4242487"/>
                <a:ext cx="125249" cy="127212"/>
              </a:xfrm>
              <a:custGeom>
                <a:rect b="b" l="l" r="r" t="t"/>
                <a:pathLst>
                  <a:path extrusionOk="0" h="3694" w="3637">
                    <a:moveTo>
                      <a:pt x="1" y="1"/>
                    </a:moveTo>
                    <a:cubicBezTo>
                      <a:pt x="1" y="309"/>
                      <a:pt x="1" y="618"/>
                      <a:pt x="12" y="915"/>
                    </a:cubicBezTo>
                    <a:cubicBezTo>
                      <a:pt x="24" y="1921"/>
                      <a:pt x="47" y="2813"/>
                      <a:pt x="58" y="3579"/>
                    </a:cubicBezTo>
                    <a:cubicBezTo>
                      <a:pt x="1418" y="3625"/>
                      <a:pt x="2642" y="3659"/>
                      <a:pt x="3636" y="3693"/>
                    </a:cubicBezTo>
                    <a:cubicBezTo>
                      <a:pt x="3625" y="3007"/>
                      <a:pt x="3613" y="2230"/>
                      <a:pt x="3613" y="1373"/>
                    </a:cubicBezTo>
                    <a:cubicBezTo>
                      <a:pt x="3602" y="961"/>
                      <a:pt x="3602" y="527"/>
                      <a:pt x="3602" y="81"/>
                    </a:cubicBezTo>
                    <a:cubicBezTo>
                      <a:pt x="2596" y="58"/>
                      <a:pt x="1373" y="35"/>
                      <a:pt x="1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6"/>
              <p:cNvSpPr/>
              <p:nvPr/>
            </p:nvSpPr>
            <p:spPr>
              <a:xfrm>
                <a:off x="4651156" y="4245242"/>
                <a:ext cx="49246" cy="125249"/>
              </a:xfrm>
              <a:custGeom>
                <a:rect b="b" l="l" r="r" t="t"/>
                <a:pathLst>
                  <a:path extrusionOk="0" h="3637" w="1430">
                    <a:moveTo>
                      <a:pt x="1" y="1"/>
                    </a:moveTo>
                    <a:cubicBezTo>
                      <a:pt x="1" y="447"/>
                      <a:pt x="1" y="881"/>
                      <a:pt x="1" y="1293"/>
                    </a:cubicBezTo>
                    <a:cubicBezTo>
                      <a:pt x="1" y="2150"/>
                      <a:pt x="12" y="2927"/>
                      <a:pt x="23" y="3613"/>
                    </a:cubicBezTo>
                    <a:lnTo>
                      <a:pt x="767" y="3636"/>
                    </a:lnTo>
                    <a:cubicBezTo>
                      <a:pt x="972" y="2596"/>
                      <a:pt x="1201" y="1361"/>
                      <a:pt x="1430" y="35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6"/>
              <p:cNvSpPr/>
              <p:nvPr/>
            </p:nvSpPr>
            <p:spPr>
              <a:xfrm>
                <a:off x="4657458" y="3633820"/>
                <a:ext cx="53171" cy="107927"/>
              </a:xfrm>
              <a:custGeom>
                <a:rect b="b" l="l" r="r" t="t"/>
                <a:pathLst>
                  <a:path extrusionOk="0" h="3134" w="1544">
                    <a:moveTo>
                      <a:pt x="46" y="1"/>
                    </a:moveTo>
                    <a:cubicBezTo>
                      <a:pt x="35" y="995"/>
                      <a:pt x="23" y="2024"/>
                      <a:pt x="1" y="3076"/>
                    </a:cubicBezTo>
                    <a:lnTo>
                      <a:pt x="1544" y="3133"/>
                    </a:lnTo>
                    <a:cubicBezTo>
                      <a:pt x="846" y="824"/>
                      <a:pt x="332" y="481"/>
                      <a:pt x="46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6"/>
              <p:cNvSpPr/>
              <p:nvPr/>
            </p:nvSpPr>
            <p:spPr>
              <a:xfrm>
                <a:off x="4373581" y="3861011"/>
                <a:ext cx="148460" cy="126386"/>
              </a:xfrm>
              <a:custGeom>
                <a:rect b="b" l="l" r="r" t="t"/>
                <a:pathLst>
                  <a:path extrusionOk="0" h="3670" w="4311">
                    <a:moveTo>
                      <a:pt x="138" y="0"/>
                    </a:moveTo>
                    <a:cubicBezTo>
                      <a:pt x="92" y="1223"/>
                      <a:pt x="47" y="2412"/>
                      <a:pt x="1" y="3555"/>
                    </a:cubicBezTo>
                    <a:lnTo>
                      <a:pt x="1624" y="3601"/>
                    </a:lnTo>
                    <a:lnTo>
                      <a:pt x="4288" y="3670"/>
                    </a:lnTo>
                    <a:cubicBezTo>
                      <a:pt x="4288" y="2527"/>
                      <a:pt x="4299" y="1338"/>
                      <a:pt x="4311" y="114"/>
                    </a:cubicBezTo>
                    <a:lnTo>
                      <a:pt x="1933" y="46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6"/>
              <p:cNvSpPr/>
              <p:nvPr/>
            </p:nvSpPr>
            <p:spPr>
              <a:xfrm>
                <a:off x="4655495" y="3742095"/>
                <a:ext cx="77967" cy="126007"/>
              </a:xfrm>
              <a:custGeom>
                <a:rect b="b" l="l" r="r" t="t"/>
                <a:pathLst>
                  <a:path extrusionOk="0" h="3659" w="2264">
                    <a:moveTo>
                      <a:pt x="58" y="1"/>
                    </a:moveTo>
                    <a:cubicBezTo>
                      <a:pt x="46" y="755"/>
                      <a:pt x="35" y="1510"/>
                      <a:pt x="23" y="2276"/>
                    </a:cubicBezTo>
                    <a:cubicBezTo>
                      <a:pt x="12" y="2710"/>
                      <a:pt x="12" y="3144"/>
                      <a:pt x="0" y="3579"/>
                    </a:cubicBezTo>
                    <a:cubicBezTo>
                      <a:pt x="915" y="3613"/>
                      <a:pt x="1692" y="3636"/>
                      <a:pt x="2264" y="3659"/>
                    </a:cubicBezTo>
                    <a:cubicBezTo>
                      <a:pt x="2241" y="2801"/>
                      <a:pt x="2127" y="1944"/>
                      <a:pt x="1921" y="1109"/>
                    </a:cubicBezTo>
                    <a:cubicBezTo>
                      <a:pt x="1818" y="709"/>
                      <a:pt x="1727" y="355"/>
                      <a:pt x="1624" y="35"/>
                    </a:cubicBezTo>
                    <a:cubicBezTo>
                      <a:pt x="1166" y="23"/>
                      <a:pt x="641" y="12"/>
                      <a:pt x="58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6"/>
              <p:cNvSpPr/>
              <p:nvPr/>
            </p:nvSpPr>
            <p:spPr>
              <a:xfrm>
                <a:off x="4378713" y="3735414"/>
                <a:ext cx="145705" cy="126386"/>
              </a:xfrm>
              <a:custGeom>
                <a:rect b="b" l="l" r="r" t="t"/>
                <a:pathLst>
                  <a:path extrusionOk="0" h="3670" w="4231">
                    <a:moveTo>
                      <a:pt x="138" y="0"/>
                    </a:moveTo>
                    <a:cubicBezTo>
                      <a:pt x="126" y="389"/>
                      <a:pt x="104" y="778"/>
                      <a:pt x="92" y="1178"/>
                    </a:cubicBezTo>
                    <a:cubicBezTo>
                      <a:pt x="58" y="1978"/>
                      <a:pt x="35" y="2778"/>
                      <a:pt x="1" y="3556"/>
                    </a:cubicBezTo>
                    <a:lnTo>
                      <a:pt x="1784" y="3601"/>
                    </a:lnTo>
                    <a:lnTo>
                      <a:pt x="4173" y="3670"/>
                    </a:lnTo>
                    <a:cubicBezTo>
                      <a:pt x="4173" y="3098"/>
                      <a:pt x="4185" y="2515"/>
                      <a:pt x="4196" y="1921"/>
                    </a:cubicBezTo>
                    <a:cubicBezTo>
                      <a:pt x="4208" y="1303"/>
                      <a:pt x="4208" y="698"/>
                      <a:pt x="4230" y="103"/>
                    </a:cubicBezTo>
                    <a:lnTo>
                      <a:pt x="2081" y="46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6"/>
              <p:cNvSpPr/>
              <p:nvPr/>
            </p:nvSpPr>
            <p:spPr>
              <a:xfrm>
                <a:off x="4524388" y="3864937"/>
                <a:ext cx="127591" cy="126420"/>
              </a:xfrm>
              <a:custGeom>
                <a:rect b="b" l="l" r="r" t="t"/>
                <a:pathLst>
                  <a:path extrusionOk="0" h="3671" w="3705">
                    <a:moveTo>
                      <a:pt x="35" y="0"/>
                    </a:moveTo>
                    <a:cubicBezTo>
                      <a:pt x="12" y="1224"/>
                      <a:pt x="12" y="2413"/>
                      <a:pt x="0" y="3556"/>
                    </a:cubicBezTo>
                    <a:cubicBezTo>
                      <a:pt x="1372" y="3601"/>
                      <a:pt x="2607" y="3636"/>
                      <a:pt x="3659" y="3670"/>
                    </a:cubicBezTo>
                    <a:cubicBezTo>
                      <a:pt x="3670" y="2515"/>
                      <a:pt x="3693" y="1315"/>
                      <a:pt x="3704" y="92"/>
                    </a:cubicBezTo>
                    <a:cubicBezTo>
                      <a:pt x="2653" y="69"/>
                      <a:pt x="1395" y="35"/>
                      <a:pt x="35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6"/>
              <p:cNvSpPr/>
              <p:nvPr/>
            </p:nvSpPr>
            <p:spPr>
              <a:xfrm>
                <a:off x="4525559" y="3738961"/>
                <a:ext cx="128383" cy="126386"/>
              </a:xfrm>
              <a:custGeom>
                <a:rect b="b" l="l" r="r" t="t"/>
                <a:pathLst>
                  <a:path extrusionOk="0" h="3670" w="3728">
                    <a:moveTo>
                      <a:pt x="58" y="0"/>
                    </a:moveTo>
                    <a:cubicBezTo>
                      <a:pt x="47" y="606"/>
                      <a:pt x="35" y="1212"/>
                      <a:pt x="24" y="1818"/>
                    </a:cubicBezTo>
                    <a:cubicBezTo>
                      <a:pt x="12" y="2412"/>
                      <a:pt x="1" y="2984"/>
                      <a:pt x="1" y="3567"/>
                    </a:cubicBezTo>
                    <a:cubicBezTo>
                      <a:pt x="1361" y="3601"/>
                      <a:pt x="2619" y="3636"/>
                      <a:pt x="3682" y="3670"/>
                    </a:cubicBezTo>
                    <a:cubicBezTo>
                      <a:pt x="3682" y="3235"/>
                      <a:pt x="3693" y="2801"/>
                      <a:pt x="3693" y="2367"/>
                    </a:cubicBezTo>
                    <a:cubicBezTo>
                      <a:pt x="3705" y="1589"/>
                      <a:pt x="3716" y="835"/>
                      <a:pt x="3728" y="92"/>
                    </a:cubicBezTo>
                    <a:cubicBezTo>
                      <a:pt x="2664" y="69"/>
                      <a:pt x="1418" y="34"/>
                      <a:pt x="58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6"/>
              <p:cNvSpPr/>
              <p:nvPr/>
            </p:nvSpPr>
            <p:spPr>
              <a:xfrm>
                <a:off x="4655874" y="3153127"/>
                <a:ext cx="84303" cy="83098"/>
              </a:xfrm>
              <a:custGeom>
                <a:rect b="b" l="l" r="r" t="t"/>
                <a:pathLst>
                  <a:path extrusionOk="0" h="2413" w="2448">
                    <a:moveTo>
                      <a:pt x="149" y="0"/>
                    </a:moveTo>
                    <a:cubicBezTo>
                      <a:pt x="104" y="80"/>
                      <a:pt x="58" y="160"/>
                      <a:pt x="1" y="229"/>
                    </a:cubicBezTo>
                    <a:cubicBezTo>
                      <a:pt x="12" y="297"/>
                      <a:pt x="12" y="377"/>
                      <a:pt x="24" y="492"/>
                    </a:cubicBezTo>
                    <a:cubicBezTo>
                      <a:pt x="24" y="755"/>
                      <a:pt x="35" y="1132"/>
                      <a:pt x="58" y="1612"/>
                    </a:cubicBezTo>
                    <a:cubicBezTo>
                      <a:pt x="58" y="1784"/>
                      <a:pt x="69" y="1967"/>
                      <a:pt x="69" y="2161"/>
                    </a:cubicBezTo>
                    <a:cubicBezTo>
                      <a:pt x="69" y="2218"/>
                      <a:pt x="81" y="2275"/>
                      <a:pt x="81" y="2344"/>
                    </a:cubicBezTo>
                    <a:cubicBezTo>
                      <a:pt x="950" y="2367"/>
                      <a:pt x="1738" y="2389"/>
                      <a:pt x="2447" y="2412"/>
                    </a:cubicBezTo>
                    <a:cubicBezTo>
                      <a:pt x="2036" y="1235"/>
                      <a:pt x="1121" y="480"/>
                      <a:pt x="149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5" name="Google Shape;885;p6"/>
              <p:cNvSpPr/>
              <p:nvPr/>
            </p:nvSpPr>
            <p:spPr>
              <a:xfrm>
                <a:off x="4637381" y="3161392"/>
                <a:ext cx="19319" cy="56340"/>
              </a:xfrm>
              <a:custGeom>
                <a:rect b="b" l="l" r="r" t="t"/>
                <a:pathLst>
                  <a:path extrusionOk="0" h="1636" w="561">
                    <a:moveTo>
                      <a:pt x="538" y="0"/>
                    </a:moveTo>
                    <a:cubicBezTo>
                      <a:pt x="515" y="12"/>
                      <a:pt x="515" y="35"/>
                      <a:pt x="503" y="46"/>
                    </a:cubicBezTo>
                    <a:cubicBezTo>
                      <a:pt x="481" y="57"/>
                      <a:pt x="469" y="80"/>
                      <a:pt x="446" y="103"/>
                    </a:cubicBezTo>
                    <a:cubicBezTo>
                      <a:pt x="343" y="320"/>
                      <a:pt x="195" y="526"/>
                      <a:pt x="0" y="698"/>
                    </a:cubicBezTo>
                    <a:cubicBezTo>
                      <a:pt x="275" y="949"/>
                      <a:pt x="469" y="1269"/>
                      <a:pt x="561" y="1635"/>
                    </a:cubicBezTo>
                    <a:lnTo>
                      <a:pt x="561" y="1372"/>
                    </a:lnTo>
                    <a:cubicBezTo>
                      <a:pt x="549" y="892"/>
                      <a:pt x="538" y="515"/>
                      <a:pt x="538" y="252"/>
                    </a:cubicBezTo>
                    <a:lnTo>
                      <a:pt x="538" y="0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Google Shape;886;p6"/>
              <p:cNvSpPr/>
              <p:nvPr/>
            </p:nvSpPr>
            <p:spPr>
              <a:xfrm>
                <a:off x="4278324" y="3344468"/>
                <a:ext cx="116950" cy="136235"/>
              </a:xfrm>
              <a:custGeom>
                <a:rect b="b" l="l" r="r" t="t"/>
                <a:pathLst>
                  <a:path extrusionOk="0" h="3956" w="3396">
                    <a:moveTo>
                      <a:pt x="229" y="0"/>
                    </a:moveTo>
                    <a:cubicBezTo>
                      <a:pt x="183" y="355"/>
                      <a:pt x="149" y="709"/>
                      <a:pt x="103" y="1086"/>
                    </a:cubicBezTo>
                    <a:cubicBezTo>
                      <a:pt x="69" y="1418"/>
                      <a:pt x="35" y="1738"/>
                      <a:pt x="0" y="2058"/>
                    </a:cubicBezTo>
                    <a:cubicBezTo>
                      <a:pt x="23" y="2561"/>
                      <a:pt x="126" y="3304"/>
                      <a:pt x="389" y="3876"/>
                    </a:cubicBezTo>
                    <a:lnTo>
                      <a:pt x="3247" y="3956"/>
                    </a:lnTo>
                    <a:cubicBezTo>
                      <a:pt x="3304" y="2561"/>
                      <a:pt x="3350" y="1258"/>
                      <a:pt x="3396" y="92"/>
                    </a:cubicBezTo>
                    <a:lnTo>
                      <a:pt x="229" y="0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7" name="Google Shape;887;p6"/>
              <p:cNvSpPr/>
              <p:nvPr/>
            </p:nvSpPr>
            <p:spPr>
              <a:xfrm>
                <a:off x="4539747" y="3233817"/>
                <a:ext cx="61850" cy="115400"/>
              </a:xfrm>
              <a:custGeom>
                <a:rect b="b" l="l" r="r" t="t"/>
                <a:pathLst>
                  <a:path extrusionOk="0" h="3351" w="1796">
                    <a:moveTo>
                      <a:pt x="149" y="1"/>
                    </a:moveTo>
                    <a:cubicBezTo>
                      <a:pt x="103" y="790"/>
                      <a:pt x="69" y="1727"/>
                      <a:pt x="12" y="2779"/>
                    </a:cubicBezTo>
                    <a:cubicBezTo>
                      <a:pt x="12" y="2962"/>
                      <a:pt x="0" y="3133"/>
                      <a:pt x="0" y="3316"/>
                    </a:cubicBezTo>
                    <a:lnTo>
                      <a:pt x="1269" y="3350"/>
                    </a:lnTo>
                    <a:cubicBezTo>
                      <a:pt x="1326" y="3339"/>
                      <a:pt x="1395" y="3328"/>
                      <a:pt x="1464" y="3328"/>
                    </a:cubicBezTo>
                    <a:cubicBezTo>
                      <a:pt x="1429" y="3282"/>
                      <a:pt x="1418" y="3247"/>
                      <a:pt x="1429" y="3236"/>
                    </a:cubicBezTo>
                    <a:lnTo>
                      <a:pt x="1452" y="3236"/>
                    </a:lnTo>
                    <a:cubicBezTo>
                      <a:pt x="1304" y="3087"/>
                      <a:pt x="1212" y="2893"/>
                      <a:pt x="1212" y="2687"/>
                    </a:cubicBezTo>
                    <a:cubicBezTo>
                      <a:pt x="1212" y="2253"/>
                      <a:pt x="1509" y="1876"/>
                      <a:pt x="1795" y="1521"/>
                    </a:cubicBezTo>
                    <a:cubicBezTo>
                      <a:pt x="1521" y="1075"/>
                      <a:pt x="1406" y="550"/>
                      <a:pt x="1452" y="35"/>
                    </a:cubicBez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6"/>
              <p:cNvSpPr/>
              <p:nvPr/>
            </p:nvSpPr>
            <p:spPr>
              <a:xfrm>
                <a:off x="4387770" y="3483840"/>
                <a:ext cx="143329" cy="126007"/>
              </a:xfrm>
              <a:custGeom>
                <a:rect b="b" l="l" r="r" t="t"/>
                <a:pathLst>
                  <a:path extrusionOk="0" h="3659" w="4162">
                    <a:moveTo>
                      <a:pt x="138" y="0"/>
                    </a:moveTo>
                    <a:cubicBezTo>
                      <a:pt x="92" y="1120"/>
                      <a:pt x="46" y="2321"/>
                      <a:pt x="1" y="3556"/>
                    </a:cubicBezTo>
                    <a:lnTo>
                      <a:pt x="2115" y="3613"/>
                    </a:lnTo>
                    <a:lnTo>
                      <a:pt x="4048" y="3658"/>
                    </a:lnTo>
                    <a:cubicBezTo>
                      <a:pt x="4082" y="2424"/>
                      <a:pt x="4128" y="1235"/>
                      <a:pt x="4162" y="103"/>
                    </a:cubicBezTo>
                    <a:lnTo>
                      <a:pt x="2424" y="57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9" name="Google Shape;889;p6"/>
              <p:cNvSpPr/>
              <p:nvPr/>
            </p:nvSpPr>
            <p:spPr>
              <a:xfrm>
                <a:off x="4656287" y="3151164"/>
                <a:ext cx="1997" cy="3960"/>
              </a:xfrm>
              <a:custGeom>
                <a:rect b="b" l="l" r="r" t="t"/>
                <a:pathLst>
                  <a:path extrusionOk="0" h="115" w="58">
                    <a:moveTo>
                      <a:pt x="35" y="0"/>
                    </a:moveTo>
                    <a:cubicBezTo>
                      <a:pt x="23" y="34"/>
                      <a:pt x="12" y="80"/>
                      <a:pt x="0" y="114"/>
                    </a:cubicBezTo>
                    <a:cubicBezTo>
                      <a:pt x="23" y="80"/>
                      <a:pt x="35" y="46"/>
                      <a:pt x="57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6"/>
              <p:cNvSpPr/>
              <p:nvPr/>
            </p:nvSpPr>
            <p:spPr>
              <a:xfrm>
                <a:off x="4392488" y="3347601"/>
                <a:ext cx="144534" cy="136648"/>
              </a:xfrm>
              <a:custGeom>
                <a:rect b="b" l="l" r="r" t="t"/>
                <a:pathLst>
                  <a:path extrusionOk="0" h="3968" w="4197">
                    <a:moveTo>
                      <a:pt x="149" y="1"/>
                    </a:moveTo>
                    <a:cubicBezTo>
                      <a:pt x="104" y="1178"/>
                      <a:pt x="58" y="2470"/>
                      <a:pt x="1" y="3865"/>
                    </a:cubicBezTo>
                    <a:cubicBezTo>
                      <a:pt x="732" y="3876"/>
                      <a:pt x="1498" y="3899"/>
                      <a:pt x="2287" y="3922"/>
                    </a:cubicBezTo>
                    <a:lnTo>
                      <a:pt x="4036" y="3968"/>
                    </a:lnTo>
                    <a:cubicBezTo>
                      <a:pt x="4036" y="3773"/>
                      <a:pt x="4048" y="3590"/>
                      <a:pt x="4059" y="3396"/>
                    </a:cubicBezTo>
                    <a:lnTo>
                      <a:pt x="4059" y="3396"/>
                    </a:lnTo>
                    <a:cubicBezTo>
                      <a:pt x="3856" y="3449"/>
                      <a:pt x="3654" y="3476"/>
                      <a:pt x="3451" y="3476"/>
                    </a:cubicBezTo>
                    <a:cubicBezTo>
                      <a:pt x="3345" y="3476"/>
                      <a:pt x="3239" y="3469"/>
                      <a:pt x="3133" y="3453"/>
                    </a:cubicBezTo>
                    <a:cubicBezTo>
                      <a:pt x="2722" y="3396"/>
                      <a:pt x="2333" y="3236"/>
                      <a:pt x="2013" y="2984"/>
                    </a:cubicBezTo>
                    <a:cubicBezTo>
                      <a:pt x="1910" y="2904"/>
                      <a:pt x="1818" y="2824"/>
                      <a:pt x="1738" y="2733"/>
                    </a:cubicBezTo>
                    <a:cubicBezTo>
                      <a:pt x="1681" y="2664"/>
                      <a:pt x="1647" y="2630"/>
                      <a:pt x="1658" y="2619"/>
                    </a:cubicBezTo>
                    <a:lnTo>
                      <a:pt x="1658" y="2619"/>
                    </a:lnTo>
                    <a:cubicBezTo>
                      <a:pt x="1658" y="2619"/>
                      <a:pt x="1796" y="2756"/>
                      <a:pt x="2047" y="2927"/>
                    </a:cubicBezTo>
                    <a:cubicBezTo>
                      <a:pt x="2379" y="3156"/>
                      <a:pt x="2756" y="3305"/>
                      <a:pt x="3145" y="3362"/>
                    </a:cubicBezTo>
                    <a:cubicBezTo>
                      <a:pt x="3255" y="3374"/>
                      <a:pt x="3366" y="3380"/>
                      <a:pt x="3476" y="3380"/>
                    </a:cubicBezTo>
                    <a:cubicBezTo>
                      <a:pt x="3673" y="3380"/>
                      <a:pt x="3869" y="3360"/>
                      <a:pt x="4059" y="3316"/>
                    </a:cubicBezTo>
                    <a:cubicBezTo>
                      <a:pt x="4105" y="2173"/>
                      <a:pt x="4151" y="1087"/>
                      <a:pt x="4196" y="104"/>
                    </a:cubicBezTo>
                    <a:lnTo>
                      <a:pt x="1990" y="46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p6"/>
              <p:cNvSpPr/>
              <p:nvPr/>
            </p:nvSpPr>
            <p:spPr>
              <a:xfrm>
                <a:off x="4658250" y="3236572"/>
                <a:ext cx="102383" cy="118155"/>
              </a:xfrm>
              <a:custGeom>
                <a:rect b="b" l="l" r="r" t="t"/>
                <a:pathLst>
                  <a:path extrusionOk="0" h="3431" w="2973">
                    <a:moveTo>
                      <a:pt x="0" y="1"/>
                    </a:moveTo>
                    <a:lnTo>
                      <a:pt x="0" y="35"/>
                    </a:lnTo>
                    <a:cubicBezTo>
                      <a:pt x="12" y="321"/>
                      <a:pt x="23" y="630"/>
                      <a:pt x="23" y="973"/>
                    </a:cubicBezTo>
                    <a:cubicBezTo>
                      <a:pt x="35" y="1658"/>
                      <a:pt x="46" y="2447"/>
                      <a:pt x="58" y="3316"/>
                    </a:cubicBezTo>
                    <a:lnTo>
                      <a:pt x="58" y="3339"/>
                    </a:lnTo>
                    <a:cubicBezTo>
                      <a:pt x="1292" y="3373"/>
                      <a:pt x="2298" y="3408"/>
                      <a:pt x="2973" y="3430"/>
                    </a:cubicBezTo>
                    <a:cubicBezTo>
                      <a:pt x="2893" y="2767"/>
                      <a:pt x="2744" y="1864"/>
                      <a:pt x="2538" y="618"/>
                    </a:cubicBezTo>
                    <a:cubicBezTo>
                      <a:pt x="2504" y="435"/>
                      <a:pt x="2458" y="241"/>
                      <a:pt x="2401" y="5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892;p6"/>
              <p:cNvSpPr/>
              <p:nvPr/>
            </p:nvSpPr>
            <p:spPr>
              <a:xfrm>
                <a:off x="4534616" y="3351527"/>
                <a:ext cx="123252" cy="136648"/>
              </a:xfrm>
              <a:custGeom>
                <a:rect b="b" l="l" r="r" t="t"/>
                <a:pathLst>
                  <a:path extrusionOk="0" h="3968" w="3579">
                    <a:moveTo>
                      <a:pt x="138" y="1"/>
                    </a:moveTo>
                    <a:cubicBezTo>
                      <a:pt x="104" y="973"/>
                      <a:pt x="58" y="2036"/>
                      <a:pt x="24" y="3179"/>
                    </a:cubicBezTo>
                    <a:cubicBezTo>
                      <a:pt x="81" y="3168"/>
                      <a:pt x="138" y="3145"/>
                      <a:pt x="195" y="3122"/>
                    </a:cubicBezTo>
                    <a:cubicBezTo>
                      <a:pt x="456" y="3038"/>
                      <a:pt x="621" y="2936"/>
                      <a:pt x="657" y="2936"/>
                    </a:cubicBezTo>
                    <a:cubicBezTo>
                      <a:pt x="661" y="2936"/>
                      <a:pt x="663" y="2937"/>
                      <a:pt x="664" y="2939"/>
                    </a:cubicBezTo>
                    <a:cubicBezTo>
                      <a:pt x="664" y="2950"/>
                      <a:pt x="629" y="2973"/>
                      <a:pt x="549" y="3019"/>
                    </a:cubicBezTo>
                    <a:cubicBezTo>
                      <a:pt x="447" y="3088"/>
                      <a:pt x="332" y="3145"/>
                      <a:pt x="218" y="3191"/>
                    </a:cubicBezTo>
                    <a:cubicBezTo>
                      <a:pt x="161" y="3213"/>
                      <a:pt x="92" y="3236"/>
                      <a:pt x="12" y="3259"/>
                    </a:cubicBezTo>
                    <a:cubicBezTo>
                      <a:pt x="12" y="3465"/>
                      <a:pt x="1" y="3659"/>
                      <a:pt x="1" y="3865"/>
                    </a:cubicBezTo>
                    <a:lnTo>
                      <a:pt x="3522" y="3968"/>
                    </a:lnTo>
                    <a:lnTo>
                      <a:pt x="3545" y="1659"/>
                    </a:lnTo>
                    <a:cubicBezTo>
                      <a:pt x="2516" y="1567"/>
                      <a:pt x="1761" y="1487"/>
                      <a:pt x="1761" y="1464"/>
                    </a:cubicBezTo>
                    <a:cubicBezTo>
                      <a:pt x="1761" y="1460"/>
                      <a:pt x="1792" y="1457"/>
                      <a:pt x="1850" y="1457"/>
                    </a:cubicBezTo>
                    <a:cubicBezTo>
                      <a:pt x="2083" y="1457"/>
                      <a:pt x="2747" y="1494"/>
                      <a:pt x="3579" y="1567"/>
                    </a:cubicBezTo>
                    <a:lnTo>
                      <a:pt x="3579" y="81"/>
                    </a:lnTo>
                    <a:lnTo>
                      <a:pt x="2196" y="47"/>
                    </a:lnTo>
                    <a:cubicBezTo>
                      <a:pt x="2161" y="52"/>
                      <a:pt x="2130" y="55"/>
                      <a:pt x="2099" y="55"/>
                    </a:cubicBezTo>
                    <a:cubicBezTo>
                      <a:pt x="2067" y="55"/>
                      <a:pt x="2036" y="52"/>
                      <a:pt x="2001" y="47"/>
                    </a:cubicBezTo>
                    <a:lnTo>
                      <a:pt x="1864" y="47"/>
                    </a:lnTo>
                    <a:cubicBezTo>
                      <a:pt x="1876" y="58"/>
                      <a:pt x="1887" y="70"/>
                      <a:pt x="1887" y="81"/>
                    </a:cubicBezTo>
                    <a:cubicBezTo>
                      <a:pt x="1882" y="86"/>
                      <a:pt x="1872" y="88"/>
                      <a:pt x="1858" y="88"/>
                    </a:cubicBezTo>
                    <a:cubicBezTo>
                      <a:pt x="1838" y="88"/>
                      <a:pt x="1811" y="83"/>
                      <a:pt x="1784" y="70"/>
                    </a:cubicBezTo>
                    <a:lnTo>
                      <a:pt x="1784" y="70"/>
                    </a:lnTo>
                    <a:lnTo>
                      <a:pt x="1796" y="104"/>
                    </a:lnTo>
                    <a:cubicBezTo>
                      <a:pt x="1807" y="115"/>
                      <a:pt x="1830" y="138"/>
                      <a:pt x="1841" y="161"/>
                    </a:cubicBezTo>
                    <a:cubicBezTo>
                      <a:pt x="2024" y="447"/>
                      <a:pt x="2036" y="801"/>
                      <a:pt x="1887" y="1098"/>
                    </a:cubicBezTo>
                    <a:cubicBezTo>
                      <a:pt x="1864" y="1144"/>
                      <a:pt x="1830" y="1178"/>
                      <a:pt x="1796" y="1213"/>
                    </a:cubicBezTo>
                    <a:cubicBezTo>
                      <a:pt x="1773" y="1236"/>
                      <a:pt x="1761" y="1247"/>
                      <a:pt x="1750" y="1247"/>
                    </a:cubicBezTo>
                    <a:cubicBezTo>
                      <a:pt x="1750" y="1247"/>
                      <a:pt x="1750" y="1224"/>
                      <a:pt x="1773" y="1190"/>
                    </a:cubicBezTo>
                    <a:cubicBezTo>
                      <a:pt x="1784" y="1167"/>
                      <a:pt x="1807" y="1121"/>
                      <a:pt x="1818" y="1064"/>
                    </a:cubicBezTo>
                    <a:cubicBezTo>
                      <a:pt x="1921" y="824"/>
                      <a:pt x="1921" y="561"/>
                      <a:pt x="1841" y="321"/>
                    </a:cubicBezTo>
                    <a:lnTo>
                      <a:pt x="1841" y="321"/>
                    </a:lnTo>
                    <a:cubicBezTo>
                      <a:pt x="1910" y="961"/>
                      <a:pt x="1567" y="1579"/>
                      <a:pt x="984" y="1864"/>
                    </a:cubicBezTo>
                    <a:cubicBezTo>
                      <a:pt x="1018" y="1716"/>
                      <a:pt x="1052" y="1579"/>
                      <a:pt x="1075" y="1430"/>
                    </a:cubicBezTo>
                    <a:lnTo>
                      <a:pt x="1075" y="1430"/>
                    </a:lnTo>
                    <a:cubicBezTo>
                      <a:pt x="961" y="1579"/>
                      <a:pt x="778" y="1659"/>
                      <a:pt x="595" y="1659"/>
                    </a:cubicBezTo>
                    <a:cubicBezTo>
                      <a:pt x="618" y="1464"/>
                      <a:pt x="664" y="1281"/>
                      <a:pt x="755" y="1098"/>
                    </a:cubicBezTo>
                    <a:lnTo>
                      <a:pt x="755" y="1098"/>
                    </a:lnTo>
                    <a:lnTo>
                      <a:pt x="424" y="1236"/>
                    </a:lnTo>
                    <a:cubicBezTo>
                      <a:pt x="412" y="893"/>
                      <a:pt x="538" y="561"/>
                      <a:pt x="778" y="310"/>
                    </a:cubicBezTo>
                    <a:cubicBezTo>
                      <a:pt x="892" y="195"/>
                      <a:pt x="1030" y="92"/>
                      <a:pt x="1178" y="24"/>
                    </a:cubicBez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p6"/>
              <p:cNvSpPr/>
              <p:nvPr/>
            </p:nvSpPr>
            <p:spPr>
              <a:xfrm>
                <a:off x="4660213" y="3353904"/>
                <a:ext cx="108685" cy="62229"/>
              </a:xfrm>
              <a:custGeom>
                <a:rect b="b" l="l" r="r" t="t"/>
                <a:pathLst>
                  <a:path extrusionOk="0" h="1807" w="3156">
                    <a:moveTo>
                      <a:pt x="1" y="1"/>
                    </a:moveTo>
                    <a:cubicBezTo>
                      <a:pt x="1" y="481"/>
                      <a:pt x="1" y="984"/>
                      <a:pt x="12" y="1498"/>
                    </a:cubicBezTo>
                    <a:lnTo>
                      <a:pt x="561" y="1544"/>
                    </a:lnTo>
                    <a:cubicBezTo>
                      <a:pt x="1898" y="1658"/>
                      <a:pt x="2984" y="1773"/>
                      <a:pt x="2984" y="1795"/>
                    </a:cubicBezTo>
                    <a:cubicBezTo>
                      <a:pt x="2975" y="1798"/>
                      <a:pt x="2966" y="1800"/>
                      <a:pt x="2957" y="1801"/>
                    </a:cubicBezTo>
                    <a:lnTo>
                      <a:pt x="2957" y="1801"/>
                    </a:lnTo>
                    <a:lnTo>
                      <a:pt x="2847" y="1795"/>
                    </a:lnTo>
                    <a:lnTo>
                      <a:pt x="2847" y="1795"/>
                    </a:lnTo>
                    <a:cubicBezTo>
                      <a:pt x="2870" y="1801"/>
                      <a:pt x="2893" y="1804"/>
                      <a:pt x="2916" y="1804"/>
                    </a:cubicBezTo>
                    <a:cubicBezTo>
                      <a:pt x="2929" y="1804"/>
                      <a:pt x="2943" y="1803"/>
                      <a:pt x="2957" y="1801"/>
                    </a:cubicBezTo>
                    <a:lnTo>
                      <a:pt x="2957" y="1801"/>
                    </a:lnTo>
                    <a:lnTo>
                      <a:pt x="3076" y="1807"/>
                    </a:lnTo>
                    <a:cubicBezTo>
                      <a:pt x="3076" y="1807"/>
                      <a:pt x="3156" y="1681"/>
                      <a:pt x="2939" y="69"/>
                    </a:cubicBezTo>
                    <a:cubicBezTo>
                      <a:pt x="2253" y="58"/>
                      <a:pt x="1247" y="35"/>
                      <a:pt x="1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p6"/>
              <p:cNvSpPr/>
              <p:nvPr/>
            </p:nvSpPr>
            <p:spPr>
              <a:xfrm>
                <a:off x="4397619" y="3229891"/>
                <a:ext cx="145292" cy="118155"/>
              </a:xfrm>
              <a:custGeom>
                <a:rect b="b" l="l" r="r" t="t"/>
                <a:pathLst>
                  <a:path extrusionOk="0" h="3431" w="4219">
                    <a:moveTo>
                      <a:pt x="115" y="0"/>
                    </a:moveTo>
                    <a:cubicBezTo>
                      <a:pt x="92" y="686"/>
                      <a:pt x="69" y="1464"/>
                      <a:pt x="35" y="2333"/>
                    </a:cubicBezTo>
                    <a:cubicBezTo>
                      <a:pt x="23" y="2653"/>
                      <a:pt x="12" y="2984"/>
                      <a:pt x="0" y="3316"/>
                    </a:cubicBezTo>
                    <a:lnTo>
                      <a:pt x="1841" y="3373"/>
                    </a:lnTo>
                    <a:lnTo>
                      <a:pt x="4059" y="3430"/>
                    </a:lnTo>
                    <a:cubicBezTo>
                      <a:pt x="4059" y="3247"/>
                      <a:pt x="4070" y="3064"/>
                      <a:pt x="4082" y="2893"/>
                    </a:cubicBezTo>
                    <a:cubicBezTo>
                      <a:pt x="4127" y="1830"/>
                      <a:pt x="4173" y="904"/>
                      <a:pt x="4219" y="115"/>
                    </a:cubicBezTo>
                    <a:lnTo>
                      <a:pt x="3396" y="92"/>
                    </a:lnTo>
                    <a:cubicBezTo>
                      <a:pt x="2252" y="58"/>
                      <a:pt x="1144" y="23"/>
                      <a:pt x="115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6"/>
              <p:cNvSpPr/>
              <p:nvPr/>
            </p:nvSpPr>
            <p:spPr>
              <a:xfrm>
                <a:off x="4300778" y="3125163"/>
                <a:ext cx="103554" cy="101591"/>
              </a:xfrm>
              <a:custGeom>
                <a:rect b="b" l="l" r="r" t="t"/>
                <a:pathLst>
                  <a:path extrusionOk="0" h="2950" w="3007">
                    <a:moveTo>
                      <a:pt x="2925" y="0"/>
                    </a:moveTo>
                    <a:cubicBezTo>
                      <a:pt x="2026" y="0"/>
                      <a:pt x="1129" y="182"/>
                      <a:pt x="297" y="526"/>
                    </a:cubicBezTo>
                    <a:cubicBezTo>
                      <a:pt x="252" y="904"/>
                      <a:pt x="183" y="1395"/>
                      <a:pt x="114" y="1978"/>
                    </a:cubicBezTo>
                    <a:cubicBezTo>
                      <a:pt x="80" y="2253"/>
                      <a:pt x="46" y="2561"/>
                      <a:pt x="0" y="2881"/>
                    </a:cubicBezTo>
                    <a:cubicBezTo>
                      <a:pt x="857" y="2904"/>
                      <a:pt x="1829" y="2927"/>
                      <a:pt x="2881" y="2950"/>
                    </a:cubicBezTo>
                    <a:cubicBezTo>
                      <a:pt x="2915" y="2298"/>
                      <a:pt x="2938" y="1738"/>
                      <a:pt x="2950" y="1269"/>
                    </a:cubicBezTo>
                    <a:cubicBezTo>
                      <a:pt x="2972" y="801"/>
                      <a:pt x="2995" y="412"/>
                      <a:pt x="3007" y="149"/>
                    </a:cubicBezTo>
                    <a:cubicBezTo>
                      <a:pt x="3007" y="92"/>
                      <a:pt x="3007" y="46"/>
                      <a:pt x="3007" y="1"/>
                    </a:cubicBezTo>
                    <a:cubicBezTo>
                      <a:pt x="2979" y="0"/>
                      <a:pt x="2952" y="0"/>
                      <a:pt x="2925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896;p6"/>
              <p:cNvSpPr/>
              <p:nvPr/>
            </p:nvSpPr>
            <p:spPr>
              <a:xfrm>
                <a:off x="4293271" y="3481085"/>
                <a:ext cx="96907" cy="125215"/>
              </a:xfrm>
              <a:custGeom>
                <a:rect b="b" l="l" r="r" t="t"/>
                <a:pathLst>
                  <a:path extrusionOk="0" h="3636" w="2814">
                    <a:moveTo>
                      <a:pt x="1" y="0"/>
                    </a:moveTo>
                    <a:lnTo>
                      <a:pt x="1" y="0"/>
                    </a:lnTo>
                    <a:cubicBezTo>
                      <a:pt x="24" y="46"/>
                      <a:pt x="58" y="103"/>
                      <a:pt x="81" y="149"/>
                    </a:cubicBezTo>
                    <a:lnTo>
                      <a:pt x="1441" y="2401"/>
                    </a:lnTo>
                    <a:lnTo>
                      <a:pt x="1224" y="3601"/>
                    </a:lnTo>
                    <a:lnTo>
                      <a:pt x="2676" y="3636"/>
                    </a:lnTo>
                    <a:cubicBezTo>
                      <a:pt x="2722" y="2389"/>
                      <a:pt x="2767" y="1200"/>
                      <a:pt x="2813" y="80"/>
                    </a:cubicBezTo>
                    <a:cubicBezTo>
                      <a:pt x="1796" y="46"/>
                      <a:pt x="858" y="23"/>
                      <a:pt x="1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7" name="Google Shape;897;p6"/>
              <p:cNvSpPr/>
              <p:nvPr/>
            </p:nvSpPr>
            <p:spPr>
              <a:xfrm>
                <a:off x="4530277" y="3487766"/>
                <a:ext cx="125628" cy="126007"/>
              </a:xfrm>
              <a:custGeom>
                <a:rect b="b" l="l" r="r" t="t"/>
                <a:pathLst>
                  <a:path extrusionOk="0" h="3659" w="3648">
                    <a:moveTo>
                      <a:pt x="115" y="0"/>
                    </a:moveTo>
                    <a:cubicBezTo>
                      <a:pt x="81" y="1121"/>
                      <a:pt x="35" y="2310"/>
                      <a:pt x="1" y="3556"/>
                    </a:cubicBezTo>
                    <a:cubicBezTo>
                      <a:pt x="1327" y="3590"/>
                      <a:pt x="2539" y="3624"/>
                      <a:pt x="3591" y="3659"/>
                    </a:cubicBezTo>
                    <a:lnTo>
                      <a:pt x="3648" y="80"/>
                    </a:lnTo>
                    <a:cubicBezTo>
                      <a:pt x="2596" y="58"/>
                      <a:pt x="1396" y="35"/>
                      <a:pt x="115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8" name="Google Shape;898;p6"/>
              <p:cNvSpPr/>
              <p:nvPr/>
            </p:nvSpPr>
            <p:spPr>
              <a:xfrm>
                <a:off x="4281079" y="3733451"/>
                <a:ext cx="99249" cy="124423"/>
              </a:xfrm>
              <a:custGeom>
                <a:rect b="b" l="l" r="r" t="t"/>
                <a:pathLst>
                  <a:path extrusionOk="0" h="3613" w="2882">
                    <a:moveTo>
                      <a:pt x="789" y="0"/>
                    </a:moveTo>
                    <a:cubicBezTo>
                      <a:pt x="469" y="1166"/>
                      <a:pt x="195" y="2344"/>
                      <a:pt x="0" y="3544"/>
                    </a:cubicBezTo>
                    <a:lnTo>
                      <a:pt x="2744" y="3613"/>
                    </a:lnTo>
                    <a:cubicBezTo>
                      <a:pt x="2778" y="2824"/>
                      <a:pt x="2801" y="2035"/>
                      <a:pt x="2836" y="1235"/>
                    </a:cubicBezTo>
                    <a:cubicBezTo>
                      <a:pt x="2847" y="835"/>
                      <a:pt x="2858" y="446"/>
                      <a:pt x="2881" y="57"/>
                    </a:cubicBezTo>
                    <a:lnTo>
                      <a:pt x="789" y="0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9" name="Google Shape;899;p6"/>
              <p:cNvSpPr/>
              <p:nvPr/>
            </p:nvSpPr>
            <p:spPr>
              <a:xfrm>
                <a:off x="4401959" y="3124371"/>
                <a:ext cx="207107" cy="107514"/>
              </a:xfrm>
              <a:custGeom>
                <a:rect b="b" l="l" r="r" t="t"/>
                <a:pathLst>
                  <a:path extrusionOk="0" h="3122" w="6014">
                    <a:moveTo>
                      <a:pt x="4436" y="1"/>
                    </a:moveTo>
                    <a:cubicBezTo>
                      <a:pt x="4379" y="12"/>
                      <a:pt x="4321" y="24"/>
                      <a:pt x="4264" y="24"/>
                    </a:cubicBezTo>
                    <a:cubicBezTo>
                      <a:pt x="4161" y="24"/>
                      <a:pt x="4001" y="35"/>
                      <a:pt x="3807" y="46"/>
                    </a:cubicBezTo>
                    <a:cubicBezTo>
                      <a:pt x="3407" y="58"/>
                      <a:pt x="2858" y="58"/>
                      <a:pt x="2264" y="58"/>
                    </a:cubicBezTo>
                    <a:lnTo>
                      <a:pt x="720" y="46"/>
                    </a:lnTo>
                    <a:cubicBezTo>
                      <a:pt x="366" y="46"/>
                      <a:pt x="137" y="35"/>
                      <a:pt x="92" y="35"/>
                    </a:cubicBezTo>
                    <a:lnTo>
                      <a:pt x="92" y="184"/>
                    </a:lnTo>
                    <a:cubicBezTo>
                      <a:pt x="80" y="447"/>
                      <a:pt x="69" y="812"/>
                      <a:pt x="57" y="1292"/>
                    </a:cubicBezTo>
                    <a:cubicBezTo>
                      <a:pt x="46" y="1773"/>
                      <a:pt x="23" y="2333"/>
                      <a:pt x="0" y="2984"/>
                    </a:cubicBezTo>
                    <a:cubicBezTo>
                      <a:pt x="1018" y="3007"/>
                      <a:pt x="2126" y="3030"/>
                      <a:pt x="3270" y="3064"/>
                    </a:cubicBezTo>
                    <a:lnTo>
                      <a:pt x="4104" y="3087"/>
                    </a:lnTo>
                    <a:cubicBezTo>
                      <a:pt x="4127" y="2607"/>
                      <a:pt x="4150" y="2173"/>
                      <a:pt x="4173" y="1807"/>
                    </a:cubicBezTo>
                    <a:cubicBezTo>
                      <a:pt x="4207" y="1327"/>
                      <a:pt x="4230" y="950"/>
                      <a:pt x="4253" y="687"/>
                    </a:cubicBezTo>
                    <a:cubicBezTo>
                      <a:pt x="4253" y="561"/>
                      <a:pt x="4264" y="458"/>
                      <a:pt x="4264" y="389"/>
                    </a:cubicBezTo>
                    <a:cubicBezTo>
                      <a:pt x="4276" y="321"/>
                      <a:pt x="4276" y="286"/>
                      <a:pt x="4276" y="286"/>
                    </a:cubicBezTo>
                    <a:lnTo>
                      <a:pt x="4276" y="389"/>
                    </a:lnTo>
                    <a:cubicBezTo>
                      <a:pt x="4276" y="458"/>
                      <a:pt x="4276" y="561"/>
                      <a:pt x="4264" y="675"/>
                    </a:cubicBezTo>
                    <a:cubicBezTo>
                      <a:pt x="4253" y="938"/>
                      <a:pt x="4241" y="1315"/>
                      <a:pt x="4219" y="1807"/>
                    </a:cubicBezTo>
                    <a:cubicBezTo>
                      <a:pt x="4196" y="2173"/>
                      <a:pt x="4173" y="2596"/>
                      <a:pt x="4161" y="3076"/>
                    </a:cubicBezTo>
                    <a:lnTo>
                      <a:pt x="5465" y="3122"/>
                    </a:lnTo>
                    <a:cubicBezTo>
                      <a:pt x="5522" y="2630"/>
                      <a:pt x="5705" y="2173"/>
                      <a:pt x="6013" y="1784"/>
                    </a:cubicBezTo>
                    <a:cubicBezTo>
                      <a:pt x="5556" y="1373"/>
                      <a:pt x="5339" y="755"/>
                      <a:pt x="5419" y="138"/>
                    </a:cubicBezTo>
                    <a:cubicBezTo>
                      <a:pt x="5099" y="69"/>
                      <a:pt x="4767" y="24"/>
                      <a:pt x="4436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0" name="Google Shape;900;p6"/>
              <p:cNvSpPr/>
              <p:nvPr/>
            </p:nvSpPr>
            <p:spPr>
              <a:xfrm>
                <a:off x="4618095" y="3248384"/>
                <a:ext cx="39775" cy="103175"/>
              </a:xfrm>
              <a:custGeom>
                <a:rect b="b" l="l" r="r" t="t"/>
                <a:pathLst>
                  <a:path extrusionOk="0" h="2996" w="1155">
                    <a:moveTo>
                      <a:pt x="1132" y="1"/>
                    </a:moveTo>
                    <a:cubicBezTo>
                      <a:pt x="1052" y="435"/>
                      <a:pt x="812" y="824"/>
                      <a:pt x="469" y="1110"/>
                    </a:cubicBezTo>
                    <a:cubicBezTo>
                      <a:pt x="652" y="1578"/>
                      <a:pt x="629" y="2104"/>
                      <a:pt x="389" y="2550"/>
                    </a:cubicBezTo>
                    <a:cubicBezTo>
                      <a:pt x="298" y="2722"/>
                      <a:pt x="172" y="2859"/>
                      <a:pt x="0" y="2962"/>
                    </a:cubicBezTo>
                    <a:lnTo>
                      <a:pt x="1155" y="2996"/>
                    </a:lnTo>
                    <a:lnTo>
                      <a:pt x="1155" y="2985"/>
                    </a:lnTo>
                    <a:cubicBezTo>
                      <a:pt x="1155" y="2104"/>
                      <a:pt x="1144" y="1315"/>
                      <a:pt x="1132" y="630"/>
                    </a:cubicBezTo>
                    <a:lnTo>
                      <a:pt x="1132" y="1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1" name="Google Shape;901;p6"/>
              <p:cNvSpPr/>
              <p:nvPr/>
            </p:nvSpPr>
            <p:spPr>
              <a:xfrm>
                <a:off x="4309043" y="3607854"/>
                <a:ext cx="76004" cy="124044"/>
              </a:xfrm>
              <a:custGeom>
                <a:rect b="b" l="l" r="r" t="t"/>
                <a:pathLst>
                  <a:path extrusionOk="0" h="3602" w="2207">
                    <a:moveTo>
                      <a:pt x="743" y="0"/>
                    </a:moveTo>
                    <a:lnTo>
                      <a:pt x="240" y="2767"/>
                    </a:lnTo>
                    <a:cubicBezTo>
                      <a:pt x="172" y="2961"/>
                      <a:pt x="92" y="3236"/>
                      <a:pt x="0" y="3556"/>
                    </a:cubicBezTo>
                    <a:lnTo>
                      <a:pt x="2069" y="3601"/>
                    </a:lnTo>
                    <a:cubicBezTo>
                      <a:pt x="2115" y="2378"/>
                      <a:pt x="2161" y="1189"/>
                      <a:pt x="2207" y="46"/>
                    </a:cubicBez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2" name="Google Shape;902;p6"/>
              <p:cNvSpPr/>
              <p:nvPr/>
            </p:nvSpPr>
            <p:spPr>
              <a:xfrm>
                <a:off x="4651156" y="4119645"/>
                <a:ext cx="67739" cy="125249"/>
              </a:xfrm>
              <a:custGeom>
                <a:rect b="b" l="l" r="r" t="t"/>
                <a:pathLst>
                  <a:path extrusionOk="0" h="3637" w="1967">
                    <a:moveTo>
                      <a:pt x="23" y="1"/>
                    </a:moveTo>
                    <a:cubicBezTo>
                      <a:pt x="12" y="1281"/>
                      <a:pt x="1" y="2482"/>
                      <a:pt x="1" y="3591"/>
                    </a:cubicBezTo>
                    <a:lnTo>
                      <a:pt x="1430" y="3636"/>
                    </a:lnTo>
                    <a:cubicBezTo>
                      <a:pt x="1624" y="2493"/>
                      <a:pt x="1807" y="1270"/>
                      <a:pt x="1967" y="35"/>
                    </a:cubicBezTo>
                    <a:cubicBezTo>
                      <a:pt x="1475" y="24"/>
                      <a:pt x="812" y="12"/>
                      <a:pt x="23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3" name="Google Shape;903;p6"/>
              <p:cNvSpPr/>
              <p:nvPr/>
            </p:nvSpPr>
            <p:spPr>
              <a:xfrm>
                <a:off x="4288174" y="4236185"/>
                <a:ext cx="73249" cy="125249"/>
              </a:xfrm>
              <a:custGeom>
                <a:rect b="b" l="l" r="r" t="t"/>
                <a:pathLst>
                  <a:path extrusionOk="0" h="3637" w="2127">
                    <a:moveTo>
                      <a:pt x="0" y="1"/>
                    </a:moveTo>
                    <a:lnTo>
                      <a:pt x="0" y="1"/>
                    </a:lnTo>
                    <a:cubicBezTo>
                      <a:pt x="229" y="1510"/>
                      <a:pt x="389" y="2699"/>
                      <a:pt x="515" y="3591"/>
                    </a:cubicBezTo>
                    <a:lnTo>
                      <a:pt x="2012" y="3636"/>
                    </a:lnTo>
                    <a:cubicBezTo>
                      <a:pt x="2047" y="2722"/>
                      <a:pt x="2081" y="1544"/>
                      <a:pt x="2127" y="149"/>
                    </a:cubicBezTo>
                    <a:lnTo>
                      <a:pt x="2127" y="5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4" name="Google Shape;904;p6"/>
              <p:cNvSpPr/>
              <p:nvPr/>
            </p:nvSpPr>
            <p:spPr>
              <a:xfrm>
                <a:off x="4524388" y="4116511"/>
                <a:ext cx="124457" cy="126420"/>
              </a:xfrm>
              <a:custGeom>
                <a:rect b="b" l="l" r="r" t="t"/>
                <a:pathLst>
                  <a:path extrusionOk="0" h="3671" w="3614">
                    <a:moveTo>
                      <a:pt x="0" y="0"/>
                    </a:moveTo>
                    <a:cubicBezTo>
                      <a:pt x="0" y="1292"/>
                      <a:pt x="0" y="2481"/>
                      <a:pt x="12" y="3567"/>
                    </a:cubicBezTo>
                    <a:cubicBezTo>
                      <a:pt x="1384" y="3602"/>
                      <a:pt x="2607" y="3636"/>
                      <a:pt x="3613" y="3670"/>
                    </a:cubicBezTo>
                    <a:cubicBezTo>
                      <a:pt x="3602" y="2573"/>
                      <a:pt x="3613" y="1372"/>
                      <a:pt x="3613" y="92"/>
                    </a:cubicBezTo>
                    <a:cubicBezTo>
                      <a:pt x="2596" y="69"/>
                      <a:pt x="1361" y="35"/>
                      <a:pt x="0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5" name="Google Shape;905;p6"/>
              <p:cNvSpPr/>
              <p:nvPr/>
            </p:nvSpPr>
            <p:spPr>
              <a:xfrm>
                <a:off x="4264928" y="3983819"/>
                <a:ext cx="105930" cy="125249"/>
              </a:xfrm>
              <a:custGeom>
                <a:rect b="b" l="l" r="r" t="t"/>
                <a:pathLst>
                  <a:path extrusionOk="0" h="3637" w="3076">
                    <a:moveTo>
                      <a:pt x="58" y="1"/>
                    </a:moveTo>
                    <a:lnTo>
                      <a:pt x="58" y="1"/>
                    </a:lnTo>
                    <a:cubicBezTo>
                      <a:pt x="1" y="1190"/>
                      <a:pt x="24" y="2379"/>
                      <a:pt x="138" y="3568"/>
                    </a:cubicBezTo>
                    <a:cubicBezTo>
                      <a:pt x="1007" y="3591"/>
                      <a:pt x="1956" y="3613"/>
                      <a:pt x="2950" y="3636"/>
                    </a:cubicBezTo>
                    <a:cubicBezTo>
                      <a:pt x="2985" y="2516"/>
                      <a:pt x="3030" y="1327"/>
                      <a:pt x="3076" y="81"/>
                    </a:cubicBezTo>
                    <a:cubicBezTo>
                      <a:pt x="2001" y="58"/>
                      <a:pt x="984" y="24"/>
                      <a:pt x="58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6" name="Google Shape;906;p6"/>
              <p:cNvSpPr/>
              <p:nvPr/>
            </p:nvSpPr>
            <p:spPr>
              <a:xfrm>
                <a:off x="4270059" y="4109830"/>
                <a:ext cx="96081" cy="125215"/>
              </a:xfrm>
              <a:custGeom>
                <a:rect b="b" l="l" r="r" t="t"/>
                <a:pathLst>
                  <a:path extrusionOk="0" h="3636" w="2790">
                    <a:moveTo>
                      <a:pt x="0" y="0"/>
                    </a:moveTo>
                    <a:lnTo>
                      <a:pt x="0" y="0"/>
                    </a:lnTo>
                    <a:cubicBezTo>
                      <a:pt x="35" y="309"/>
                      <a:pt x="69" y="629"/>
                      <a:pt x="126" y="938"/>
                    </a:cubicBezTo>
                    <a:cubicBezTo>
                      <a:pt x="263" y="1921"/>
                      <a:pt x="400" y="2790"/>
                      <a:pt x="515" y="3578"/>
                    </a:cubicBezTo>
                    <a:cubicBezTo>
                      <a:pt x="1201" y="3601"/>
                      <a:pt x="1910" y="3613"/>
                      <a:pt x="2664" y="3636"/>
                    </a:cubicBezTo>
                    <a:cubicBezTo>
                      <a:pt x="2698" y="2561"/>
                      <a:pt x="2744" y="1372"/>
                      <a:pt x="2790" y="6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7" name="Google Shape;907;p6"/>
              <p:cNvSpPr/>
              <p:nvPr/>
            </p:nvSpPr>
            <p:spPr>
              <a:xfrm>
                <a:off x="4364145" y="4112585"/>
                <a:ext cx="158309" cy="126799"/>
              </a:xfrm>
              <a:custGeom>
                <a:rect b="b" l="l" r="r" t="t"/>
                <a:pathLst>
                  <a:path extrusionOk="0" h="3682" w="4597">
                    <a:moveTo>
                      <a:pt x="138" y="0"/>
                    </a:moveTo>
                    <a:cubicBezTo>
                      <a:pt x="92" y="1281"/>
                      <a:pt x="46" y="2481"/>
                      <a:pt x="1" y="3556"/>
                    </a:cubicBezTo>
                    <a:lnTo>
                      <a:pt x="1304" y="3590"/>
                    </a:lnTo>
                    <a:cubicBezTo>
                      <a:pt x="2459" y="3624"/>
                      <a:pt x="3567" y="3647"/>
                      <a:pt x="4596" y="3681"/>
                    </a:cubicBezTo>
                    <a:cubicBezTo>
                      <a:pt x="4573" y="2584"/>
                      <a:pt x="4562" y="1395"/>
                      <a:pt x="4562" y="103"/>
                    </a:cubicBezTo>
                    <a:lnTo>
                      <a:pt x="1613" y="34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8" name="Google Shape;908;p6"/>
              <p:cNvSpPr/>
              <p:nvPr/>
            </p:nvSpPr>
            <p:spPr>
              <a:xfrm>
                <a:off x="4359048" y="4238182"/>
                <a:ext cx="165748" cy="127557"/>
              </a:xfrm>
              <a:custGeom>
                <a:rect b="b" l="l" r="r" t="t"/>
                <a:pathLst>
                  <a:path extrusionOk="0" h="3704" w="4813">
                    <a:moveTo>
                      <a:pt x="137" y="0"/>
                    </a:moveTo>
                    <a:lnTo>
                      <a:pt x="137" y="103"/>
                    </a:lnTo>
                    <a:cubicBezTo>
                      <a:pt x="80" y="1486"/>
                      <a:pt x="34" y="2664"/>
                      <a:pt x="0" y="3578"/>
                    </a:cubicBezTo>
                    <a:lnTo>
                      <a:pt x="1578" y="3613"/>
                    </a:lnTo>
                    <a:lnTo>
                      <a:pt x="4813" y="3704"/>
                    </a:lnTo>
                    <a:cubicBezTo>
                      <a:pt x="4801" y="2938"/>
                      <a:pt x="4779" y="2046"/>
                      <a:pt x="4767" y="1040"/>
                    </a:cubicBezTo>
                    <a:cubicBezTo>
                      <a:pt x="4756" y="743"/>
                      <a:pt x="4756" y="446"/>
                      <a:pt x="4744" y="126"/>
                    </a:cubicBezTo>
                    <a:lnTo>
                      <a:pt x="1452" y="34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9" name="Google Shape;909;p6"/>
              <p:cNvSpPr/>
              <p:nvPr/>
            </p:nvSpPr>
            <p:spPr>
              <a:xfrm>
                <a:off x="4653911" y="3868071"/>
                <a:ext cx="81548" cy="126041"/>
              </a:xfrm>
              <a:custGeom>
                <a:rect b="b" l="l" r="r" t="t"/>
                <a:pathLst>
                  <a:path extrusionOk="0" h="3660" w="2368">
                    <a:moveTo>
                      <a:pt x="58" y="1"/>
                    </a:moveTo>
                    <a:cubicBezTo>
                      <a:pt x="35" y="1224"/>
                      <a:pt x="12" y="2424"/>
                      <a:pt x="1" y="3579"/>
                    </a:cubicBezTo>
                    <a:cubicBezTo>
                      <a:pt x="938" y="3613"/>
                      <a:pt x="1715" y="3636"/>
                      <a:pt x="2264" y="3659"/>
                    </a:cubicBezTo>
                    <a:cubicBezTo>
                      <a:pt x="2344" y="2459"/>
                      <a:pt x="2367" y="1247"/>
                      <a:pt x="2321" y="47"/>
                    </a:cubicBezTo>
                    <a:cubicBezTo>
                      <a:pt x="1738" y="47"/>
                      <a:pt x="961" y="24"/>
                      <a:pt x="58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0" name="Google Shape;910;p6"/>
              <p:cNvSpPr/>
              <p:nvPr/>
            </p:nvSpPr>
            <p:spPr>
              <a:xfrm>
                <a:off x="4651948" y="3993668"/>
                <a:ext cx="79551" cy="125628"/>
              </a:xfrm>
              <a:custGeom>
                <a:rect b="b" l="l" r="r" t="t"/>
                <a:pathLst>
                  <a:path extrusionOk="0" h="3648" w="2310">
                    <a:moveTo>
                      <a:pt x="46" y="1"/>
                    </a:moveTo>
                    <a:cubicBezTo>
                      <a:pt x="35" y="847"/>
                      <a:pt x="23" y="1670"/>
                      <a:pt x="12" y="2470"/>
                    </a:cubicBezTo>
                    <a:cubicBezTo>
                      <a:pt x="12" y="2847"/>
                      <a:pt x="0" y="3225"/>
                      <a:pt x="0" y="3590"/>
                    </a:cubicBezTo>
                    <a:cubicBezTo>
                      <a:pt x="789" y="3613"/>
                      <a:pt x="1452" y="3636"/>
                      <a:pt x="1955" y="3648"/>
                    </a:cubicBezTo>
                    <a:cubicBezTo>
                      <a:pt x="2104" y="2447"/>
                      <a:pt x="2241" y="1224"/>
                      <a:pt x="2310" y="46"/>
                    </a:cubicBezTo>
                    <a:cubicBezTo>
                      <a:pt x="1761" y="35"/>
                      <a:pt x="984" y="24"/>
                      <a:pt x="46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1" name="Google Shape;911;p6"/>
              <p:cNvSpPr/>
              <p:nvPr/>
            </p:nvSpPr>
            <p:spPr>
              <a:xfrm>
                <a:off x="4368863" y="3986574"/>
                <a:ext cx="152799" cy="126833"/>
              </a:xfrm>
              <a:custGeom>
                <a:rect b="b" l="l" r="r" t="t"/>
                <a:pathLst>
                  <a:path extrusionOk="0" h="3683" w="4437">
                    <a:moveTo>
                      <a:pt x="138" y="1"/>
                    </a:moveTo>
                    <a:cubicBezTo>
                      <a:pt x="92" y="1258"/>
                      <a:pt x="47" y="2447"/>
                      <a:pt x="1" y="3556"/>
                    </a:cubicBezTo>
                    <a:lnTo>
                      <a:pt x="1476" y="3602"/>
                    </a:lnTo>
                    <a:lnTo>
                      <a:pt x="4436" y="3682"/>
                    </a:lnTo>
                    <a:cubicBezTo>
                      <a:pt x="4425" y="2550"/>
                      <a:pt x="4425" y="1361"/>
                      <a:pt x="4425" y="115"/>
                    </a:cubicBezTo>
                    <a:lnTo>
                      <a:pt x="1761" y="47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912;p6"/>
              <p:cNvSpPr/>
              <p:nvPr/>
            </p:nvSpPr>
            <p:spPr>
              <a:xfrm>
                <a:off x="4266891" y="3858256"/>
                <a:ext cx="108719" cy="125215"/>
              </a:xfrm>
              <a:custGeom>
                <a:rect b="b" l="l" r="r" t="t"/>
                <a:pathLst>
                  <a:path extrusionOk="0" h="3636" w="3157">
                    <a:moveTo>
                      <a:pt x="401" y="0"/>
                    </a:moveTo>
                    <a:cubicBezTo>
                      <a:pt x="195" y="1178"/>
                      <a:pt x="69" y="2366"/>
                      <a:pt x="1" y="3555"/>
                    </a:cubicBezTo>
                    <a:lnTo>
                      <a:pt x="3019" y="3635"/>
                    </a:lnTo>
                    <a:cubicBezTo>
                      <a:pt x="3065" y="2492"/>
                      <a:pt x="3110" y="1303"/>
                      <a:pt x="3156" y="80"/>
                    </a:cubicBezTo>
                    <a:cubicBezTo>
                      <a:pt x="2173" y="46"/>
                      <a:pt x="1247" y="23"/>
                      <a:pt x="401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3" name="Google Shape;913;p6"/>
              <p:cNvSpPr/>
              <p:nvPr/>
            </p:nvSpPr>
            <p:spPr>
              <a:xfrm>
                <a:off x="4524009" y="3990535"/>
                <a:ext cx="126386" cy="126799"/>
              </a:xfrm>
              <a:custGeom>
                <a:rect b="b" l="l" r="r" t="t"/>
                <a:pathLst>
                  <a:path extrusionOk="0" h="3682" w="3670">
                    <a:moveTo>
                      <a:pt x="11" y="0"/>
                    </a:moveTo>
                    <a:cubicBezTo>
                      <a:pt x="11" y="1246"/>
                      <a:pt x="0" y="2447"/>
                      <a:pt x="11" y="3567"/>
                    </a:cubicBezTo>
                    <a:cubicBezTo>
                      <a:pt x="1383" y="3613"/>
                      <a:pt x="2618" y="3647"/>
                      <a:pt x="3635" y="3681"/>
                    </a:cubicBezTo>
                    <a:cubicBezTo>
                      <a:pt x="3635" y="3304"/>
                      <a:pt x="3635" y="2938"/>
                      <a:pt x="3647" y="2561"/>
                    </a:cubicBezTo>
                    <a:cubicBezTo>
                      <a:pt x="3647" y="1761"/>
                      <a:pt x="3658" y="938"/>
                      <a:pt x="3670" y="92"/>
                    </a:cubicBezTo>
                    <a:cubicBezTo>
                      <a:pt x="2618" y="69"/>
                      <a:pt x="1383" y="35"/>
                      <a:pt x="11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4" name="Google Shape;914;p6"/>
              <p:cNvSpPr/>
              <p:nvPr/>
            </p:nvSpPr>
            <p:spPr>
              <a:xfrm>
                <a:off x="4218883" y="3144070"/>
                <a:ext cx="90949" cy="80343"/>
              </a:xfrm>
              <a:custGeom>
                <a:rect b="b" l="l" r="r" t="t"/>
                <a:pathLst>
                  <a:path extrusionOk="0" h="2333" w="2641">
                    <a:moveTo>
                      <a:pt x="2641" y="0"/>
                    </a:moveTo>
                    <a:lnTo>
                      <a:pt x="2641" y="0"/>
                    </a:lnTo>
                    <a:cubicBezTo>
                      <a:pt x="1967" y="286"/>
                      <a:pt x="1372" y="720"/>
                      <a:pt x="892" y="1281"/>
                    </a:cubicBezTo>
                    <a:cubicBezTo>
                      <a:pt x="572" y="1635"/>
                      <a:pt x="275" y="1978"/>
                      <a:pt x="0" y="2275"/>
                    </a:cubicBezTo>
                    <a:cubicBezTo>
                      <a:pt x="583" y="2298"/>
                      <a:pt x="1361" y="2310"/>
                      <a:pt x="2298" y="2332"/>
                    </a:cubicBezTo>
                    <a:cubicBezTo>
                      <a:pt x="2344" y="2012"/>
                      <a:pt x="2389" y="1704"/>
                      <a:pt x="2424" y="1418"/>
                    </a:cubicBezTo>
                    <a:cubicBezTo>
                      <a:pt x="2515" y="846"/>
                      <a:pt x="2584" y="366"/>
                      <a:pt x="2641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Google Shape;915;p6"/>
              <p:cNvSpPr/>
              <p:nvPr/>
            </p:nvSpPr>
            <p:spPr>
              <a:xfrm>
                <a:off x="4177144" y="3340920"/>
                <a:ext cx="105930" cy="83476"/>
              </a:xfrm>
              <a:custGeom>
                <a:rect b="b" l="l" r="r" t="t"/>
                <a:pathLst>
                  <a:path extrusionOk="0" h="2424" w="3076">
                    <a:moveTo>
                      <a:pt x="0" y="0"/>
                    </a:moveTo>
                    <a:lnTo>
                      <a:pt x="1967" y="2230"/>
                    </a:lnTo>
                    <a:lnTo>
                      <a:pt x="2138" y="2424"/>
                    </a:lnTo>
                    <a:lnTo>
                      <a:pt x="2893" y="1635"/>
                    </a:lnTo>
                    <a:cubicBezTo>
                      <a:pt x="2916" y="1475"/>
                      <a:pt x="2927" y="1326"/>
                      <a:pt x="2950" y="1178"/>
                    </a:cubicBezTo>
                    <a:cubicBezTo>
                      <a:pt x="2984" y="812"/>
                      <a:pt x="3030" y="446"/>
                      <a:pt x="3076" y="92"/>
                    </a:cubicBezTo>
                    <a:cubicBezTo>
                      <a:pt x="1830" y="57"/>
                      <a:pt x="778" y="23"/>
                      <a:pt x="0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6" name="Google Shape;916;p6"/>
              <p:cNvSpPr/>
              <p:nvPr/>
            </p:nvSpPr>
            <p:spPr>
              <a:xfrm>
                <a:off x="4144083" y="3223967"/>
                <a:ext cx="153970" cy="117363"/>
              </a:xfrm>
              <a:custGeom>
                <a:rect b="b" l="l" r="r" t="t"/>
                <a:pathLst>
                  <a:path extrusionOk="0" h="3408" w="4471">
                    <a:moveTo>
                      <a:pt x="2138" y="1"/>
                    </a:moveTo>
                    <a:cubicBezTo>
                      <a:pt x="1075" y="1190"/>
                      <a:pt x="332" y="1956"/>
                      <a:pt x="92" y="2207"/>
                    </a:cubicBezTo>
                    <a:lnTo>
                      <a:pt x="0" y="2299"/>
                    </a:lnTo>
                    <a:lnTo>
                      <a:pt x="915" y="3339"/>
                    </a:lnTo>
                    <a:cubicBezTo>
                      <a:pt x="1692" y="3362"/>
                      <a:pt x="2767" y="3385"/>
                      <a:pt x="4047" y="3408"/>
                    </a:cubicBezTo>
                    <a:cubicBezTo>
                      <a:pt x="4184" y="2184"/>
                      <a:pt x="4333" y="1053"/>
                      <a:pt x="4470" y="81"/>
                    </a:cubicBezTo>
                    <a:cubicBezTo>
                      <a:pt x="3510" y="58"/>
                      <a:pt x="2721" y="24"/>
                      <a:pt x="2138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7" name="Google Shape;917;p6"/>
              <p:cNvSpPr/>
              <p:nvPr/>
            </p:nvSpPr>
            <p:spPr>
              <a:xfrm>
                <a:off x="4286590" y="3226722"/>
                <a:ext cx="113403" cy="117363"/>
              </a:xfrm>
              <a:custGeom>
                <a:rect b="b" l="l" r="r" t="t"/>
                <a:pathLst>
                  <a:path extrusionOk="0" h="3408" w="3293">
                    <a:moveTo>
                      <a:pt x="412" y="1"/>
                    </a:moveTo>
                    <a:cubicBezTo>
                      <a:pt x="286" y="973"/>
                      <a:pt x="149" y="2104"/>
                      <a:pt x="1" y="3339"/>
                    </a:cubicBezTo>
                    <a:lnTo>
                      <a:pt x="3156" y="3408"/>
                    </a:lnTo>
                    <a:cubicBezTo>
                      <a:pt x="3179" y="3076"/>
                      <a:pt x="3190" y="2733"/>
                      <a:pt x="3201" y="2413"/>
                    </a:cubicBezTo>
                    <a:cubicBezTo>
                      <a:pt x="3236" y="1556"/>
                      <a:pt x="3270" y="767"/>
                      <a:pt x="3293" y="81"/>
                    </a:cubicBezTo>
                    <a:cubicBezTo>
                      <a:pt x="2230" y="58"/>
                      <a:pt x="1258" y="24"/>
                      <a:pt x="412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8" name="Google Shape;918;p6"/>
              <p:cNvSpPr/>
              <p:nvPr/>
            </p:nvSpPr>
            <p:spPr>
              <a:xfrm>
                <a:off x="4521254" y="3864937"/>
                <a:ext cx="4339" cy="122460"/>
              </a:xfrm>
              <a:custGeom>
                <a:rect b="b" l="l" r="r" t="t"/>
                <a:pathLst>
                  <a:path extrusionOk="0" h="3556" w="126">
                    <a:moveTo>
                      <a:pt x="23" y="0"/>
                    </a:moveTo>
                    <a:cubicBezTo>
                      <a:pt x="11" y="1224"/>
                      <a:pt x="0" y="2413"/>
                      <a:pt x="0" y="3556"/>
                    </a:cubicBezTo>
                    <a:lnTo>
                      <a:pt x="91" y="3556"/>
                    </a:lnTo>
                    <a:cubicBezTo>
                      <a:pt x="103" y="2424"/>
                      <a:pt x="103" y="1224"/>
                      <a:pt x="12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9" name="Google Shape;919;p6"/>
              <p:cNvSpPr/>
              <p:nvPr/>
            </p:nvSpPr>
            <p:spPr>
              <a:xfrm>
                <a:off x="4531482" y="3463349"/>
                <a:ext cx="3582" cy="20904"/>
              </a:xfrm>
              <a:custGeom>
                <a:rect b="b" l="l" r="r" t="t"/>
                <a:pathLst>
                  <a:path extrusionOk="0" h="607" w="104">
                    <a:moveTo>
                      <a:pt x="103" y="1"/>
                    </a:moveTo>
                    <a:cubicBezTo>
                      <a:pt x="80" y="12"/>
                      <a:pt x="46" y="24"/>
                      <a:pt x="23" y="35"/>
                    </a:cubicBezTo>
                    <a:cubicBezTo>
                      <a:pt x="23" y="218"/>
                      <a:pt x="12" y="412"/>
                      <a:pt x="0" y="607"/>
                    </a:cubicBezTo>
                    <a:lnTo>
                      <a:pt x="80" y="607"/>
                    </a:lnTo>
                    <a:cubicBezTo>
                      <a:pt x="80" y="401"/>
                      <a:pt x="103" y="195"/>
                      <a:pt x="10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0" name="Google Shape;920;p6"/>
              <p:cNvSpPr/>
              <p:nvPr/>
            </p:nvSpPr>
            <p:spPr>
              <a:xfrm>
                <a:off x="4527522" y="3487387"/>
                <a:ext cx="6750" cy="122460"/>
              </a:xfrm>
              <a:custGeom>
                <a:rect b="b" l="l" r="r" t="t"/>
                <a:pathLst>
                  <a:path extrusionOk="0" h="3556" w="196">
                    <a:moveTo>
                      <a:pt x="115" y="0"/>
                    </a:moveTo>
                    <a:cubicBezTo>
                      <a:pt x="70" y="1132"/>
                      <a:pt x="35" y="2321"/>
                      <a:pt x="1" y="3555"/>
                    </a:cubicBezTo>
                    <a:lnTo>
                      <a:pt x="92" y="3555"/>
                    </a:lnTo>
                    <a:cubicBezTo>
                      <a:pt x="127" y="2321"/>
                      <a:pt x="161" y="1132"/>
                      <a:pt x="19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1" name="Google Shape;921;p6"/>
              <p:cNvSpPr/>
              <p:nvPr/>
            </p:nvSpPr>
            <p:spPr>
              <a:xfrm>
                <a:off x="4524388" y="3613364"/>
                <a:ext cx="6336" cy="122460"/>
              </a:xfrm>
              <a:custGeom>
                <a:rect b="b" l="l" r="r" t="t"/>
                <a:pathLst>
                  <a:path extrusionOk="0" h="3556" w="184">
                    <a:moveTo>
                      <a:pt x="81" y="0"/>
                    </a:moveTo>
                    <a:cubicBezTo>
                      <a:pt x="46" y="1144"/>
                      <a:pt x="23" y="2332"/>
                      <a:pt x="0" y="3556"/>
                    </a:cubicBezTo>
                    <a:lnTo>
                      <a:pt x="103" y="3556"/>
                    </a:lnTo>
                    <a:cubicBezTo>
                      <a:pt x="126" y="2332"/>
                      <a:pt x="149" y="1144"/>
                      <a:pt x="183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2" name="Google Shape;922;p6"/>
              <p:cNvSpPr/>
              <p:nvPr/>
            </p:nvSpPr>
            <p:spPr>
              <a:xfrm>
                <a:off x="4542881" y="3134599"/>
                <a:ext cx="6336" cy="96115"/>
              </a:xfrm>
              <a:custGeom>
                <a:rect b="b" l="l" r="r" t="t"/>
                <a:pathLst>
                  <a:path extrusionOk="0" h="2791" w="184">
                    <a:moveTo>
                      <a:pt x="184" y="1"/>
                    </a:moveTo>
                    <a:cubicBezTo>
                      <a:pt x="184" y="1"/>
                      <a:pt x="184" y="35"/>
                      <a:pt x="172" y="92"/>
                    </a:cubicBezTo>
                    <a:cubicBezTo>
                      <a:pt x="161" y="161"/>
                      <a:pt x="161" y="264"/>
                      <a:pt x="149" y="390"/>
                    </a:cubicBezTo>
                    <a:cubicBezTo>
                      <a:pt x="138" y="653"/>
                      <a:pt x="115" y="1030"/>
                      <a:pt x="81" y="1521"/>
                    </a:cubicBezTo>
                    <a:cubicBezTo>
                      <a:pt x="58" y="1887"/>
                      <a:pt x="35" y="2310"/>
                      <a:pt x="1" y="2790"/>
                    </a:cubicBezTo>
                    <a:lnTo>
                      <a:pt x="58" y="2790"/>
                    </a:lnTo>
                    <a:cubicBezTo>
                      <a:pt x="81" y="2310"/>
                      <a:pt x="104" y="1887"/>
                      <a:pt x="115" y="1521"/>
                    </a:cubicBezTo>
                    <a:cubicBezTo>
                      <a:pt x="138" y="1030"/>
                      <a:pt x="161" y="641"/>
                      <a:pt x="172" y="378"/>
                    </a:cubicBezTo>
                    <a:cubicBezTo>
                      <a:pt x="172" y="252"/>
                      <a:pt x="184" y="161"/>
                      <a:pt x="184" y="92"/>
                    </a:cubicBezTo>
                    <a:cubicBezTo>
                      <a:pt x="184" y="35"/>
                      <a:pt x="184" y="1"/>
                      <a:pt x="18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p6"/>
              <p:cNvSpPr/>
              <p:nvPr/>
            </p:nvSpPr>
            <p:spPr>
              <a:xfrm>
                <a:off x="4536992" y="3233438"/>
                <a:ext cx="7886" cy="114608"/>
              </a:xfrm>
              <a:custGeom>
                <a:rect b="b" l="l" r="r" t="t"/>
                <a:pathLst>
                  <a:path extrusionOk="0" h="3328" w="229">
                    <a:moveTo>
                      <a:pt x="172" y="0"/>
                    </a:moveTo>
                    <a:cubicBezTo>
                      <a:pt x="126" y="789"/>
                      <a:pt x="80" y="1727"/>
                      <a:pt x="35" y="2778"/>
                    </a:cubicBezTo>
                    <a:cubicBezTo>
                      <a:pt x="23" y="2961"/>
                      <a:pt x="23" y="3144"/>
                      <a:pt x="0" y="3327"/>
                    </a:cubicBezTo>
                    <a:lnTo>
                      <a:pt x="80" y="3327"/>
                    </a:lnTo>
                    <a:cubicBezTo>
                      <a:pt x="80" y="3144"/>
                      <a:pt x="92" y="2961"/>
                      <a:pt x="92" y="2790"/>
                    </a:cubicBezTo>
                    <a:cubicBezTo>
                      <a:pt x="149" y="1727"/>
                      <a:pt x="183" y="789"/>
                      <a:pt x="22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4" name="Google Shape;924;p6"/>
              <p:cNvSpPr/>
              <p:nvPr/>
            </p:nvSpPr>
            <p:spPr>
              <a:xfrm>
                <a:off x="4522425" y="3738961"/>
                <a:ext cx="5131" cy="122839"/>
              </a:xfrm>
              <a:custGeom>
                <a:rect b="b" l="l" r="r" t="t"/>
                <a:pathLst>
                  <a:path extrusionOk="0" h="3567" w="149">
                    <a:moveTo>
                      <a:pt x="57" y="0"/>
                    </a:moveTo>
                    <a:cubicBezTo>
                      <a:pt x="46" y="606"/>
                      <a:pt x="35" y="1212"/>
                      <a:pt x="23" y="1818"/>
                    </a:cubicBezTo>
                    <a:cubicBezTo>
                      <a:pt x="12" y="2412"/>
                      <a:pt x="0" y="2995"/>
                      <a:pt x="0" y="3567"/>
                    </a:cubicBezTo>
                    <a:lnTo>
                      <a:pt x="92" y="3567"/>
                    </a:lnTo>
                    <a:cubicBezTo>
                      <a:pt x="92" y="2995"/>
                      <a:pt x="103" y="2412"/>
                      <a:pt x="115" y="1818"/>
                    </a:cubicBezTo>
                    <a:cubicBezTo>
                      <a:pt x="126" y="1212"/>
                      <a:pt x="138" y="606"/>
                      <a:pt x="14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5" name="Google Shape;925;p6"/>
              <p:cNvSpPr/>
              <p:nvPr/>
            </p:nvSpPr>
            <p:spPr>
              <a:xfrm>
                <a:off x="4532274" y="3351149"/>
                <a:ext cx="7094" cy="110269"/>
              </a:xfrm>
              <a:custGeom>
                <a:rect b="b" l="l" r="r" t="t"/>
                <a:pathLst>
                  <a:path extrusionOk="0" h="3202" w="206">
                    <a:moveTo>
                      <a:pt x="137" y="1"/>
                    </a:moveTo>
                    <a:cubicBezTo>
                      <a:pt x="92" y="984"/>
                      <a:pt x="46" y="2058"/>
                      <a:pt x="0" y="3202"/>
                    </a:cubicBezTo>
                    <a:lnTo>
                      <a:pt x="80" y="3190"/>
                    </a:lnTo>
                    <a:cubicBezTo>
                      <a:pt x="126" y="2047"/>
                      <a:pt x="172" y="984"/>
                      <a:pt x="20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6" name="Google Shape;926;p6"/>
              <p:cNvSpPr/>
              <p:nvPr/>
            </p:nvSpPr>
            <p:spPr>
              <a:xfrm>
                <a:off x="4521254" y="3990535"/>
                <a:ext cx="3168" cy="122873"/>
              </a:xfrm>
              <a:custGeom>
                <a:rect b="b" l="l" r="r" t="t"/>
                <a:pathLst>
                  <a:path extrusionOk="0" h="3568" w="92">
                    <a:moveTo>
                      <a:pt x="0" y="0"/>
                    </a:moveTo>
                    <a:lnTo>
                      <a:pt x="0" y="3567"/>
                    </a:lnTo>
                    <a:lnTo>
                      <a:pt x="80" y="3567"/>
                    </a:lnTo>
                    <a:cubicBezTo>
                      <a:pt x="80" y="2447"/>
                      <a:pt x="91" y="1246"/>
                      <a:pt x="9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7" name="Google Shape;927;p6"/>
              <p:cNvSpPr/>
              <p:nvPr/>
            </p:nvSpPr>
            <p:spPr>
              <a:xfrm>
                <a:off x="4521254" y="4116511"/>
                <a:ext cx="3547" cy="122873"/>
              </a:xfrm>
              <a:custGeom>
                <a:rect b="b" l="l" r="r" t="t"/>
                <a:pathLst>
                  <a:path extrusionOk="0" h="3568" w="103">
                    <a:moveTo>
                      <a:pt x="0" y="0"/>
                    </a:moveTo>
                    <a:cubicBezTo>
                      <a:pt x="0" y="1281"/>
                      <a:pt x="23" y="2470"/>
                      <a:pt x="34" y="3567"/>
                    </a:cubicBezTo>
                    <a:lnTo>
                      <a:pt x="103" y="3567"/>
                    </a:lnTo>
                    <a:cubicBezTo>
                      <a:pt x="91" y="2481"/>
                      <a:pt x="91" y="1281"/>
                      <a:pt x="9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8" name="Google Shape;928;p6"/>
              <p:cNvSpPr/>
              <p:nvPr/>
            </p:nvSpPr>
            <p:spPr>
              <a:xfrm>
                <a:off x="4522425" y="4242487"/>
                <a:ext cx="4374" cy="123252"/>
              </a:xfrm>
              <a:custGeom>
                <a:rect b="b" l="l" r="r" t="t"/>
                <a:pathLst>
                  <a:path extrusionOk="0" h="3579" w="127">
                    <a:moveTo>
                      <a:pt x="0" y="1"/>
                    </a:moveTo>
                    <a:cubicBezTo>
                      <a:pt x="0" y="309"/>
                      <a:pt x="12" y="618"/>
                      <a:pt x="12" y="915"/>
                    </a:cubicBezTo>
                    <a:cubicBezTo>
                      <a:pt x="35" y="1921"/>
                      <a:pt x="46" y="2813"/>
                      <a:pt x="69" y="3579"/>
                    </a:cubicBezTo>
                    <a:lnTo>
                      <a:pt x="126" y="3579"/>
                    </a:lnTo>
                    <a:cubicBezTo>
                      <a:pt x="103" y="2813"/>
                      <a:pt x="92" y="1921"/>
                      <a:pt x="80" y="915"/>
                    </a:cubicBezTo>
                    <a:cubicBezTo>
                      <a:pt x="80" y="618"/>
                      <a:pt x="80" y="321"/>
                      <a:pt x="6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p6"/>
              <p:cNvSpPr/>
              <p:nvPr/>
            </p:nvSpPr>
            <p:spPr>
              <a:xfrm>
                <a:off x="4653911" y="3627139"/>
                <a:ext cx="5166" cy="112611"/>
              </a:xfrm>
              <a:custGeom>
                <a:rect b="b" l="l" r="r" t="t"/>
                <a:pathLst>
                  <a:path extrusionOk="0" h="3270" w="150">
                    <a:moveTo>
                      <a:pt x="58" y="0"/>
                    </a:moveTo>
                    <a:cubicBezTo>
                      <a:pt x="35" y="1052"/>
                      <a:pt x="23" y="2150"/>
                      <a:pt x="1" y="3270"/>
                    </a:cubicBezTo>
                    <a:lnTo>
                      <a:pt x="104" y="3270"/>
                    </a:lnTo>
                    <a:cubicBezTo>
                      <a:pt x="126" y="2207"/>
                      <a:pt x="138" y="1178"/>
                      <a:pt x="149" y="183"/>
                    </a:cubicBezTo>
                    <a:cubicBezTo>
                      <a:pt x="115" y="126"/>
                      <a:pt x="81" y="69"/>
                      <a:pt x="58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p6"/>
              <p:cNvSpPr/>
              <p:nvPr/>
            </p:nvSpPr>
            <p:spPr>
              <a:xfrm>
                <a:off x="4652327" y="3742095"/>
                <a:ext cx="5166" cy="123252"/>
              </a:xfrm>
              <a:custGeom>
                <a:rect b="b" l="l" r="r" t="t"/>
                <a:pathLst>
                  <a:path extrusionOk="0" h="3579" w="150">
                    <a:moveTo>
                      <a:pt x="47" y="1"/>
                    </a:moveTo>
                    <a:cubicBezTo>
                      <a:pt x="35" y="744"/>
                      <a:pt x="24" y="1498"/>
                      <a:pt x="12" y="2276"/>
                    </a:cubicBezTo>
                    <a:cubicBezTo>
                      <a:pt x="12" y="2710"/>
                      <a:pt x="1" y="3144"/>
                      <a:pt x="1" y="3579"/>
                    </a:cubicBezTo>
                    <a:lnTo>
                      <a:pt x="92" y="3579"/>
                    </a:lnTo>
                    <a:cubicBezTo>
                      <a:pt x="92" y="3156"/>
                      <a:pt x="104" y="2710"/>
                      <a:pt x="115" y="2276"/>
                    </a:cubicBezTo>
                    <a:cubicBezTo>
                      <a:pt x="127" y="1510"/>
                      <a:pt x="138" y="755"/>
                      <a:pt x="15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p6"/>
              <p:cNvSpPr/>
              <p:nvPr/>
            </p:nvSpPr>
            <p:spPr>
              <a:xfrm>
                <a:off x="4657080" y="3237777"/>
                <a:ext cx="3168" cy="113781"/>
              </a:xfrm>
              <a:custGeom>
                <a:rect b="b" l="l" r="r" t="t"/>
                <a:pathLst>
                  <a:path extrusionOk="0" h="3304" w="92">
                    <a:moveTo>
                      <a:pt x="34" y="0"/>
                    </a:moveTo>
                    <a:cubicBezTo>
                      <a:pt x="34" y="103"/>
                      <a:pt x="23" y="206"/>
                      <a:pt x="0" y="309"/>
                    </a:cubicBezTo>
                    <a:lnTo>
                      <a:pt x="0" y="926"/>
                    </a:lnTo>
                    <a:cubicBezTo>
                      <a:pt x="12" y="1623"/>
                      <a:pt x="23" y="2412"/>
                      <a:pt x="23" y="3293"/>
                    </a:cubicBezTo>
                    <a:lnTo>
                      <a:pt x="23" y="3304"/>
                    </a:lnTo>
                    <a:lnTo>
                      <a:pt x="92" y="3304"/>
                    </a:lnTo>
                    <a:lnTo>
                      <a:pt x="92" y="3281"/>
                    </a:lnTo>
                    <a:cubicBezTo>
                      <a:pt x="92" y="2412"/>
                      <a:pt x="69" y="1623"/>
                      <a:pt x="57" y="926"/>
                    </a:cubicBezTo>
                    <a:cubicBezTo>
                      <a:pt x="57" y="595"/>
                      <a:pt x="57" y="286"/>
                      <a:pt x="3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p6"/>
              <p:cNvSpPr/>
              <p:nvPr/>
            </p:nvSpPr>
            <p:spPr>
              <a:xfrm>
                <a:off x="4657837" y="3354283"/>
                <a:ext cx="2411" cy="51243"/>
              </a:xfrm>
              <a:custGeom>
                <a:rect b="b" l="l" r="r" t="t"/>
                <a:pathLst>
                  <a:path extrusionOk="0" h="1488" w="70">
                    <a:moveTo>
                      <a:pt x="1" y="1"/>
                    </a:moveTo>
                    <a:cubicBezTo>
                      <a:pt x="1" y="470"/>
                      <a:pt x="1" y="961"/>
                      <a:pt x="1" y="1487"/>
                    </a:cubicBezTo>
                    <a:lnTo>
                      <a:pt x="70" y="1487"/>
                    </a:lnTo>
                    <a:cubicBezTo>
                      <a:pt x="70" y="973"/>
                      <a:pt x="70" y="470"/>
                      <a:pt x="7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p6"/>
              <p:cNvSpPr/>
              <p:nvPr/>
            </p:nvSpPr>
            <p:spPr>
              <a:xfrm>
                <a:off x="4655874" y="3160979"/>
                <a:ext cx="1997" cy="66568"/>
              </a:xfrm>
              <a:custGeom>
                <a:rect b="b" l="l" r="r" t="t"/>
                <a:pathLst>
                  <a:path extrusionOk="0" h="1933" w="58">
                    <a:moveTo>
                      <a:pt x="12" y="1"/>
                    </a:moveTo>
                    <a:lnTo>
                      <a:pt x="1" y="12"/>
                    </a:lnTo>
                    <a:lnTo>
                      <a:pt x="1" y="264"/>
                    </a:lnTo>
                    <a:cubicBezTo>
                      <a:pt x="1" y="527"/>
                      <a:pt x="1" y="904"/>
                      <a:pt x="12" y="1384"/>
                    </a:cubicBezTo>
                    <a:lnTo>
                      <a:pt x="12" y="1658"/>
                    </a:lnTo>
                    <a:cubicBezTo>
                      <a:pt x="35" y="1750"/>
                      <a:pt x="47" y="1841"/>
                      <a:pt x="58" y="1933"/>
                    </a:cubicBezTo>
                    <a:cubicBezTo>
                      <a:pt x="58" y="1739"/>
                      <a:pt x="47" y="1556"/>
                      <a:pt x="47" y="1384"/>
                    </a:cubicBezTo>
                    <a:cubicBezTo>
                      <a:pt x="35" y="904"/>
                      <a:pt x="24" y="527"/>
                      <a:pt x="24" y="264"/>
                    </a:cubicBezTo>
                    <a:cubicBezTo>
                      <a:pt x="24" y="149"/>
                      <a:pt x="24" y="69"/>
                      <a:pt x="1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p6"/>
              <p:cNvSpPr/>
              <p:nvPr/>
            </p:nvSpPr>
            <p:spPr>
              <a:xfrm>
                <a:off x="4650364" y="3868071"/>
                <a:ext cx="5544" cy="123286"/>
              </a:xfrm>
              <a:custGeom>
                <a:rect b="b" l="l" r="r" t="t"/>
                <a:pathLst>
                  <a:path extrusionOk="0" h="3580" w="161">
                    <a:moveTo>
                      <a:pt x="58" y="1"/>
                    </a:moveTo>
                    <a:cubicBezTo>
                      <a:pt x="35" y="1224"/>
                      <a:pt x="24" y="2424"/>
                      <a:pt x="1" y="3579"/>
                    </a:cubicBezTo>
                    <a:lnTo>
                      <a:pt x="104" y="3579"/>
                    </a:lnTo>
                    <a:cubicBezTo>
                      <a:pt x="115" y="2424"/>
                      <a:pt x="126" y="1224"/>
                      <a:pt x="16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5" name="Google Shape;935;p6"/>
              <p:cNvSpPr/>
              <p:nvPr/>
            </p:nvSpPr>
            <p:spPr>
              <a:xfrm>
                <a:off x="4648401" y="4119645"/>
                <a:ext cx="3582" cy="123286"/>
              </a:xfrm>
              <a:custGeom>
                <a:rect b="b" l="l" r="r" t="t"/>
                <a:pathLst>
                  <a:path extrusionOk="0" h="3580" w="104">
                    <a:moveTo>
                      <a:pt x="12" y="1"/>
                    </a:moveTo>
                    <a:cubicBezTo>
                      <a:pt x="12" y="1281"/>
                      <a:pt x="1" y="2482"/>
                      <a:pt x="12" y="3579"/>
                    </a:cubicBezTo>
                    <a:lnTo>
                      <a:pt x="92" y="3579"/>
                    </a:lnTo>
                    <a:cubicBezTo>
                      <a:pt x="81" y="2482"/>
                      <a:pt x="92" y="1281"/>
                      <a:pt x="10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6" name="Google Shape;936;p6"/>
              <p:cNvSpPr/>
              <p:nvPr/>
            </p:nvSpPr>
            <p:spPr>
              <a:xfrm>
                <a:off x="4648814" y="4245242"/>
                <a:ext cx="3168" cy="124457"/>
              </a:xfrm>
              <a:custGeom>
                <a:rect b="b" l="l" r="r" t="t"/>
                <a:pathLst>
                  <a:path extrusionOk="0" h="3614" w="92">
                    <a:moveTo>
                      <a:pt x="0" y="1"/>
                    </a:moveTo>
                    <a:cubicBezTo>
                      <a:pt x="0" y="447"/>
                      <a:pt x="0" y="881"/>
                      <a:pt x="11" y="1293"/>
                    </a:cubicBezTo>
                    <a:cubicBezTo>
                      <a:pt x="11" y="2150"/>
                      <a:pt x="23" y="2927"/>
                      <a:pt x="34" y="3613"/>
                    </a:cubicBezTo>
                    <a:lnTo>
                      <a:pt x="91" y="3613"/>
                    </a:lnTo>
                    <a:cubicBezTo>
                      <a:pt x="91" y="2927"/>
                      <a:pt x="69" y="2150"/>
                      <a:pt x="69" y="1293"/>
                    </a:cubicBezTo>
                    <a:cubicBezTo>
                      <a:pt x="69" y="881"/>
                      <a:pt x="69" y="447"/>
                      <a:pt x="6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p6"/>
              <p:cNvSpPr/>
              <p:nvPr/>
            </p:nvSpPr>
            <p:spPr>
              <a:xfrm>
                <a:off x="4649193" y="3993668"/>
                <a:ext cx="4374" cy="123665"/>
              </a:xfrm>
              <a:custGeom>
                <a:rect b="b" l="l" r="r" t="t"/>
                <a:pathLst>
                  <a:path extrusionOk="0" h="3591" w="127">
                    <a:moveTo>
                      <a:pt x="35" y="1"/>
                    </a:moveTo>
                    <a:cubicBezTo>
                      <a:pt x="23" y="847"/>
                      <a:pt x="12" y="1670"/>
                      <a:pt x="0" y="2470"/>
                    </a:cubicBezTo>
                    <a:cubicBezTo>
                      <a:pt x="0" y="2847"/>
                      <a:pt x="0" y="3225"/>
                      <a:pt x="0" y="3590"/>
                    </a:cubicBezTo>
                    <a:lnTo>
                      <a:pt x="80" y="3590"/>
                    </a:lnTo>
                    <a:cubicBezTo>
                      <a:pt x="80" y="3225"/>
                      <a:pt x="80" y="2847"/>
                      <a:pt x="92" y="2470"/>
                    </a:cubicBezTo>
                    <a:cubicBezTo>
                      <a:pt x="103" y="1670"/>
                      <a:pt x="115" y="847"/>
                      <a:pt x="12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" name="Google Shape;938;p6"/>
              <p:cNvSpPr/>
              <p:nvPr/>
            </p:nvSpPr>
            <p:spPr>
              <a:xfrm>
                <a:off x="4370826" y="3861011"/>
                <a:ext cx="7542" cy="122460"/>
              </a:xfrm>
              <a:custGeom>
                <a:rect b="b" l="l" r="r" t="t"/>
                <a:pathLst>
                  <a:path extrusionOk="0" h="3556" w="219">
                    <a:moveTo>
                      <a:pt x="138" y="0"/>
                    </a:moveTo>
                    <a:cubicBezTo>
                      <a:pt x="92" y="1223"/>
                      <a:pt x="47" y="2412"/>
                      <a:pt x="1" y="3555"/>
                    </a:cubicBezTo>
                    <a:lnTo>
                      <a:pt x="92" y="3555"/>
                    </a:lnTo>
                    <a:cubicBezTo>
                      <a:pt x="127" y="2412"/>
                      <a:pt x="172" y="1223"/>
                      <a:pt x="218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9" name="Google Shape;939;p6"/>
              <p:cNvSpPr/>
              <p:nvPr/>
            </p:nvSpPr>
            <p:spPr>
              <a:xfrm>
                <a:off x="4395243" y="3229891"/>
                <a:ext cx="6336" cy="114195"/>
              </a:xfrm>
              <a:custGeom>
                <a:rect b="b" l="l" r="r" t="t"/>
                <a:pathLst>
                  <a:path extrusionOk="0" h="3316" w="184">
                    <a:moveTo>
                      <a:pt x="138" y="0"/>
                    </a:moveTo>
                    <a:cubicBezTo>
                      <a:pt x="104" y="686"/>
                      <a:pt x="69" y="1464"/>
                      <a:pt x="35" y="2321"/>
                    </a:cubicBezTo>
                    <a:cubicBezTo>
                      <a:pt x="24" y="2641"/>
                      <a:pt x="12" y="2984"/>
                      <a:pt x="1" y="3316"/>
                    </a:cubicBezTo>
                    <a:lnTo>
                      <a:pt x="69" y="3316"/>
                    </a:lnTo>
                    <a:cubicBezTo>
                      <a:pt x="81" y="2984"/>
                      <a:pt x="92" y="2641"/>
                      <a:pt x="104" y="2333"/>
                    </a:cubicBezTo>
                    <a:cubicBezTo>
                      <a:pt x="138" y="1475"/>
                      <a:pt x="161" y="686"/>
                      <a:pt x="18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0" name="Google Shape;940;p6"/>
              <p:cNvSpPr/>
              <p:nvPr/>
            </p:nvSpPr>
            <p:spPr>
              <a:xfrm>
                <a:off x="4380297" y="3609403"/>
                <a:ext cx="7507" cy="122494"/>
              </a:xfrm>
              <a:custGeom>
                <a:rect b="b" l="l" r="r" t="t"/>
                <a:pathLst>
                  <a:path extrusionOk="0" h="3557" w="218">
                    <a:moveTo>
                      <a:pt x="138" y="1"/>
                    </a:moveTo>
                    <a:cubicBezTo>
                      <a:pt x="92" y="1144"/>
                      <a:pt x="46" y="2333"/>
                      <a:pt x="0" y="3556"/>
                    </a:cubicBezTo>
                    <a:lnTo>
                      <a:pt x="92" y="3556"/>
                    </a:lnTo>
                    <a:cubicBezTo>
                      <a:pt x="138" y="2345"/>
                      <a:pt x="172" y="1144"/>
                      <a:pt x="21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1" name="Google Shape;941;p6"/>
              <p:cNvSpPr/>
              <p:nvPr/>
            </p:nvSpPr>
            <p:spPr>
              <a:xfrm>
                <a:off x="4385015" y="3483840"/>
                <a:ext cx="7507" cy="122460"/>
              </a:xfrm>
              <a:custGeom>
                <a:rect b="b" l="l" r="r" t="t"/>
                <a:pathLst>
                  <a:path extrusionOk="0" h="3556" w="218">
                    <a:moveTo>
                      <a:pt x="149" y="0"/>
                    </a:moveTo>
                    <a:cubicBezTo>
                      <a:pt x="103" y="1120"/>
                      <a:pt x="58" y="2309"/>
                      <a:pt x="1" y="3556"/>
                    </a:cubicBezTo>
                    <a:lnTo>
                      <a:pt x="81" y="3556"/>
                    </a:lnTo>
                    <a:cubicBezTo>
                      <a:pt x="126" y="2309"/>
                      <a:pt x="172" y="1120"/>
                      <a:pt x="218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p6"/>
              <p:cNvSpPr/>
              <p:nvPr/>
            </p:nvSpPr>
            <p:spPr>
              <a:xfrm>
                <a:off x="4399961" y="3125163"/>
                <a:ext cx="5166" cy="101591"/>
              </a:xfrm>
              <a:custGeom>
                <a:rect b="b" l="l" r="r" t="t"/>
                <a:pathLst>
                  <a:path extrusionOk="0" h="2950" w="150">
                    <a:moveTo>
                      <a:pt x="138" y="1"/>
                    </a:moveTo>
                    <a:cubicBezTo>
                      <a:pt x="138" y="46"/>
                      <a:pt x="138" y="103"/>
                      <a:pt x="127" y="161"/>
                    </a:cubicBezTo>
                    <a:cubicBezTo>
                      <a:pt x="115" y="412"/>
                      <a:pt x="92" y="789"/>
                      <a:pt x="70" y="1269"/>
                    </a:cubicBezTo>
                    <a:cubicBezTo>
                      <a:pt x="58" y="1738"/>
                      <a:pt x="35" y="2298"/>
                      <a:pt x="1" y="2950"/>
                    </a:cubicBezTo>
                    <a:lnTo>
                      <a:pt x="58" y="2950"/>
                    </a:lnTo>
                    <a:cubicBezTo>
                      <a:pt x="70" y="2298"/>
                      <a:pt x="92" y="1738"/>
                      <a:pt x="115" y="1269"/>
                    </a:cubicBezTo>
                    <a:cubicBezTo>
                      <a:pt x="127" y="801"/>
                      <a:pt x="138" y="412"/>
                      <a:pt x="150" y="149"/>
                    </a:cubicBezTo>
                    <a:lnTo>
                      <a:pt x="150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3" name="Google Shape;943;p6"/>
              <p:cNvSpPr/>
              <p:nvPr/>
            </p:nvSpPr>
            <p:spPr>
              <a:xfrm>
                <a:off x="4390146" y="3347223"/>
                <a:ext cx="7507" cy="133101"/>
              </a:xfrm>
              <a:custGeom>
                <a:rect b="b" l="l" r="r" t="t"/>
                <a:pathLst>
                  <a:path extrusionOk="0" h="3865" w="218">
                    <a:moveTo>
                      <a:pt x="217" y="0"/>
                    </a:moveTo>
                    <a:lnTo>
                      <a:pt x="149" y="12"/>
                    </a:lnTo>
                    <a:cubicBezTo>
                      <a:pt x="103" y="1178"/>
                      <a:pt x="57" y="2481"/>
                      <a:pt x="0" y="3864"/>
                    </a:cubicBezTo>
                    <a:lnTo>
                      <a:pt x="80" y="3864"/>
                    </a:lnTo>
                    <a:cubicBezTo>
                      <a:pt x="126" y="2470"/>
                      <a:pt x="172" y="1178"/>
                      <a:pt x="21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4" name="Google Shape;944;p6"/>
              <p:cNvSpPr/>
              <p:nvPr/>
            </p:nvSpPr>
            <p:spPr>
              <a:xfrm>
                <a:off x="4375579" y="3735414"/>
                <a:ext cx="7886" cy="122460"/>
              </a:xfrm>
              <a:custGeom>
                <a:rect b="b" l="l" r="r" t="t"/>
                <a:pathLst>
                  <a:path extrusionOk="0" h="3556" w="229">
                    <a:moveTo>
                      <a:pt x="137" y="0"/>
                    </a:moveTo>
                    <a:cubicBezTo>
                      <a:pt x="114" y="389"/>
                      <a:pt x="103" y="778"/>
                      <a:pt x="92" y="1178"/>
                    </a:cubicBezTo>
                    <a:cubicBezTo>
                      <a:pt x="57" y="1978"/>
                      <a:pt x="34" y="2778"/>
                      <a:pt x="0" y="3556"/>
                    </a:cubicBezTo>
                    <a:lnTo>
                      <a:pt x="92" y="3556"/>
                    </a:lnTo>
                    <a:cubicBezTo>
                      <a:pt x="114" y="2778"/>
                      <a:pt x="149" y="1978"/>
                      <a:pt x="183" y="1178"/>
                    </a:cubicBezTo>
                    <a:cubicBezTo>
                      <a:pt x="195" y="778"/>
                      <a:pt x="206" y="389"/>
                      <a:pt x="22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5" name="Google Shape;945;p6"/>
              <p:cNvSpPr/>
              <p:nvPr/>
            </p:nvSpPr>
            <p:spPr>
              <a:xfrm>
                <a:off x="4357464" y="4238182"/>
                <a:ext cx="6336" cy="123252"/>
              </a:xfrm>
              <a:custGeom>
                <a:rect b="b" l="l" r="r" t="t"/>
                <a:pathLst>
                  <a:path extrusionOk="0" h="3579" w="184">
                    <a:moveTo>
                      <a:pt x="126" y="0"/>
                    </a:moveTo>
                    <a:lnTo>
                      <a:pt x="126" y="103"/>
                    </a:lnTo>
                    <a:cubicBezTo>
                      <a:pt x="69" y="1486"/>
                      <a:pt x="35" y="2675"/>
                      <a:pt x="0" y="3578"/>
                    </a:cubicBezTo>
                    <a:lnTo>
                      <a:pt x="46" y="3578"/>
                    </a:lnTo>
                    <a:cubicBezTo>
                      <a:pt x="80" y="2664"/>
                      <a:pt x="126" y="1486"/>
                      <a:pt x="183" y="103"/>
                    </a:cubicBezTo>
                    <a:cubicBezTo>
                      <a:pt x="183" y="69"/>
                      <a:pt x="183" y="34"/>
                      <a:pt x="183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p6"/>
              <p:cNvSpPr/>
              <p:nvPr/>
            </p:nvSpPr>
            <p:spPr>
              <a:xfrm>
                <a:off x="4361803" y="4112171"/>
                <a:ext cx="7094" cy="122873"/>
              </a:xfrm>
              <a:custGeom>
                <a:rect b="b" l="l" r="r" t="t"/>
                <a:pathLst>
                  <a:path extrusionOk="0" h="3568" w="206">
                    <a:moveTo>
                      <a:pt x="126" y="1"/>
                    </a:moveTo>
                    <a:cubicBezTo>
                      <a:pt x="80" y="1293"/>
                      <a:pt x="34" y="2493"/>
                      <a:pt x="0" y="3568"/>
                    </a:cubicBezTo>
                    <a:lnTo>
                      <a:pt x="69" y="3568"/>
                    </a:lnTo>
                    <a:cubicBezTo>
                      <a:pt x="103" y="2493"/>
                      <a:pt x="149" y="1304"/>
                      <a:pt x="206" y="12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p6"/>
              <p:cNvSpPr/>
              <p:nvPr/>
            </p:nvSpPr>
            <p:spPr>
              <a:xfrm>
                <a:off x="4366521" y="3986574"/>
                <a:ext cx="7507" cy="122494"/>
              </a:xfrm>
              <a:custGeom>
                <a:rect b="b" l="l" r="r" t="t"/>
                <a:pathLst>
                  <a:path extrusionOk="0" h="3557" w="218">
                    <a:moveTo>
                      <a:pt x="126" y="1"/>
                    </a:moveTo>
                    <a:cubicBezTo>
                      <a:pt x="80" y="1247"/>
                      <a:pt x="35" y="2436"/>
                      <a:pt x="0" y="3556"/>
                    </a:cubicBezTo>
                    <a:lnTo>
                      <a:pt x="69" y="3556"/>
                    </a:lnTo>
                    <a:cubicBezTo>
                      <a:pt x="115" y="2447"/>
                      <a:pt x="160" y="1247"/>
                      <a:pt x="21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6"/>
              <p:cNvSpPr/>
              <p:nvPr/>
            </p:nvSpPr>
            <p:spPr>
              <a:xfrm>
                <a:off x="4298023" y="3143278"/>
                <a:ext cx="13396" cy="81135"/>
              </a:xfrm>
              <a:custGeom>
                <a:rect b="b" l="l" r="r" t="t"/>
                <a:pathLst>
                  <a:path extrusionOk="0" h="2356" w="389">
                    <a:moveTo>
                      <a:pt x="389" y="0"/>
                    </a:moveTo>
                    <a:lnTo>
                      <a:pt x="343" y="23"/>
                    </a:lnTo>
                    <a:cubicBezTo>
                      <a:pt x="286" y="389"/>
                      <a:pt x="206" y="869"/>
                      <a:pt x="126" y="1441"/>
                    </a:cubicBezTo>
                    <a:cubicBezTo>
                      <a:pt x="103" y="1727"/>
                      <a:pt x="46" y="2035"/>
                      <a:pt x="0" y="2355"/>
                    </a:cubicBezTo>
                    <a:lnTo>
                      <a:pt x="80" y="2355"/>
                    </a:lnTo>
                    <a:cubicBezTo>
                      <a:pt x="126" y="2035"/>
                      <a:pt x="160" y="1727"/>
                      <a:pt x="194" y="1452"/>
                    </a:cubicBezTo>
                    <a:cubicBezTo>
                      <a:pt x="274" y="869"/>
                      <a:pt x="343" y="378"/>
                      <a:pt x="38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p6"/>
              <p:cNvSpPr/>
              <p:nvPr/>
            </p:nvSpPr>
            <p:spPr>
              <a:xfrm>
                <a:off x="4276740" y="3344468"/>
                <a:ext cx="9505" cy="71286"/>
              </a:xfrm>
              <a:custGeom>
                <a:rect b="b" l="l" r="r" t="t"/>
                <a:pathLst>
                  <a:path extrusionOk="0" h="2070" w="276">
                    <a:moveTo>
                      <a:pt x="184" y="0"/>
                    </a:moveTo>
                    <a:cubicBezTo>
                      <a:pt x="138" y="355"/>
                      <a:pt x="92" y="709"/>
                      <a:pt x="58" y="1075"/>
                    </a:cubicBezTo>
                    <a:cubicBezTo>
                      <a:pt x="35" y="1223"/>
                      <a:pt x="24" y="1372"/>
                      <a:pt x="1" y="1521"/>
                    </a:cubicBezTo>
                    <a:lnTo>
                      <a:pt x="24" y="1509"/>
                    </a:lnTo>
                    <a:cubicBezTo>
                      <a:pt x="24" y="1509"/>
                      <a:pt x="24" y="1738"/>
                      <a:pt x="46" y="2069"/>
                    </a:cubicBezTo>
                    <a:cubicBezTo>
                      <a:pt x="81" y="1749"/>
                      <a:pt x="115" y="1418"/>
                      <a:pt x="149" y="1086"/>
                    </a:cubicBezTo>
                    <a:cubicBezTo>
                      <a:pt x="195" y="720"/>
                      <a:pt x="229" y="355"/>
                      <a:pt x="27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p6"/>
              <p:cNvSpPr/>
              <p:nvPr/>
            </p:nvSpPr>
            <p:spPr>
              <a:xfrm>
                <a:off x="4283042" y="3226722"/>
                <a:ext cx="17357" cy="114608"/>
              </a:xfrm>
              <a:custGeom>
                <a:rect b="b" l="l" r="r" t="t"/>
                <a:pathLst>
                  <a:path extrusionOk="0" h="3328" w="504">
                    <a:moveTo>
                      <a:pt x="435" y="1"/>
                    </a:moveTo>
                    <a:cubicBezTo>
                      <a:pt x="298" y="973"/>
                      <a:pt x="149" y="2104"/>
                      <a:pt x="1" y="3328"/>
                    </a:cubicBezTo>
                    <a:lnTo>
                      <a:pt x="104" y="3328"/>
                    </a:lnTo>
                    <a:cubicBezTo>
                      <a:pt x="252" y="2104"/>
                      <a:pt x="389" y="973"/>
                      <a:pt x="50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p6"/>
              <p:cNvSpPr/>
              <p:nvPr/>
            </p:nvSpPr>
            <p:spPr>
              <a:xfrm>
                <a:off x="4658629" y="3233817"/>
                <a:ext cx="82340" cy="4752"/>
              </a:xfrm>
              <a:custGeom>
                <a:rect b="b" l="l" r="r" t="t"/>
                <a:pathLst>
                  <a:path extrusionOk="0" h="138" w="2391">
                    <a:moveTo>
                      <a:pt x="1" y="1"/>
                    </a:moveTo>
                    <a:cubicBezTo>
                      <a:pt x="1" y="24"/>
                      <a:pt x="1" y="58"/>
                      <a:pt x="1" y="81"/>
                    </a:cubicBezTo>
                    <a:lnTo>
                      <a:pt x="2390" y="138"/>
                    </a:lnTo>
                    <a:cubicBezTo>
                      <a:pt x="2379" y="115"/>
                      <a:pt x="2367" y="92"/>
                      <a:pt x="2367" y="69"/>
                    </a:cubicBezTo>
                    <a:cubicBezTo>
                      <a:pt x="1658" y="46"/>
                      <a:pt x="870" y="24"/>
                      <a:pt x="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p6"/>
              <p:cNvSpPr/>
              <p:nvPr/>
            </p:nvSpPr>
            <p:spPr>
              <a:xfrm>
                <a:off x="4217678" y="3222796"/>
                <a:ext cx="372476" cy="11847"/>
              </a:xfrm>
              <a:custGeom>
                <a:rect b="b" l="l" r="r" t="t"/>
                <a:pathLst>
                  <a:path extrusionOk="0" h="344" w="10816">
                    <a:moveTo>
                      <a:pt x="35" y="1"/>
                    </a:moveTo>
                    <a:lnTo>
                      <a:pt x="1" y="46"/>
                    </a:lnTo>
                    <a:cubicBezTo>
                      <a:pt x="572" y="58"/>
                      <a:pt x="1373" y="92"/>
                      <a:pt x="2333" y="115"/>
                    </a:cubicBezTo>
                    <a:lnTo>
                      <a:pt x="2402" y="115"/>
                    </a:lnTo>
                    <a:cubicBezTo>
                      <a:pt x="3259" y="149"/>
                      <a:pt x="4231" y="172"/>
                      <a:pt x="5294" y="206"/>
                    </a:cubicBezTo>
                    <a:lnTo>
                      <a:pt x="5340" y="206"/>
                    </a:lnTo>
                    <a:cubicBezTo>
                      <a:pt x="6369" y="229"/>
                      <a:pt x="7466" y="264"/>
                      <a:pt x="8621" y="298"/>
                    </a:cubicBezTo>
                    <a:lnTo>
                      <a:pt x="9444" y="309"/>
                    </a:lnTo>
                    <a:lnTo>
                      <a:pt x="9501" y="309"/>
                    </a:lnTo>
                    <a:lnTo>
                      <a:pt x="10804" y="344"/>
                    </a:lnTo>
                    <a:cubicBezTo>
                      <a:pt x="10804" y="321"/>
                      <a:pt x="10804" y="286"/>
                      <a:pt x="10816" y="252"/>
                    </a:cubicBezTo>
                    <a:lnTo>
                      <a:pt x="9501" y="218"/>
                    </a:lnTo>
                    <a:lnTo>
                      <a:pt x="9455" y="218"/>
                    </a:lnTo>
                    <a:lnTo>
                      <a:pt x="8621" y="195"/>
                    </a:lnTo>
                    <a:cubicBezTo>
                      <a:pt x="7477" y="172"/>
                      <a:pt x="6369" y="138"/>
                      <a:pt x="5351" y="115"/>
                    </a:cubicBezTo>
                    <a:lnTo>
                      <a:pt x="5294" y="115"/>
                    </a:lnTo>
                    <a:cubicBezTo>
                      <a:pt x="4242" y="92"/>
                      <a:pt x="3270" y="69"/>
                      <a:pt x="2413" y="46"/>
                    </a:cubicBezTo>
                    <a:lnTo>
                      <a:pt x="2333" y="46"/>
                    </a:lnTo>
                    <a:cubicBezTo>
                      <a:pt x="1396" y="24"/>
                      <a:pt x="618" y="12"/>
                      <a:pt x="3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p6"/>
              <p:cNvSpPr/>
              <p:nvPr/>
            </p:nvSpPr>
            <p:spPr>
              <a:xfrm>
                <a:off x="4175560" y="3339336"/>
                <a:ext cx="407912" cy="12639"/>
              </a:xfrm>
              <a:custGeom>
                <a:rect b="b" l="l" r="r" t="t"/>
                <a:pathLst>
                  <a:path extrusionOk="0" h="367" w="11845">
                    <a:moveTo>
                      <a:pt x="1" y="1"/>
                    </a:moveTo>
                    <a:lnTo>
                      <a:pt x="46" y="46"/>
                    </a:lnTo>
                    <a:cubicBezTo>
                      <a:pt x="824" y="69"/>
                      <a:pt x="1876" y="103"/>
                      <a:pt x="3122" y="149"/>
                    </a:cubicBezTo>
                    <a:lnTo>
                      <a:pt x="3213" y="149"/>
                    </a:lnTo>
                    <a:lnTo>
                      <a:pt x="6380" y="229"/>
                    </a:lnTo>
                    <a:lnTo>
                      <a:pt x="6448" y="229"/>
                    </a:lnTo>
                    <a:lnTo>
                      <a:pt x="8289" y="286"/>
                    </a:lnTo>
                    <a:lnTo>
                      <a:pt x="10495" y="344"/>
                    </a:lnTo>
                    <a:lnTo>
                      <a:pt x="10564" y="344"/>
                    </a:lnTo>
                    <a:lnTo>
                      <a:pt x="11604" y="366"/>
                    </a:lnTo>
                    <a:cubicBezTo>
                      <a:pt x="11684" y="332"/>
                      <a:pt x="11764" y="309"/>
                      <a:pt x="11844" y="286"/>
                    </a:cubicBezTo>
                    <a:lnTo>
                      <a:pt x="10575" y="252"/>
                    </a:lnTo>
                    <a:lnTo>
                      <a:pt x="10495" y="252"/>
                    </a:lnTo>
                    <a:lnTo>
                      <a:pt x="8289" y="195"/>
                    </a:lnTo>
                    <a:lnTo>
                      <a:pt x="6448" y="149"/>
                    </a:lnTo>
                    <a:lnTo>
                      <a:pt x="6380" y="149"/>
                    </a:lnTo>
                    <a:lnTo>
                      <a:pt x="3225" y="69"/>
                    </a:lnTo>
                    <a:lnTo>
                      <a:pt x="3133" y="69"/>
                    </a:lnTo>
                    <a:cubicBezTo>
                      <a:pt x="1864" y="35"/>
                      <a:pt x="789" y="12"/>
                      <a:pt x="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4" name="Google Shape;954;p6"/>
              <p:cNvSpPr/>
              <p:nvPr/>
            </p:nvSpPr>
            <p:spPr>
              <a:xfrm>
                <a:off x="4596812" y="3350357"/>
                <a:ext cx="6750" cy="2411"/>
              </a:xfrm>
              <a:custGeom>
                <a:rect b="b" l="l" r="r" t="t"/>
                <a:pathLst>
                  <a:path extrusionOk="0" h="70" w="196">
                    <a:moveTo>
                      <a:pt x="1" y="1"/>
                    </a:moveTo>
                    <a:lnTo>
                      <a:pt x="1" y="1"/>
                    </a:lnTo>
                    <a:cubicBezTo>
                      <a:pt x="24" y="24"/>
                      <a:pt x="47" y="46"/>
                      <a:pt x="58" y="69"/>
                    </a:cubicBezTo>
                    <a:lnTo>
                      <a:pt x="195" y="69"/>
                    </a:lnTo>
                    <a:cubicBezTo>
                      <a:pt x="127" y="58"/>
                      <a:pt x="58" y="35"/>
                      <a:pt x="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5" name="Google Shape;955;p6"/>
              <p:cNvSpPr/>
              <p:nvPr/>
            </p:nvSpPr>
            <p:spPr>
              <a:xfrm>
                <a:off x="4609830" y="3350357"/>
                <a:ext cx="151215" cy="5958"/>
              </a:xfrm>
              <a:custGeom>
                <a:rect b="b" l="l" r="r" t="t"/>
                <a:pathLst>
                  <a:path extrusionOk="0" h="173" w="4391">
                    <a:moveTo>
                      <a:pt x="240" y="1"/>
                    </a:moveTo>
                    <a:cubicBezTo>
                      <a:pt x="195" y="24"/>
                      <a:pt x="137" y="46"/>
                      <a:pt x="80" y="58"/>
                    </a:cubicBezTo>
                    <a:cubicBezTo>
                      <a:pt x="57" y="69"/>
                      <a:pt x="35" y="81"/>
                      <a:pt x="0" y="81"/>
                    </a:cubicBezTo>
                    <a:lnTo>
                      <a:pt x="1395" y="115"/>
                    </a:lnTo>
                    <a:lnTo>
                      <a:pt x="1464" y="115"/>
                    </a:lnTo>
                    <a:cubicBezTo>
                      <a:pt x="2698" y="138"/>
                      <a:pt x="3704" y="161"/>
                      <a:pt x="4390" y="172"/>
                    </a:cubicBezTo>
                    <a:lnTo>
                      <a:pt x="4390" y="126"/>
                    </a:lnTo>
                    <a:cubicBezTo>
                      <a:pt x="3704" y="104"/>
                      <a:pt x="2698" y="69"/>
                      <a:pt x="1464" y="35"/>
                    </a:cubicBezTo>
                    <a:lnTo>
                      <a:pt x="1395" y="35"/>
                    </a:lnTo>
                    <a:lnTo>
                      <a:pt x="240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6" name="Google Shape;956;p6"/>
              <p:cNvSpPr/>
              <p:nvPr/>
            </p:nvSpPr>
            <p:spPr>
              <a:xfrm>
                <a:off x="4291721" y="3478330"/>
                <a:ext cx="364177" cy="12225"/>
              </a:xfrm>
              <a:custGeom>
                <a:rect b="b" l="l" r="r" t="t"/>
                <a:pathLst>
                  <a:path extrusionOk="0" h="355" w="10575">
                    <a:moveTo>
                      <a:pt x="0" y="0"/>
                    </a:moveTo>
                    <a:lnTo>
                      <a:pt x="46" y="80"/>
                    </a:lnTo>
                    <a:cubicBezTo>
                      <a:pt x="903" y="103"/>
                      <a:pt x="1841" y="137"/>
                      <a:pt x="2847" y="160"/>
                    </a:cubicBezTo>
                    <a:lnTo>
                      <a:pt x="2927" y="160"/>
                    </a:lnTo>
                    <a:lnTo>
                      <a:pt x="5213" y="217"/>
                    </a:lnTo>
                    <a:lnTo>
                      <a:pt x="6962" y="263"/>
                    </a:lnTo>
                    <a:lnTo>
                      <a:pt x="7054" y="263"/>
                    </a:lnTo>
                    <a:cubicBezTo>
                      <a:pt x="8334" y="297"/>
                      <a:pt x="9523" y="332"/>
                      <a:pt x="10575" y="354"/>
                    </a:cubicBezTo>
                    <a:lnTo>
                      <a:pt x="10575" y="274"/>
                    </a:lnTo>
                    <a:lnTo>
                      <a:pt x="7054" y="172"/>
                    </a:lnTo>
                    <a:lnTo>
                      <a:pt x="6962" y="172"/>
                    </a:lnTo>
                    <a:lnTo>
                      <a:pt x="5213" y="126"/>
                    </a:lnTo>
                    <a:cubicBezTo>
                      <a:pt x="4436" y="103"/>
                      <a:pt x="3670" y="80"/>
                      <a:pt x="2938" y="69"/>
                    </a:cubicBezTo>
                    <a:lnTo>
                      <a:pt x="2858" y="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p6"/>
              <p:cNvSpPr/>
              <p:nvPr/>
            </p:nvSpPr>
            <p:spPr>
              <a:xfrm>
                <a:off x="4334631" y="3605098"/>
                <a:ext cx="319304" cy="11054"/>
              </a:xfrm>
              <a:custGeom>
                <a:rect b="b" l="l" r="r" t="t"/>
                <a:pathLst>
                  <a:path extrusionOk="0" h="321" w="9272">
                    <a:moveTo>
                      <a:pt x="12" y="0"/>
                    </a:moveTo>
                    <a:lnTo>
                      <a:pt x="0" y="80"/>
                    </a:lnTo>
                    <a:lnTo>
                      <a:pt x="1464" y="126"/>
                    </a:lnTo>
                    <a:lnTo>
                      <a:pt x="1555" y="126"/>
                    </a:lnTo>
                    <a:lnTo>
                      <a:pt x="3658" y="183"/>
                    </a:lnTo>
                    <a:lnTo>
                      <a:pt x="5591" y="240"/>
                    </a:lnTo>
                    <a:lnTo>
                      <a:pt x="5682" y="240"/>
                    </a:lnTo>
                    <a:cubicBezTo>
                      <a:pt x="6997" y="275"/>
                      <a:pt x="8220" y="297"/>
                      <a:pt x="9272" y="320"/>
                    </a:cubicBezTo>
                    <a:lnTo>
                      <a:pt x="9272" y="252"/>
                    </a:lnTo>
                    <a:cubicBezTo>
                      <a:pt x="8220" y="217"/>
                      <a:pt x="6997" y="183"/>
                      <a:pt x="5682" y="137"/>
                    </a:cubicBezTo>
                    <a:lnTo>
                      <a:pt x="5591" y="137"/>
                    </a:lnTo>
                    <a:lnTo>
                      <a:pt x="3658" y="92"/>
                    </a:lnTo>
                    <a:lnTo>
                      <a:pt x="1555" y="35"/>
                    </a:lnTo>
                    <a:lnTo>
                      <a:pt x="1464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p6"/>
              <p:cNvSpPr/>
              <p:nvPr/>
            </p:nvSpPr>
            <p:spPr>
              <a:xfrm>
                <a:off x="4308251" y="3730283"/>
                <a:ext cx="403160" cy="13017"/>
              </a:xfrm>
              <a:custGeom>
                <a:rect b="b" l="l" r="r" t="t"/>
                <a:pathLst>
                  <a:path extrusionOk="0" h="378" w="11707">
                    <a:moveTo>
                      <a:pt x="23" y="1"/>
                    </a:moveTo>
                    <a:cubicBezTo>
                      <a:pt x="12" y="23"/>
                      <a:pt x="0" y="58"/>
                      <a:pt x="0" y="81"/>
                    </a:cubicBezTo>
                    <a:lnTo>
                      <a:pt x="2081" y="138"/>
                    </a:lnTo>
                    <a:lnTo>
                      <a:pt x="2184" y="149"/>
                    </a:lnTo>
                    <a:lnTo>
                      <a:pt x="4127" y="195"/>
                    </a:lnTo>
                    <a:lnTo>
                      <a:pt x="6265" y="252"/>
                    </a:lnTo>
                    <a:lnTo>
                      <a:pt x="6368" y="252"/>
                    </a:lnTo>
                    <a:cubicBezTo>
                      <a:pt x="7717" y="286"/>
                      <a:pt x="8974" y="321"/>
                      <a:pt x="10038" y="344"/>
                    </a:cubicBezTo>
                    <a:lnTo>
                      <a:pt x="10141" y="344"/>
                    </a:lnTo>
                    <a:cubicBezTo>
                      <a:pt x="10712" y="355"/>
                      <a:pt x="11249" y="366"/>
                      <a:pt x="11707" y="378"/>
                    </a:cubicBezTo>
                    <a:cubicBezTo>
                      <a:pt x="11707" y="355"/>
                      <a:pt x="11695" y="332"/>
                      <a:pt x="11695" y="321"/>
                    </a:cubicBezTo>
                    <a:lnTo>
                      <a:pt x="10141" y="264"/>
                    </a:lnTo>
                    <a:lnTo>
                      <a:pt x="10049" y="264"/>
                    </a:lnTo>
                    <a:cubicBezTo>
                      <a:pt x="8974" y="241"/>
                      <a:pt x="7728" y="195"/>
                      <a:pt x="6368" y="161"/>
                    </a:cubicBezTo>
                    <a:lnTo>
                      <a:pt x="6276" y="161"/>
                    </a:lnTo>
                    <a:lnTo>
                      <a:pt x="4139" y="104"/>
                    </a:lnTo>
                    <a:lnTo>
                      <a:pt x="2195" y="46"/>
                    </a:lnTo>
                    <a:lnTo>
                      <a:pt x="2092" y="46"/>
                    </a:lnTo>
                    <a:lnTo>
                      <a:pt x="23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p6"/>
              <p:cNvSpPr/>
              <p:nvPr/>
            </p:nvSpPr>
            <p:spPr>
              <a:xfrm>
                <a:off x="4280701" y="3855501"/>
                <a:ext cx="452750" cy="13809"/>
              </a:xfrm>
              <a:custGeom>
                <a:rect b="b" l="l" r="r" t="t"/>
                <a:pathLst>
                  <a:path extrusionOk="0" h="401" w="13147">
                    <a:moveTo>
                      <a:pt x="11" y="0"/>
                    </a:moveTo>
                    <a:lnTo>
                      <a:pt x="0" y="80"/>
                    </a:lnTo>
                    <a:cubicBezTo>
                      <a:pt x="846" y="103"/>
                      <a:pt x="1772" y="137"/>
                      <a:pt x="2755" y="160"/>
                    </a:cubicBezTo>
                    <a:lnTo>
                      <a:pt x="2835" y="160"/>
                    </a:lnTo>
                    <a:lnTo>
                      <a:pt x="4630" y="206"/>
                    </a:lnTo>
                    <a:lnTo>
                      <a:pt x="7008" y="274"/>
                    </a:lnTo>
                    <a:lnTo>
                      <a:pt x="7111" y="274"/>
                    </a:lnTo>
                    <a:cubicBezTo>
                      <a:pt x="8471" y="309"/>
                      <a:pt x="9729" y="332"/>
                      <a:pt x="10780" y="354"/>
                    </a:cubicBezTo>
                    <a:lnTo>
                      <a:pt x="10883" y="354"/>
                    </a:lnTo>
                    <a:cubicBezTo>
                      <a:pt x="11798" y="377"/>
                      <a:pt x="12575" y="400"/>
                      <a:pt x="13147" y="400"/>
                    </a:cubicBezTo>
                    <a:lnTo>
                      <a:pt x="13147" y="354"/>
                    </a:lnTo>
                    <a:cubicBezTo>
                      <a:pt x="12575" y="343"/>
                      <a:pt x="11798" y="309"/>
                      <a:pt x="10883" y="286"/>
                    </a:cubicBezTo>
                    <a:lnTo>
                      <a:pt x="10792" y="286"/>
                    </a:lnTo>
                    <a:cubicBezTo>
                      <a:pt x="9729" y="252"/>
                      <a:pt x="8483" y="217"/>
                      <a:pt x="7111" y="183"/>
                    </a:cubicBezTo>
                    <a:lnTo>
                      <a:pt x="7019" y="183"/>
                    </a:lnTo>
                    <a:lnTo>
                      <a:pt x="4630" y="114"/>
                    </a:lnTo>
                    <a:lnTo>
                      <a:pt x="2847" y="69"/>
                    </a:lnTo>
                    <a:lnTo>
                      <a:pt x="2755" y="6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0" name="Google Shape;960;p6"/>
              <p:cNvSpPr/>
              <p:nvPr/>
            </p:nvSpPr>
            <p:spPr>
              <a:xfrm>
                <a:off x="4266891" y="3980685"/>
                <a:ext cx="464596" cy="14188"/>
              </a:xfrm>
              <a:custGeom>
                <a:rect b="b" l="l" r="r" t="t"/>
                <a:pathLst>
                  <a:path extrusionOk="0" h="412" w="13491">
                    <a:moveTo>
                      <a:pt x="1" y="0"/>
                    </a:moveTo>
                    <a:lnTo>
                      <a:pt x="1" y="92"/>
                    </a:lnTo>
                    <a:cubicBezTo>
                      <a:pt x="927" y="115"/>
                      <a:pt x="1944" y="149"/>
                      <a:pt x="3019" y="172"/>
                    </a:cubicBezTo>
                    <a:lnTo>
                      <a:pt x="3099" y="172"/>
                    </a:lnTo>
                    <a:lnTo>
                      <a:pt x="4722" y="218"/>
                    </a:lnTo>
                    <a:lnTo>
                      <a:pt x="7386" y="286"/>
                    </a:lnTo>
                    <a:lnTo>
                      <a:pt x="7477" y="286"/>
                    </a:lnTo>
                    <a:cubicBezTo>
                      <a:pt x="8849" y="321"/>
                      <a:pt x="10084" y="355"/>
                      <a:pt x="11136" y="378"/>
                    </a:cubicBezTo>
                    <a:lnTo>
                      <a:pt x="11227" y="378"/>
                    </a:lnTo>
                    <a:cubicBezTo>
                      <a:pt x="12165" y="389"/>
                      <a:pt x="12942" y="412"/>
                      <a:pt x="13491" y="412"/>
                    </a:cubicBezTo>
                    <a:lnTo>
                      <a:pt x="13491" y="378"/>
                    </a:lnTo>
                    <a:cubicBezTo>
                      <a:pt x="12942" y="355"/>
                      <a:pt x="12165" y="332"/>
                      <a:pt x="11227" y="298"/>
                    </a:cubicBezTo>
                    <a:lnTo>
                      <a:pt x="11136" y="298"/>
                    </a:lnTo>
                    <a:cubicBezTo>
                      <a:pt x="10084" y="275"/>
                      <a:pt x="8849" y="229"/>
                      <a:pt x="7477" y="195"/>
                    </a:cubicBezTo>
                    <a:lnTo>
                      <a:pt x="7386" y="195"/>
                    </a:lnTo>
                    <a:lnTo>
                      <a:pt x="4722" y="126"/>
                    </a:lnTo>
                    <a:lnTo>
                      <a:pt x="3099" y="80"/>
                    </a:lnTo>
                    <a:lnTo>
                      <a:pt x="3019" y="8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1" name="Google Shape;961;p6"/>
              <p:cNvSpPr/>
              <p:nvPr/>
            </p:nvSpPr>
            <p:spPr>
              <a:xfrm>
                <a:off x="4269646" y="4107075"/>
                <a:ext cx="449237" cy="13809"/>
              </a:xfrm>
              <a:custGeom>
                <a:rect b="b" l="l" r="r" t="t"/>
                <a:pathLst>
                  <a:path extrusionOk="0" h="401" w="13045">
                    <a:moveTo>
                      <a:pt x="1" y="0"/>
                    </a:moveTo>
                    <a:cubicBezTo>
                      <a:pt x="1" y="23"/>
                      <a:pt x="1" y="46"/>
                      <a:pt x="12" y="80"/>
                    </a:cubicBezTo>
                    <a:lnTo>
                      <a:pt x="2802" y="149"/>
                    </a:lnTo>
                    <a:lnTo>
                      <a:pt x="2882" y="149"/>
                    </a:lnTo>
                    <a:lnTo>
                      <a:pt x="4345" y="194"/>
                    </a:lnTo>
                    <a:lnTo>
                      <a:pt x="7306" y="274"/>
                    </a:lnTo>
                    <a:lnTo>
                      <a:pt x="7397" y="274"/>
                    </a:lnTo>
                    <a:cubicBezTo>
                      <a:pt x="8758" y="309"/>
                      <a:pt x="9993" y="332"/>
                      <a:pt x="11010" y="355"/>
                    </a:cubicBezTo>
                    <a:lnTo>
                      <a:pt x="11101" y="355"/>
                    </a:lnTo>
                    <a:cubicBezTo>
                      <a:pt x="11890" y="377"/>
                      <a:pt x="12553" y="389"/>
                      <a:pt x="13045" y="400"/>
                    </a:cubicBezTo>
                    <a:cubicBezTo>
                      <a:pt x="13045" y="377"/>
                      <a:pt x="13045" y="366"/>
                      <a:pt x="13045" y="355"/>
                    </a:cubicBezTo>
                    <a:cubicBezTo>
                      <a:pt x="12553" y="332"/>
                      <a:pt x="11890" y="309"/>
                      <a:pt x="11090" y="286"/>
                    </a:cubicBezTo>
                    <a:lnTo>
                      <a:pt x="11010" y="286"/>
                    </a:lnTo>
                    <a:cubicBezTo>
                      <a:pt x="9993" y="252"/>
                      <a:pt x="8758" y="217"/>
                      <a:pt x="7386" y="183"/>
                    </a:cubicBezTo>
                    <a:lnTo>
                      <a:pt x="7306" y="183"/>
                    </a:lnTo>
                    <a:lnTo>
                      <a:pt x="4357" y="103"/>
                    </a:lnTo>
                    <a:lnTo>
                      <a:pt x="2882" y="69"/>
                    </a:lnTo>
                    <a:lnTo>
                      <a:pt x="2813" y="69"/>
                    </a:lnTo>
                    <a:cubicBezTo>
                      <a:pt x="1807" y="34"/>
                      <a:pt x="870" y="12"/>
                      <a:pt x="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2" name="Google Shape;962;p6"/>
              <p:cNvSpPr/>
              <p:nvPr/>
            </p:nvSpPr>
            <p:spPr>
              <a:xfrm>
                <a:off x="4288174" y="4233051"/>
                <a:ext cx="412217" cy="13017"/>
              </a:xfrm>
              <a:custGeom>
                <a:rect b="b" l="l" r="r" t="t"/>
                <a:pathLst>
                  <a:path extrusionOk="0" h="378" w="11970">
                    <a:moveTo>
                      <a:pt x="0" y="0"/>
                    </a:moveTo>
                    <a:lnTo>
                      <a:pt x="12" y="92"/>
                    </a:lnTo>
                    <a:lnTo>
                      <a:pt x="2138" y="149"/>
                    </a:lnTo>
                    <a:lnTo>
                      <a:pt x="2195" y="149"/>
                    </a:lnTo>
                    <a:lnTo>
                      <a:pt x="3510" y="183"/>
                    </a:lnTo>
                    <a:lnTo>
                      <a:pt x="6802" y="263"/>
                    </a:lnTo>
                    <a:lnTo>
                      <a:pt x="6871" y="263"/>
                    </a:lnTo>
                    <a:cubicBezTo>
                      <a:pt x="8243" y="298"/>
                      <a:pt x="9477" y="332"/>
                      <a:pt x="10472" y="355"/>
                    </a:cubicBezTo>
                    <a:lnTo>
                      <a:pt x="10541" y="355"/>
                    </a:lnTo>
                    <a:lnTo>
                      <a:pt x="11970" y="378"/>
                    </a:lnTo>
                    <a:lnTo>
                      <a:pt x="11970" y="332"/>
                    </a:lnTo>
                    <a:lnTo>
                      <a:pt x="10541" y="286"/>
                    </a:lnTo>
                    <a:lnTo>
                      <a:pt x="10472" y="286"/>
                    </a:lnTo>
                    <a:cubicBezTo>
                      <a:pt x="9466" y="252"/>
                      <a:pt x="8243" y="218"/>
                      <a:pt x="6871" y="183"/>
                    </a:cubicBezTo>
                    <a:lnTo>
                      <a:pt x="6802" y="183"/>
                    </a:lnTo>
                    <a:cubicBezTo>
                      <a:pt x="5773" y="149"/>
                      <a:pt x="4665" y="115"/>
                      <a:pt x="3521" y="92"/>
                    </a:cubicBezTo>
                    <a:lnTo>
                      <a:pt x="2207" y="58"/>
                    </a:lnTo>
                    <a:lnTo>
                      <a:pt x="2138" y="58"/>
                    </a:lnTo>
                    <a:cubicBezTo>
                      <a:pt x="1395" y="35"/>
                      <a:pt x="675" y="12"/>
                      <a:pt x="0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3" name="Google Shape;963;p6"/>
              <p:cNvSpPr/>
              <p:nvPr/>
            </p:nvSpPr>
            <p:spPr>
              <a:xfrm>
                <a:off x="4404714" y="3123579"/>
                <a:ext cx="150010" cy="2789"/>
              </a:xfrm>
              <a:custGeom>
                <a:rect b="b" l="l" r="r" t="t"/>
                <a:pathLst>
                  <a:path extrusionOk="0" h="81" w="4356">
                    <a:moveTo>
                      <a:pt x="640" y="1"/>
                    </a:moveTo>
                    <a:cubicBezTo>
                      <a:pt x="446" y="1"/>
                      <a:pt x="286" y="12"/>
                      <a:pt x="172" y="24"/>
                    </a:cubicBezTo>
                    <a:cubicBezTo>
                      <a:pt x="114" y="24"/>
                      <a:pt x="57" y="24"/>
                      <a:pt x="0" y="47"/>
                    </a:cubicBezTo>
                    <a:lnTo>
                      <a:pt x="12" y="47"/>
                    </a:lnTo>
                    <a:cubicBezTo>
                      <a:pt x="57" y="58"/>
                      <a:pt x="286" y="69"/>
                      <a:pt x="640" y="69"/>
                    </a:cubicBezTo>
                    <a:lnTo>
                      <a:pt x="2184" y="81"/>
                    </a:lnTo>
                    <a:cubicBezTo>
                      <a:pt x="2778" y="81"/>
                      <a:pt x="3327" y="81"/>
                      <a:pt x="3727" y="58"/>
                    </a:cubicBezTo>
                    <a:cubicBezTo>
                      <a:pt x="3921" y="58"/>
                      <a:pt x="4081" y="47"/>
                      <a:pt x="4184" y="35"/>
                    </a:cubicBezTo>
                    <a:cubicBezTo>
                      <a:pt x="4241" y="35"/>
                      <a:pt x="4299" y="35"/>
                      <a:pt x="4356" y="12"/>
                    </a:cubicBezTo>
                    <a:cubicBezTo>
                      <a:pt x="4321" y="1"/>
                      <a:pt x="4287" y="1"/>
                      <a:pt x="4241" y="1"/>
                    </a:cubicBezTo>
                    <a:lnTo>
                      <a:pt x="4241" y="12"/>
                    </a:lnTo>
                    <a:lnTo>
                      <a:pt x="720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4" name="Google Shape;964;p6"/>
              <p:cNvSpPr/>
              <p:nvPr/>
            </p:nvSpPr>
            <p:spPr>
              <a:xfrm>
                <a:off x="4449174" y="3437727"/>
                <a:ext cx="108306" cy="29479"/>
              </a:xfrm>
              <a:custGeom>
                <a:rect b="b" l="l" r="r" t="t"/>
                <a:pathLst>
                  <a:path extrusionOk="0" h="856" w="3145">
                    <a:moveTo>
                      <a:pt x="14" y="1"/>
                    </a:moveTo>
                    <a:cubicBezTo>
                      <a:pt x="13" y="1"/>
                      <a:pt x="13" y="1"/>
                      <a:pt x="12" y="2"/>
                    </a:cubicBezTo>
                    <a:cubicBezTo>
                      <a:pt x="1" y="13"/>
                      <a:pt x="35" y="47"/>
                      <a:pt x="92" y="116"/>
                    </a:cubicBezTo>
                    <a:cubicBezTo>
                      <a:pt x="172" y="207"/>
                      <a:pt x="264" y="287"/>
                      <a:pt x="367" y="367"/>
                    </a:cubicBezTo>
                    <a:cubicBezTo>
                      <a:pt x="787" y="688"/>
                      <a:pt x="1295" y="855"/>
                      <a:pt x="1812" y="855"/>
                    </a:cubicBezTo>
                    <a:cubicBezTo>
                      <a:pt x="2013" y="855"/>
                      <a:pt x="2215" y="830"/>
                      <a:pt x="2413" y="779"/>
                    </a:cubicBezTo>
                    <a:cubicBezTo>
                      <a:pt x="2436" y="768"/>
                      <a:pt x="2470" y="756"/>
                      <a:pt x="2493" y="756"/>
                    </a:cubicBezTo>
                    <a:cubicBezTo>
                      <a:pt x="2573" y="722"/>
                      <a:pt x="2642" y="699"/>
                      <a:pt x="2699" y="676"/>
                    </a:cubicBezTo>
                    <a:cubicBezTo>
                      <a:pt x="2813" y="630"/>
                      <a:pt x="2928" y="573"/>
                      <a:pt x="3030" y="505"/>
                    </a:cubicBezTo>
                    <a:cubicBezTo>
                      <a:pt x="3099" y="459"/>
                      <a:pt x="3145" y="425"/>
                      <a:pt x="3133" y="425"/>
                    </a:cubicBezTo>
                    <a:lnTo>
                      <a:pt x="3133" y="425"/>
                    </a:lnTo>
                    <a:cubicBezTo>
                      <a:pt x="3133" y="425"/>
                      <a:pt x="2962" y="516"/>
                      <a:pt x="2676" y="619"/>
                    </a:cubicBezTo>
                    <a:cubicBezTo>
                      <a:pt x="2619" y="630"/>
                      <a:pt x="2562" y="653"/>
                      <a:pt x="2493" y="665"/>
                    </a:cubicBezTo>
                    <a:lnTo>
                      <a:pt x="2413" y="688"/>
                    </a:lnTo>
                    <a:cubicBezTo>
                      <a:pt x="2218" y="740"/>
                      <a:pt x="2019" y="763"/>
                      <a:pt x="1818" y="763"/>
                    </a:cubicBezTo>
                    <a:cubicBezTo>
                      <a:pt x="1712" y="763"/>
                      <a:pt x="1605" y="757"/>
                      <a:pt x="1499" y="745"/>
                    </a:cubicBezTo>
                    <a:cubicBezTo>
                      <a:pt x="1110" y="688"/>
                      <a:pt x="733" y="539"/>
                      <a:pt x="401" y="310"/>
                    </a:cubicBezTo>
                    <a:cubicBezTo>
                      <a:pt x="159" y="145"/>
                      <a:pt x="33" y="1"/>
                      <a:pt x="1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5" name="Google Shape;965;p6"/>
              <p:cNvSpPr/>
              <p:nvPr/>
            </p:nvSpPr>
            <p:spPr>
              <a:xfrm>
                <a:off x="4595262" y="3401360"/>
                <a:ext cx="167332" cy="14670"/>
              </a:xfrm>
              <a:custGeom>
                <a:rect b="b" l="l" r="r" t="t"/>
                <a:pathLst>
                  <a:path extrusionOk="0" h="426" w="4859">
                    <a:moveTo>
                      <a:pt x="65" y="0"/>
                    </a:moveTo>
                    <a:cubicBezTo>
                      <a:pt x="23" y="0"/>
                      <a:pt x="0" y="2"/>
                      <a:pt x="0" y="6"/>
                    </a:cubicBezTo>
                    <a:cubicBezTo>
                      <a:pt x="0" y="29"/>
                      <a:pt x="755" y="109"/>
                      <a:pt x="1784" y="200"/>
                    </a:cubicBezTo>
                    <a:lnTo>
                      <a:pt x="2424" y="257"/>
                    </a:lnTo>
                    <a:cubicBezTo>
                      <a:pt x="3487" y="349"/>
                      <a:pt x="4390" y="417"/>
                      <a:pt x="4722" y="417"/>
                    </a:cubicBezTo>
                    <a:cubicBezTo>
                      <a:pt x="4745" y="423"/>
                      <a:pt x="4767" y="426"/>
                      <a:pt x="4790" y="426"/>
                    </a:cubicBezTo>
                    <a:cubicBezTo>
                      <a:pt x="4813" y="426"/>
                      <a:pt x="4836" y="423"/>
                      <a:pt x="4859" y="417"/>
                    </a:cubicBezTo>
                    <a:cubicBezTo>
                      <a:pt x="4859" y="395"/>
                      <a:pt x="3784" y="269"/>
                      <a:pt x="2435" y="166"/>
                    </a:cubicBezTo>
                    <a:lnTo>
                      <a:pt x="1887" y="120"/>
                    </a:lnTo>
                    <a:lnTo>
                      <a:pt x="1818" y="120"/>
                    </a:lnTo>
                    <a:cubicBezTo>
                      <a:pt x="947" y="44"/>
                      <a:pt x="272" y="0"/>
                      <a:pt x="6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6" name="Google Shape;966;p6"/>
              <p:cNvSpPr/>
              <p:nvPr/>
            </p:nvSpPr>
            <p:spPr>
              <a:xfrm>
                <a:off x="4552731" y="2996432"/>
                <a:ext cx="106343" cy="356807"/>
              </a:xfrm>
              <a:custGeom>
                <a:rect b="b" l="l" r="r" t="t"/>
                <a:pathLst>
                  <a:path extrusionOk="0" h="10361" w="3088">
                    <a:moveTo>
                      <a:pt x="1934" y="2862"/>
                    </a:moveTo>
                    <a:cubicBezTo>
                      <a:pt x="1996" y="2862"/>
                      <a:pt x="2036" y="2871"/>
                      <a:pt x="2036" y="2881"/>
                    </a:cubicBezTo>
                    <a:cubicBezTo>
                      <a:pt x="2036" y="2904"/>
                      <a:pt x="1875" y="2938"/>
                      <a:pt x="1681" y="2995"/>
                    </a:cubicBezTo>
                    <a:cubicBezTo>
                      <a:pt x="1523" y="3042"/>
                      <a:pt x="1387" y="3096"/>
                      <a:pt x="1336" y="3096"/>
                    </a:cubicBezTo>
                    <a:cubicBezTo>
                      <a:pt x="1325" y="3096"/>
                      <a:pt x="1317" y="3093"/>
                      <a:pt x="1315" y="3087"/>
                    </a:cubicBezTo>
                    <a:cubicBezTo>
                      <a:pt x="1304" y="3064"/>
                      <a:pt x="1441" y="2961"/>
                      <a:pt x="1647" y="2904"/>
                    </a:cubicBezTo>
                    <a:cubicBezTo>
                      <a:pt x="1757" y="2873"/>
                      <a:pt x="1861" y="2862"/>
                      <a:pt x="1934" y="2862"/>
                    </a:cubicBezTo>
                    <a:close/>
                    <a:moveTo>
                      <a:pt x="1864" y="5476"/>
                    </a:moveTo>
                    <a:cubicBezTo>
                      <a:pt x="1990" y="5476"/>
                      <a:pt x="2093" y="5522"/>
                      <a:pt x="2081" y="5545"/>
                    </a:cubicBezTo>
                    <a:cubicBezTo>
                      <a:pt x="2081" y="5579"/>
                      <a:pt x="1978" y="5568"/>
                      <a:pt x="1864" y="5579"/>
                    </a:cubicBezTo>
                    <a:cubicBezTo>
                      <a:pt x="1798" y="5586"/>
                      <a:pt x="1740" y="5592"/>
                      <a:pt x="1700" y="5592"/>
                    </a:cubicBezTo>
                    <a:cubicBezTo>
                      <a:pt x="1671" y="5592"/>
                      <a:pt x="1652" y="5589"/>
                      <a:pt x="1647" y="5579"/>
                    </a:cubicBezTo>
                    <a:cubicBezTo>
                      <a:pt x="1635" y="5556"/>
                      <a:pt x="1727" y="5488"/>
                      <a:pt x="1864" y="5476"/>
                    </a:cubicBezTo>
                    <a:close/>
                    <a:moveTo>
                      <a:pt x="1623" y="8322"/>
                    </a:moveTo>
                    <a:cubicBezTo>
                      <a:pt x="1669" y="8322"/>
                      <a:pt x="1720" y="8325"/>
                      <a:pt x="1773" y="8334"/>
                    </a:cubicBezTo>
                    <a:cubicBezTo>
                      <a:pt x="1967" y="8357"/>
                      <a:pt x="2116" y="8449"/>
                      <a:pt x="2104" y="8471"/>
                    </a:cubicBezTo>
                    <a:cubicBezTo>
                      <a:pt x="2102" y="8479"/>
                      <a:pt x="2092" y="8482"/>
                      <a:pt x="2077" y="8482"/>
                    </a:cubicBezTo>
                    <a:cubicBezTo>
                      <a:pt x="2025" y="8482"/>
                      <a:pt x="1901" y="8443"/>
                      <a:pt x="1750" y="8426"/>
                    </a:cubicBezTo>
                    <a:cubicBezTo>
                      <a:pt x="1567" y="8403"/>
                      <a:pt x="1407" y="8391"/>
                      <a:pt x="1407" y="8369"/>
                    </a:cubicBezTo>
                    <a:cubicBezTo>
                      <a:pt x="1398" y="8352"/>
                      <a:pt x="1491" y="8322"/>
                      <a:pt x="1623" y="8322"/>
                    </a:cubicBezTo>
                    <a:close/>
                    <a:moveTo>
                      <a:pt x="2253" y="0"/>
                    </a:moveTo>
                    <a:cubicBezTo>
                      <a:pt x="1955" y="1178"/>
                      <a:pt x="1327" y="2298"/>
                      <a:pt x="1" y="2618"/>
                    </a:cubicBezTo>
                    <a:cubicBezTo>
                      <a:pt x="94" y="2990"/>
                      <a:pt x="476" y="3315"/>
                      <a:pt x="1030" y="3315"/>
                    </a:cubicBezTo>
                    <a:cubicBezTo>
                      <a:pt x="1089" y="3315"/>
                      <a:pt x="1150" y="3312"/>
                      <a:pt x="1212" y="3304"/>
                    </a:cubicBezTo>
                    <a:lnTo>
                      <a:pt x="1212" y="3304"/>
                    </a:lnTo>
                    <a:cubicBezTo>
                      <a:pt x="1121" y="3476"/>
                      <a:pt x="1064" y="3658"/>
                      <a:pt x="1041" y="3853"/>
                    </a:cubicBezTo>
                    <a:cubicBezTo>
                      <a:pt x="949" y="4470"/>
                      <a:pt x="1178" y="5088"/>
                      <a:pt x="1624" y="5510"/>
                    </a:cubicBezTo>
                    <a:cubicBezTo>
                      <a:pt x="1327" y="5888"/>
                      <a:pt x="1132" y="6345"/>
                      <a:pt x="1087" y="6837"/>
                    </a:cubicBezTo>
                    <a:cubicBezTo>
                      <a:pt x="1087" y="6859"/>
                      <a:pt x="1075" y="6894"/>
                      <a:pt x="1075" y="6928"/>
                    </a:cubicBezTo>
                    <a:cubicBezTo>
                      <a:pt x="1029" y="7443"/>
                      <a:pt x="1155" y="7968"/>
                      <a:pt x="1418" y="8414"/>
                    </a:cubicBezTo>
                    <a:cubicBezTo>
                      <a:pt x="1132" y="8769"/>
                      <a:pt x="847" y="9146"/>
                      <a:pt x="835" y="9580"/>
                    </a:cubicBezTo>
                    <a:cubicBezTo>
                      <a:pt x="847" y="9786"/>
                      <a:pt x="927" y="9980"/>
                      <a:pt x="1087" y="10129"/>
                    </a:cubicBezTo>
                    <a:cubicBezTo>
                      <a:pt x="1132" y="10163"/>
                      <a:pt x="1178" y="10198"/>
                      <a:pt x="1224" y="10232"/>
                    </a:cubicBezTo>
                    <a:lnTo>
                      <a:pt x="1281" y="10278"/>
                    </a:lnTo>
                    <a:cubicBezTo>
                      <a:pt x="1377" y="10335"/>
                      <a:pt x="1489" y="10360"/>
                      <a:pt x="1603" y="10360"/>
                    </a:cubicBezTo>
                    <a:cubicBezTo>
                      <a:pt x="1625" y="10360"/>
                      <a:pt x="1647" y="10360"/>
                      <a:pt x="1670" y="10358"/>
                    </a:cubicBezTo>
                    <a:cubicBezTo>
                      <a:pt x="1693" y="10358"/>
                      <a:pt x="1715" y="10346"/>
                      <a:pt x="1738" y="10335"/>
                    </a:cubicBezTo>
                    <a:cubicBezTo>
                      <a:pt x="1795" y="10323"/>
                      <a:pt x="1853" y="10301"/>
                      <a:pt x="1898" y="10278"/>
                    </a:cubicBezTo>
                    <a:cubicBezTo>
                      <a:pt x="2058" y="10175"/>
                      <a:pt x="2196" y="10038"/>
                      <a:pt x="2276" y="9866"/>
                    </a:cubicBezTo>
                    <a:cubicBezTo>
                      <a:pt x="2516" y="9420"/>
                      <a:pt x="2550" y="8894"/>
                      <a:pt x="2367" y="8426"/>
                    </a:cubicBezTo>
                    <a:cubicBezTo>
                      <a:pt x="2710" y="8140"/>
                      <a:pt x="2939" y="7751"/>
                      <a:pt x="3030" y="7317"/>
                    </a:cubicBezTo>
                    <a:cubicBezTo>
                      <a:pt x="3053" y="7225"/>
                      <a:pt x="3064" y="7111"/>
                      <a:pt x="3076" y="7008"/>
                    </a:cubicBezTo>
                    <a:lnTo>
                      <a:pt x="3076" y="6974"/>
                    </a:lnTo>
                    <a:lnTo>
                      <a:pt x="3076" y="6894"/>
                    </a:lnTo>
                    <a:cubicBezTo>
                      <a:pt x="3076" y="6825"/>
                      <a:pt x="3064" y="6768"/>
                      <a:pt x="3064" y="6711"/>
                    </a:cubicBezTo>
                    <a:cubicBezTo>
                      <a:pt x="3053" y="6619"/>
                      <a:pt x="3030" y="6528"/>
                      <a:pt x="3019" y="6436"/>
                    </a:cubicBezTo>
                    <a:cubicBezTo>
                      <a:pt x="2927" y="6071"/>
                      <a:pt x="2733" y="5739"/>
                      <a:pt x="2458" y="5488"/>
                    </a:cubicBezTo>
                    <a:cubicBezTo>
                      <a:pt x="2653" y="5316"/>
                      <a:pt x="2801" y="5110"/>
                      <a:pt x="2904" y="4882"/>
                    </a:cubicBezTo>
                    <a:lnTo>
                      <a:pt x="2904" y="4882"/>
                    </a:lnTo>
                    <a:cubicBezTo>
                      <a:pt x="2813" y="4985"/>
                      <a:pt x="2687" y="5065"/>
                      <a:pt x="2561" y="5110"/>
                    </a:cubicBezTo>
                    <a:cubicBezTo>
                      <a:pt x="2458" y="5156"/>
                      <a:pt x="2356" y="5179"/>
                      <a:pt x="2241" y="5190"/>
                    </a:cubicBezTo>
                    <a:lnTo>
                      <a:pt x="2161" y="5190"/>
                    </a:lnTo>
                    <a:cubicBezTo>
                      <a:pt x="2138" y="5190"/>
                      <a:pt x="2127" y="5190"/>
                      <a:pt x="2127" y="5179"/>
                    </a:cubicBezTo>
                    <a:cubicBezTo>
                      <a:pt x="2127" y="5179"/>
                      <a:pt x="2138" y="5179"/>
                      <a:pt x="2161" y="5168"/>
                    </a:cubicBezTo>
                    <a:cubicBezTo>
                      <a:pt x="2167" y="5162"/>
                      <a:pt x="2178" y="5162"/>
                      <a:pt x="2193" y="5162"/>
                    </a:cubicBezTo>
                    <a:cubicBezTo>
                      <a:pt x="2207" y="5162"/>
                      <a:pt x="2224" y="5162"/>
                      <a:pt x="2241" y="5156"/>
                    </a:cubicBezTo>
                    <a:cubicBezTo>
                      <a:pt x="2493" y="5110"/>
                      <a:pt x="2721" y="4973"/>
                      <a:pt x="2893" y="4779"/>
                    </a:cubicBezTo>
                    <a:cubicBezTo>
                      <a:pt x="2939" y="4722"/>
                      <a:pt x="2973" y="4665"/>
                      <a:pt x="3007" y="4607"/>
                    </a:cubicBezTo>
                    <a:cubicBezTo>
                      <a:pt x="3019" y="4573"/>
                      <a:pt x="3030" y="4527"/>
                      <a:pt x="3030" y="4493"/>
                    </a:cubicBezTo>
                    <a:cubicBezTo>
                      <a:pt x="3087" y="4242"/>
                      <a:pt x="3087" y="3979"/>
                      <a:pt x="3030" y="3727"/>
                    </a:cubicBezTo>
                    <a:cubicBezTo>
                      <a:pt x="2973" y="3590"/>
                      <a:pt x="2893" y="3464"/>
                      <a:pt x="2779" y="3361"/>
                    </a:cubicBezTo>
                    <a:cubicBezTo>
                      <a:pt x="2676" y="3270"/>
                      <a:pt x="2550" y="3190"/>
                      <a:pt x="2424" y="3133"/>
                    </a:cubicBezTo>
                    <a:lnTo>
                      <a:pt x="2458" y="3133"/>
                    </a:lnTo>
                    <a:cubicBezTo>
                      <a:pt x="2493" y="3133"/>
                      <a:pt x="2516" y="3144"/>
                      <a:pt x="2550" y="3155"/>
                    </a:cubicBezTo>
                    <a:cubicBezTo>
                      <a:pt x="2653" y="3190"/>
                      <a:pt x="2744" y="3247"/>
                      <a:pt x="2836" y="3316"/>
                    </a:cubicBezTo>
                    <a:cubicBezTo>
                      <a:pt x="2881" y="3350"/>
                      <a:pt x="2927" y="3396"/>
                      <a:pt x="2961" y="3453"/>
                    </a:cubicBezTo>
                    <a:cubicBezTo>
                      <a:pt x="2870" y="3201"/>
                      <a:pt x="2721" y="2973"/>
                      <a:pt x="2539" y="2778"/>
                    </a:cubicBezTo>
                    <a:cubicBezTo>
                      <a:pt x="2927" y="1864"/>
                      <a:pt x="2824" y="812"/>
                      <a:pt x="2253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7" name="Google Shape;967;p6"/>
              <p:cNvSpPr/>
              <p:nvPr/>
            </p:nvSpPr>
            <p:spPr>
              <a:xfrm>
                <a:off x="4451171" y="2802715"/>
                <a:ext cx="102383" cy="106343"/>
              </a:xfrm>
              <a:custGeom>
                <a:rect b="b" l="l" r="r" t="t"/>
                <a:pathLst>
                  <a:path extrusionOk="0" h="3088" w="2973">
                    <a:moveTo>
                      <a:pt x="0" y="1"/>
                    </a:moveTo>
                    <a:lnTo>
                      <a:pt x="0" y="104"/>
                    </a:lnTo>
                    <a:cubicBezTo>
                      <a:pt x="12" y="309"/>
                      <a:pt x="46" y="504"/>
                      <a:pt x="103" y="698"/>
                    </a:cubicBezTo>
                    <a:cubicBezTo>
                      <a:pt x="172" y="995"/>
                      <a:pt x="274" y="1270"/>
                      <a:pt x="423" y="1533"/>
                    </a:cubicBezTo>
                    <a:cubicBezTo>
                      <a:pt x="503" y="1681"/>
                      <a:pt x="595" y="1818"/>
                      <a:pt x="709" y="1956"/>
                    </a:cubicBezTo>
                    <a:cubicBezTo>
                      <a:pt x="823" y="2104"/>
                      <a:pt x="949" y="2241"/>
                      <a:pt x="1098" y="2356"/>
                    </a:cubicBezTo>
                    <a:cubicBezTo>
                      <a:pt x="1235" y="2481"/>
                      <a:pt x="1383" y="2584"/>
                      <a:pt x="1555" y="2676"/>
                    </a:cubicBezTo>
                    <a:cubicBezTo>
                      <a:pt x="1703" y="2767"/>
                      <a:pt x="1864" y="2836"/>
                      <a:pt x="2024" y="2904"/>
                    </a:cubicBezTo>
                    <a:cubicBezTo>
                      <a:pt x="2298" y="2996"/>
                      <a:pt x="2595" y="3064"/>
                      <a:pt x="2892" y="3087"/>
                    </a:cubicBezTo>
                    <a:lnTo>
                      <a:pt x="2972" y="3087"/>
                    </a:lnTo>
                    <a:lnTo>
                      <a:pt x="2972" y="2470"/>
                    </a:lnTo>
                    <a:cubicBezTo>
                      <a:pt x="2972" y="2470"/>
                      <a:pt x="515" y="2264"/>
                      <a:pt x="0" y="1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8" name="Google Shape;968;p6"/>
              <p:cNvSpPr/>
              <p:nvPr/>
            </p:nvSpPr>
            <p:spPr>
              <a:xfrm>
                <a:off x="4357843" y="2799581"/>
                <a:ext cx="196087" cy="324436"/>
              </a:xfrm>
              <a:custGeom>
                <a:rect b="b" l="l" r="r" t="t"/>
                <a:pathLst>
                  <a:path extrusionOk="0" h="9421" w="5694">
                    <a:moveTo>
                      <a:pt x="2888" y="2578"/>
                    </a:moveTo>
                    <a:cubicBezTo>
                      <a:pt x="2983" y="2578"/>
                      <a:pt x="3080" y="2607"/>
                      <a:pt x="3167" y="2664"/>
                    </a:cubicBezTo>
                    <a:cubicBezTo>
                      <a:pt x="3236" y="2710"/>
                      <a:pt x="3270" y="2755"/>
                      <a:pt x="3259" y="2778"/>
                    </a:cubicBezTo>
                    <a:lnTo>
                      <a:pt x="3259" y="2767"/>
                    </a:lnTo>
                    <a:cubicBezTo>
                      <a:pt x="3256" y="2772"/>
                      <a:pt x="3249" y="2774"/>
                      <a:pt x="3241" y="2774"/>
                    </a:cubicBezTo>
                    <a:cubicBezTo>
                      <a:pt x="3192" y="2774"/>
                      <a:pt x="3064" y="2709"/>
                      <a:pt x="2903" y="2709"/>
                    </a:cubicBezTo>
                    <a:cubicBezTo>
                      <a:pt x="2892" y="2709"/>
                      <a:pt x="2881" y="2709"/>
                      <a:pt x="2870" y="2710"/>
                    </a:cubicBezTo>
                    <a:cubicBezTo>
                      <a:pt x="2671" y="2720"/>
                      <a:pt x="2539" y="2827"/>
                      <a:pt x="2492" y="2827"/>
                    </a:cubicBezTo>
                    <a:cubicBezTo>
                      <a:pt x="2488" y="2827"/>
                      <a:pt x="2484" y="2826"/>
                      <a:pt x="2481" y="2824"/>
                    </a:cubicBezTo>
                    <a:cubicBezTo>
                      <a:pt x="2459" y="2801"/>
                      <a:pt x="2481" y="2767"/>
                      <a:pt x="2561" y="2710"/>
                    </a:cubicBezTo>
                    <a:cubicBezTo>
                      <a:pt x="2656" y="2622"/>
                      <a:pt x="2771" y="2578"/>
                      <a:pt x="2888" y="2578"/>
                    </a:cubicBezTo>
                    <a:close/>
                    <a:moveTo>
                      <a:pt x="567" y="2605"/>
                    </a:moveTo>
                    <a:cubicBezTo>
                      <a:pt x="659" y="2605"/>
                      <a:pt x="756" y="2637"/>
                      <a:pt x="835" y="2687"/>
                    </a:cubicBezTo>
                    <a:cubicBezTo>
                      <a:pt x="904" y="2732"/>
                      <a:pt x="938" y="2778"/>
                      <a:pt x="927" y="2790"/>
                    </a:cubicBezTo>
                    <a:cubicBezTo>
                      <a:pt x="923" y="2795"/>
                      <a:pt x="917" y="2797"/>
                      <a:pt x="909" y="2797"/>
                    </a:cubicBezTo>
                    <a:cubicBezTo>
                      <a:pt x="860" y="2797"/>
                      <a:pt x="730" y="2732"/>
                      <a:pt x="561" y="2732"/>
                    </a:cubicBezTo>
                    <a:cubicBezTo>
                      <a:pt x="549" y="2732"/>
                      <a:pt x="538" y="2732"/>
                      <a:pt x="527" y="2732"/>
                    </a:cubicBezTo>
                    <a:cubicBezTo>
                      <a:pt x="345" y="2753"/>
                      <a:pt x="217" y="2853"/>
                      <a:pt x="166" y="2853"/>
                    </a:cubicBezTo>
                    <a:cubicBezTo>
                      <a:pt x="159" y="2853"/>
                      <a:pt x="153" y="2851"/>
                      <a:pt x="149" y="2847"/>
                    </a:cubicBezTo>
                    <a:cubicBezTo>
                      <a:pt x="126" y="2824"/>
                      <a:pt x="161" y="2790"/>
                      <a:pt x="218" y="2732"/>
                    </a:cubicBezTo>
                    <a:cubicBezTo>
                      <a:pt x="309" y="2652"/>
                      <a:pt x="412" y="2607"/>
                      <a:pt x="527" y="2607"/>
                    </a:cubicBezTo>
                    <a:cubicBezTo>
                      <a:pt x="540" y="2605"/>
                      <a:pt x="553" y="2605"/>
                      <a:pt x="567" y="2605"/>
                    </a:cubicBezTo>
                    <a:close/>
                    <a:moveTo>
                      <a:pt x="2803" y="2844"/>
                    </a:moveTo>
                    <a:cubicBezTo>
                      <a:pt x="2902" y="2844"/>
                      <a:pt x="3002" y="2910"/>
                      <a:pt x="3007" y="3041"/>
                    </a:cubicBezTo>
                    <a:cubicBezTo>
                      <a:pt x="2996" y="3155"/>
                      <a:pt x="2916" y="3235"/>
                      <a:pt x="2813" y="3235"/>
                    </a:cubicBezTo>
                    <a:lnTo>
                      <a:pt x="2813" y="3247"/>
                    </a:lnTo>
                    <a:cubicBezTo>
                      <a:pt x="2699" y="3235"/>
                      <a:pt x="2607" y="3155"/>
                      <a:pt x="2607" y="3041"/>
                    </a:cubicBezTo>
                    <a:cubicBezTo>
                      <a:pt x="2607" y="2910"/>
                      <a:pt x="2704" y="2844"/>
                      <a:pt x="2803" y="2844"/>
                    </a:cubicBezTo>
                    <a:close/>
                    <a:moveTo>
                      <a:pt x="534" y="2861"/>
                    </a:moveTo>
                    <a:cubicBezTo>
                      <a:pt x="636" y="2861"/>
                      <a:pt x="732" y="2942"/>
                      <a:pt x="732" y="3064"/>
                    </a:cubicBezTo>
                    <a:cubicBezTo>
                      <a:pt x="732" y="3167"/>
                      <a:pt x="652" y="3258"/>
                      <a:pt x="538" y="3258"/>
                    </a:cubicBezTo>
                    <a:lnTo>
                      <a:pt x="538" y="3270"/>
                    </a:lnTo>
                    <a:cubicBezTo>
                      <a:pt x="355" y="3270"/>
                      <a:pt x="264" y="3053"/>
                      <a:pt x="389" y="2927"/>
                    </a:cubicBezTo>
                    <a:cubicBezTo>
                      <a:pt x="431" y="2881"/>
                      <a:pt x="483" y="2861"/>
                      <a:pt x="534" y="2861"/>
                    </a:cubicBezTo>
                    <a:close/>
                    <a:moveTo>
                      <a:pt x="1750" y="2778"/>
                    </a:moveTo>
                    <a:lnTo>
                      <a:pt x="1750" y="2778"/>
                    </a:lnTo>
                    <a:cubicBezTo>
                      <a:pt x="1773" y="2778"/>
                      <a:pt x="1647" y="3304"/>
                      <a:pt x="1453" y="3944"/>
                    </a:cubicBezTo>
                    <a:cubicBezTo>
                      <a:pt x="1395" y="4104"/>
                      <a:pt x="1350" y="4253"/>
                      <a:pt x="1304" y="4390"/>
                    </a:cubicBezTo>
                    <a:cubicBezTo>
                      <a:pt x="1281" y="4447"/>
                      <a:pt x="1270" y="4504"/>
                      <a:pt x="1281" y="4562"/>
                    </a:cubicBezTo>
                    <a:cubicBezTo>
                      <a:pt x="1293" y="4607"/>
                      <a:pt x="1338" y="4619"/>
                      <a:pt x="1395" y="4619"/>
                    </a:cubicBezTo>
                    <a:cubicBezTo>
                      <a:pt x="1510" y="4619"/>
                      <a:pt x="1624" y="4630"/>
                      <a:pt x="1738" y="4653"/>
                    </a:cubicBezTo>
                    <a:cubicBezTo>
                      <a:pt x="1655" y="4670"/>
                      <a:pt x="1571" y="4680"/>
                      <a:pt x="1487" y="4680"/>
                    </a:cubicBezTo>
                    <a:cubicBezTo>
                      <a:pt x="1457" y="4680"/>
                      <a:pt x="1426" y="4679"/>
                      <a:pt x="1395" y="4676"/>
                    </a:cubicBezTo>
                    <a:lnTo>
                      <a:pt x="1304" y="4676"/>
                    </a:lnTo>
                    <a:cubicBezTo>
                      <a:pt x="1270" y="4664"/>
                      <a:pt x="1235" y="4630"/>
                      <a:pt x="1213" y="4596"/>
                    </a:cubicBezTo>
                    <a:cubicBezTo>
                      <a:pt x="1201" y="4516"/>
                      <a:pt x="1201" y="4436"/>
                      <a:pt x="1235" y="4367"/>
                    </a:cubicBezTo>
                    <a:lnTo>
                      <a:pt x="1361" y="3921"/>
                    </a:lnTo>
                    <a:cubicBezTo>
                      <a:pt x="1555" y="3281"/>
                      <a:pt x="1727" y="2778"/>
                      <a:pt x="1750" y="2778"/>
                    </a:cubicBezTo>
                    <a:close/>
                    <a:moveTo>
                      <a:pt x="2480" y="4832"/>
                    </a:moveTo>
                    <a:lnTo>
                      <a:pt x="2480" y="4832"/>
                    </a:lnTo>
                    <a:cubicBezTo>
                      <a:pt x="2483" y="4832"/>
                      <a:pt x="2473" y="4840"/>
                      <a:pt x="2447" y="4859"/>
                    </a:cubicBezTo>
                    <a:lnTo>
                      <a:pt x="2447" y="4859"/>
                    </a:lnTo>
                    <a:cubicBezTo>
                      <a:pt x="2447" y="4859"/>
                      <a:pt x="2447" y="4859"/>
                      <a:pt x="2447" y="4859"/>
                    </a:cubicBezTo>
                    <a:lnTo>
                      <a:pt x="2447" y="4859"/>
                    </a:lnTo>
                    <a:cubicBezTo>
                      <a:pt x="2447" y="4859"/>
                      <a:pt x="2447" y="4859"/>
                      <a:pt x="2447" y="4859"/>
                    </a:cubicBezTo>
                    <a:cubicBezTo>
                      <a:pt x="2447" y="4859"/>
                      <a:pt x="2447" y="4859"/>
                      <a:pt x="2447" y="4859"/>
                    </a:cubicBezTo>
                    <a:lnTo>
                      <a:pt x="2447" y="4859"/>
                    </a:lnTo>
                    <a:cubicBezTo>
                      <a:pt x="2453" y="4866"/>
                      <a:pt x="2562" y="5229"/>
                      <a:pt x="2127" y="5419"/>
                    </a:cubicBezTo>
                    <a:cubicBezTo>
                      <a:pt x="2050" y="5454"/>
                      <a:pt x="1970" y="5471"/>
                      <a:pt x="1892" y="5471"/>
                    </a:cubicBezTo>
                    <a:cubicBezTo>
                      <a:pt x="1713" y="5471"/>
                      <a:pt x="1541" y="5384"/>
                      <a:pt x="1430" y="5225"/>
                    </a:cubicBezTo>
                    <a:cubicBezTo>
                      <a:pt x="1799" y="5225"/>
                      <a:pt x="2457" y="4832"/>
                      <a:pt x="2480" y="4832"/>
                    </a:cubicBezTo>
                    <a:close/>
                    <a:moveTo>
                      <a:pt x="2710" y="0"/>
                    </a:moveTo>
                    <a:lnTo>
                      <a:pt x="2687" y="12"/>
                    </a:lnTo>
                    <a:cubicBezTo>
                      <a:pt x="2550" y="377"/>
                      <a:pt x="2299" y="1143"/>
                      <a:pt x="2481" y="1761"/>
                    </a:cubicBezTo>
                    <a:lnTo>
                      <a:pt x="252" y="2378"/>
                    </a:lnTo>
                    <a:lnTo>
                      <a:pt x="1" y="2630"/>
                    </a:lnTo>
                    <a:cubicBezTo>
                      <a:pt x="1" y="3681"/>
                      <a:pt x="12" y="4882"/>
                      <a:pt x="69" y="5613"/>
                    </a:cubicBezTo>
                    <a:cubicBezTo>
                      <a:pt x="172" y="7191"/>
                      <a:pt x="1716" y="7328"/>
                      <a:pt x="1716" y="7328"/>
                    </a:cubicBezTo>
                    <a:cubicBezTo>
                      <a:pt x="2447" y="7294"/>
                      <a:pt x="3145" y="7042"/>
                      <a:pt x="3739" y="6608"/>
                    </a:cubicBezTo>
                    <a:lnTo>
                      <a:pt x="3739" y="6608"/>
                    </a:lnTo>
                    <a:cubicBezTo>
                      <a:pt x="3739" y="6608"/>
                      <a:pt x="3299" y="7718"/>
                      <a:pt x="1838" y="7718"/>
                    </a:cubicBezTo>
                    <a:cubicBezTo>
                      <a:pt x="1809" y="7718"/>
                      <a:pt x="1780" y="7718"/>
                      <a:pt x="1750" y="7717"/>
                    </a:cubicBezTo>
                    <a:lnTo>
                      <a:pt x="1716" y="7328"/>
                    </a:lnTo>
                    <a:lnTo>
                      <a:pt x="1716" y="7328"/>
                    </a:lnTo>
                    <a:cubicBezTo>
                      <a:pt x="1716" y="7330"/>
                      <a:pt x="1841" y="8986"/>
                      <a:pt x="1830" y="9409"/>
                    </a:cubicBezTo>
                    <a:lnTo>
                      <a:pt x="2081" y="9409"/>
                    </a:lnTo>
                    <a:lnTo>
                      <a:pt x="5602" y="9420"/>
                    </a:lnTo>
                    <a:lnTo>
                      <a:pt x="5602" y="9409"/>
                    </a:lnTo>
                    <a:lnTo>
                      <a:pt x="5648" y="8334"/>
                    </a:lnTo>
                    <a:lnTo>
                      <a:pt x="5637" y="8334"/>
                    </a:lnTo>
                    <a:lnTo>
                      <a:pt x="5671" y="4664"/>
                    </a:lnTo>
                    <a:lnTo>
                      <a:pt x="5671" y="4653"/>
                    </a:lnTo>
                    <a:cubicBezTo>
                      <a:pt x="5648" y="4482"/>
                      <a:pt x="5660" y="4299"/>
                      <a:pt x="5682" y="4127"/>
                    </a:cubicBezTo>
                    <a:lnTo>
                      <a:pt x="5694" y="3247"/>
                    </a:lnTo>
                    <a:lnTo>
                      <a:pt x="5602" y="3247"/>
                    </a:lnTo>
                    <a:cubicBezTo>
                      <a:pt x="5305" y="3235"/>
                      <a:pt x="5008" y="3178"/>
                      <a:pt x="4722" y="3075"/>
                    </a:cubicBezTo>
                    <a:cubicBezTo>
                      <a:pt x="4551" y="3018"/>
                      <a:pt x="4391" y="2938"/>
                      <a:pt x="4231" y="2847"/>
                    </a:cubicBezTo>
                    <a:cubicBezTo>
                      <a:pt x="4059" y="2755"/>
                      <a:pt x="3899" y="2652"/>
                      <a:pt x="3750" y="2527"/>
                    </a:cubicBezTo>
                    <a:cubicBezTo>
                      <a:pt x="3613" y="2401"/>
                      <a:pt x="3476" y="2252"/>
                      <a:pt x="3350" y="2104"/>
                    </a:cubicBezTo>
                    <a:cubicBezTo>
                      <a:pt x="3247" y="1967"/>
                      <a:pt x="3145" y="1818"/>
                      <a:pt x="3053" y="1658"/>
                    </a:cubicBezTo>
                    <a:cubicBezTo>
                      <a:pt x="2916" y="1383"/>
                      <a:pt x="2813" y="1098"/>
                      <a:pt x="2744" y="800"/>
                    </a:cubicBezTo>
                    <a:cubicBezTo>
                      <a:pt x="2710" y="595"/>
                      <a:pt x="2687" y="400"/>
                      <a:pt x="2699" y="195"/>
                    </a:cubicBezTo>
                    <a:cubicBezTo>
                      <a:pt x="2699" y="115"/>
                      <a:pt x="2699" y="69"/>
                      <a:pt x="2710" y="23"/>
                    </a:cubicBezTo>
                    <a:lnTo>
                      <a:pt x="2710" y="0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9" name="Google Shape;969;p6"/>
              <p:cNvSpPr/>
              <p:nvPr/>
            </p:nvSpPr>
            <p:spPr>
              <a:xfrm>
                <a:off x="4366900" y="2898006"/>
                <a:ext cx="16186" cy="13844"/>
              </a:xfrm>
              <a:custGeom>
                <a:rect b="b" l="l" r="r" t="t"/>
                <a:pathLst>
                  <a:path extrusionOk="0" h="402" w="470">
                    <a:moveTo>
                      <a:pt x="275" y="0"/>
                    </a:moveTo>
                    <a:cubicBezTo>
                      <a:pt x="92" y="0"/>
                      <a:pt x="1" y="217"/>
                      <a:pt x="126" y="343"/>
                    </a:cubicBezTo>
                    <a:cubicBezTo>
                      <a:pt x="167" y="384"/>
                      <a:pt x="217" y="402"/>
                      <a:pt x="266" y="402"/>
                    </a:cubicBezTo>
                    <a:cubicBezTo>
                      <a:pt x="370" y="402"/>
                      <a:pt x="469" y="322"/>
                      <a:pt x="469" y="206"/>
                    </a:cubicBezTo>
                    <a:cubicBezTo>
                      <a:pt x="469" y="92"/>
                      <a:pt x="378" y="0"/>
                      <a:pt x="27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0" name="Google Shape;970;p6"/>
              <p:cNvSpPr/>
              <p:nvPr/>
            </p:nvSpPr>
            <p:spPr>
              <a:xfrm>
                <a:off x="4362561" y="2888949"/>
                <a:ext cx="27619" cy="8713"/>
              </a:xfrm>
              <a:custGeom>
                <a:rect b="b" l="l" r="r" t="t"/>
                <a:pathLst>
                  <a:path extrusionOk="0" h="253" w="802">
                    <a:moveTo>
                      <a:pt x="390" y="0"/>
                    </a:moveTo>
                    <a:cubicBezTo>
                      <a:pt x="275" y="12"/>
                      <a:pt x="172" y="57"/>
                      <a:pt x="81" y="137"/>
                    </a:cubicBezTo>
                    <a:cubicBezTo>
                      <a:pt x="24" y="195"/>
                      <a:pt x="1" y="240"/>
                      <a:pt x="12" y="252"/>
                    </a:cubicBezTo>
                    <a:cubicBezTo>
                      <a:pt x="13" y="252"/>
                      <a:pt x="14" y="253"/>
                      <a:pt x="15" y="253"/>
                    </a:cubicBezTo>
                    <a:cubicBezTo>
                      <a:pt x="39" y="253"/>
                      <a:pt x="194" y="148"/>
                      <a:pt x="390" y="137"/>
                    </a:cubicBezTo>
                    <a:cubicBezTo>
                      <a:pt x="401" y="137"/>
                      <a:pt x="412" y="137"/>
                      <a:pt x="424" y="137"/>
                    </a:cubicBezTo>
                    <a:cubicBezTo>
                      <a:pt x="593" y="137"/>
                      <a:pt x="723" y="202"/>
                      <a:pt x="772" y="202"/>
                    </a:cubicBezTo>
                    <a:cubicBezTo>
                      <a:pt x="780" y="202"/>
                      <a:pt x="786" y="200"/>
                      <a:pt x="790" y="195"/>
                    </a:cubicBezTo>
                    <a:cubicBezTo>
                      <a:pt x="801" y="172"/>
                      <a:pt x="767" y="137"/>
                      <a:pt x="698" y="92"/>
                    </a:cubicBezTo>
                    <a:cubicBezTo>
                      <a:pt x="607" y="23"/>
                      <a:pt x="492" y="0"/>
                      <a:pt x="390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1" name="Google Shape;971;p6"/>
              <p:cNvSpPr/>
              <p:nvPr/>
            </p:nvSpPr>
            <p:spPr>
              <a:xfrm>
                <a:off x="4447624" y="2897214"/>
                <a:ext cx="15772" cy="13568"/>
              </a:xfrm>
              <a:custGeom>
                <a:rect b="b" l="l" r="r" t="t"/>
                <a:pathLst>
                  <a:path extrusionOk="0" h="394" w="458">
                    <a:moveTo>
                      <a:pt x="195" y="0"/>
                    </a:moveTo>
                    <a:cubicBezTo>
                      <a:pt x="92" y="0"/>
                      <a:pt x="0" y="92"/>
                      <a:pt x="0" y="206"/>
                    </a:cubicBezTo>
                    <a:cubicBezTo>
                      <a:pt x="8" y="320"/>
                      <a:pt x="101" y="393"/>
                      <a:pt x="199" y="393"/>
                    </a:cubicBezTo>
                    <a:cubicBezTo>
                      <a:pt x="249" y="393"/>
                      <a:pt x="301" y="374"/>
                      <a:pt x="343" y="332"/>
                    </a:cubicBezTo>
                    <a:cubicBezTo>
                      <a:pt x="458" y="206"/>
                      <a:pt x="366" y="0"/>
                      <a:pt x="19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2" name="Google Shape;972;p6"/>
              <p:cNvSpPr/>
              <p:nvPr/>
            </p:nvSpPr>
            <p:spPr>
              <a:xfrm>
                <a:off x="4442906" y="2888088"/>
                <a:ext cx="27963" cy="8782"/>
              </a:xfrm>
              <a:custGeom>
                <a:rect b="b" l="l" r="r" t="t"/>
                <a:pathLst>
                  <a:path extrusionOk="0" h="255" w="812">
                    <a:moveTo>
                      <a:pt x="425" y="1"/>
                    </a:moveTo>
                    <a:cubicBezTo>
                      <a:pt x="306" y="1"/>
                      <a:pt x="188" y="45"/>
                      <a:pt x="91" y="128"/>
                    </a:cubicBezTo>
                    <a:cubicBezTo>
                      <a:pt x="23" y="185"/>
                      <a:pt x="0" y="242"/>
                      <a:pt x="11" y="254"/>
                    </a:cubicBezTo>
                    <a:cubicBezTo>
                      <a:pt x="12" y="254"/>
                      <a:pt x="13" y="255"/>
                      <a:pt x="14" y="255"/>
                    </a:cubicBezTo>
                    <a:cubicBezTo>
                      <a:pt x="38" y="255"/>
                      <a:pt x="193" y="150"/>
                      <a:pt x="400" y="140"/>
                    </a:cubicBezTo>
                    <a:cubicBezTo>
                      <a:pt x="421" y="137"/>
                      <a:pt x="441" y="136"/>
                      <a:pt x="461" y="136"/>
                    </a:cubicBezTo>
                    <a:cubicBezTo>
                      <a:pt x="617" y="136"/>
                      <a:pt x="738" y="200"/>
                      <a:pt x="778" y="200"/>
                    </a:cubicBezTo>
                    <a:cubicBezTo>
                      <a:pt x="783" y="200"/>
                      <a:pt x="787" y="199"/>
                      <a:pt x="789" y="197"/>
                    </a:cubicBezTo>
                    <a:cubicBezTo>
                      <a:pt x="812" y="162"/>
                      <a:pt x="766" y="140"/>
                      <a:pt x="697" y="82"/>
                    </a:cubicBezTo>
                    <a:cubicBezTo>
                      <a:pt x="612" y="27"/>
                      <a:pt x="518" y="1"/>
                      <a:pt x="42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3" name="Google Shape;973;p6"/>
              <p:cNvSpPr/>
              <p:nvPr/>
            </p:nvSpPr>
            <p:spPr>
              <a:xfrm>
                <a:off x="4399204" y="2895251"/>
                <a:ext cx="20490" cy="65535"/>
              </a:xfrm>
              <a:custGeom>
                <a:rect b="b" l="l" r="r" t="t"/>
                <a:pathLst>
                  <a:path extrusionOk="0" h="1903" w="595">
                    <a:moveTo>
                      <a:pt x="560" y="0"/>
                    </a:moveTo>
                    <a:cubicBezTo>
                      <a:pt x="526" y="0"/>
                      <a:pt x="354" y="503"/>
                      <a:pt x="172" y="1143"/>
                    </a:cubicBezTo>
                    <a:lnTo>
                      <a:pt x="34" y="1589"/>
                    </a:lnTo>
                    <a:cubicBezTo>
                      <a:pt x="0" y="1658"/>
                      <a:pt x="0" y="1738"/>
                      <a:pt x="12" y="1818"/>
                    </a:cubicBezTo>
                    <a:cubicBezTo>
                      <a:pt x="34" y="1852"/>
                      <a:pt x="69" y="1886"/>
                      <a:pt x="103" y="1898"/>
                    </a:cubicBezTo>
                    <a:cubicBezTo>
                      <a:pt x="126" y="1898"/>
                      <a:pt x="149" y="1903"/>
                      <a:pt x="168" y="1903"/>
                    </a:cubicBezTo>
                    <a:cubicBezTo>
                      <a:pt x="178" y="1903"/>
                      <a:pt x="187" y="1902"/>
                      <a:pt x="194" y="1898"/>
                    </a:cubicBezTo>
                    <a:cubicBezTo>
                      <a:pt x="225" y="1901"/>
                      <a:pt x="257" y="1902"/>
                      <a:pt x="288" y="1902"/>
                    </a:cubicBezTo>
                    <a:cubicBezTo>
                      <a:pt x="375" y="1902"/>
                      <a:pt x="465" y="1892"/>
                      <a:pt x="549" y="1875"/>
                    </a:cubicBezTo>
                    <a:cubicBezTo>
                      <a:pt x="435" y="1852"/>
                      <a:pt x="320" y="1829"/>
                      <a:pt x="206" y="1829"/>
                    </a:cubicBezTo>
                    <a:cubicBezTo>
                      <a:pt x="149" y="1829"/>
                      <a:pt x="92" y="1829"/>
                      <a:pt x="80" y="1784"/>
                    </a:cubicBezTo>
                    <a:cubicBezTo>
                      <a:pt x="80" y="1726"/>
                      <a:pt x="92" y="1669"/>
                      <a:pt x="114" y="1612"/>
                    </a:cubicBezTo>
                    <a:cubicBezTo>
                      <a:pt x="160" y="1475"/>
                      <a:pt x="206" y="1326"/>
                      <a:pt x="252" y="1166"/>
                    </a:cubicBezTo>
                    <a:cubicBezTo>
                      <a:pt x="446" y="526"/>
                      <a:pt x="595" y="0"/>
                      <a:pt x="560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4" name="Google Shape;974;p6"/>
              <p:cNvSpPr/>
              <p:nvPr/>
            </p:nvSpPr>
            <p:spPr>
              <a:xfrm>
                <a:off x="4407056" y="2965678"/>
                <a:ext cx="39396" cy="22247"/>
              </a:xfrm>
              <a:custGeom>
                <a:rect b="b" l="l" r="r" t="t"/>
                <a:pathLst>
                  <a:path extrusionOk="0" h="646" w="1144">
                    <a:moveTo>
                      <a:pt x="1052" y="1"/>
                    </a:moveTo>
                    <a:lnTo>
                      <a:pt x="1052" y="1"/>
                    </a:lnTo>
                    <a:cubicBezTo>
                      <a:pt x="1040" y="1"/>
                      <a:pt x="383" y="392"/>
                      <a:pt x="1" y="402"/>
                    </a:cubicBezTo>
                    <a:cubicBezTo>
                      <a:pt x="114" y="555"/>
                      <a:pt x="289" y="645"/>
                      <a:pt x="471" y="645"/>
                    </a:cubicBezTo>
                    <a:cubicBezTo>
                      <a:pt x="547" y="645"/>
                      <a:pt x="624" y="630"/>
                      <a:pt x="698" y="596"/>
                    </a:cubicBezTo>
                    <a:cubicBezTo>
                      <a:pt x="1144" y="402"/>
                      <a:pt x="1018" y="24"/>
                      <a:pt x="1018" y="24"/>
                    </a:cubicBezTo>
                    <a:cubicBezTo>
                      <a:pt x="1043" y="8"/>
                      <a:pt x="1053" y="1"/>
                      <a:pt x="10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5" name="Google Shape;975;p6"/>
              <p:cNvSpPr/>
              <p:nvPr/>
            </p:nvSpPr>
            <p:spPr>
              <a:xfrm>
                <a:off x="4416905" y="3027116"/>
                <a:ext cx="69701" cy="38294"/>
              </a:xfrm>
              <a:custGeom>
                <a:rect b="b" l="l" r="r" t="t"/>
                <a:pathLst>
                  <a:path extrusionOk="0" h="1112" w="2024">
                    <a:moveTo>
                      <a:pt x="2024" y="1"/>
                    </a:moveTo>
                    <a:lnTo>
                      <a:pt x="2024" y="1"/>
                    </a:lnTo>
                    <a:cubicBezTo>
                      <a:pt x="1430" y="435"/>
                      <a:pt x="732" y="687"/>
                      <a:pt x="1" y="721"/>
                    </a:cubicBezTo>
                    <a:lnTo>
                      <a:pt x="35" y="1110"/>
                    </a:lnTo>
                    <a:cubicBezTo>
                      <a:pt x="65" y="1111"/>
                      <a:pt x="94" y="1111"/>
                      <a:pt x="123" y="1111"/>
                    </a:cubicBezTo>
                    <a:cubicBezTo>
                      <a:pt x="1584" y="1111"/>
                      <a:pt x="2024" y="1"/>
                      <a:pt x="2024" y="1"/>
                    </a:cubicBezTo>
                    <a:close/>
                  </a:path>
                </a:pathLst>
              </a:custGeom>
              <a:solidFill>
                <a:srgbClr val="A36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6" name="Google Shape;976;p6"/>
              <p:cNvSpPr/>
              <p:nvPr/>
            </p:nvSpPr>
            <p:spPr>
              <a:xfrm>
                <a:off x="4329121" y="2728603"/>
                <a:ext cx="309455" cy="358012"/>
              </a:xfrm>
              <a:custGeom>
                <a:rect b="b" l="l" r="r" t="t"/>
                <a:pathLst>
                  <a:path extrusionOk="0" h="10396" w="8986">
                    <a:moveTo>
                      <a:pt x="4022" y="1"/>
                    </a:moveTo>
                    <a:cubicBezTo>
                      <a:pt x="3414" y="1"/>
                      <a:pt x="2574" y="166"/>
                      <a:pt x="1498" y="1341"/>
                    </a:cubicBezTo>
                    <a:cubicBezTo>
                      <a:pt x="0" y="2976"/>
                      <a:pt x="823" y="4691"/>
                      <a:pt x="823" y="4691"/>
                    </a:cubicBezTo>
                    <a:lnTo>
                      <a:pt x="1075" y="4450"/>
                    </a:lnTo>
                    <a:lnTo>
                      <a:pt x="3304" y="3833"/>
                    </a:lnTo>
                    <a:cubicBezTo>
                      <a:pt x="3121" y="3216"/>
                      <a:pt x="3373" y="2450"/>
                      <a:pt x="3521" y="2084"/>
                    </a:cubicBezTo>
                    <a:lnTo>
                      <a:pt x="3533" y="2073"/>
                    </a:lnTo>
                    <a:lnTo>
                      <a:pt x="3533" y="2084"/>
                    </a:lnTo>
                    <a:cubicBezTo>
                      <a:pt x="3533" y="2050"/>
                      <a:pt x="3533" y="2038"/>
                      <a:pt x="3544" y="2038"/>
                    </a:cubicBezTo>
                    <a:cubicBezTo>
                      <a:pt x="3556" y="2038"/>
                      <a:pt x="3544" y="2061"/>
                      <a:pt x="3544" y="2095"/>
                    </a:cubicBezTo>
                    <a:lnTo>
                      <a:pt x="3544" y="2164"/>
                    </a:lnTo>
                    <a:cubicBezTo>
                      <a:pt x="4059" y="4416"/>
                      <a:pt x="6516" y="4633"/>
                      <a:pt x="6516" y="4633"/>
                    </a:cubicBezTo>
                    <a:lnTo>
                      <a:pt x="6516" y="5239"/>
                    </a:lnTo>
                    <a:cubicBezTo>
                      <a:pt x="6587" y="5244"/>
                      <a:pt x="6659" y="5247"/>
                      <a:pt x="6730" y="5247"/>
                    </a:cubicBezTo>
                    <a:cubicBezTo>
                      <a:pt x="6830" y="5247"/>
                      <a:pt x="6930" y="5241"/>
                      <a:pt x="7031" y="5228"/>
                    </a:cubicBezTo>
                    <a:cubicBezTo>
                      <a:pt x="7099" y="5228"/>
                      <a:pt x="7157" y="5216"/>
                      <a:pt x="7191" y="5216"/>
                    </a:cubicBezTo>
                    <a:cubicBezTo>
                      <a:pt x="7206" y="5213"/>
                      <a:pt x="7219" y="5211"/>
                      <a:pt x="7229" y="5211"/>
                    </a:cubicBezTo>
                    <a:cubicBezTo>
                      <a:pt x="7249" y="5211"/>
                      <a:pt x="7260" y="5216"/>
                      <a:pt x="7260" y="5216"/>
                    </a:cubicBezTo>
                    <a:cubicBezTo>
                      <a:pt x="7260" y="5216"/>
                      <a:pt x="7237" y="5228"/>
                      <a:pt x="7202" y="5228"/>
                    </a:cubicBezTo>
                    <a:cubicBezTo>
                      <a:pt x="7168" y="5239"/>
                      <a:pt x="7111" y="5262"/>
                      <a:pt x="7042" y="5274"/>
                    </a:cubicBezTo>
                    <a:cubicBezTo>
                      <a:pt x="6859" y="5296"/>
                      <a:pt x="6688" y="5308"/>
                      <a:pt x="6516" y="5308"/>
                    </a:cubicBezTo>
                    <a:lnTo>
                      <a:pt x="6505" y="6188"/>
                    </a:lnTo>
                    <a:cubicBezTo>
                      <a:pt x="6516" y="6131"/>
                      <a:pt x="6528" y="6074"/>
                      <a:pt x="6551" y="6017"/>
                    </a:cubicBezTo>
                    <a:cubicBezTo>
                      <a:pt x="6619" y="5788"/>
                      <a:pt x="6802" y="5617"/>
                      <a:pt x="7042" y="5571"/>
                    </a:cubicBezTo>
                    <a:cubicBezTo>
                      <a:pt x="7058" y="5570"/>
                      <a:pt x="7073" y="5569"/>
                      <a:pt x="7088" y="5569"/>
                    </a:cubicBezTo>
                    <a:cubicBezTo>
                      <a:pt x="7354" y="5569"/>
                      <a:pt x="7582" y="5757"/>
                      <a:pt x="7625" y="6017"/>
                    </a:cubicBezTo>
                    <a:cubicBezTo>
                      <a:pt x="7671" y="6291"/>
                      <a:pt x="7534" y="6565"/>
                      <a:pt x="7305" y="6703"/>
                    </a:cubicBezTo>
                    <a:cubicBezTo>
                      <a:pt x="7168" y="6776"/>
                      <a:pt x="7024" y="6812"/>
                      <a:pt x="6872" y="6812"/>
                    </a:cubicBezTo>
                    <a:cubicBezTo>
                      <a:pt x="6834" y="6812"/>
                      <a:pt x="6795" y="6810"/>
                      <a:pt x="6757" y="6805"/>
                    </a:cubicBezTo>
                    <a:lnTo>
                      <a:pt x="6757" y="6840"/>
                    </a:lnTo>
                    <a:cubicBezTo>
                      <a:pt x="6734" y="6920"/>
                      <a:pt x="6757" y="7011"/>
                      <a:pt x="6802" y="7091"/>
                    </a:cubicBezTo>
                    <a:cubicBezTo>
                      <a:pt x="6859" y="7183"/>
                      <a:pt x="6962" y="7251"/>
                      <a:pt x="7065" y="7263"/>
                    </a:cubicBezTo>
                    <a:cubicBezTo>
                      <a:pt x="7080" y="7264"/>
                      <a:pt x="7094" y="7265"/>
                      <a:pt x="7108" y="7265"/>
                    </a:cubicBezTo>
                    <a:cubicBezTo>
                      <a:pt x="7205" y="7265"/>
                      <a:pt x="7293" y="7231"/>
                      <a:pt x="7362" y="7171"/>
                    </a:cubicBezTo>
                    <a:cubicBezTo>
                      <a:pt x="7431" y="7114"/>
                      <a:pt x="7477" y="7023"/>
                      <a:pt x="7477" y="6943"/>
                    </a:cubicBezTo>
                    <a:cubicBezTo>
                      <a:pt x="7488" y="6851"/>
                      <a:pt x="7465" y="6760"/>
                      <a:pt x="7442" y="6680"/>
                    </a:cubicBezTo>
                    <a:cubicBezTo>
                      <a:pt x="7442" y="6679"/>
                      <a:pt x="7443" y="6679"/>
                      <a:pt x="7443" y="6679"/>
                    </a:cubicBezTo>
                    <a:cubicBezTo>
                      <a:pt x="7454" y="6679"/>
                      <a:pt x="7545" y="6770"/>
                      <a:pt x="7545" y="6943"/>
                    </a:cubicBezTo>
                    <a:cubicBezTo>
                      <a:pt x="7545" y="7046"/>
                      <a:pt x="7500" y="7148"/>
                      <a:pt x="7420" y="7228"/>
                    </a:cubicBezTo>
                    <a:cubicBezTo>
                      <a:pt x="7338" y="7320"/>
                      <a:pt x="7227" y="7363"/>
                      <a:pt x="7117" y="7363"/>
                    </a:cubicBezTo>
                    <a:cubicBezTo>
                      <a:pt x="6965" y="7363"/>
                      <a:pt x="6813" y="7282"/>
                      <a:pt x="6734" y="7137"/>
                    </a:cubicBezTo>
                    <a:cubicBezTo>
                      <a:pt x="6677" y="7034"/>
                      <a:pt x="6665" y="6931"/>
                      <a:pt x="6688" y="6817"/>
                    </a:cubicBezTo>
                    <a:lnTo>
                      <a:pt x="6699" y="6794"/>
                    </a:lnTo>
                    <a:cubicBezTo>
                      <a:pt x="6642" y="6783"/>
                      <a:pt x="6574" y="6771"/>
                      <a:pt x="6516" y="6748"/>
                    </a:cubicBezTo>
                    <a:lnTo>
                      <a:pt x="6505" y="6725"/>
                    </a:lnTo>
                    <a:lnTo>
                      <a:pt x="6471" y="10395"/>
                    </a:lnTo>
                    <a:lnTo>
                      <a:pt x="6494" y="10395"/>
                    </a:lnTo>
                    <a:cubicBezTo>
                      <a:pt x="7820" y="10075"/>
                      <a:pt x="8448" y="8955"/>
                      <a:pt x="8746" y="7789"/>
                    </a:cubicBezTo>
                    <a:cubicBezTo>
                      <a:pt x="8757" y="7709"/>
                      <a:pt x="8780" y="7629"/>
                      <a:pt x="8791" y="7549"/>
                    </a:cubicBezTo>
                    <a:lnTo>
                      <a:pt x="8791" y="7549"/>
                    </a:lnTo>
                    <a:cubicBezTo>
                      <a:pt x="8780" y="7571"/>
                      <a:pt x="8769" y="7594"/>
                      <a:pt x="8757" y="7617"/>
                    </a:cubicBezTo>
                    <a:cubicBezTo>
                      <a:pt x="8677" y="7777"/>
                      <a:pt x="8586" y="7926"/>
                      <a:pt x="8471" y="8074"/>
                    </a:cubicBezTo>
                    <a:cubicBezTo>
                      <a:pt x="8437" y="8120"/>
                      <a:pt x="8391" y="8166"/>
                      <a:pt x="8346" y="8212"/>
                    </a:cubicBezTo>
                    <a:cubicBezTo>
                      <a:pt x="8334" y="8200"/>
                      <a:pt x="8506" y="7983"/>
                      <a:pt x="8700" y="7583"/>
                    </a:cubicBezTo>
                    <a:cubicBezTo>
                      <a:pt x="8757" y="7457"/>
                      <a:pt x="8803" y="7331"/>
                      <a:pt x="8860" y="7194"/>
                    </a:cubicBezTo>
                    <a:cubicBezTo>
                      <a:pt x="8951" y="6531"/>
                      <a:pt x="8986" y="5857"/>
                      <a:pt x="8963" y="5182"/>
                    </a:cubicBezTo>
                    <a:lnTo>
                      <a:pt x="8963" y="5079"/>
                    </a:lnTo>
                    <a:cubicBezTo>
                      <a:pt x="8906" y="4793"/>
                      <a:pt x="8803" y="4519"/>
                      <a:pt x="8677" y="4268"/>
                    </a:cubicBezTo>
                    <a:cubicBezTo>
                      <a:pt x="8483" y="3867"/>
                      <a:pt x="8311" y="3650"/>
                      <a:pt x="8323" y="3639"/>
                    </a:cubicBezTo>
                    <a:lnTo>
                      <a:pt x="8323" y="3639"/>
                    </a:lnTo>
                    <a:cubicBezTo>
                      <a:pt x="8368" y="3685"/>
                      <a:pt x="8414" y="3730"/>
                      <a:pt x="8448" y="3787"/>
                    </a:cubicBezTo>
                    <a:cubicBezTo>
                      <a:pt x="8563" y="3925"/>
                      <a:pt x="8654" y="4073"/>
                      <a:pt x="8734" y="4233"/>
                    </a:cubicBezTo>
                    <a:cubicBezTo>
                      <a:pt x="8826" y="4393"/>
                      <a:pt x="8894" y="4553"/>
                      <a:pt x="8963" y="4725"/>
                    </a:cubicBezTo>
                    <a:lnTo>
                      <a:pt x="8963" y="4553"/>
                    </a:lnTo>
                    <a:lnTo>
                      <a:pt x="8963" y="4496"/>
                    </a:lnTo>
                    <a:cubicBezTo>
                      <a:pt x="8940" y="4279"/>
                      <a:pt x="8906" y="4073"/>
                      <a:pt x="8860" y="3867"/>
                    </a:cubicBezTo>
                    <a:cubicBezTo>
                      <a:pt x="7991" y="598"/>
                      <a:pt x="5179" y="26"/>
                      <a:pt x="4630" y="26"/>
                    </a:cubicBezTo>
                    <a:cubicBezTo>
                      <a:pt x="4463" y="26"/>
                      <a:pt x="4260" y="1"/>
                      <a:pt x="402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7" name="Google Shape;977;p6"/>
              <p:cNvSpPr/>
              <p:nvPr/>
            </p:nvSpPr>
            <p:spPr>
              <a:xfrm>
                <a:off x="4548805" y="3348394"/>
                <a:ext cx="51587" cy="66946"/>
              </a:xfrm>
              <a:custGeom>
                <a:rect b="b" l="l" r="r" t="t"/>
                <a:pathLst>
                  <a:path extrusionOk="0" h="1944" w="1498">
                    <a:moveTo>
                      <a:pt x="1292" y="102"/>
                    </a:moveTo>
                    <a:lnTo>
                      <a:pt x="1292" y="102"/>
                    </a:lnTo>
                    <a:cubicBezTo>
                      <a:pt x="1302" y="111"/>
                      <a:pt x="1313" y="120"/>
                      <a:pt x="1326" y="127"/>
                    </a:cubicBezTo>
                    <a:lnTo>
                      <a:pt x="1326" y="127"/>
                    </a:lnTo>
                    <a:cubicBezTo>
                      <a:pt x="1311" y="114"/>
                      <a:pt x="1300" y="105"/>
                      <a:pt x="1292" y="102"/>
                    </a:cubicBezTo>
                    <a:close/>
                    <a:moveTo>
                      <a:pt x="1326" y="127"/>
                    </a:moveTo>
                    <a:cubicBezTo>
                      <a:pt x="1341" y="141"/>
                      <a:pt x="1361" y="160"/>
                      <a:pt x="1384" y="183"/>
                    </a:cubicBezTo>
                    <a:lnTo>
                      <a:pt x="1372" y="149"/>
                    </a:lnTo>
                    <a:cubicBezTo>
                      <a:pt x="1356" y="144"/>
                      <a:pt x="1340" y="136"/>
                      <a:pt x="1326" y="127"/>
                    </a:cubicBezTo>
                    <a:close/>
                    <a:moveTo>
                      <a:pt x="1201" y="1"/>
                    </a:moveTo>
                    <a:cubicBezTo>
                      <a:pt x="1132" y="1"/>
                      <a:pt x="1063" y="12"/>
                      <a:pt x="1006" y="23"/>
                    </a:cubicBezTo>
                    <a:cubicBezTo>
                      <a:pt x="926" y="46"/>
                      <a:pt x="846" y="69"/>
                      <a:pt x="766" y="115"/>
                    </a:cubicBezTo>
                    <a:cubicBezTo>
                      <a:pt x="618" y="172"/>
                      <a:pt x="480" y="275"/>
                      <a:pt x="366" y="401"/>
                    </a:cubicBezTo>
                    <a:cubicBezTo>
                      <a:pt x="126" y="641"/>
                      <a:pt x="0" y="972"/>
                      <a:pt x="12" y="1315"/>
                    </a:cubicBezTo>
                    <a:lnTo>
                      <a:pt x="343" y="1189"/>
                    </a:lnTo>
                    <a:lnTo>
                      <a:pt x="343" y="1189"/>
                    </a:lnTo>
                    <a:cubicBezTo>
                      <a:pt x="252" y="1361"/>
                      <a:pt x="195" y="1544"/>
                      <a:pt x="183" y="1738"/>
                    </a:cubicBezTo>
                    <a:cubicBezTo>
                      <a:pt x="366" y="1738"/>
                      <a:pt x="538" y="1658"/>
                      <a:pt x="663" y="1521"/>
                    </a:cubicBezTo>
                    <a:lnTo>
                      <a:pt x="663" y="1521"/>
                    </a:lnTo>
                    <a:cubicBezTo>
                      <a:pt x="640" y="1658"/>
                      <a:pt x="606" y="1807"/>
                      <a:pt x="572" y="1944"/>
                    </a:cubicBezTo>
                    <a:cubicBezTo>
                      <a:pt x="1155" y="1670"/>
                      <a:pt x="1498" y="1041"/>
                      <a:pt x="1418" y="401"/>
                    </a:cubicBezTo>
                    <a:cubicBezTo>
                      <a:pt x="1406" y="355"/>
                      <a:pt x="1395" y="321"/>
                      <a:pt x="1372" y="275"/>
                    </a:cubicBezTo>
                    <a:cubicBezTo>
                      <a:pt x="1315" y="172"/>
                      <a:pt x="1269" y="115"/>
                      <a:pt x="1281" y="103"/>
                    </a:cubicBezTo>
                    <a:cubicBezTo>
                      <a:pt x="1282" y="102"/>
                      <a:pt x="1284" y="101"/>
                      <a:pt x="1286" y="101"/>
                    </a:cubicBezTo>
                    <a:cubicBezTo>
                      <a:pt x="1288" y="101"/>
                      <a:pt x="1290" y="102"/>
                      <a:pt x="1292" y="102"/>
                    </a:cubicBezTo>
                    <a:lnTo>
                      <a:pt x="1292" y="102"/>
                    </a:lnTo>
                    <a:cubicBezTo>
                      <a:pt x="1288" y="99"/>
                      <a:pt x="1284" y="95"/>
                      <a:pt x="1281" y="92"/>
                    </a:cubicBezTo>
                    <a:cubicBezTo>
                      <a:pt x="1246" y="58"/>
                      <a:pt x="1224" y="35"/>
                      <a:pt x="120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8" name="Google Shape;978;p6"/>
              <p:cNvSpPr/>
              <p:nvPr/>
            </p:nvSpPr>
            <p:spPr>
              <a:xfrm>
                <a:off x="4588547" y="3345260"/>
                <a:ext cx="11054" cy="9126"/>
              </a:xfrm>
              <a:custGeom>
                <a:rect b="b" l="l" r="r" t="t"/>
                <a:pathLst>
                  <a:path extrusionOk="0" h="265" w="321">
                    <a:moveTo>
                      <a:pt x="12" y="0"/>
                    </a:moveTo>
                    <a:cubicBezTo>
                      <a:pt x="1" y="11"/>
                      <a:pt x="12" y="46"/>
                      <a:pt x="47" y="92"/>
                    </a:cubicBezTo>
                    <a:cubicBezTo>
                      <a:pt x="70" y="126"/>
                      <a:pt x="92" y="149"/>
                      <a:pt x="127" y="183"/>
                    </a:cubicBezTo>
                    <a:cubicBezTo>
                      <a:pt x="150" y="206"/>
                      <a:pt x="184" y="217"/>
                      <a:pt x="218" y="240"/>
                    </a:cubicBezTo>
                    <a:cubicBezTo>
                      <a:pt x="246" y="254"/>
                      <a:pt x="275" y="264"/>
                      <a:pt x="295" y="264"/>
                    </a:cubicBezTo>
                    <a:cubicBezTo>
                      <a:pt x="307" y="264"/>
                      <a:pt x="317" y="260"/>
                      <a:pt x="321" y="252"/>
                    </a:cubicBezTo>
                    <a:cubicBezTo>
                      <a:pt x="321" y="240"/>
                      <a:pt x="321" y="229"/>
                      <a:pt x="298" y="217"/>
                    </a:cubicBezTo>
                    <a:cubicBezTo>
                      <a:pt x="287" y="194"/>
                      <a:pt x="264" y="172"/>
                      <a:pt x="241" y="149"/>
                    </a:cubicBezTo>
                    <a:lnTo>
                      <a:pt x="184" y="103"/>
                    </a:lnTo>
                    <a:cubicBezTo>
                      <a:pt x="138" y="69"/>
                      <a:pt x="92" y="34"/>
                      <a:pt x="4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9" name="Google Shape;979;p6"/>
              <p:cNvSpPr/>
              <p:nvPr/>
            </p:nvSpPr>
            <p:spPr>
              <a:xfrm>
                <a:off x="4600876" y="3282995"/>
                <a:ext cx="24726" cy="5441"/>
              </a:xfrm>
              <a:custGeom>
                <a:rect b="b" l="l" r="r" t="t"/>
                <a:pathLst>
                  <a:path extrusionOk="0" h="158" w="718">
                    <a:moveTo>
                      <a:pt x="225" y="1"/>
                    </a:moveTo>
                    <a:cubicBezTo>
                      <a:pt x="93" y="1"/>
                      <a:pt x="0" y="31"/>
                      <a:pt x="9" y="48"/>
                    </a:cubicBezTo>
                    <a:cubicBezTo>
                      <a:pt x="9" y="70"/>
                      <a:pt x="169" y="82"/>
                      <a:pt x="352" y="105"/>
                    </a:cubicBezTo>
                    <a:cubicBezTo>
                      <a:pt x="502" y="131"/>
                      <a:pt x="625" y="158"/>
                      <a:pt x="678" y="158"/>
                    </a:cubicBezTo>
                    <a:cubicBezTo>
                      <a:pt x="694" y="158"/>
                      <a:pt x="704" y="156"/>
                      <a:pt x="706" y="150"/>
                    </a:cubicBezTo>
                    <a:cubicBezTo>
                      <a:pt x="718" y="128"/>
                      <a:pt x="569" y="36"/>
                      <a:pt x="375" y="13"/>
                    </a:cubicBezTo>
                    <a:cubicBezTo>
                      <a:pt x="322" y="4"/>
                      <a:pt x="271" y="1"/>
                      <a:pt x="225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0" name="Google Shape;980;p6"/>
              <p:cNvSpPr/>
              <p:nvPr/>
            </p:nvSpPr>
            <p:spPr>
              <a:xfrm>
                <a:off x="4609038" y="3185327"/>
                <a:ext cx="15738" cy="3616"/>
              </a:xfrm>
              <a:custGeom>
                <a:rect b="b" l="l" r="r" t="t"/>
                <a:pathLst>
                  <a:path extrusionOk="0" h="105" w="457">
                    <a:moveTo>
                      <a:pt x="268" y="1"/>
                    </a:moveTo>
                    <a:cubicBezTo>
                      <a:pt x="256" y="1"/>
                      <a:pt x="242" y="1"/>
                      <a:pt x="229" y="3"/>
                    </a:cubicBezTo>
                    <a:cubicBezTo>
                      <a:pt x="92" y="14"/>
                      <a:pt x="0" y="71"/>
                      <a:pt x="12" y="94"/>
                    </a:cubicBezTo>
                    <a:cubicBezTo>
                      <a:pt x="16" y="102"/>
                      <a:pt x="28" y="104"/>
                      <a:pt x="48" y="104"/>
                    </a:cubicBezTo>
                    <a:cubicBezTo>
                      <a:pt x="87" y="104"/>
                      <a:pt x="153" y="94"/>
                      <a:pt x="229" y="94"/>
                    </a:cubicBezTo>
                    <a:cubicBezTo>
                      <a:pt x="343" y="94"/>
                      <a:pt x="446" y="94"/>
                      <a:pt x="446" y="71"/>
                    </a:cubicBezTo>
                    <a:cubicBezTo>
                      <a:pt x="456" y="41"/>
                      <a:pt x="375" y="1"/>
                      <a:pt x="268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1" name="Google Shape;981;p6"/>
              <p:cNvSpPr/>
              <p:nvPr/>
            </p:nvSpPr>
            <p:spPr>
              <a:xfrm>
                <a:off x="4597604" y="3094995"/>
                <a:ext cx="25243" cy="7955"/>
              </a:xfrm>
              <a:custGeom>
                <a:rect b="b" l="l" r="r" t="t"/>
                <a:pathLst>
                  <a:path extrusionOk="0" h="231" w="733">
                    <a:moveTo>
                      <a:pt x="626" y="0"/>
                    </a:moveTo>
                    <a:cubicBezTo>
                      <a:pt x="555" y="0"/>
                      <a:pt x="454" y="11"/>
                      <a:pt x="344" y="42"/>
                    </a:cubicBezTo>
                    <a:cubicBezTo>
                      <a:pt x="138" y="99"/>
                      <a:pt x="1" y="213"/>
                      <a:pt x="12" y="225"/>
                    </a:cubicBezTo>
                    <a:cubicBezTo>
                      <a:pt x="14" y="229"/>
                      <a:pt x="21" y="231"/>
                      <a:pt x="32" y="231"/>
                    </a:cubicBezTo>
                    <a:cubicBezTo>
                      <a:pt x="81" y="231"/>
                      <a:pt x="218" y="190"/>
                      <a:pt x="378" y="133"/>
                    </a:cubicBezTo>
                    <a:cubicBezTo>
                      <a:pt x="572" y="76"/>
                      <a:pt x="733" y="53"/>
                      <a:pt x="733" y="19"/>
                    </a:cubicBezTo>
                    <a:cubicBezTo>
                      <a:pt x="727" y="9"/>
                      <a:pt x="688" y="0"/>
                      <a:pt x="62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2" name="Google Shape;982;p6"/>
              <p:cNvSpPr/>
              <p:nvPr/>
            </p:nvSpPr>
            <p:spPr>
              <a:xfrm>
                <a:off x="4451171" y="2799168"/>
                <a:ext cx="127970" cy="112645"/>
              </a:xfrm>
              <a:custGeom>
                <a:rect b="b" l="l" r="r" t="t"/>
                <a:pathLst>
                  <a:path extrusionOk="0" h="3271" w="3716">
                    <a:moveTo>
                      <a:pt x="23" y="1"/>
                    </a:moveTo>
                    <a:cubicBezTo>
                      <a:pt x="23" y="1"/>
                      <a:pt x="23" y="12"/>
                      <a:pt x="12" y="35"/>
                    </a:cubicBezTo>
                    <a:lnTo>
                      <a:pt x="12" y="58"/>
                    </a:lnTo>
                    <a:cubicBezTo>
                      <a:pt x="12" y="92"/>
                      <a:pt x="0" y="149"/>
                      <a:pt x="0" y="218"/>
                    </a:cubicBezTo>
                    <a:cubicBezTo>
                      <a:pt x="0" y="424"/>
                      <a:pt x="12" y="630"/>
                      <a:pt x="57" y="824"/>
                    </a:cubicBezTo>
                    <a:cubicBezTo>
                      <a:pt x="114" y="1121"/>
                      <a:pt x="217" y="1418"/>
                      <a:pt x="366" y="1681"/>
                    </a:cubicBezTo>
                    <a:cubicBezTo>
                      <a:pt x="446" y="1841"/>
                      <a:pt x="549" y="1990"/>
                      <a:pt x="663" y="2139"/>
                    </a:cubicBezTo>
                    <a:cubicBezTo>
                      <a:pt x="777" y="2287"/>
                      <a:pt x="915" y="2424"/>
                      <a:pt x="1052" y="2550"/>
                    </a:cubicBezTo>
                    <a:cubicBezTo>
                      <a:pt x="1200" y="2676"/>
                      <a:pt x="1361" y="2779"/>
                      <a:pt x="1532" y="2882"/>
                    </a:cubicBezTo>
                    <a:cubicBezTo>
                      <a:pt x="1692" y="2962"/>
                      <a:pt x="1852" y="3042"/>
                      <a:pt x="2024" y="3099"/>
                    </a:cubicBezTo>
                    <a:cubicBezTo>
                      <a:pt x="2309" y="3202"/>
                      <a:pt x="2607" y="3259"/>
                      <a:pt x="2915" y="3270"/>
                    </a:cubicBezTo>
                    <a:lnTo>
                      <a:pt x="2995" y="3270"/>
                    </a:lnTo>
                    <a:cubicBezTo>
                      <a:pt x="3167" y="3270"/>
                      <a:pt x="3338" y="3247"/>
                      <a:pt x="3498" y="3225"/>
                    </a:cubicBezTo>
                    <a:cubicBezTo>
                      <a:pt x="3567" y="3213"/>
                      <a:pt x="3624" y="3190"/>
                      <a:pt x="3658" y="3179"/>
                    </a:cubicBezTo>
                    <a:cubicBezTo>
                      <a:pt x="3693" y="3179"/>
                      <a:pt x="3716" y="3167"/>
                      <a:pt x="3716" y="3167"/>
                    </a:cubicBezTo>
                    <a:cubicBezTo>
                      <a:pt x="3716" y="3164"/>
                      <a:pt x="3713" y="3162"/>
                      <a:pt x="3708" y="3162"/>
                    </a:cubicBezTo>
                    <a:cubicBezTo>
                      <a:pt x="3699" y="3162"/>
                      <a:pt x="3681" y="3167"/>
                      <a:pt x="3658" y="3167"/>
                    </a:cubicBezTo>
                    <a:cubicBezTo>
                      <a:pt x="3624" y="3167"/>
                      <a:pt x="3567" y="3179"/>
                      <a:pt x="3498" y="3179"/>
                    </a:cubicBezTo>
                    <a:cubicBezTo>
                      <a:pt x="3398" y="3192"/>
                      <a:pt x="3294" y="3198"/>
                      <a:pt x="3190" y="3198"/>
                    </a:cubicBezTo>
                    <a:cubicBezTo>
                      <a:pt x="3116" y="3198"/>
                      <a:pt x="3043" y="3195"/>
                      <a:pt x="2972" y="3190"/>
                    </a:cubicBezTo>
                    <a:lnTo>
                      <a:pt x="2892" y="3190"/>
                    </a:lnTo>
                    <a:cubicBezTo>
                      <a:pt x="2595" y="3167"/>
                      <a:pt x="2309" y="3110"/>
                      <a:pt x="2035" y="3007"/>
                    </a:cubicBezTo>
                    <a:cubicBezTo>
                      <a:pt x="1864" y="2950"/>
                      <a:pt x="1703" y="2870"/>
                      <a:pt x="1555" y="2790"/>
                    </a:cubicBezTo>
                    <a:cubicBezTo>
                      <a:pt x="1395" y="2699"/>
                      <a:pt x="1246" y="2584"/>
                      <a:pt x="1098" y="2470"/>
                    </a:cubicBezTo>
                    <a:cubicBezTo>
                      <a:pt x="960" y="2344"/>
                      <a:pt x="823" y="2207"/>
                      <a:pt x="709" y="2070"/>
                    </a:cubicBezTo>
                    <a:cubicBezTo>
                      <a:pt x="606" y="1933"/>
                      <a:pt x="503" y="1784"/>
                      <a:pt x="423" y="1636"/>
                    </a:cubicBezTo>
                    <a:cubicBezTo>
                      <a:pt x="183" y="1201"/>
                      <a:pt x="46" y="710"/>
                      <a:pt x="23" y="218"/>
                    </a:cubicBezTo>
                    <a:lnTo>
                      <a:pt x="23" y="127"/>
                    </a:lnTo>
                    <a:lnTo>
                      <a:pt x="23" y="58"/>
                    </a:lnTo>
                    <a:lnTo>
                      <a:pt x="23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3" name="Google Shape;983;p6"/>
              <p:cNvSpPr/>
              <p:nvPr/>
            </p:nvSpPr>
            <p:spPr>
              <a:xfrm>
                <a:off x="4614927" y="2853891"/>
                <a:ext cx="29961" cy="157517"/>
              </a:xfrm>
              <a:custGeom>
                <a:rect b="b" l="l" r="r" t="t"/>
                <a:pathLst>
                  <a:path extrusionOk="0" h="4574" w="870">
                    <a:moveTo>
                      <a:pt x="12" y="1"/>
                    </a:moveTo>
                    <a:lnTo>
                      <a:pt x="12" y="1"/>
                    </a:lnTo>
                    <a:cubicBezTo>
                      <a:pt x="1" y="12"/>
                      <a:pt x="184" y="229"/>
                      <a:pt x="378" y="630"/>
                    </a:cubicBezTo>
                    <a:cubicBezTo>
                      <a:pt x="504" y="881"/>
                      <a:pt x="595" y="1155"/>
                      <a:pt x="664" y="1441"/>
                    </a:cubicBezTo>
                    <a:cubicBezTo>
                      <a:pt x="733" y="1716"/>
                      <a:pt x="767" y="2001"/>
                      <a:pt x="767" y="2287"/>
                    </a:cubicBezTo>
                    <a:cubicBezTo>
                      <a:pt x="767" y="2722"/>
                      <a:pt x="698" y="3145"/>
                      <a:pt x="550" y="3556"/>
                    </a:cubicBezTo>
                    <a:cubicBezTo>
                      <a:pt x="504" y="3693"/>
                      <a:pt x="458" y="3819"/>
                      <a:pt x="401" y="3945"/>
                    </a:cubicBezTo>
                    <a:cubicBezTo>
                      <a:pt x="207" y="4345"/>
                      <a:pt x="35" y="4562"/>
                      <a:pt x="47" y="4574"/>
                    </a:cubicBezTo>
                    <a:cubicBezTo>
                      <a:pt x="92" y="4539"/>
                      <a:pt x="138" y="4482"/>
                      <a:pt x="172" y="4436"/>
                    </a:cubicBezTo>
                    <a:cubicBezTo>
                      <a:pt x="287" y="4288"/>
                      <a:pt x="378" y="4139"/>
                      <a:pt x="458" y="3979"/>
                    </a:cubicBezTo>
                    <a:cubicBezTo>
                      <a:pt x="470" y="3956"/>
                      <a:pt x="481" y="3933"/>
                      <a:pt x="492" y="3911"/>
                    </a:cubicBezTo>
                    <a:cubicBezTo>
                      <a:pt x="744" y="3408"/>
                      <a:pt x="870" y="2847"/>
                      <a:pt x="870" y="2287"/>
                    </a:cubicBezTo>
                    <a:cubicBezTo>
                      <a:pt x="858" y="1967"/>
                      <a:pt x="813" y="1636"/>
                      <a:pt x="721" y="1327"/>
                    </a:cubicBezTo>
                    <a:cubicBezTo>
                      <a:pt x="698" y="1247"/>
                      <a:pt x="675" y="1167"/>
                      <a:pt x="652" y="1098"/>
                    </a:cubicBezTo>
                    <a:cubicBezTo>
                      <a:pt x="584" y="927"/>
                      <a:pt x="515" y="755"/>
                      <a:pt x="424" y="595"/>
                    </a:cubicBezTo>
                    <a:cubicBezTo>
                      <a:pt x="344" y="435"/>
                      <a:pt x="252" y="287"/>
                      <a:pt x="149" y="149"/>
                    </a:cubicBezTo>
                    <a:cubicBezTo>
                      <a:pt x="104" y="92"/>
                      <a:pt x="69" y="47"/>
                      <a:pt x="1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4" name="Google Shape;984;p6"/>
              <p:cNvSpPr/>
              <p:nvPr/>
            </p:nvSpPr>
            <p:spPr>
              <a:xfrm>
                <a:off x="4625568" y="3104293"/>
                <a:ext cx="38604" cy="71182"/>
              </a:xfrm>
              <a:custGeom>
                <a:rect b="b" l="l" r="r" t="t"/>
                <a:pathLst>
                  <a:path extrusionOk="0" h="2067" w="1121">
                    <a:moveTo>
                      <a:pt x="309" y="1"/>
                    </a:moveTo>
                    <a:cubicBezTo>
                      <a:pt x="435" y="69"/>
                      <a:pt x="561" y="149"/>
                      <a:pt x="664" y="241"/>
                    </a:cubicBezTo>
                    <a:cubicBezTo>
                      <a:pt x="778" y="344"/>
                      <a:pt x="858" y="458"/>
                      <a:pt x="915" y="595"/>
                    </a:cubicBezTo>
                    <a:lnTo>
                      <a:pt x="915" y="607"/>
                    </a:lnTo>
                    <a:cubicBezTo>
                      <a:pt x="995" y="778"/>
                      <a:pt x="1018" y="972"/>
                      <a:pt x="995" y="1155"/>
                    </a:cubicBezTo>
                    <a:cubicBezTo>
                      <a:pt x="984" y="1224"/>
                      <a:pt x="961" y="1304"/>
                      <a:pt x="938" y="1372"/>
                    </a:cubicBezTo>
                    <a:cubicBezTo>
                      <a:pt x="915" y="1407"/>
                      <a:pt x="904" y="1452"/>
                      <a:pt x="881" y="1487"/>
                    </a:cubicBezTo>
                    <a:cubicBezTo>
                      <a:pt x="846" y="1544"/>
                      <a:pt x="812" y="1601"/>
                      <a:pt x="766" y="1647"/>
                    </a:cubicBezTo>
                    <a:cubicBezTo>
                      <a:pt x="595" y="1841"/>
                      <a:pt x="366" y="1978"/>
                      <a:pt x="115" y="2024"/>
                    </a:cubicBezTo>
                    <a:cubicBezTo>
                      <a:pt x="81" y="2036"/>
                      <a:pt x="46" y="2036"/>
                      <a:pt x="35" y="2047"/>
                    </a:cubicBezTo>
                    <a:cubicBezTo>
                      <a:pt x="12" y="2047"/>
                      <a:pt x="1" y="2047"/>
                      <a:pt x="1" y="2058"/>
                    </a:cubicBezTo>
                    <a:lnTo>
                      <a:pt x="35" y="2058"/>
                    </a:lnTo>
                    <a:cubicBezTo>
                      <a:pt x="46" y="2064"/>
                      <a:pt x="61" y="2067"/>
                      <a:pt x="75" y="2067"/>
                    </a:cubicBezTo>
                    <a:cubicBezTo>
                      <a:pt x="89" y="2067"/>
                      <a:pt x="103" y="2064"/>
                      <a:pt x="115" y="2058"/>
                    </a:cubicBezTo>
                    <a:cubicBezTo>
                      <a:pt x="229" y="2058"/>
                      <a:pt x="332" y="2036"/>
                      <a:pt x="435" y="1990"/>
                    </a:cubicBezTo>
                    <a:cubicBezTo>
                      <a:pt x="561" y="1933"/>
                      <a:pt x="686" y="1853"/>
                      <a:pt x="778" y="1750"/>
                    </a:cubicBezTo>
                    <a:cubicBezTo>
                      <a:pt x="801" y="1738"/>
                      <a:pt x="812" y="1715"/>
                      <a:pt x="835" y="1704"/>
                    </a:cubicBezTo>
                    <a:cubicBezTo>
                      <a:pt x="846" y="1681"/>
                      <a:pt x="858" y="1670"/>
                      <a:pt x="869" y="1658"/>
                    </a:cubicBezTo>
                    <a:lnTo>
                      <a:pt x="881" y="1647"/>
                    </a:lnTo>
                    <a:cubicBezTo>
                      <a:pt x="984" y="1498"/>
                      <a:pt x="1064" y="1338"/>
                      <a:pt x="1098" y="1167"/>
                    </a:cubicBezTo>
                    <a:cubicBezTo>
                      <a:pt x="1121" y="961"/>
                      <a:pt x="1087" y="755"/>
                      <a:pt x="995" y="572"/>
                    </a:cubicBezTo>
                    <a:cubicBezTo>
                      <a:pt x="961" y="481"/>
                      <a:pt x="904" y="401"/>
                      <a:pt x="835" y="321"/>
                    </a:cubicBezTo>
                    <a:cubicBezTo>
                      <a:pt x="801" y="275"/>
                      <a:pt x="755" y="229"/>
                      <a:pt x="721" y="184"/>
                    </a:cubicBezTo>
                    <a:cubicBezTo>
                      <a:pt x="629" y="115"/>
                      <a:pt x="538" y="58"/>
                      <a:pt x="435" y="23"/>
                    </a:cubicBezTo>
                    <a:cubicBezTo>
                      <a:pt x="401" y="12"/>
                      <a:pt x="378" y="1"/>
                      <a:pt x="34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5" name="Google Shape;985;p6"/>
              <p:cNvSpPr/>
              <p:nvPr/>
            </p:nvSpPr>
            <p:spPr>
              <a:xfrm>
                <a:off x="4592507" y="3351941"/>
                <a:ext cx="12225" cy="42324"/>
              </a:xfrm>
              <a:custGeom>
                <a:rect b="b" l="l" r="r" t="t"/>
                <a:pathLst>
                  <a:path extrusionOk="0" h="1229" w="355">
                    <a:moveTo>
                      <a:pt x="23" y="0"/>
                    </a:moveTo>
                    <a:lnTo>
                      <a:pt x="23" y="0"/>
                    </a:lnTo>
                    <a:cubicBezTo>
                      <a:pt x="0" y="12"/>
                      <a:pt x="57" y="69"/>
                      <a:pt x="103" y="172"/>
                    </a:cubicBezTo>
                    <a:cubicBezTo>
                      <a:pt x="126" y="218"/>
                      <a:pt x="137" y="252"/>
                      <a:pt x="149" y="298"/>
                    </a:cubicBezTo>
                    <a:cubicBezTo>
                      <a:pt x="240" y="538"/>
                      <a:pt x="229" y="812"/>
                      <a:pt x="137" y="1052"/>
                    </a:cubicBezTo>
                    <a:cubicBezTo>
                      <a:pt x="115" y="1098"/>
                      <a:pt x="103" y="1144"/>
                      <a:pt x="80" y="1178"/>
                    </a:cubicBezTo>
                    <a:cubicBezTo>
                      <a:pt x="69" y="1201"/>
                      <a:pt x="69" y="1224"/>
                      <a:pt x="69" y="1224"/>
                    </a:cubicBezTo>
                    <a:cubicBezTo>
                      <a:pt x="72" y="1227"/>
                      <a:pt x="75" y="1228"/>
                      <a:pt x="78" y="1228"/>
                    </a:cubicBezTo>
                    <a:cubicBezTo>
                      <a:pt x="87" y="1228"/>
                      <a:pt x="98" y="1217"/>
                      <a:pt x="115" y="1201"/>
                    </a:cubicBezTo>
                    <a:cubicBezTo>
                      <a:pt x="149" y="1155"/>
                      <a:pt x="183" y="1121"/>
                      <a:pt x="206" y="1075"/>
                    </a:cubicBezTo>
                    <a:cubicBezTo>
                      <a:pt x="355" y="778"/>
                      <a:pt x="343" y="423"/>
                      <a:pt x="160" y="138"/>
                    </a:cubicBezTo>
                    <a:cubicBezTo>
                      <a:pt x="149" y="115"/>
                      <a:pt x="126" y="92"/>
                      <a:pt x="115" y="80"/>
                    </a:cubicBezTo>
                    <a:cubicBezTo>
                      <a:pt x="69" y="23"/>
                      <a:pt x="23" y="0"/>
                      <a:pt x="23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6" name="Google Shape;986;p6"/>
              <p:cNvSpPr/>
              <p:nvPr/>
            </p:nvSpPr>
            <p:spPr>
              <a:xfrm>
                <a:off x="4552352" y="2920391"/>
                <a:ext cx="40981" cy="42840"/>
              </a:xfrm>
              <a:custGeom>
                <a:rect b="b" l="l" r="r" t="t"/>
                <a:pathLst>
                  <a:path extrusionOk="0" h="1244" w="1190">
                    <a:moveTo>
                      <a:pt x="650" y="288"/>
                    </a:moveTo>
                    <a:cubicBezTo>
                      <a:pt x="707" y="288"/>
                      <a:pt x="765" y="306"/>
                      <a:pt x="812" y="345"/>
                    </a:cubicBezTo>
                    <a:cubicBezTo>
                      <a:pt x="892" y="413"/>
                      <a:pt x="926" y="516"/>
                      <a:pt x="915" y="619"/>
                    </a:cubicBezTo>
                    <a:cubicBezTo>
                      <a:pt x="915" y="711"/>
                      <a:pt x="880" y="802"/>
                      <a:pt x="823" y="882"/>
                    </a:cubicBezTo>
                    <a:cubicBezTo>
                      <a:pt x="766" y="951"/>
                      <a:pt x="698" y="985"/>
                      <a:pt x="617" y="996"/>
                    </a:cubicBezTo>
                    <a:cubicBezTo>
                      <a:pt x="599" y="999"/>
                      <a:pt x="582" y="1001"/>
                      <a:pt x="566" y="1001"/>
                    </a:cubicBezTo>
                    <a:cubicBezTo>
                      <a:pt x="456" y="1001"/>
                      <a:pt x="413" y="939"/>
                      <a:pt x="423" y="939"/>
                    </a:cubicBezTo>
                    <a:cubicBezTo>
                      <a:pt x="426" y="936"/>
                      <a:pt x="432" y="936"/>
                      <a:pt x="440" y="936"/>
                    </a:cubicBezTo>
                    <a:cubicBezTo>
                      <a:pt x="449" y="936"/>
                      <a:pt x="460" y="936"/>
                      <a:pt x="475" y="936"/>
                    </a:cubicBezTo>
                    <a:cubicBezTo>
                      <a:pt x="503" y="936"/>
                      <a:pt x="543" y="934"/>
                      <a:pt x="595" y="916"/>
                    </a:cubicBezTo>
                    <a:cubicBezTo>
                      <a:pt x="720" y="871"/>
                      <a:pt x="800" y="745"/>
                      <a:pt x="800" y="608"/>
                    </a:cubicBezTo>
                    <a:cubicBezTo>
                      <a:pt x="812" y="539"/>
                      <a:pt x="789" y="482"/>
                      <a:pt x="743" y="425"/>
                    </a:cubicBezTo>
                    <a:cubicBezTo>
                      <a:pt x="698" y="391"/>
                      <a:pt x="640" y="379"/>
                      <a:pt x="583" y="379"/>
                    </a:cubicBezTo>
                    <a:cubicBezTo>
                      <a:pt x="505" y="388"/>
                      <a:pt x="447" y="410"/>
                      <a:pt x="418" y="410"/>
                    </a:cubicBezTo>
                    <a:cubicBezTo>
                      <a:pt x="409" y="410"/>
                      <a:pt x="403" y="407"/>
                      <a:pt x="400" y="402"/>
                    </a:cubicBezTo>
                    <a:cubicBezTo>
                      <a:pt x="400" y="391"/>
                      <a:pt x="446" y="345"/>
                      <a:pt x="572" y="299"/>
                    </a:cubicBezTo>
                    <a:cubicBezTo>
                      <a:pt x="597" y="292"/>
                      <a:pt x="624" y="288"/>
                      <a:pt x="650" y="288"/>
                    </a:cubicBezTo>
                    <a:close/>
                    <a:moveTo>
                      <a:pt x="606" y="0"/>
                    </a:moveTo>
                    <a:cubicBezTo>
                      <a:pt x="591" y="0"/>
                      <a:pt x="576" y="1"/>
                      <a:pt x="560" y="2"/>
                    </a:cubicBezTo>
                    <a:cubicBezTo>
                      <a:pt x="332" y="48"/>
                      <a:pt x="137" y="219"/>
                      <a:pt x="69" y="448"/>
                    </a:cubicBezTo>
                    <a:cubicBezTo>
                      <a:pt x="57" y="505"/>
                      <a:pt x="34" y="562"/>
                      <a:pt x="23" y="619"/>
                    </a:cubicBezTo>
                    <a:cubicBezTo>
                      <a:pt x="0" y="791"/>
                      <a:pt x="0" y="974"/>
                      <a:pt x="12" y="1156"/>
                    </a:cubicBezTo>
                    <a:lnTo>
                      <a:pt x="34" y="1179"/>
                    </a:lnTo>
                    <a:cubicBezTo>
                      <a:pt x="92" y="1202"/>
                      <a:pt x="160" y="1214"/>
                      <a:pt x="217" y="1236"/>
                    </a:cubicBezTo>
                    <a:cubicBezTo>
                      <a:pt x="270" y="1090"/>
                      <a:pt x="361" y="1029"/>
                      <a:pt x="375" y="1029"/>
                    </a:cubicBezTo>
                    <a:cubicBezTo>
                      <a:pt x="377" y="1029"/>
                      <a:pt x="377" y="1030"/>
                      <a:pt x="377" y="1031"/>
                    </a:cubicBezTo>
                    <a:cubicBezTo>
                      <a:pt x="377" y="1042"/>
                      <a:pt x="320" y="1111"/>
                      <a:pt x="286" y="1236"/>
                    </a:cubicBezTo>
                    <a:cubicBezTo>
                      <a:pt x="323" y="1241"/>
                      <a:pt x="360" y="1243"/>
                      <a:pt x="397" y="1243"/>
                    </a:cubicBezTo>
                    <a:cubicBezTo>
                      <a:pt x="545" y="1243"/>
                      <a:pt x="695" y="1207"/>
                      <a:pt x="823" y="1134"/>
                    </a:cubicBezTo>
                    <a:cubicBezTo>
                      <a:pt x="1063" y="996"/>
                      <a:pt x="1189" y="722"/>
                      <a:pt x="1155" y="448"/>
                    </a:cubicBezTo>
                    <a:cubicBezTo>
                      <a:pt x="1101" y="188"/>
                      <a:pt x="873" y="0"/>
                      <a:pt x="606" y="0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7" name="Google Shape;987;p6"/>
              <p:cNvSpPr/>
              <p:nvPr/>
            </p:nvSpPr>
            <p:spPr>
              <a:xfrm>
                <a:off x="4566127" y="2930310"/>
                <a:ext cx="18149" cy="24588"/>
              </a:xfrm>
              <a:custGeom>
                <a:rect b="b" l="l" r="r" t="t"/>
                <a:pathLst>
                  <a:path extrusionOk="0" h="714" w="527">
                    <a:moveTo>
                      <a:pt x="250" y="0"/>
                    </a:moveTo>
                    <a:cubicBezTo>
                      <a:pt x="224" y="0"/>
                      <a:pt x="197" y="4"/>
                      <a:pt x="172" y="11"/>
                    </a:cubicBezTo>
                    <a:cubicBezTo>
                      <a:pt x="46" y="57"/>
                      <a:pt x="0" y="114"/>
                      <a:pt x="0" y="125"/>
                    </a:cubicBezTo>
                    <a:cubicBezTo>
                      <a:pt x="2" y="127"/>
                      <a:pt x="5" y="128"/>
                      <a:pt x="8" y="128"/>
                    </a:cubicBezTo>
                    <a:cubicBezTo>
                      <a:pt x="32" y="128"/>
                      <a:pt x="96" y="101"/>
                      <a:pt x="195" y="91"/>
                    </a:cubicBezTo>
                    <a:cubicBezTo>
                      <a:pt x="240" y="91"/>
                      <a:pt x="298" y="103"/>
                      <a:pt x="343" y="137"/>
                    </a:cubicBezTo>
                    <a:cubicBezTo>
                      <a:pt x="389" y="194"/>
                      <a:pt x="412" y="251"/>
                      <a:pt x="400" y="320"/>
                    </a:cubicBezTo>
                    <a:cubicBezTo>
                      <a:pt x="400" y="457"/>
                      <a:pt x="320" y="583"/>
                      <a:pt x="195" y="628"/>
                    </a:cubicBezTo>
                    <a:cubicBezTo>
                      <a:pt x="159" y="642"/>
                      <a:pt x="127" y="645"/>
                      <a:pt x="101" y="645"/>
                    </a:cubicBezTo>
                    <a:cubicBezTo>
                      <a:pt x="79" y="645"/>
                      <a:pt x="61" y="643"/>
                      <a:pt x="48" y="643"/>
                    </a:cubicBezTo>
                    <a:cubicBezTo>
                      <a:pt x="35" y="643"/>
                      <a:pt x="27" y="644"/>
                      <a:pt x="23" y="651"/>
                    </a:cubicBezTo>
                    <a:cubicBezTo>
                      <a:pt x="13" y="661"/>
                      <a:pt x="63" y="713"/>
                      <a:pt x="164" y="713"/>
                    </a:cubicBezTo>
                    <a:cubicBezTo>
                      <a:pt x="180" y="713"/>
                      <a:pt x="198" y="712"/>
                      <a:pt x="217" y="708"/>
                    </a:cubicBezTo>
                    <a:cubicBezTo>
                      <a:pt x="298" y="697"/>
                      <a:pt x="366" y="663"/>
                      <a:pt x="423" y="594"/>
                    </a:cubicBezTo>
                    <a:cubicBezTo>
                      <a:pt x="480" y="514"/>
                      <a:pt x="515" y="423"/>
                      <a:pt x="515" y="331"/>
                    </a:cubicBezTo>
                    <a:cubicBezTo>
                      <a:pt x="526" y="228"/>
                      <a:pt x="492" y="125"/>
                      <a:pt x="412" y="57"/>
                    </a:cubicBezTo>
                    <a:cubicBezTo>
                      <a:pt x="365" y="18"/>
                      <a:pt x="307" y="0"/>
                      <a:pt x="250" y="0"/>
                    </a:cubicBezTo>
                    <a:close/>
                  </a:path>
                </a:pathLst>
              </a:custGeom>
              <a:solidFill>
                <a:srgbClr val="A36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8" name="Google Shape;988;p6"/>
              <p:cNvSpPr/>
              <p:nvPr/>
            </p:nvSpPr>
            <p:spPr>
              <a:xfrm>
                <a:off x="4558654" y="2956207"/>
                <a:ext cx="30339" cy="26104"/>
              </a:xfrm>
              <a:custGeom>
                <a:rect b="b" l="l" r="r" t="t"/>
                <a:pathLst>
                  <a:path extrusionOk="0" h="758" w="881">
                    <a:moveTo>
                      <a:pt x="189" y="0"/>
                    </a:moveTo>
                    <a:cubicBezTo>
                      <a:pt x="166" y="0"/>
                      <a:pt x="86" y="52"/>
                      <a:pt x="34" y="196"/>
                    </a:cubicBezTo>
                    <a:lnTo>
                      <a:pt x="23" y="219"/>
                    </a:lnTo>
                    <a:cubicBezTo>
                      <a:pt x="0" y="322"/>
                      <a:pt x="12" y="437"/>
                      <a:pt x="69" y="528"/>
                    </a:cubicBezTo>
                    <a:cubicBezTo>
                      <a:pt x="147" y="678"/>
                      <a:pt x="296" y="757"/>
                      <a:pt x="446" y="757"/>
                    </a:cubicBezTo>
                    <a:cubicBezTo>
                      <a:pt x="558" y="757"/>
                      <a:pt x="671" y="713"/>
                      <a:pt x="755" y="619"/>
                    </a:cubicBezTo>
                    <a:cubicBezTo>
                      <a:pt x="835" y="551"/>
                      <a:pt x="880" y="448"/>
                      <a:pt x="880" y="334"/>
                    </a:cubicBezTo>
                    <a:cubicBezTo>
                      <a:pt x="880" y="151"/>
                      <a:pt x="789" y="71"/>
                      <a:pt x="777" y="71"/>
                    </a:cubicBezTo>
                    <a:lnTo>
                      <a:pt x="777" y="71"/>
                    </a:lnTo>
                    <a:cubicBezTo>
                      <a:pt x="800" y="162"/>
                      <a:pt x="823" y="242"/>
                      <a:pt x="812" y="334"/>
                    </a:cubicBezTo>
                    <a:cubicBezTo>
                      <a:pt x="812" y="425"/>
                      <a:pt x="766" y="505"/>
                      <a:pt x="697" y="562"/>
                    </a:cubicBezTo>
                    <a:cubicBezTo>
                      <a:pt x="628" y="622"/>
                      <a:pt x="540" y="656"/>
                      <a:pt x="443" y="656"/>
                    </a:cubicBezTo>
                    <a:cubicBezTo>
                      <a:pt x="429" y="656"/>
                      <a:pt x="415" y="655"/>
                      <a:pt x="400" y="654"/>
                    </a:cubicBezTo>
                    <a:cubicBezTo>
                      <a:pt x="297" y="642"/>
                      <a:pt x="206" y="574"/>
                      <a:pt x="137" y="482"/>
                    </a:cubicBezTo>
                    <a:cubicBezTo>
                      <a:pt x="92" y="414"/>
                      <a:pt x="80" y="322"/>
                      <a:pt x="92" y="231"/>
                    </a:cubicBezTo>
                    <a:lnTo>
                      <a:pt x="103" y="208"/>
                    </a:lnTo>
                    <a:cubicBezTo>
                      <a:pt x="137" y="71"/>
                      <a:pt x="206" y="2"/>
                      <a:pt x="194" y="2"/>
                    </a:cubicBezTo>
                    <a:cubicBezTo>
                      <a:pt x="193" y="1"/>
                      <a:pt x="192" y="0"/>
                      <a:pt x="189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9" name="Google Shape;989;p6"/>
              <p:cNvSpPr/>
              <p:nvPr/>
            </p:nvSpPr>
            <p:spPr>
              <a:xfrm>
                <a:off x="3528631" y="2728534"/>
                <a:ext cx="710721" cy="582097"/>
              </a:xfrm>
              <a:custGeom>
                <a:rect b="b" l="l" r="r" t="t"/>
                <a:pathLst>
                  <a:path extrusionOk="0" h="16903" w="20638">
                    <a:moveTo>
                      <a:pt x="8576" y="0"/>
                    </a:moveTo>
                    <a:cubicBezTo>
                      <a:pt x="7842" y="0"/>
                      <a:pt x="6065" y="427"/>
                      <a:pt x="3272" y="6990"/>
                    </a:cubicBezTo>
                    <a:cubicBezTo>
                      <a:pt x="0" y="14679"/>
                      <a:pt x="1382" y="16457"/>
                      <a:pt x="2086" y="16457"/>
                    </a:cubicBezTo>
                    <a:cubicBezTo>
                      <a:pt x="2093" y="16457"/>
                      <a:pt x="2100" y="16457"/>
                      <a:pt x="2106" y="16456"/>
                    </a:cubicBezTo>
                    <a:cubicBezTo>
                      <a:pt x="2748" y="16425"/>
                      <a:pt x="6804" y="15181"/>
                      <a:pt x="9771" y="15181"/>
                    </a:cubicBezTo>
                    <a:cubicBezTo>
                      <a:pt x="10026" y="15181"/>
                      <a:pt x="10273" y="15190"/>
                      <a:pt x="10509" y="15210"/>
                    </a:cubicBezTo>
                    <a:cubicBezTo>
                      <a:pt x="13493" y="15462"/>
                      <a:pt x="17345" y="16902"/>
                      <a:pt x="17345" y="16902"/>
                    </a:cubicBezTo>
                    <a:lnTo>
                      <a:pt x="20638" y="11289"/>
                    </a:lnTo>
                    <a:cubicBezTo>
                      <a:pt x="20638" y="11289"/>
                      <a:pt x="18157" y="10809"/>
                      <a:pt x="14602" y="7573"/>
                    </a:cubicBezTo>
                    <a:cubicBezTo>
                      <a:pt x="11055" y="4358"/>
                      <a:pt x="9306" y="5"/>
                      <a:pt x="8877" y="5"/>
                    </a:cubicBezTo>
                    <a:cubicBezTo>
                      <a:pt x="8876" y="5"/>
                      <a:pt x="8875" y="5"/>
                      <a:pt x="8874" y="5"/>
                    </a:cubicBezTo>
                    <a:lnTo>
                      <a:pt x="8725" y="5"/>
                    </a:lnTo>
                    <a:cubicBezTo>
                      <a:pt x="8682" y="3"/>
                      <a:pt x="8632" y="0"/>
                      <a:pt x="857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0" name="Google Shape;990;p6"/>
              <p:cNvSpPr/>
              <p:nvPr/>
            </p:nvSpPr>
            <p:spPr>
              <a:xfrm>
                <a:off x="3569269" y="2728293"/>
                <a:ext cx="669706" cy="582338"/>
              </a:xfrm>
              <a:custGeom>
                <a:rect b="b" l="l" r="r" t="t"/>
                <a:pathLst>
                  <a:path extrusionOk="0" h="16910" w="19447">
                    <a:moveTo>
                      <a:pt x="7385" y="1"/>
                    </a:moveTo>
                    <a:cubicBezTo>
                      <a:pt x="6642" y="1"/>
                      <a:pt x="4882" y="447"/>
                      <a:pt x="2092" y="6997"/>
                    </a:cubicBezTo>
                    <a:cubicBezTo>
                      <a:pt x="492" y="10747"/>
                      <a:pt x="0" y="13091"/>
                      <a:pt x="0" y="14508"/>
                    </a:cubicBezTo>
                    <a:cubicBezTo>
                      <a:pt x="0" y="15994"/>
                      <a:pt x="538" y="16452"/>
                      <a:pt x="903" y="16452"/>
                    </a:cubicBezTo>
                    <a:lnTo>
                      <a:pt x="926" y="16452"/>
                    </a:lnTo>
                    <a:cubicBezTo>
                      <a:pt x="1566" y="16429"/>
                      <a:pt x="5613" y="15183"/>
                      <a:pt x="8574" y="15183"/>
                    </a:cubicBezTo>
                    <a:cubicBezTo>
                      <a:pt x="8837" y="15183"/>
                      <a:pt x="9089" y="15194"/>
                      <a:pt x="9317" y="15217"/>
                    </a:cubicBezTo>
                    <a:cubicBezTo>
                      <a:pt x="12301" y="15469"/>
                      <a:pt x="16165" y="16909"/>
                      <a:pt x="16165" y="16909"/>
                    </a:cubicBezTo>
                    <a:lnTo>
                      <a:pt x="19446" y="11296"/>
                    </a:lnTo>
                    <a:cubicBezTo>
                      <a:pt x="19446" y="11296"/>
                      <a:pt x="17697" y="10953"/>
                      <a:pt x="15022" y="8929"/>
                    </a:cubicBezTo>
                    <a:cubicBezTo>
                      <a:pt x="14519" y="8541"/>
                      <a:pt x="13982" y="8095"/>
                      <a:pt x="13410" y="7580"/>
                    </a:cubicBezTo>
                    <a:cubicBezTo>
                      <a:pt x="13010" y="7215"/>
                      <a:pt x="12633" y="6837"/>
                      <a:pt x="12267" y="6449"/>
                    </a:cubicBezTo>
                    <a:cubicBezTo>
                      <a:pt x="12175" y="6346"/>
                      <a:pt x="12095" y="6254"/>
                      <a:pt x="12004" y="6151"/>
                    </a:cubicBezTo>
                    <a:cubicBezTo>
                      <a:pt x="11855" y="5991"/>
                      <a:pt x="11707" y="5820"/>
                      <a:pt x="11570" y="5648"/>
                    </a:cubicBezTo>
                    <a:cubicBezTo>
                      <a:pt x="11067" y="5043"/>
                      <a:pt x="10609" y="4425"/>
                      <a:pt x="10198" y="3831"/>
                    </a:cubicBezTo>
                    <a:cubicBezTo>
                      <a:pt x="9569" y="2916"/>
                      <a:pt x="9054" y="2070"/>
                      <a:pt x="8666" y="1407"/>
                    </a:cubicBezTo>
                    <a:cubicBezTo>
                      <a:pt x="8163" y="561"/>
                      <a:pt x="7843" y="12"/>
                      <a:pt x="7683" y="12"/>
                    </a:cubicBezTo>
                    <a:lnTo>
                      <a:pt x="7374" y="12"/>
                    </a:lnTo>
                    <a:lnTo>
                      <a:pt x="7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1" name="Google Shape;991;p6"/>
              <p:cNvSpPr/>
              <p:nvPr/>
            </p:nvSpPr>
            <p:spPr>
              <a:xfrm>
                <a:off x="4107853" y="3080668"/>
                <a:ext cx="333079" cy="308181"/>
              </a:xfrm>
              <a:custGeom>
                <a:rect b="b" l="l" r="r" t="t"/>
                <a:pathLst>
                  <a:path extrusionOk="0" h="8949" w="9672">
                    <a:moveTo>
                      <a:pt x="2870" y="1"/>
                    </a:moveTo>
                    <a:lnTo>
                      <a:pt x="0" y="7100"/>
                    </a:lnTo>
                    <a:lnTo>
                      <a:pt x="5328" y="8781"/>
                    </a:lnTo>
                    <a:cubicBezTo>
                      <a:pt x="5594" y="8894"/>
                      <a:pt x="5872" y="8949"/>
                      <a:pt x="6146" y="8949"/>
                    </a:cubicBezTo>
                    <a:cubicBezTo>
                      <a:pt x="6916" y="8949"/>
                      <a:pt x="7652" y="8520"/>
                      <a:pt x="8014" y="7786"/>
                    </a:cubicBezTo>
                    <a:lnTo>
                      <a:pt x="8369" y="7054"/>
                    </a:lnTo>
                    <a:lnTo>
                      <a:pt x="9157" y="5442"/>
                    </a:lnTo>
                    <a:cubicBezTo>
                      <a:pt x="9672" y="4402"/>
                      <a:pt x="9249" y="3167"/>
                      <a:pt x="8220" y="2653"/>
                    </a:cubicBezTo>
                    <a:lnTo>
                      <a:pt x="2870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2" name="Google Shape;992;p6"/>
              <p:cNvSpPr/>
              <p:nvPr/>
            </p:nvSpPr>
            <p:spPr>
              <a:xfrm>
                <a:off x="3996823" y="3322392"/>
                <a:ext cx="324436" cy="303601"/>
              </a:xfrm>
              <a:custGeom>
                <a:rect b="b" l="l" r="r" t="t"/>
                <a:pathLst>
                  <a:path extrusionOk="0" h="8816" w="9421">
                    <a:moveTo>
                      <a:pt x="5122" y="1"/>
                    </a:moveTo>
                    <a:lnTo>
                      <a:pt x="3636" y="1773"/>
                    </a:lnTo>
                    <a:cubicBezTo>
                      <a:pt x="3636" y="1773"/>
                      <a:pt x="4333" y="2013"/>
                      <a:pt x="3773" y="3191"/>
                    </a:cubicBezTo>
                    <a:cubicBezTo>
                      <a:pt x="3213" y="4368"/>
                      <a:pt x="0" y="5854"/>
                      <a:pt x="0" y="5854"/>
                    </a:cubicBezTo>
                    <a:lnTo>
                      <a:pt x="1624" y="8815"/>
                    </a:lnTo>
                    <a:lnTo>
                      <a:pt x="6985" y="4197"/>
                    </a:lnTo>
                    <a:lnTo>
                      <a:pt x="7831" y="4402"/>
                    </a:lnTo>
                    <a:lnTo>
                      <a:pt x="9421" y="1064"/>
                    </a:lnTo>
                    <a:lnTo>
                      <a:pt x="5122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3" name="Google Shape;993;p6"/>
              <p:cNvSpPr/>
              <p:nvPr/>
            </p:nvSpPr>
            <p:spPr>
              <a:xfrm>
                <a:off x="3567306" y="2746856"/>
                <a:ext cx="282697" cy="526239"/>
              </a:xfrm>
              <a:custGeom>
                <a:rect b="b" l="l" r="r" t="t"/>
                <a:pathLst>
                  <a:path extrusionOk="0" h="15281" w="8209">
                    <a:moveTo>
                      <a:pt x="7114" y="1"/>
                    </a:moveTo>
                    <a:cubicBezTo>
                      <a:pt x="6121" y="1"/>
                      <a:pt x="4085" y="2981"/>
                      <a:pt x="2435" y="6939"/>
                    </a:cubicBezTo>
                    <a:cubicBezTo>
                      <a:pt x="675" y="11146"/>
                      <a:pt x="0" y="14861"/>
                      <a:pt x="926" y="15250"/>
                    </a:cubicBezTo>
                    <a:cubicBezTo>
                      <a:pt x="977" y="15271"/>
                      <a:pt x="1033" y="15281"/>
                      <a:pt x="1091" y="15281"/>
                    </a:cubicBezTo>
                    <a:cubicBezTo>
                      <a:pt x="2092" y="15281"/>
                      <a:pt x="4121" y="12307"/>
                      <a:pt x="5773" y="8333"/>
                    </a:cubicBezTo>
                    <a:cubicBezTo>
                      <a:pt x="7534" y="4138"/>
                      <a:pt x="8208" y="422"/>
                      <a:pt x="7282" y="34"/>
                    </a:cubicBezTo>
                    <a:cubicBezTo>
                      <a:pt x="7230" y="11"/>
                      <a:pt x="7174" y="1"/>
                      <a:pt x="711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4" name="Google Shape;994;p6"/>
              <p:cNvSpPr/>
              <p:nvPr/>
            </p:nvSpPr>
            <p:spPr>
              <a:xfrm>
                <a:off x="4391696" y="3273972"/>
                <a:ext cx="66189" cy="72870"/>
              </a:xfrm>
              <a:custGeom>
                <a:rect b="b" l="l" r="r" t="t"/>
                <a:pathLst>
                  <a:path extrusionOk="0" h="2116" w="1922">
                    <a:moveTo>
                      <a:pt x="835" y="1"/>
                    </a:moveTo>
                    <a:lnTo>
                      <a:pt x="1" y="1704"/>
                    </a:lnTo>
                    <a:lnTo>
                      <a:pt x="1441" y="2116"/>
                    </a:lnTo>
                    <a:lnTo>
                      <a:pt x="1921" y="641"/>
                    </a:lnTo>
                    <a:lnTo>
                      <a:pt x="835" y="1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5" name="Google Shape;995;p6"/>
              <p:cNvSpPr/>
              <p:nvPr/>
            </p:nvSpPr>
            <p:spPr>
              <a:xfrm>
                <a:off x="4155482" y="3343262"/>
                <a:ext cx="150423" cy="80756"/>
              </a:xfrm>
              <a:custGeom>
                <a:rect b="b" l="l" r="r" t="t"/>
                <a:pathLst>
                  <a:path extrusionOk="0" h="2345" w="4368">
                    <a:moveTo>
                      <a:pt x="1" y="1"/>
                    </a:moveTo>
                    <a:lnTo>
                      <a:pt x="3922" y="2344"/>
                    </a:lnTo>
                    <a:lnTo>
                      <a:pt x="4368" y="138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6" name="Google Shape;996;p6"/>
              <p:cNvSpPr/>
              <p:nvPr/>
            </p:nvSpPr>
            <p:spPr>
              <a:xfrm>
                <a:off x="4391696" y="3273972"/>
                <a:ext cx="33129" cy="61850"/>
              </a:xfrm>
              <a:custGeom>
                <a:rect b="b" l="l" r="r" t="t"/>
                <a:pathLst>
                  <a:path extrusionOk="0" h="1796" w="962">
                    <a:moveTo>
                      <a:pt x="835" y="1"/>
                    </a:moveTo>
                    <a:lnTo>
                      <a:pt x="1" y="1704"/>
                    </a:lnTo>
                    <a:lnTo>
                      <a:pt x="298" y="1796"/>
                    </a:lnTo>
                    <a:lnTo>
                      <a:pt x="961" y="81"/>
                    </a:lnTo>
                    <a:lnTo>
                      <a:pt x="835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7" name="Google Shape;997;p6"/>
              <p:cNvSpPr/>
              <p:nvPr/>
            </p:nvSpPr>
            <p:spPr>
              <a:xfrm>
                <a:off x="4081473" y="3098783"/>
                <a:ext cx="116158" cy="207899"/>
              </a:xfrm>
              <a:custGeom>
                <a:rect b="b" l="l" r="r" t="t"/>
                <a:pathLst>
                  <a:path extrusionOk="0" h="6037" w="3373">
                    <a:moveTo>
                      <a:pt x="3133" y="1"/>
                    </a:moveTo>
                    <a:cubicBezTo>
                      <a:pt x="3133" y="1"/>
                      <a:pt x="41" y="5705"/>
                      <a:pt x="1" y="5705"/>
                    </a:cubicBezTo>
                    <a:cubicBezTo>
                      <a:pt x="0" y="5705"/>
                      <a:pt x="0" y="5705"/>
                      <a:pt x="0" y="5705"/>
                    </a:cubicBezTo>
                    <a:lnTo>
                      <a:pt x="0" y="5705"/>
                    </a:lnTo>
                    <a:lnTo>
                      <a:pt x="984" y="6037"/>
                    </a:lnTo>
                    <a:lnTo>
                      <a:pt x="1075" y="5854"/>
                    </a:lnTo>
                    <a:lnTo>
                      <a:pt x="3373" y="115"/>
                    </a:lnTo>
                    <a:lnTo>
                      <a:pt x="3133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8" name="Google Shape;998;p6"/>
              <p:cNvSpPr/>
              <p:nvPr/>
            </p:nvSpPr>
            <p:spPr>
              <a:xfrm>
                <a:off x="4277532" y="3242702"/>
                <a:ext cx="109890" cy="46043"/>
              </a:xfrm>
              <a:custGeom>
                <a:rect b="b" l="l" r="r" t="t"/>
                <a:pathLst>
                  <a:path extrusionOk="0" h="1337" w="3191">
                    <a:moveTo>
                      <a:pt x="41" y="1"/>
                    </a:moveTo>
                    <a:cubicBezTo>
                      <a:pt x="31" y="1"/>
                      <a:pt x="25" y="2"/>
                      <a:pt x="23" y="6"/>
                    </a:cubicBezTo>
                    <a:cubicBezTo>
                      <a:pt x="1" y="63"/>
                      <a:pt x="698" y="394"/>
                      <a:pt x="1567" y="760"/>
                    </a:cubicBezTo>
                    <a:cubicBezTo>
                      <a:pt x="2369" y="1088"/>
                      <a:pt x="3045" y="1337"/>
                      <a:pt x="3162" y="1337"/>
                    </a:cubicBezTo>
                    <a:cubicBezTo>
                      <a:pt x="3171" y="1337"/>
                      <a:pt x="3177" y="1335"/>
                      <a:pt x="3179" y="1332"/>
                    </a:cubicBezTo>
                    <a:cubicBezTo>
                      <a:pt x="3190" y="1275"/>
                      <a:pt x="2504" y="943"/>
                      <a:pt x="1635" y="577"/>
                    </a:cubicBezTo>
                    <a:cubicBezTo>
                      <a:pt x="833" y="250"/>
                      <a:pt x="157" y="1"/>
                      <a:pt x="4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9" name="Google Shape;999;p6"/>
              <p:cNvSpPr/>
              <p:nvPr/>
            </p:nvSpPr>
            <p:spPr>
              <a:xfrm>
                <a:off x="4302328" y="3208435"/>
                <a:ext cx="99662" cy="45285"/>
              </a:xfrm>
              <a:custGeom>
                <a:rect b="b" l="l" r="r" t="t"/>
                <a:pathLst>
                  <a:path extrusionOk="0" h="1315" w="2894">
                    <a:moveTo>
                      <a:pt x="41" y="1"/>
                    </a:moveTo>
                    <a:cubicBezTo>
                      <a:pt x="31" y="1"/>
                      <a:pt x="25" y="3"/>
                      <a:pt x="24" y="6"/>
                    </a:cubicBezTo>
                    <a:cubicBezTo>
                      <a:pt x="1" y="52"/>
                      <a:pt x="618" y="372"/>
                      <a:pt x="1407" y="738"/>
                    </a:cubicBezTo>
                    <a:cubicBezTo>
                      <a:pt x="2134" y="1075"/>
                      <a:pt x="2744" y="1315"/>
                      <a:pt x="2853" y="1315"/>
                    </a:cubicBezTo>
                    <a:cubicBezTo>
                      <a:pt x="2863" y="1315"/>
                      <a:pt x="2868" y="1313"/>
                      <a:pt x="2870" y="1309"/>
                    </a:cubicBezTo>
                    <a:cubicBezTo>
                      <a:pt x="2893" y="1264"/>
                      <a:pt x="2264" y="944"/>
                      <a:pt x="1487" y="578"/>
                    </a:cubicBezTo>
                    <a:cubicBezTo>
                      <a:pt x="760" y="241"/>
                      <a:pt x="150" y="1"/>
                      <a:pt x="4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0" name="Google Shape;1000;p6"/>
              <p:cNvSpPr/>
              <p:nvPr/>
            </p:nvSpPr>
            <p:spPr>
              <a:xfrm>
                <a:off x="4269267" y="3284441"/>
                <a:ext cx="99628" cy="40981"/>
              </a:xfrm>
              <a:custGeom>
                <a:rect b="b" l="l" r="r" t="t"/>
                <a:pathLst>
                  <a:path extrusionOk="0" h="1190" w="2893">
                    <a:moveTo>
                      <a:pt x="38" y="0"/>
                    </a:moveTo>
                    <a:cubicBezTo>
                      <a:pt x="29" y="0"/>
                      <a:pt x="24" y="2"/>
                      <a:pt x="23" y="6"/>
                    </a:cubicBezTo>
                    <a:cubicBezTo>
                      <a:pt x="0" y="40"/>
                      <a:pt x="606" y="383"/>
                      <a:pt x="1395" y="726"/>
                    </a:cubicBezTo>
                    <a:cubicBezTo>
                      <a:pt x="1601" y="806"/>
                      <a:pt x="1784" y="897"/>
                      <a:pt x="1967" y="954"/>
                    </a:cubicBezTo>
                    <a:cubicBezTo>
                      <a:pt x="2138" y="1012"/>
                      <a:pt x="2298" y="1057"/>
                      <a:pt x="2436" y="1092"/>
                    </a:cubicBezTo>
                    <a:cubicBezTo>
                      <a:pt x="2654" y="1155"/>
                      <a:pt x="2807" y="1190"/>
                      <a:pt x="2866" y="1190"/>
                    </a:cubicBezTo>
                    <a:cubicBezTo>
                      <a:pt x="2881" y="1190"/>
                      <a:pt x="2890" y="1188"/>
                      <a:pt x="2893" y="1183"/>
                    </a:cubicBezTo>
                    <a:cubicBezTo>
                      <a:pt x="2893" y="1160"/>
                      <a:pt x="2744" y="1080"/>
                      <a:pt x="2481" y="977"/>
                    </a:cubicBezTo>
                    <a:cubicBezTo>
                      <a:pt x="2356" y="920"/>
                      <a:pt x="2195" y="863"/>
                      <a:pt x="2024" y="794"/>
                    </a:cubicBezTo>
                    <a:cubicBezTo>
                      <a:pt x="1852" y="726"/>
                      <a:pt x="1670" y="634"/>
                      <a:pt x="1475" y="554"/>
                    </a:cubicBezTo>
                    <a:cubicBezTo>
                      <a:pt x="749" y="238"/>
                      <a:pt x="139" y="0"/>
                      <a:pt x="38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1" name="Google Shape;1001;p6"/>
              <p:cNvSpPr/>
              <p:nvPr/>
            </p:nvSpPr>
            <p:spPr>
              <a:xfrm>
                <a:off x="3631844" y="2940917"/>
                <a:ext cx="150044" cy="181141"/>
              </a:xfrm>
              <a:custGeom>
                <a:rect b="b" l="l" r="r" t="t"/>
                <a:pathLst>
                  <a:path extrusionOk="0" h="5260" w="4357">
                    <a:moveTo>
                      <a:pt x="3272" y="1"/>
                    </a:moveTo>
                    <a:cubicBezTo>
                      <a:pt x="2565" y="1"/>
                      <a:pt x="1669" y="365"/>
                      <a:pt x="1087" y="1932"/>
                    </a:cubicBezTo>
                    <a:cubicBezTo>
                      <a:pt x="1" y="4859"/>
                      <a:pt x="2265" y="5259"/>
                      <a:pt x="2265" y="5259"/>
                    </a:cubicBezTo>
                    <a:cubicBezTo>
                      <a:pt x="3191" y="3704"/>
                      <a:pt x="3899" y="2024"/>
                      <a:pt x="4357" y="275"/>
                    </a:cubicBezTo>
                    <a:cubicBezTo>
                      <a:pt x="4357" y="275"/>
                      <a:pt x="3886" y="1"/>
                      <a:pt x="3272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2" name="Google Shape;1002;p6"/>
              <p:cNvSpPr/>
              <p:nvPr/>
            </p:nvSpPr>
            <p:spPr>
              <a:xfrm>
                <a:off x="3658224" y="2829508"/>
                <a:ext cx="198463" cy="440559"/>
              </a:xfrm>
              <a:custGeom>
                <a:rect b="b" l="l" r="r" t="t"/>
                <a:pathLst>
                  <a:path extrusionOk="0" h="12793" w="5763">
                    <a:moveTo>
                      <a:pt x="5763" y="0"/>
                    </a:moveTo>
                    <a:lnTo>
                      <a:pt x="5763" y="0"/>
                    </a:lnTo>
                    <a:cubicBezTo>
                      <a:pt x="5706" y="172"/>
                      <a:pt x="5660" y="354"/>
                      <a:pt x="5625" y="537"/>
                    </a:cubicBezTo>
                    <a:cubicBezTo>
                      <a:pt x="5557" y="903"/>
                      <a:pt x="5443" y="1406"/>
                      <a:pt x="5317" y="2035"/>
                    </a:cubicBezTo>
                    <a:cubicBezTo>
                      <a:pt x="5225" y="2344"/>
                      <a:pt x="5134" y="2675"/>
                      <a:pt x="5031" y="3041"/>
                    </a:cubicBezTo>
                    <a:cubicBezTo>
                      <a:pt x="4974" y="3224"/>
                      <a:pt x="4928" y="3407"/>
                      <a:pt x="4871" y="3601"/>
                    </a:cubicBezTo>
                    <a:cubicBezTo>
                      <a:pt x="4848" y="3693"/>
                      <a:pt x="4825" y="3795"/>
                      <a:pt x="4791" y="3898"/>
                    </a:cubicBezTo>
                    <a:cubicBezTo>
                      <a:pt x="4757" y="3990"/>
                      <a:pt x="4722" y="4093"/>
                      <a:pt x="4688" y="4184"/>
                    </a:cubicBezTo>
                    <a:lnTo>
                      <a:pt x="4231" y="5442"/>
                    </a:lnTo>
                    <a:cubicBezTo>
                      <a:pt x="4196" y="5545"/>
                      <a:pt x="4151" y="5659"/>
                      <a:pt x="4116" y="5762"/>
                    </a:cubicBezTo>
                    <a:cubicBezTo>
                      <a:pt x="4071" y="5876"/>
                      <a:pt x="4014" y="5979"/>
                      <a:pt x="3968" y="6093"/>
                    </a:cubicBezTo>
                    <a:cubicBezTo>
                      <a:pt x="3865" y="6311"/>
                      <a:pt x="3773" y="6528"/>
                      <a:pt x="3671" y="6745"/>
                    </a:cubicBezTo>
                    <a:cubicBezTo>
                      <a:pt x="3568" y="6974"/>
                      <a:pt x="3465" y="7191"/>
                      <a:pt x="3373" y="7408"/>
                    </a:cubicBezTo>
                    <a:cubicBezTo>
                      <a:pt x="3328" y="7511"/>
                      <a:pt x="3293" y="7625"/>
                      <a:pt x="3225" y="7728"/>
                    </a:cubicBezTo>
                    <a:cubicBezTo>
                      <a:pt x="3168" y="7831"/>
                      <a:pt x="3122" y="7934"/>
                      <a:pt x="3065" y="8037"/>
                    </a:cubicBezTo>
                    <a:lnTo>
                      <a:pt x="2425" y="9203"/>
                    </a:lnTo>
                    <a:cubicBezTo>
                      <a:pt x="2379" y="9294"/>
                      <a:pt x="2333" y="9386"/>
                      <a:pt x="2276" y="9477"/>
                    </a:cubicBezTo>
                    <a:lnTo>
                      <a:pt x="2104" y="9729"/>
                    </a:lnTo>
                    <a:lnTo>
                      <a:pt x="1796" y="10220"/>
                    </a:lnTo>
                    <a:cubicBezTo>
                      <a:pt x="1590" y="10529"/>
                      <a:pt x="1396" y="10838"/>
                      <a:pt x="1224" y="11101"/>
                    </a:cubicBezTo>
                    <a:cubicBezTo>
                      <a:pt x="847" y="11615"/>
                      <a:pt x="538" y="12027"/>
                      <a:pt x="310" y="12324"/>
                    </a:cubicBezTo>
                    <a:cubicBezTo>
                      <a:pt x="195" y="12472"/>
                      <a:pt x="92" y="12621"/>
                      <a:pt x="1" y="12793"/>
                    </a:cubicBezTo>
                    <a:cubicBezTo>
                      <a:pt x="138" y="12655"/>
                      <a:pt x="264" y="12518"/>
                      <a:pt x="367" y="12370"/>
                    </a:cubicBezTo>
                    <a:cubicBezTo>
                      <a:pt x="595" y="12095"/>
                      <a:pt x="927" y="11695"/>
                      <a:pt x="1327" y="11181"/>
                    </a:cubicBezTo>
                    <a:lnTo>
                      <a:pt x="1910" y="10312"/>
                    </a:lnTo>
                    <a:lnTo>
                      <a:pt x="2242" y="9820"/>
                    </a:lnTo>
                    <a:lnTo>
                      <a:pt x="2402" y="9569"/>
                    </a:lnTo>
                    <a:cubicBezTo>
                      <a:pt x="2459" y="9477"/>
                      <a:pt x="2505" y="9386"/>
                      <a:pt x="2550" y="9294"/>
                    </a:cubicBezTo>
                    <a:lnTo>
                      <a:pt x="3202" y="8117"/>
                    </a:lnTo>
                    <a:cubicBezTo>
                      <a:pt x="3259" y="8014"/>
                      <a:pt x="3316" y="7911"/>
                      <a:pt x="3373" y="7808"/>
                    </a:cubicBezTo>
                    <a:cubicBezTo>
                      <a:pt x="3431" y="7705"/>
                      <a:pt x="3476" y="7602"/>
                      <a:pt x="3522" y="7488"/>
                    </a:cubicBezTo>
                    <a:lnTo>
                      <a:pt x="3831" y="6825"/>
                    </a:lnTo>
                    <a:cubicBezTo>
                      <a:pt x="3934" y="6596"/>
                      <a:pt x="4025" y="6379"/>
                      <a:pt x="4128" y="6162"/>
                    </a:cubicBezTo>
                    <a:cubicBezTo>
                      <a:pt x="4174" y="6048"/>
                      <a:pt x="4231" y="5945"/>
                      <a:pt x="4265" y="5830"/>
                    </a:cubicBezTo>
                    <a:lnTo>
                      <a:pt x="4391" y="5499"/>
                    </a:lnTo>
                    <a:lnTo>
                      <a:pt x="4837" y="4241"/>
                    </a:lnTo>
                    <a:cubicBezTo>
                      <a:pt x="4871" y="4150"/>
                      <a:pt x="4917" y="4047"/>
                      <a:pt x="4940" y="3944"/>
                    </a:cubicBezTo>
                    <a:cubicBezTo>
                      <a:pt x="4962" y="3853"/>
                      <a:pt x="4997" y="3750"/>
                      <a:pt x="5020" y="3647"/>
                    </a:cubicBezTo>
                    <a:lnTo>
                      <a:pt x="5168" y="3075"/>
                    </a:lnTo>
                    <a:cubicBezTo>
                      <a:pt x="5271" y="2709"/>
                      <a:pt x="5351" y="2366"/>
                      <a:pt x="5431" y="2058"/>
                    </a:cubicBezTo>
                    <a:cubicBezTo>
                      <a:pt x="5557" y="1429"/>
                      <a:pt x="5637" y="915"/>
                      <a:pt x="5694" y="560"/>
                    </a:cubicBezTo>
                    <a:cubicBezTo>
                      <a:pt x="5728" y="377"/>
                      <a:pt x="5751" y="183"/>
                      <a:pt x="5763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3" name="Google Shape;1003;p6"/>
              <p:cNvSpPr/>
              <p:nvPr/>
            </p:nvSpPr>
            <p:spPr>
              <a:xfrm>
                <a:off x="4052338" y="3401532"/>
                <a:ext cx="687028" cy="273503"/>
              </a:xfrm>
              <a:custGeom>
                <a:rect b="b" l="l" r="r" t="t"/>
                <a:pathLst>
                  <a:path extrusionOk="0" h="7942" w="19950">
                    <a:moveTo>
                      <a:pt x="15811" y="1"/>
                    </a:moveTo>
                    <a:cubicBezTo>
                      <a:pt x="15811" y="1"/>
                      <a:pt x="13707" y="3888"/>
                      <a:pt x="13147" y="3945"/>
                    </a:cubicBezTo>
                    <a:cubicBezTo>
                      <a:pt x="12727" y="3990"/>
                      <a:pt x="12302" y="4010"/>
                      <a:pt x="11879" y="4010"/>
                    </a:cubicBezTo>
                    <a:cubicBezTo>
                      <a:pt x="9175" y="4010"/>
                      <a:pt x="6540" y="3193"/>
                      <a:pt x="5522" y="2847"/>
                    </a:cubicBezTo>
                    <a:cubicBezTo>
                      <a:pt x="5408" y="2710"/>
                      <a:pt x="5271" y="2550"/>
                      <a:pt x="5122" y="2344"/>
                    </a:cubicBezTo>
                    <a:cubicBezTo>
                      <a:pt x="4996" y="2173"/>
                      <a:pt x="4893" y="1979"/>
                      <a:pt x="4825" y="1773"/>
                    </a:cubicBezTo>
                    <a:cubicBezTo>
                      <a:pt x="4733" y="1521"/>
                      <a:pt x="4676" y="1258"/>
                      <a:pt x="4665" y="984"/>
                    </a:cubicBezTo>
                    <a:cubicBezTo>
                      <a:pt x="4665" y="823"/>
                      <a:pt x="4537" y="714"/>
                      <a:pt x="4411" y="714"/>
                    </a:cubicBezTo>
                    <a:cubicBezTo>
                      <a:pt x="4349" y="714"/>
                      <a:pt x="4287" y="741"/>
                      <a:pt x="4242" y="801"/>
                    </a:cubicBezTo>
                    <a:cubicBezTo>
                      <a:pt x="4105" y="973"/>
                      <a:pt x="4070" y="1658"/>
                      <a:pt x="4379" y="2390"/>
                    </a:cubicBezTo>
                    <a:cubicBezTo>
                      <a:pt x="4497" y="2659"/>
                      <a:pt x="4423" y="2752"/>
                      <a:pt x="4262" y="2752"/>
                    </a:cubicBezTo>
                    <a:cubicBezTo>
                      <a:pt x="3986" y="2752"/>
                      <a:pt x="3454" y="2479"/>
                      <a:pt x="3201" y="2356"/>
                    </a:cubicBezTo>
                    <a:cubicBezTo>
                      <a:pt x="2828" y="2164"/>
                      <a:pt x="1696" y="1662"/>
                      <a:pt x="1418" y="1662"/>
                    </a:cubicBezTo>
                    <a:cubicBezTo>
                      <a:pt x="1398" y="1662"/>
                      <a:pt x="1383" y="1665"/>
                      <a:pt x="1372" y="1670"/>
                    </a:cubicBezTo>
                    <a:cubicBezTo>
                      <a:pt x="1144" y="1784"/>
                      <a:pt x="1212" y="2059"/>
                      <a:pt x="1612" y="2253"/>
                    </a:cubicBezTo>
                    <a:cubicBezTo>
                      <a:pt x="2024" y="2436"/>
                      <a:pt x="3201" y="3110"/>
                      <a:pt x="3076" y="3316"/>
                    </a:cubicBezTo>
                    <a:cubicBezTo>
                      <a:pt x="3065" y="3334"/>
                      <a:pt x="3040" y="3343"/>
                      <a:pt x="3002" y="3343"/>
                    </a:cubicBezTo>
                    <a:cubicBezTo>
                      <a:pt x="2617" y="3343"/>
                      <a:pt x="938" y="2470"/>
                      <a:pt x="938" y="2470"/>
                    </a:cubicBezTo>
                    <a:cubicBezTo>
                      <a:pt x="938" y="2470"/>
                      <a:pt x="735" y="2319"/>
                      <a:pt x="568" y="2319"/>
                    </a:cubicBezTo>
                    <a:cubicBezTo>
                      <a:pt x="501" y="2319"/>
                      <a:pt x="440" y="2344"/>
                      <a:pt x="401" y="2413"/>
                    </a:cubicBezTo>
                    <a:cubicBezTo>
                      <a:pt x="138" y="2847"/>
                      <a:pt x="2378" y="3808"/>
                      <a:pt x="2596" y="3888"/>
                    </a:cubicBezTo>
                    <a:cubicBezTo>
                      <a:pt x="2715" y="3948"/>
                      <a:pt x="2652" y="4129"/>
                      <a:pt x="2528" y="4129"/>
                    </a:cubicBezTo>
                    <a:cubicBezTo>
                      <a:pt x="2510" y="4129"/>
                      <a:pt x="2490" y="4125"/>
                      <a:pt x="2470" y="4116"/>
                    </a:cubicBezTo>
                    <a:cubicBezTo>
                      <a:pt x="2337" y="4060"/>
                      <a:pt x="1057" y="3347"/>
                      <a:pt x="468" y="3347"/>
                    </a:cubicBezTo>
                    <a:cubicBezTo>
                      <a:pt x="345" y="3347"/>
                      <a:pt x="252" y="3378"/>
                      <a:pt x="206" y="3453"/>
                    </a:cubicBezTo>
                    <a:cubicBezTo>
                      <a:pt x="0" y="3796"/>
                      <a:pt x="2035" y="4265"/>
                      <a:pt x="2298" y="4688"/>
                    </a:cubicBezTo>
                    <a:cubicBezTo>
                      <a:pt x="2349" y="4772"/>
                      <a:pt x="2324" y="4804"/>
                      <a:pt x="2249" y="4804"/>
                    </a:cubicBezTo>
                    <a:cubicBezTo>
                      <a:pt x="1997" y="4804"/>
                      <a:pt x="1176" y="4433"/>
                      <a:pt x="798" y="4433"/>
                    </a:cubicBezTo>
                    <a:cubicBezTo>
                      <a:pt x="709" y="4433"/>
                      <a:pt x="644" y="4454"/>
                      <a:pt x="618" y="4505"/>
                    </a:cubicBezTo>
                    <a:cubicBezTo>
                      <a:pt x="549" y="4631"/>
                      <a:pt x="515" y="4734"/>
                      <a:pt x="1612" y="5122"/>
                    </a:cubicBezTo>
                    <a:cubicBezTo>
                      <a:pt x="2413" y="5374"/>
                      <a:pt x="3224" y="5580"/>
                      <a:pt x="4047" y="5740"/>
                    </a:cubicBezTo>
                    <a:lnTo>
                      <a:pt x="4047" y="5751"/>
                    </a:lnTo>
                    <a:cubicBezTo>
                      <a:pt x="4047" y="5751"/>
                      <a:pt x="8744" y="7941"/>
                      <a:pt x="12685" y="7941"/>
                    </a:cubicBezTo>
                    <a:cubicBezTo>
                      <a:pt x="14643" y="7941"/>
                      <a:pt x="16414" y="7401"/>
                      <a:pt x="17331" y="5785"/>
                    </a:cubicBezTo>
                    <a:cubicBezTo>
                      <a:pt x="19149" y="2596"/>
                      <a:pt x="19309" y="2196"/>
                      <a:pt x="19949" y="401"/>
                    </a:cubicBezTo>
                    <a:lnTo>
                      <a:pt x="15811" y="1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4" name="Google Shape;1004;p6"/>
              <p:cNvSpPr/>
              <p:nvPr/>
            </p:nvSpPr>
            <p:spPr>
              <a:xfrm>
                <a:off x="3113750" y="3630652"/>
                <a:ext cx="746467" cy="305977"/>
              </a:xfrm>
              <a:custGeom>
                <a:rect b="b" l="l" r="r" t="t"/>
                <a:pathLst>
                  <a:path extrusionOk="0" h="8885" w="21676">
                    <a:moveTo>
                      <a:pt x="21032" y="1"/>
                    </a:moveTo>
                    <a:cubicBezTo>
                      <a:pt x="21026" y="1"/>
                      <a:pt x="21019" y="1"/>
                      <a:pt x="21013" y="1"/>
                    </a:cubicBezTo>
                    <a:lnTo>
                      <a:pt x="526" y="1"/>
                    </a:lnTo>
                    <a:cubicBezTo>
                      <a:pt x="240" y="1"/>
                      <a:pt x="0" y="230"/>
                      <a:pt x="12" y="516"/>
                    </a:cubicBezTo>
                    <a:lnTo>
                      <a:pt x="12" y="6518"/>
                    </a:lnTo>
                    <a:cubicBezTo>
                      <a:pt x="12" y="6815"/>
                      <a:pt x="240" y="7043"/>
                      <a:pt x="526" y="7043"/>
                    </a:cubicBezTo>
                    <a:lnTo>
                      <a:pt x="17674" y="7043"/>
                    </a:lnTo>
                    <a:lnTo>
                      <a:pt x="19515" y="8884"/>
                    </a:lnTo>
                    <a:lnTo>
                      <a:pt x="19515" y="7009"/>
                    </a:lnTo>
                    <a:cubicBezTo>
                      <a:pt x="21527" y="6872"/>
                      <a:pt x="21676" y="6426"/>
                      <a:pt x="21527" y="4666"/>
                    </a:cubicBezTo>
                    <a:lnTo>
                      <a:pt x="21527" y="516"/>
                    </a:lnTo>
                    <a:cubicBezTo>
                      <a:pt x="21527" y="237"/>
                      <a:pt x="21309" y="1"/>
                      <a:pt x="21032" y="1"/>
                    </a:cubicBezTo>
                    <a:close/>
                  </a:path>
                </a:pathLst>
              </a:custGeom>
              <a:solidFill>
                <a:srgbClr val="A4C1FF">
                  <a:alpha val="3803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5" name="Google Shape;1005;p6"/>
              <p:cNvSpPr/>
              <p:nvPr/>
            </p:nvSpPr>
            <p:spPr>
              <a:xfrm>
                <a:off x="3346830" y="3706279"/>
                <a:ext cx="373234" cy="16151"/>
              </a:xfrm>
              <a:custGeom>
                <a:rect b="b" l="l" r="r" t="t"/>
                <a:pathLst>
                  <a:path extrusionOk="0" h="469" w="10838">
                    <a:moveTo>
                      <a:pt x="0" y="0"/>
                    </a:moveTo>
                    <a:lnTo>
                      <a:pt x="0" y="469"/>
                    </a:lnTo>
                    <a:lnTo>
                      <a:pt x="10838" y="469"/>
                    </a:lnTo>
                    <a:lnTo>
                      <a:pt x="108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6" name="Google Shape;1006;p6"/>
              <p:cNvSpPr/>
              <p:nvPr/>
            </p:nvSpPr>
            <p:spPr>
              <a:xfrm>
                <a:off x="3346830" y="3740132"/>
                <a:ext cx="373234" cy="15772"/>
              </a:xfrm>
              <a:custGeom>
                <a:rect b="b" l="l" r="r" t="t"/>
                <a:pathLst>
                  <a:path extrusionOk="0" h="458" w="10838">
                    <a:moveTo>
                      <a:pt x="0" y="0"/>
                    </a:moveTo>
                    <a:lnTo>
                      <a:pt x="0" y="458"/>
                    </a:lnTo>
                    <a:lnTo>
                      <a:pt x="10838" y="458"/>
                    </a:lnTo>
                    <a:lnTo>
                      <a:pt x="108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7" name="Google Shape;1007;p6"/>
              <p:cNvSpPr/>
              <p:nvPr/>
            </p:nvSpPr>
            <p:spPr>
              <a:xfrm>
                <a:off x="3346830" y="3775948"/>
                <a:ext cx="189372" cy="16186"/>
              </a:xfrm>
              <a:custGeom>
                <a:rect b="b" l="l" r="r" t="t"/>
                <a:pathLst>
                  <a:path extrusionOk="0" h="470" w="5499">
                    <a:moveTo>
                      <a:pt x="0" y="1"/>
                    </a:moveTo>
                    <a:lnTo>
                      <a:pt x="0" y="469"/>
                    </a:lnTo>
                    <a:lnTo>
                      <a:pt x="5499" y="469"/>
                    </a:lnTo>
                    <a:lnTo>
                      <a:pt x="54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8" name="Google Shape;1008;p6"/>
              <p:cNvSpPr/>
              <p:nvPr/>
            </p:nvSpPr>
            <p:spPr>
              <a:xfrm>
                <a:off x="3209799" y="3699185"/>
                <a:ext cx="104380" cy="104346"/>
              </a:xfrm>
              <a:custGeom>
                <a:rect b="b" l="l" r="r" t="t"/>
                <a:pathLst>
                  <a:path extrusionOk="0" h="3030" w="3031">
                    <a:moveTo>
                      <a:pt x="1" y="0"/>
                    </a:moveTo>
                    <a:lnTo>
                      <a:pt x="1" y="3030"/>
                    </a:lnTo>
                    <a:lnTo>
                      <a:pt x="3030" y="3030"/>
                    </a:lnTo>
                    <a:lnTo>
                      <a:pt x="303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9" name="Google Shape;1009;p6"/>
              <p:cNvSpPr/>
              <p:nvPr/>
            </p:nvSpPr>
            <p:spPr>
              <a:xfrm>
                <a:off x="4768488" y="2545252"/>
                <a:ext cx="844511" cy="402781"/>
              </a:xfrm>
              <a:custGeom>
                <a:rect b="b" l="l" r="r" t="t"/>
                <a:pathLst>
                  <a:path extrusionOk="0" h="11696" w="24523">
                    <a:moveTo>
                      <a:pt x="23573" y="0"/>
                    </a:moveTo>
                    <a:lnTo>
                      <a:pt x="915" y="114"/>
                    </a:lnTo>
                    <a:cubicBezTo>
                      <a:pt x="400" y="114"/>
                      <a:pt x="0" y="526"/>
                      <a:pt x="0" y="1029"/>
                    </a:cubicBezTo>
                    <a:lnTo>
                      <a:pt x="35" y="8174"/>
                    </a:lnTo>
                    <a:cubicBezTo>
                      <a:pt x="35" y="8670"/>
                      <a:pt x="435" y="9077"/>
                      <a:pt x="929" y="9077"/>
                    </a:cubicBezTo>
                    <a:cubicBezTo>
                      <a:pt x="936" y="9077"/>
                      <a:pt x="942" y="9077"/>
                      <a:pt x="949" y="9077"/>
                    </a:cubicBezTo>
                    <a:lnTo>
                      <a:pt x="1441" y="9077"/>
                    </a:lnTo>
                    <a:lnTo>
                      <a:pt x="1452" y="11695"/>
                    </a:lnTo>
                    <a:lnTo>
                      <a:pt x="4013" y="9066"/>
                    </a:lnTo>
                    <a:lnTo>
                      <a:pt x="23619" y="8974"/>
                    </a:lnTo>
                    <a:cubicBezTo>
                      <a:pt x="24122" y="8974"/>
                      <a:pt x="24522" y="8563"/>
                      <a:pt x="24522" y="8060"/>
                    </a:cubicBezTo>
                    <a:lnTo>
                      <a:pt x="24499" y="915"/>
                    </a:lnTo>
                    <a:cubicBezTo>
                      <a:pt x="24488" y="400"/>
                      <a:pt x="24076" y="0"/>
                      <a:pt x="23573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0" name="Google Shape;1010;p6"/>
              <p:cNvSpPr/>
              <p:nvPr/>
            </p:nvSpPr>
            <p:spPr>
              <a:xfrm>
                <a:off x="5285411" y="2570978"/>
                <a:ext cx="318237" cy="240821"/>
              </a:xfrm>
              <a:custGeom>
                <a:rect b="b" l="l" r="r" t="t"/>
                <a:pathLst>
                  <a:path extrusionOk="0" h="6993" w="9241">
                    <a:moveTo>
                      <a:pt x="4702" y="1"/>
                    </a:moveTo>
                    <a:cubicBezTo>
                      <a:pt x="4319" y="1"/>
                      <a:pt x="3922" y="61"/>
                      <a:pt x="3522" y="190"/>
                    </a:cubicBezTo>
                    <a:cubicBezTo>
                      <a:pt x="447" y="1197"/>
                      <a:pt x="1" y="5358"/>
                      <a:pt x="2790" y="6993"/>
                    </a:cubicBezTo>
                    <a:cubicBezTo>
                      <a:pt x="2607" y="6352"/>
                      <a:pt x="2550" y="5678"/>
                      <a:pt x="2619" y="5026"/>
                    </a:cubicBezTo>
                    <a:cubicBezTo>
                      <a:pt x="2607" y="4615"/>
                      <a:pt x="2607" y="4009"/>
                      <a:pt x="2619" y="3472"/>
                    </a:cubicBezTo>
                    <a:cubicBezTo>
                      <a:pt x="2367" y="2831"/>
                      <a:pt x="2527" y="2100"/>
                      <a:pt x="3019" y="1620"/>
                    </a:cubicBezTo>
                    <a:cubicBezTo>
                      <a:pt x="3606" y="1009"/>
                      <a:pt x="4060" y="915"/>
                      <a:pt x="4391" y="915"/>
                    </a:cubicBezTo>
                    <a:cubicBezTo>
                      <a:pt x="4537" y="915"/>
                      <a:pt x="4658" y="934"/>
                      <a:pt x="4756" y="934"/>
                    </a:cubicBezTo>
                    <a:cubicBezTo>
                      <a:pt x="5088" y="945"/>
                      <a:pt x="6608" y="1299"/>
                      <a:pt x="7043" y="3106"/>
                    </a:cubicBezTo>
                    <a:cubicBezTo>
                      <a:pt x="7066" y="3220"/>
                      <a:pt x="7089" y="3334"/>
                      <a:pt x="7100" y="3460"/>
                    </a:cubicBezTo>
                    <a:cubicBezTo>
                      <a:pt x="7100" y="3552"/>
                      <a:pt x="7111" y="3632"/>
                      <a:pt x="7123" y="3689"/>
                    </a:cubicBezTo>
                    <a:cubicBezTo>
                      <a:pt x="7157" y="4352"/>
                      <a:pt x="7534" y="4946"/>
                      <a:pt x="8117" y="5255"/>
                    </a:cubicBezTo>
                    <a:cubicBezTo>
                      <a:pt x="9241" y="2680"/>
                      <a:pt x="7260" y="1"/>
                      <a:pt x="4702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1" name="Google Shape;1011;p6"/>
              <p:cNvSpPr/>
              <p:nvPr/>
            </p:nvSpPr>
            <p:spPr>
              <a:xfrm>
                <a:off x="5485017" y="2698401"/>
                <a:ext cx="79585" cy="125215"/>
              </a:xfrm>
              <a:custGeom>
                <a:rect b="b" l="l" r="r" t="t"/>
                <a:pathLst>
                  <a:path extrusionOk="0" h="3636" w="2311">
                    <a:moveTo>
                      <a:pt x="1315" y="0"/>
                    </a:moveTo>
                    <a:lnTo>
                      <a:pt x="1315" y="12"/>
                    </a:lnTo>
                    <a:lnTo>
                      <a:pt x="1304" y="12"/>
                    </a:lnTo>
                    <a:cubicBezTo>
                      <a:pt x="1304" y="720"/>
                      <a:pt x="1224" y="3201"/>
                      <a:pt x="1" y="3636"/>
                    </a:cubicBezTo>
                    <a:cubicBezTo>
                      <a:pt x="1041" y="3315"/>
                      <a:pt x="1887" y="2549"/>
                      <a:pt x="2310" y="1555"/>
                    </a:cubicBezTo>
                    <a:cubicBezTo>
                      <a:pt x="1738" y="1246"/>
                      <a:pt x="1361" y="652"/>
                      <a:pt x="131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2" name="Google Shape;1012;p6"/>
              <p:cNvSpPr/>
              <p:nvPr/>
            </p:nvSpPr>
            <p:spPr>
              <a:xfrm>
                <a:off x="5373229" y="2744066"/>
                <a:ext cx="35057" cy="79929"/>
              </a:xfrm>
              <a:custGeom>
                <a:rect b="b" l="l" r="r" t="t"/>
                <a:pathLst>
                  <a:path extrusionOk="0" h="2321" w="1018">
                    <a:moveTo>
                      <a:pt x="69" y="0"/>
                    </a:moveTo>
                    <a:cubicBezTo>
                      <a:pt x="0" y="652"/>
                      <a:pt x="57" y="1326"/>
                      <a:pt x="240" y="1967"/>
                    </a:cubicBezTo>
                    <a:cubicBezTo>
                      <a:pt x="480" y="2115"/>
                      <a:pt x="743" y="2230"/>
                      <a:pt x="1017" y="2321"/>
                    </a:cubicBezTo>
                    <a:cubicBezTo>
                      <a:pt x="1006" y="1795"/>
                      <a:pt x="960" y="1052"/>
                      <a:pt x="960" y="1052"/>
                    </a:cubicBezTo>
                    <a:cubicBezTo>
                      <a:pt x="960" y="1052"/>
                      <a:pt x="114" y="961"/>
                      <a:pt x="69" y="8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p6"/>
              <p:cNvSpPr/>
              <p:nvPr/>
            </p:nvSpPr>
            <p:spPr>
              <a:xfrm>
                <a:off x="5374779" y="2641680"/>
                <a:ext cx="109098" cy="187857"/>
              </a:xfrm>
              <a:custGeom>
                <a:rect b="b" l="l" r="r" t="t"/>
                <a:pathLst>
                  <a:path extrusionOk="0" h="5455" w="3168">
                    <a:moveTo>
                      <a:pt x="351" y="1404"/>
                    </a:moveTo>
                    <a:cubicBezTo>
                      <a:pt x="398" y="1404"/>
                      <a:pt x="445" y="1425"/>
                      <a:pt x="492" y="1453"/>
                    </a:cubicBezTo>
                    <a:cubicBezTo>
                      <a:pt x="527" y="1476"/>
                      <a:pt x="538" y="1510"/>
                      <a:pt x="538" y="1510"/>
                    </a:cubicBezTo>
                    <a:cubicBezTo>
                      <a:pt x="537" y="1511"/>
                      <a:pt x="535" y="1511"/>
                      <a:pt x="533" y="1511"/>
                    </a:cubicBezTo>
                    <a:cubicBezTo>
                      <a:pt x="512" y="1511"/>
                      <a:pt x="441" y="1474"/>
                      <a:pt x="352" y="1474"/>
                    </a:cubicBezTo>
                    <a:cubicBezTo>
                      <a:pt x="342" y="1474"/>
                      <a:pt x="331" y="1475"/>
                      <a:pt x="321" y="1476"/>
                    </a:cubicBezTo>
                    <a:cubicBezTo>
                      <a:pt x="217" y="1486"/>
                      <a:pt x="141" y="1534"/>
                      <a:pt x="111" y="1534"/>
                    </a:cubicBezTo>
                    <a:cubicBezTo>
                      <a:pt x="108" y="1534"/>
                      <a:pt x="106" y="1534"/>
                      <a:pt x="104" y="1533"/>
                    </a:cubicBezTo>
                    <a:cubicBezTo>
                      <a:pt x="92" y="1521"/>
                      <a:pt x="115" y="1499"/>
                      <a:pt x="149" y="1476"/>
                    </a:cubicBezTo>
                    <a:cubicBezTo>
                      <a:pt x="195" y="1430"/>
                      <a:pt x="252" y="1407"/>
                      <a:pt x="321" y="1407"/>
                    </a:cubicBezTo>
                    <a:cubicBezTo>
                      <a:pt x="331" y="1405"/>
                      <a:pt x="341" y="1404"/>
                      <a:pt x="351" y="1404"/>
                    </a:cubicBezTo>
                    <a:close/>
                    <a:moveTo>
                      <a:pt x="1601" y="1419"/>
                    </a:moveTo>
                    <a:cubicBezTo>
                      <a:pt x="1658" y="1419"/>
                      <a:pt x="1727" y="1430"/>
                      <a:pt x="1773" y="1464"/>
                    </a:cubicBezTo>
                    <a:cubicBezTo>
                      <a:pt x="1807" y="1499"/>
                      <a:pt x="1830" y="1521"/>
                      <a:pt x="1818" y="1533"/>
                    </a:cubicBezTo>
                    <a:cubicBezTo>
                      <a:pt x="1818" y="1533"/>
                      <a:pt x="1716" y="1487"/>
                      <a:pt x="1601" y="1487"/>
                    </a:cubicBezTo>
                    <a:cubicBezTo>
                      <a:pt x="1496" y="1498"/>
                      <a:pt x="1419" y="1557"/>
                      <a:pt x="1399" y="1557"/>
                    </a:cubicBezTo>
                    <a:cubicBezTo>
                      <a:pt x="1398" y="1557"/>
                      <a:pt x="1396" y="1557"/>
                      <a:pt x="1395" y="1556"/>
                    </a:cubicBezTo>
                    <a:cubicBezTo>
                      <a:pt x="1384" y="1533"/>
                      <a:pt x="1395" y="1521"/>
                      <a:pt x="1430" y="1487"/>
                    </a:cubicBezTo>
                    <a:cubicBezTo>
                      <a:pt x="1476" y="1441"/>
                      <a:pt x="1544" y="1419"/>
                      <a:pt x="1601" y="1419"/>
                    </a:cubicBezTo>
                    <a:close/>
                    <a:moveTo>
                      <a:pt x="319" y="1539"/>
                    </a:moveTo>
                    <a:cubicBezTo>
                      <a:pt x="378" y="1539"/>
                      <a:pt x="435" y="1579"/>
                      <a:pt x="424" y="1659"/>
                    </a:cubicBezTo>
                    <a:cubicBezTo>
                      <a:pt x="424" y="1716"/>
                      <a:pt x="378" y="1761"/>
                      <a:pt x="321" y="1773"/>
                    </a:cubicBezTo>
                    <a:cubicBezTo>
                      <a:pt x="252" y="1761"/>
                      <a:pt x="207" y="1716"/>
                      <a:pt x="207" y="1659"/>
                    </a:cubicBezTo>
                    <a:cubicBezTo>
                      <a:pt x="201" y="1579"/>
                      <a:pt x="261" y="1539"/>
                      <a:pt x="319" y="1539"/>
                    </a:cubicBezTo>
                    <a:close/>
                    <a:moveTo>
                      <a:pt x="1567" y="1567"/>
                    </a:moveTo>
                    <a:cubicBezTo>
                      <a:pt x="1618" y="1567"/>
                      <a:pt x="1670" y="1601"/>
                      <a:pt x="1670" y="1670"/>
                    </a:cubicBezTo>
                    <a:cubicBezTo>
                      <a:pt x="1670" y="1744"/>
                      <a:pt x="1618" y="1781"/>
                      <a:pt x="1567" y="1781"/>
                    </a:cubicBezTo>
                    <a:cubicBezTo>
                      <a:pt x="1516" y="1781"/>
                      <a:pt x="1464" y="1744"/>
                      <a:pt x="1464" y="1670"/>
                    </a:cubicBezTo>
                    <a:cubicBezTo>
                      <a:pt x="1464" y="1601"/>
                      <a:pt x="1516" y="1567"/>
                      <a:pt x="1567" y="1567"/>
                    </a:cubicBezTo>
                    <a:close/>
                    <a:moveTo>
                      <a:pt x="995" y="1510"/>
                    </a:moveTo>
                    <a:lnTo>
                      <a:pt x="995" y="1510"/>
                    </a:lnTo>
                    <a:cubicBezTo>
                      <a:pt x="950" y="1727"/>
                      <a:pt x="892" y="1944"/>
                      <a:pt x="812" y="2150"/>
                    </a:cubicBezTo>
                    <a:cubicBezTo>
                      <a:pt x="778" y="2242"/>
                      <a:pt x="755" y="2322"/>
                      <a:pt x="732" y="2402"/>
                    </a:cubicBezTo>
                    <a:cubicBezTo>
                      <a:pt x="710" y="2425"/>
                      <a:pt x="710" y="2459"/>
                      <a:pt x="710" y="2493"/>
                    </a:cubicBezTo>
                    <a:cubicBezTo>
                      <a:pt x="710" y="2516"/>
                      <a:pt x="744" y="2527"/>
                      <a:pt x="778" y="2527"/>
                    </a:cubicBezTo>
                    <a:cubicBezTo>
                      <a:pt x="835" y="2527"/>
                      <a:pt x="904" y="2539"/>
                      <a:pt x="961" y="2550"/>
                    </a:cubicBezTo>
                    <a:cubicBezTo>
                      <a:pt x="932" y="2556"/>
                      <a:pt x="901" y="2559"/>
                      <a:pt x="868" y="2559"/>
                    </a:cubicBezTo>
                    <a:cubicBezTo>
                      <a:pt x="835" y="2559"/>
                      <a:pt x="801" y="2556"/>
                      <a:pt x="767" y="2550"/>
                    </a:cubicBezTo>
                    <a:cubicBezTo>
                      <a:pt x="759" y="2550"/>
                      <a:pt x="746" y="2555"/>
                      <a:pt x="735" y="2555"/>
                    </a:cubicBezTo>
                    <a:cubicBezTo>
                      <a:pt x="730" y="2555"/>
                      <a:pt x="725" y="2554"/>
                      <a:pt x="721" y="2550"/>
                    </a:cubicBezTo>
                    <a:cubicBezTo>
                      <a:pt x="698" y="2550"/>
                      <a:pt x="675" y="2527"/>
                      <a:pt x="675" y="2505"/>
                    </a:cubicBezTo>
                    <a:cubicBezTo>
                      <a:pt x="664" y="2470"/>
                      <a:pt x="664" y="2425"/>
                      <a:pt x="687" y="2379"/>
                    </a:cubicBezTo>
                    <a:lnTo>
                      <a:pt x="767" y="2139"/>
                    </a:lnTo>
                    <a:cubicBezTo>
                      <a:pt x="824" y="1922"/>
                      <a:pt x="904" y="1716"/>
                      <a:pt x="995" y="1510"/>
                    </a:cubicBezTo>
                    <a:close/>
                    <a:moveTo>
                      <a:pt x="1368" y="2661"/>
                    </a:moveTo>
                    <a:cubicBezTo>
                      <a:pt x="1370" y="2661"/>
                      <a:pt x="1364" y="2666"/>
                      <a:pt x="1350" y="2676"/>
                    </a:cubicBezTo>
                    <a:cubicBezTo>
                      <a:pt x="1373" y="2813"/>
                      <a:pt x="1293" y="2939"/>
                      <a:pt x="1167" y="2973"/>
                    </a:cubicBezTo>
                    <a:lnTo>
                      <a:pt x="1167" y="2985"/>
                    </a:lnTo>
                    <a:cubicBezTo>
                      <a:pt x="1127" y="3001"/>
                      <a:pt x="1086" y="3009"/>
                      <a:pt x="1045" y="3009"/>
                    </a:cubicBezTo>
                    <a:cubicBezTo>
                      <a:pt x="943" y="3009"/>
                      <a:pt x="843" y="2960"/>
                      <a:pt x="778" y="2870"/>
                    </a:cubicBezTo>
                    <a:cubicBezTo>
                      <a:pt x="988" y="2870"/>
                      <a:pt x="1354" y="2661"/>
                      <a:pt x="1368" y="2661"/>
                    </a:cubicBezTo>
                    <a:close/>
                    <a:moveTo>
                      <a:pt x="915" y="4025"/>
                    </a:moveTo>
                    <a:lnTo>
                      <a:pt x="927" y="4242"/>
                    </a:lnTo>
                    <a:cubicBezTo>
                      <a:pt x="927" y="4242"/>
                      <a:pt x="928" y="4242"/>
                      <a:pt x="928" y="4242"/>
                    </a:cubicBezTo>
                    <a:lnTo>
                      <a:pt x="928" y="4242"/>
                    </a:lnTo>
                    <a:cubicBezTo>
                      <a:pt x="921" y="4110"/>
                      <a:pt x="915" y="4025"/>
                      <a:pt x="915" y="4025"/>
                    </a:cubicBezTo>
                    <a:close/>
                    <a:moveTo>
                      <a:pt x="1544" y="1"/>
                    </a:moveTo>
                    <a:lnTo>
                      <a:pt x="1544" y="12"/>
                    </a:lnTo>
                    <a:cubicBezTo>
                      <a:pt x="1464" y="207"/>
                      <a:pt x="1315" y="630"/>
                      <a:pt x="1407" y="973"/>
                    </a:cubicBezTo>
                    <a:lnTo>
                      <a:pt x="172" y="1281"/>
                    </a:lnTo>
                    <a:lnTo>
                      <a:pt x="24" y="1419"/>
                    </a:lnTo>
                    <a:cubicBezTo>
                      <a:pt x="12" y="1956"/>
                      <a:pt x="1" y="2562"/>
                      <a:pt x="24" y="2973"/>
                    </a:cubicBezTo>
                    <a:lnTo>
                      <a:pt x="24" y="3065"/>
                    </a:lnTo>
                    <a:cubicBezTo>
                      <a:pt x="69" y="3922"/>
                      <a:pt x="915" y="4025"/>
                      <a:pt x="915" y="4025"/>
                    </a:cubicBezTo>
                    <a:cubicBezTo>
                      <a:pt x="1315" y="4014"/>
                      <a:pt x="1704" y="3888"/>
                      <a:pt x="2036" y="3659"/>
                    </a:cubicBezTo>
                    <a:lnTo>
                      <a:pt x="2036" y="3659"/>
                    </a:lnTo>
                    <a:cubicBezTo>
                      <a:pt x="2036" y="3659"/>
                      <a:pt x="1791" y="4245"/>
                      <a:pt x="1014" y="4245"/>
                    </a:cubicBezTo>
                    <a:cubicBezTo>
                      <a:pt x="986" y="4245"/>
                      <a:pt x="957" y="4244"/>
                      <a:pt x="928" y="4242"/>
                    </a:cubicBezTo>
                    <a:lnTo>
                      <a:pt x="928" y="4242"/>
                    </a:lnTo>
                    <a:cubicBezTo>
                      <a:pt x="942" y="4502"/>
                      <a:pt x="965" y="4946"/>
                      <a:pt x="972" y="5294"/>
                    </a:cubicBezTo>
                    <a:cubicBezTo>
                      <a:pt x="1338" y="5397"/>
                      <a:pt x="1716" y="5454"/>
                      <a:pt x="2104" y="5454"/>
                    </a:cubicBezTo>
                    <a:cubicBezTo>
                      <a:pt x="2424" y="5454"/>
                      <a:pt x="2744" y="5408"/>
                      <a:pt x="3053" y="5328"/>
                    </a:cubicBezTo>
                    <a:lnTo>
                      <a:pt x="3167" y="1453"/>
                    </a:lnTo>
                    <a:cubicBezTo>
                      <a:pt x="3167" y="1453"/>
                      <a:pt x="1773" y="1304"/>
                      <a:pt x="1544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p6"/>
              <p:cNvSpPr/>
              <p:nvPr/>
            </p:nvSpPr>
            <p:spPr>
              <a:xfrm>
                <a:off x="5381667" y="2694647"/>
                <a:ext cx="8127" cy="8093"/>
              </a:xfrm>
              <a:custGeom>
                <a:rect b="b" l="l" r="r" t="t"/>
                <a:pathLst>
                  <a:path extrusionOk="0" h="235" w="236">
                    <a:moveTo>
                      <a:pt x="119" y="1"/>
                    </a:moveTo>
                    <a:cubicBezTo>
                      <a:pt x="61" y="1"/>
                      <a:pt x="1" y="41"/>
                      <a:pt x="7" y="121"/>
                    </a:cubicBezTo>
                    <a:cubicBezTo>
                      <a:pt x="7" y="178"/>
                      <a:pt x="52" y="235"/>
                      <a:pt x="121" y="235"/>
                    </a:cubicBezTo>
                    <a:cubicBezTo>
                      <a:pt x="178" y="235"/>
                      <a:pt x="224" y="178"/>
                      <a:pt x="224" y="121"/>
                    </a:cubicBezTo>
                    <a:cubicBezTo>
                      <a:pt x="235" y="41"/>
                      <a:pt x="178" y="1"/>
                      <a:pt x="11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p6"/>
              <p:cNvSpPr/>
              <p:nvPr/>
            </p:nvSpPr>
            <p:spPr>
              <a:xfrm>
                <a:off x="5378326" y="2690032"/>
                <a:ext cx="15015" cy="4511"/>
              </a:xfrm>
              <a:custGeom>
                <a:rect b="b" l="l" r="r" t="t"/>
                <a:pathLst>
                  <a:path extrusionOk="0" h="131" w="436">
                    <a:moveTo>
                      <a:pt x="248" y="0"/>
                    </a:moveTo>
                    <a:cubicBezTo>
                      <a:pt x="238" y="0"/>
                      <a:pt x="228" y="1"/>
                      <a:pt x="218" y="3"/>
                    </a:cubicBezTo>
                    <a:cubicBezTo>
                      <a:pt x="149" y="3"/>
                      <a:pt x="92" y="26"/>
                      <a:pt x="46" y="60"/>
                    </a:cubicBezTo>
                    <a:cubicBezTo>
                      <a:pt x="12" y="95"/>
                      <a:pt x="1" y="129"/>
                      <a:pt x="1" y="129"/>
                    </a:cubicBezTo>
                    <a:cubicBezTo>
                      <a:pt x="2" y="130"/>
                      <a:pt x="3" y="130"/>
                      <a:pt x="5" y="130"/>
                    </a:cubicBezTo>
                    <a:cubicBezTo>
                      <a:pt x="26" y="130"/>
                      <a:pt x="112" y="72"/>
                      <a:pt x="218" y="72"/>
                    </a:cubicBezTo>
                    <a:cubicBezTo>
                      <a:pt x="313" y="72"/>
                      <a:pt x="393" y="111"/>
                      <a:pt x="423" y="111"/>
                    </a:cubicBezTo>
                    <a:cubicBezTo>
                      <a:pt x="429" y="111"/>
                      <a:pt x="433" y="110"/>
                      <a:pt x="435" y="106"/>
                    </a:cubicBezTo>
                    <a:cubicBezTo>
                      <a:pt x="435" y="106"/>
                      <a:pt x="424" y="72"/>
                      <a:pt x="389" y="49"/>
                    </a:cubicBezTo>
                    <a:cubicBezTo>
                      <a:pt x="342" y="21"/>
                      <a:pt x="295" y="0"/>
                      <a:pt x="248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6" name="Google Shape;1016;p6"/>
              <p:cNvSpPr/>
              <p:nvPr/>
            </p:nvSpPr>
            <p:spPr>
              <a:xfrm>
                <a:off x="5425197" y="2695645"/>
                <a:ext cx="7094" cy="7404"/>
              </a:xfrm>
              <a:custGeom>
                <a:rect b="b" l="l" r="r" t="t"/>
                <a:pathLst>
                  <a:path extrusionOk="0" h="215" w="206">
                    <a:moveTo>
                      <a:pt x="103" y="0"/>
                    </a:moveTo>
                    <a:cubicBezTo>
                      <a:pt x="52" y="0"/>
                      <a:pt x="0" y="34"/>
                      <a:pt x="0" y="103"/>
                    </a:cubicBezTo>
                    <a:cubicBezTo>
                      <a:pt x="0" y="177"/>
                      <a:pt x="52" y="214"/>
                      <a:pt x="103" y="214"/>
                    </a:cubicBezTo>
                    <a:cubicBezTo>
                      <a:pt x="154" y="214"/>
                      <a:pt x="206" y="177"/>
                      <a:pt x="206" y="103"/>
                    </a:cubicBezTo>
                    <a:cubicBezTo>
                      <a:pt x="206" y="34"/>
                      <a:pt x="154" y="0"/>
                      <a:pt x="103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p6"/>
              <p:cNvSpPr/>
              <p:nvPr/>
            </p:nvSpPr>
            <p:spPr>
              <a:xfrm>
                <a:off x="5422442" y="2690514"/>
                <a:ext cx="14980" cy="4408"/>
              </a:xfrm>
              <a:custGeom>
                <a:rect b="b" l="l" r="r" t="t"/>
                <a:pathLst>
                  <a:path extrusionOk="0" h="128" w="435">
                    <a:moveTo>
                      <a:pt x="217" y="1"/>
                    </a:moveTo>
                    <a:cubicBezTo>
                      <a:pt x="160" y="1"/>
                      <a:pt x="92" y="23"/>
                      <a:pt x="46" y="69"/>
                    </a:cubicBezTo>
                    <a:cubicBezTo>
                      <a:pt x="11" y="103"/>
                      <a:pt x="0" y="126"/>
                      <a:pt x="11" y="126"/>
                    </a:cubicBezTo>
                    <a:cubicBezTo>
                      <a:pt x="13" y="127"/>
                      <a:pt x="14" y="128"/>
                      <a:pt x="16" y="128"/>
                    </a:cubicBezTo>
                    <a:cubicBezTo>
                      <a:pt x="38" y="128"/>
                      <a:pt x="113" y="79"/>
                      <a:pt x="217" y="69"/>
                    </a:cubicBezTo>
                    <a:cubicBezTo>
                      <a:pt x="321" y="69"/>
                      <a:pt x="406" y="116"/>
                      <a:pt x="429" y="116"/>
                    </a:cubicBezTo>
                    <a:cubicBezTo>
                      <a:pt x="432" y="116"/>
                      <a:pt x="433" y="116"/>
                      <a:pt x="434" y="115"/>
                    </a:cubicBezTo>
                    <a:cubicBezTo>
                      <a:pt x="434" y="115"/>
                      <a:pt x="423" y="81"/>
                      <a:pt x="389" y="46"/>
                    </a:cubicBezTo>
                    <a:cubicBezTo>
                      <a:pt x="343" y="12"/>
                      <a:pt x="274" y="1"/>
                      <a:pt x="21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6"/>
              <p:cNvSpPr/>
              <p:nvPr/>
            </p:nvSpPr>
            <p:spPr>
              <a:xfrm>
                <a:off x="5397612" y="2693648"/>
                <a:ext cx="11468" cy="36159"/>
              </a:xfrm>
              <a:custGeom>
                <a:rect b="b" l="l" r="r" t="t"/>
                <a:pathLst>
                  <a:path extrusionOk="0" h="1050" w="333">
                    <a:moveTo>
                      <a:pt x="332" y="1"/>
                    </a:moveTo>
                    <a:cubicBezTo>
                      <a:pt x="241" y="207"/>
                      <a:pt x="161" y="413"/>
                      <a:pt x="104" y="630"/>
                    </a:cubicBezTo>
                    <a:lnTo>
                      <a:pt x="24" y="881"/>
                    </a:lnTo>
                    <a:cubicBezTo>
                      <a:pt x="1" y="916"/>
                      <a:pt x="1" y="961"/>
                      <a:pt x="12" y="1007"/>
                    </a:cubicBezTo>
                    <a:cubicBezTo>
                      <a:pt x="12" y="1018"/>
                      <a:pt x="35" y="1041"/>
                      <a:pt x="58" y="1041"/>
                    </a:cubicBezTo>
                    <a:cubicBezTo>
                      <a:pt x="64" y="1047"/>
                      <a:pt x="72" y="1050"/>
                      <a:pt x="81" y="1050"/>
                    </a:cubicBezTo>
                    <a:cubicBezTo>
                      <a:pt x="89" y="1050"/>
                      <a:pt x="98" y="1047"/>
                      <a:pt x="104" y="1041"/>
                    </a:cubicBezTo>
                    <a:cubicBezTo>
                      <a:pt x="138" y="1047"/>
                      <a:pt x="172" y="1050"/>
                      <a:pt x="205" y="1050"/>
                    </a:cubicBezTo>
                    <a:cubicBezTo>
                      <a:pt x="238" y="1050"/>
                      <a:pt x="269" y="1047"/>
                      <a:pt x="298" y="1041"/>
                    </a:cubicBezTo>
                    <a:cubicBezTo>
                      <a:pt x="241" y="1030"/>
                      <a:pt x="172" y="1018"/>
                      <a:pt x="115" y="1018"/>
                    </a:cubicBezTo>
                    <a:cubicBezTo>
                      <a:pt x="81" y="1018"/>
                      <a:pt x="58" y="1018"/>
                      <a:pt x="47" y="984"/>
                    </a:cubicBezTo>
                    <a:cubicBezTo>
                      <a:pt x="47" y="950"/>
                      <a:pt x="47" y="916"/>
                      <a:pt x="69" y="893"/>
                    </a:cubicBezTo>
                    <a:cubicBezTo>
                      <a:pt x="92" y="813"/>
                      <a:pt x="115" y="733"/>
                      <a:pt x="149" y="641"/>
                    </a:cubicBezTo>
                    <a:cubicBezTo>
                      <a:pt x="229" y="435"/>
                      <a:pt x="287" y="218"/>
                      <a:pt x="33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p6"/>
              <p:cNvSpPr/>
              <p:nvPr/>
            </p:nvSpPr>
            <p:spPr>
              <a:xfrm>
                <a:off x="5401572" y="2732908"/>
                <a:ext cx="20904" cy="12019"/>
              </a:xfrm>
              <a:custGeom>
                <a:rect b="b" l="l" r="r" t="t"/>
                <a:pathLst>
                  <a:path extrusionOk="0" h="349" w="607">
                    <a:moveTo>
                      <a:pt x="590" y="1"/>
                    </a:moveTo>
                    <a:cubicBezTo>
                      <a:pt x="576" y="1"/>
                      <a:pt x="210" y="210"/>
                      <a:pt x="0" y="210"/>
                    </a:cubicBezTo>
                    <a:cubicBezTo>
                      <a:pt x="65" y="300"/>
                      <a:pt x="165" y="349"/>
                      <a:pt x="267" y="349"/>
                    </a:cubicBezTo>
                    <a:cubicBezTo>
                      <a:pt x="308" y="349"/>
                      <a:pt x="349" y="341"/>
                      <a:pt x="389" y="324"/>
                    </a:cubicBezTo>
                    <a:cubicBezTo>
                      <a:pt x="526" y="290"/>
                      <a:pt x="606" y="153"/>
                      <a:pt x="572" y="16"/>
                    </a:cubicBezTo>
                    <a:cubicBezTo>
                      <a:pt x="586" y="5"/>
                      <a:pt x="592" y="1"/>
                      <a:pt x="59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0" name="Google Shape;1020;p6"/>
              <p:cNvSpPr/>
              <p:nvPr/>
            </p:nvSpPr>
            <p:spPr>
              <a:xfrm>
                <a:off x="5406290" y="2767691"/>
                <a:ext cx="38604" cy="20180"/>
              </a:xfrm>
              <a:custGeom>
                <a:rect b="b" l="l" r="r" t="t"/>
                <a:pathLst>
                  <a:path extrusionOk="0" h="586" w="1121">
                    <a:moveTo>
                      <a:pt x="1121" y="0"/>
                    </a:moveTo>
                    <a:cubicBezTo>
                      <a:pt x="789" y="229"/>
                      <a:pt x="400" y="355"/>
                      <a:pt x="0" y="366"/>
                    </a:cubicBezTo>
                    <a:lnTo>
                      <a:pt x="12" y="583"/>
                    </a:lnTo>
                    <a:cubicBezTo>
                      <a:pt x="41" y="585"/>
                      <a:pt x="70" y="586"/>
                      <a:pt x="99" y="586"/>
                    </a:cubicBezTo>
                    <a:cubicBezTo>
                      <a:pt x="876" y="586"/>
                      <a:pt x="1121" y="0"/>
                      <a:pt x="112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1" name="Google Shape;1021;p6"/>
              <p:cNvSpPr/>
              <p:nvPr/>
            </p:nvSpPr>
            <p:spPr>
              <a:xfrm>
                <a:off x="5366927" y="2602696"/>
                <a:ext cx="163406" cy="222501"/>
              </a:xfrm>
              <a:custGeom>
                <a:rect b="b" l="l" r="r" t="t"/>
                <a:pathLst>
                  <a:path extrusionOk="0" h="6461" w="4745">
                    <a:moveTo>
                      <a:pt x="2027" y="1"/>
                    </a:moveTo>
                    <a:cubicBezTo>
                      <a:pt x="1697" y="1"/>
                      <a:pt x="1237" y="101"/>
                      <a:pt x="652" y="710"/>
                    </a:cubicBezTo>
                    <a:cubicBezTo>
                      <a:pt x="149" y="1179"/>
                      <a:pt x="0" y="1910"/>
                      <a:pt x="252" y="2551"/>
                    </a:cubicBezTo>
                    <a:lnTo>
                      <a:pt x="389" y="2413"/>
                    </a:lnTo>
                    <a:lnTo>
                      <a:pt x="1623" y="2105"/>
                    </a:lnTo>
                    <a:cubicBezTo>
                      <a:pt x="1532" y="1762"/>
                      <a:pt x="1681" y="1339"/>
                      <a:pt x="1772" y="1144"/>
                    </a:cubicBezTo>
                    <a:cubicBezTo>
                      <a:pt x="2001" y="2436"/>
                      <a:pt x="3384" y="2585"/>
                      <a:pt x="3384" y="2585"/>
                    </a:cubicBezTo>
                    <a:lnTo>
                      <a:pt x="3270" y="6460"/>
                    </a:lnTo>
                    <a:cubicBezTo>
                      <a:pt x="3327" y="6449"/>
                      <a:pt x="3373" y="6437"/>
                      <a:pt x="3430" y="6415"/>
                    </a:cubicBezTo>
                    <a:cubicBezTo>
                      <a:pt x="4642" y="5980"/>
                      <a:pt x="4733" y="3499"/>
                      <a:pt x="4733" y="2791"/>
                    </a:cubicBezTo>
                    <a:lnTo>
                      <a:pt x="4744" y="2791"/>
                    </a:lnTo>
                    <a:lnTo>
                      <a:pt x="4744" y="2779"/>
                    </a:lnTo>
                    <a:cubicBezTo>
                      <a:pt x="4744" y="2711"/>
                      <a:pt x="4733" y="2631"/>
                      <a:pt x="4722" y="2539"/>
                    </a:cubicBezTo>
                    <a:cubicBezTo>
                      <a:pt x="4710" y="2425"/>
                      <a:pt x="4699" y="2299"/>
                      <a:pt x="4676" y="2185"/>
                    </a:cubicBezTo>
                    <a:cubicBezTo>
                      <a:pt x="4241" y="378"/>
                      <a:pt x="2698" y="24"/>
                      <a:pt x="2389" y="24"/>
                    </a:cubicBezTo>
                    <a:cubicBezTo>
                      <a:pt x="2294" y="20"/>
                      <a:pt x="2173" y="1"/>
                      <a:pt x="202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2" name="Google Shape;1022;p6"/>
              <p:cNvSpPr/>
              <p:nvPr/>
            </p:nvSpPr>
            <p:spPr>
              <a:xfrm>
                <a:off x="4864159" y="2637754"/>
                <a:ext cx="405915" cy="24451"/>
              </a:xfrm>
              <a:custGeom>
                <a:rect b="b" l="l" r="r" t="t"/>
                <a:pathLst>
                  <a:path extrusionOk="0" h="710" w="11787">
                    <a:moveTo>
                      <a:pt x="11787" y="1"/>
                    </a:moveTo>
                    <a:lnTo>
                      <a:pt x="0" y="58"/>
                    </a:lnTo>
                    <a:lnTo>
                      <a:pt x="12" y="709"/>
                    </a:lnTo>
                    <a:lnTo>
                      <a:pt x="11787" y="652"/>
                    </a:lnTo>
                    <a:lnTo>
                      <a:pt x="11787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3" name="Google Shape;1023;p6"/>
              <p:cNvSpPr/>
              <p:nvPr/>
            </p:nvSpPr>
            <p:spPr>
              <a:xfrm>
                <a:off x="4864537" y="2695232"/>
                <a:ext cx="405949" cy="24451"/>
              </a:xfrm>
              <a:custGeom>
                <a:rect b="b" l="l" r="r" t="t"/>
                <a:pathLst>
                  <a:path extrusionOk="0" h="710" w="11788">
                    <a:moveTo>
                      <a:pt x="11787" y="1"/>
                    </a:moveTo>
                    <a:lnTo>
                      <a:pt x="1" y="58"/>
                    </a:lnTo>
                    <a:lnTo>
                      <a:pt x="1" y="709"/>
                    </a:lnTo>
                    <a:lnTo>
                      <a:pt x="11787" y="652"/>
                    </a:lnTo>
                    <a:lnTo>
                      <a:pt x="11787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4" name="Google Shape;1024;p6"/>
              <p:cNvSpPr/>
              <p:nvPr/>
            </p:nvSpPr>
            <p:spPr>
              <a:xfrm>
                <a:off x="4864951" y="2752331"/>
                <a:ext cx="201218" cy="23245"/>
              </a:xfrm>
              <a:custGeom>
                <a:rect b="b" l="l" r="r" t="t"/>
                <a:pathLst>
                  <a:path extrusionOk="0" h="675" w="5843">
                    <a:moveTo>
                      <a:pt x="5842" y="0"/>
                    </a:moveTo>
                    <a:lnTo>
                      <a:pt x="0" y="23"/>
                    </a:lnTo>
                    <a:lnTo>
                      <a:pt x="0" y="675"/>
                    </a:lnTo>
                    <a:lnTo>
                      <a:pt x="5842" y="641"/>
                    </a:lnTo>
                    <a:lnTo>
                      <a:pt x="5842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25" name="Google Shape;1025;p6"/>
            <p:cNvSpPr/>
            <p:nvPr/>
          </p:nvSpPr>
          <p:spPr>
            <a:xfrm>
              <a:off x="3577913" y="4331855"/>
              <a:ext cx="1997" cy="31132"/>
            </a:xfrm>
            <a:custGeom>
              <a:rect b="b" l="l" r="r" t="t"/>
              <a:pathLst>
                <a:path extrusionOk="0" h="904" w="58">
                  <a:moveTo>
                    <a:pt x="1" y="1"/>
                  </a:moveTo>
                  <a:lnTo>
                    <a:pt x="35" y="904"/>
                  </a:lnTo>
                  <a:lnTo>
                    <a:pt x="58" y="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4327158" y="4449600"/>
              <a:ext cx="96873" cy="69701"/>
            </a:xfrm>
            <a:custGeom>
              <a:rect b="b" l="l" r="r" t="t"/>
              <a:pathLst>
                <a:path extrusionOk="0" h="2024" w="2813">
                  <a:moveTo>
                    <a:pt x="0" y="0"/>
                  </a:moveTo>
                  <a:lnTo>
                    <a:pt x="160" y="2024"/>
                  </a:lnTo>
                  <a:lnTo>
                    <a:pt x="2778" y="2024"/>
                  </a:lnTo>
                  <a:cubicBezTo>
                    <a:pt x="2778" y="1978"/>
                    <a:pt x="2767" y="1932"/>
                    <a:pt x="2767" y="1875"/>
                  </a:cubicBezTo>
                  <a:cubicBezTo>
                    <a:pt x="2732" y="1486"/>
                    <a:pt x="2721" y="1098"/>
                    <a:pt x="2755" y="709"/>
                  </a:cubicBezTo>
                  <a:cubicBezTo>
                    <a:pt x="2755" y="594"/>
                    <a:pt x="2778" y="492"/>
                    <a:pt x="2789" y="389"/>
                  </a:cubicBezTo>
                  <a:cubicBezTo>
                    <a:pt x="2801" y="354"/>
                    <a:pt x="2801" y="320"/>
                    <a:pt x="2812" y="286"/>
                  </a:cubicBezTo>
                  <a:cubicBezTo>
                    <a:pt x="2126" y="217"/>
                    <a:pt x="1520" y="149"/>
                    <a:pt x="1006" y="1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4423207" y="4459829"/>
              <a:ext cx="200805" cy="59095"/>
            </a:xfrm>
            <a:custGeom>
              <a:rect b="b" l="l" r="r" t="t"/>
              <a:pathLst>
                <a:path extrusionOk="0" h="1716" w="5831">
                  <a:moveTo>
                    <a:pt x="35" y="0"/>
                  </a:moveTo>
                  <a:cubicBezTo>
                    <a:pt x="35" y="35"/>
                    <a:pt x="23" y="172"/>
                    <a:pt x="12" y="412"/>
                  </a:cubicBezTo>
                  <a:cubicBezTo>
                    <a:pt x="0" y="801"/>
                    <a:pt x="23" y="1189"/>
                    <a:pt x="69" y="1578"/>
                  </a:cubicBezTo>
                  <a:cubicBezTo>
                    <a:pt x="69" y="1624"/>
                    <a:pt x="80" y="1669"/>
                    <a:pt x="80" y="1715"/>
                  </a:cubicBezTo>
                  <a:lnTo>
                    <a:pt x="5831" y="1681"/>
                  </a:lnTo>
                  <a:cubicBezTo>
                    <a:pt x="5659" y="1132"/>
                    <a:pt x="5545" y="789"/>
                    <a:pt x="5545" y="720"/>
                  </a:cubicBezTo>
                  <a:cubicBezTo>
                    <a:pt x="5545" y="698"/>
                    <a:pt x="5545" y="675"/>
                    <a:pt x="5545" y="652"/>
                  </a:cubicBezTo>
                  <a:lnTo>
                    <a:pt x="5213" y="618"/>
                  </a:lnTo>
                  <a:cubicBezTo>
                    <a:pt x="4310" y="503"/>
                    <a:pt x="3076" y="343"/>
                    <a:pt x="1715" y="183"/>
                  </a:cubicBezTo>
                  <a:cubicBezTo>
                    <a:pt x="1121" y="115"/>
                    <a:pt x="561" y="57"/>
                    <a:pt x="35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4420831" y="4459829"/>
              <a:ext cx="5166" cy="59474"/>
            </a:xfrm>
            <a:custGeom>
              <a:rect b="b" l="l" r="r" t="t"/>
              <a:pathLst>
                <a:path extrusionOk="0" h="1727" w="150">
                  <a:moveTo>
                    <a:pt x="92" y="0"/>
                  </a:moveTo>
                  <a:cubicBezTo>
                    <a:pt x="81" y="35"/>
                    <a:pt x="81" y="69"/>
                    <a:pt x="69" y="103"/>
                  </a:cubicBezTo>
                  <a:cubicBezTo>
                    <a:pt x="58" y="206"/>
                    <a:pt x="35" y="309"/>
                    <a:pt x="35" y="412"/>
                  </a:cubicBezTo>
                  <a:cubicBezTo>
                    <a:pt x="1" y="801"/>
                    <a:pt x="12" y="1189"/>
                    <a:pt x="47" y="1578"/>
                  </a:cubicBezTo>
                  <a:cubicBezTo>
                    <a:pt x="47" y="1624"/>
                    <a:pt x="58" y="1669"/>
                    <a:pt x="58" y="1727"/>
                  </a:cubicBezTo>
                  <a:lnTo>
                    <a:pt x="149" y="1727"/>
                  </a:lnTo>
                  <a:cubicBezTo>
                    <a:pt x="149" y="1681"/>
                    <a:pt x="138" y="1624"/>
                    <a:pt x="138" y="1578"/>
                  </a:cubicBezTo>
                  <a:cubicBezTo>
                    <a:pt x="92" y="1201"/>
                    <a:pt x="69" y="801"/>
                    <a:pt x="81" y="412"/>
                  </a:cubicBezTo>
                  <a:cubicBezTo>
                    <a:pt x="81" y="172"/>
                    <a:pt x="104" y="35"/>
                    <a:pt x="104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4651948" y="4371631"/>
              <a:ext cx="25243" cy="112232"/>
            </a:xfrm>
            <a:custGeom>
              <a:rect b="b" l="l" r="r" t="t"/>
              <a:pathLst>
                <a:path extrusionOk="0" h="3259" w="733">
                  <a:moveTo>
                    <a:pt x="0" y="0"/>
                  </a:moveTo>
                  <a:cubicBezTo>
                    <a:pt x="0" y="686"/>
                    <a:pt x="12" y="1269"/>
                    <a:pt x="23" y="1750"/>
                  </a:cubicBezTo>
                  <a:cubicBezTo>
                    <a:pt x="23" y="2230"/>
                    <a:pt x="35" y="2607"/>
                    <a:pt x="35" y="2870"/>
                  </a:cubicBezTo>
                  <a:lnTo>
                    <a:pt x="35" y="3156"/>
                  </a:lnTo>
                  <a:lnTo>
                    <a:pt x="35" y="3259"/>
                  </a:lnTo>
                  <a:cubicBezTo>
                    <a:pt x="35" y="3259"/>
                    <a:pt x="343" y="1978"/>
                    <a:pt x="732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4526764" y="4368876"/>
              <a:ext cx="126386" cy="115400"/>
            </a:xfrm>
            <a:custGeom>
              <a:rect b="b" l="l" r="r" t="t"/>
              <a:pathLst>
                <a:path extrusionOk="0" h="3351" w="3670">
                  <a:moveTo>
                    <a:pt x="0" y="0"/>
                  </a:moveTo>
                  <a:cubicBezTo>
                    <a:pt x="0" y="526"/>
                    <a:pt x="12" y="1006"/>
                    <a:pt x="12" y="1395"/>
                  </a:cubicBezTo>
                  <a:cubicBezTo>
                    <a:pt x="23" y="1887"/>
                    <a:pt x="23" y="2264"/>
                    <a:pt x="34" y="2527"/>
                  </a:cubicBezTo>
                  <a:lnTo>
                    <a:pt x="34" y="2824"/>
                  </a:lnTo>
                  <a:lnTo>
                    <a:pt x="34" y="2893"/>
                  </a:lnTo>
                  <a:cubicBezTo>
                    <a:pt x="800" y="2984"/>
                    <a:pt x="1498" y="3087"/>
                    <a:pt x="2069" y="3179"/>
                  </a:cubicBezTo>
                  <a:lnTo>
                    <a:pt x="2527" y="3224"/>
                  </a:lnTo>
                  <a:lnTo>
                    <a:pt x="3670" y="3350"/>
                  </a:lnTo>
                  <a:lnTo>
                    <a:pt x="3670" y="3247"/>
                  </a:lnTo>
                  <a:cubicBezTo>
                    <a:pt x="3670" y="3190"/>
                    <a:pt x="3658" y="3076"/>
                    <a:pt x="3658" y="2950"/>
                  </a:cubicBezTo>
                  <a:cubicBezTo>
                    <a:pt x="3647" y="2687"/>
                    <a:pt x="3635" y="2310"/>
                    <a:pt x="3624" y="1830"/>
                  </a:cubicBezTo>
                  <a:cubicBezTo>
                    <a:pt x="3601" y="1349"/>
                    <a:pt x="3590" y="766"/>
                    <a:pt x="3578" y="92"/>
                  </a:cubicBezTo>
                  <a:cubicBezTo>
                    <a:pt x="2584" y="69"/>
                    <a:pt x="1360" y="35"/>
                    <a:pt x="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4306288" y="4362953"/>
              <a:ext cx="221674" cy="105551"/>
            </a:xfrm>
            <a:custGeom>
              <a:rect b="b" l="l" r="r" t="t"/>
              <a:pathLst>
                <a:path extrusionOk="0" h="3065" w="6437">
                  <a:moveTo>
                    <a:pt x="0" y="1"/>
                  </a:moveTo>
                  <a:lnTo>
                    <a:pt x="0" y="1"/>
                  </a:lnTo>
                  <a:cubicBezTo>
                    <a:pt x="240" y="1807"/>
                    <a:pt x="309" y="2459"/>
                    <a:pt x="309" y="2459"/>
                  </a:cubicBezTo>
                  <a:lnTo>
                    <a:pt x="503" y="2482"/>
                  </a:lnTo>
                  <a:lnTo>
                    <a:pt x="560" y="2482"/>
                  </a:lnTo>
                  <a:cubicBezTo>
                    <a:pt x="812" y="2493"/>
                    <a:pt x="1178" y="2516"/>
                    <a:pt x="1623" y="2562"/>
                  </a:cubicBezTo>
                  <a:cubicBezTo>
                    <a:pt x="2527" y="2630"/>
                    <a:pt x="3761" y="2745"/>
                    <a:pt x="5122" y="2905"/>
                  </a:cubicBezTo>
                  <a:cubicBezTo>
                    <a:pt x="5579" y="2950"/>
                    <a:pt x="6013" y="3008"/>
                    <a:pt x="6436" y="3065"/>
                  </a:cubicBezTo>
                  <a:lnTo>
                    <a:pt x="6436" y="2996"/>
                  </a:lnTo>
                  <a:cubicBezTo>
                    <a:pt x="6436" y="2928"/>
                    <a:pt x="6425" y="2825"/>
                    <a:pt x="6414" y="2699"/>
                  </a:cubicBezTo>
                  <a:cubicBezTo>
                    <a:pt x="6414" y="2436"/>
                    <a:pt x="6402" y="2059"/>
                    <a:pt x="6379" y="1567"/>
                  </a:cubicBezTo>
                  <a:cubicBezTo>
                    <a:pt x="6368" y="1178"/>
                    <a:pt x="6356" y="698"/>
                    <a:pt x="6345" y="172"/>
                  </a:cubicBezTo>
                  <a:lnTo>
                    <a:pt x="3110" y="92"/>
                  </a:lnTo>
                  <a:lnTo>
                    <a:pt x="1521" y="47"/>
                  </a:lnTo>
                  <a:cubicBezTo>
                    <a:pt x="1521" y="230"/>
                    <a:pt x="1509" y="413"/>
                    <a:pt x="1509" y="573"/>
                  </a:cubicBezTo>
                  <a:cubicBezTo>
                    <a:pt x="1486" y="1053"/>
                    <a:pt x="1463" y="1430"/>
                    <a:pt x="1452" y="1693"/>
                  </a:cubicBezTo>
                  <a:cubicBezTo>
                    <a:pt x="1452" y="1819"/>
                    <a:pt x="1441" y="1910"/>
                    <a:pt x="1441" y="1979"/>
                  </a:cubicBezTo>
                  <a:cubicBezTo>
                    <a:pt x="1441" y="2013"/>
                    <a:pt x="1429" y="2036"/>
                    <a:pt x="1429" y="2070"/>
                  </a:cubicBezTo>
                  <a:lnTo>
                    <a:pt x="1429" y="1979"/>
                  </a:lnTo>
                  <a:lnTo>
                    <a:pt x="1429" y="1693"/>
                  </a:lnTo>
                  <a:cubicBezTo>
                    <a:pt x="1429" y="1430"/>
                    <a:pt x="1452" y="1053"/>
                    <a:pt x="1463" y="573"/>
                  </a:cubicBezTo>
                  <a:cubicBezTo>
                    <a:pt x="1463" y="413"/>
                    <a:pt x="1475" y="230"/>
                    <a:pt x="1486" y="4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4524767" y="4368876"/>
              <a:ext cx="3203" cy="97286"/>
            </a:xfrm>
            <a:custGeom>
              <a:rect b="b" l="l" r="r" t="t"/>
              <a:pathLst>
                <a:path extrusionOk="0" h="2825" w="93">
                  <a:moveTo>
                    <a:pt x="1" y="0"/>
                  </a:moveTo>
                  <a:cubicBezTo>
                    <a:pt x="12" y="526"/>
                    <a:pt x="24" y="1006"/>
                    <a:pt x="35" y="1395"/>
                  </a:cubicBezTo>
                  <a:cubicBezTo>
                    <a:pt x="47" y="1887"/>
                    <a:pt x="58" y="2264"/>
                    <a:pt x="70" y="2527"/>
                  </a:cubicBezTo>
                  <a:cubicBezTo>
                    <a:pt x="70" y="2653"/>
                    <a:pt x="81" y="2756"/>
                    <a:pt x="81" y="2824"/>
                  </a:cubicBezTo>
                  <a:cubicBezTo>
                    <a:pt x="92" y="2744"/>
                    <a:pt x="92" y="2653"/>
                    <a:pt x="92" y="2527"/>
                  </a:cubicBezTo>
                  <a:cubicBezTo>
                    <a:pt x="92" y="2264"/>
                    <a:pt x="81" y="1887"/>
                    <a:pt x="70" y="1395"/>
                  </a:cubicBezTo>
                  <a:cubicBezTo>
                    <a:pt x="70" y="995"/>
                    <a:pt x="58" y="526"/>
                    <a:pt x="4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4649985" y="4372010"/>
              <a:ext cx="3168" cy="108306"/>
            </a:xfrm>
            <a:custGeom>
              <a:rect b="b" l="l" r="r" t="t"/>
              <a:pathLst>
                <a:path extrusionOk="0" h="3145" w="92">
                  <a:moveTo>
                    <a:pt x="0" y="1"/>
                  </a:moveTo>
                  <a:cubicBezTo>
                    <a:pt x="12" y="675"/>
                    <a:pt x="23" y="1258"/>
                    <a:pt x="46" y="1739"/>
                  </a:cubicBezTo>
                  <a:cubicBezTo>
                    <a:pt x="57" y="2219"/>
                    <a:pt x="69" y="2596"/>
                    <a:pt x="80" y="2859"/>
                  </a:cubicBezTo>
                  <a:cubicBezTo>
                    <a:pt x="80" y="2985"/>
                    <a:pt x="80" y="3088"/>
                    <a:pt x="92" y="3145"/>
                  </a:cubicBezTo>
                  <a:cubicBezTo>
                    <a:pt x="92" y="3088"/>
                    <a:pt x="92" y="2985"/>
                    <a:pt x="92" y="2859"/>
                  </a:cubicBezTo>
                  <a:cubicBezTo>
                    <a:pt x="92" y="2596"/>
                    <a:pt x="80" y="2219"/>
                    <a:pt x="80" y="1739"/>
                  </a:cubicBezTo>
                  <a:cubicBezTo>
                    <a:pt x="69" y="1258"/>
                    <a:pt x="57" y="675"/>
                    <a:pt x="5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4355501" y="4364537"/>
              <a:ext cx="3547" cy="69736"/>
            </a:xfrm>
            <a:custGeom>
              <a:rect b="b" l="l" r="r" t="t"/>
              <a:pathLst>
                <a:path extrusionOk="0" h="2025" w="103">
                  <a:moveTo>
                    <a:pt x="57" y="1"/>
                  </a:moveTo>
                  <a:cubicBezTo>
                    <a:pt x="46" y="184"/>
                    <a:pt x="46" y="367"/>
                    <a:pt x="34" y="527"/>
                  </a:cubicBezTo>
                  <a:cubicBezTo>
                    <a:pt x="23" y="1007"/>
                    <a:pt x="12" y="1384"/>
                    <a:pt x="0" y="1647"/>
                  </a:cubicBezTo>
                  <a:lnTo>
                    <a:pt x="0" y="1933"/>
                  </a:lnTo>
                  <a:lnTo>
                    <a:pt x="0" y="2024"/>
                  </a:lnTo>
                  <a:cubicBezTo>
                    <a:pt x="12" y="1990"/>
                    <a:pt x="12" y="1956"/>
                    <a:pt x="12" y="1933"/>
                  </a:cubicBezTo>
                  <a:cubicBezTo>
                    <a:pt x="12" y="1864"/>
                    <a:pt x="23" y="1761"/>
                    <a:pt x="23" y="1647"/>
                  </a:cubicBezTo>
                  <a:cubicBezTo>
                    <a:pt x="34" y="1384"/>
                    <a:pt x="57" y="1007"/>
                    <a:pt x="80" y="527"/>
                  </a:cubicBezTo>
                  <a:cubicBezTo>
                    <a:pt x="80" y="367"/>
                    <a:pt x="92" y="184"/>
                    <a:pt x="10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4305875" y="4359819"/>
              <a:ext cx="371684" cy="12639"/>
            </a:xfrm>
            <a:custGeom>
              <a:rect b="b" l="l" r="r" t="t"/>
              <a:pathLst>
                <a:path extrusionOk="0" h="367" w="10793">
                  <a:moveTo>
                    <a:pt x="1" y="1"/>
                  </a:moveTo>
                  <a:cubicBezTo>
                    <a:pt x="1" y="35"/>
                    <a:pt x="1" y="69"/>
                    <a:pt x="12" y="92"/>
                  </a:cubicBezTo>
                  <a:lnTo>
                    <a:pt x="1498" y="138"/>
                  </a:lnTo>
                  <a:lnTo>
                    <a:pt x="1533" y="138"/>
                  </a:lnTo>
                  <a:lnTo>
                    <a:pt x="3122" y="183"/>
                  </a:lnTo>
                  <a:lnTo>
                    <a:pt x="6357" y="263"/>
                  </a:lnTo>
                  <a:lnTo>
                    <a:pt x="6414" y="263"/>
                  </a:lnTo>
                  <a:cubicBezTo>
                    <a:pt x="7774" y="298"/>
                    <a:pt x="8998" y="321"/>
                    <a:pt x="9992" y="343"/>
                  </a:cubicBezTo>
                  <a:lnTo>
                    <a:pt x="10049" y="343"/>
                  </a:lnTo>
                  <a:lnTo>
                    <a:pt x="10781" y="366"/>
                  </a:lnTo>
                  <a:cubicBezTo>
                    <a:pt x="10781" y="343"/>
                    <a:pt x="10781" y="321"/>
                    <a:pt x="10793" y="309"/>
                  </a:cubicBezTo>
                  <a:lnTo>
                    <a:pt x="10049" y="275"/>
                  </a:lnTo>
                  <a:lnTo>
                    <a:pt x="9992" y="275"/>
                  </a:lnTo>
                  <a:cubicBezTo>
                    <a:pt x="8998" y="252"/>
                    <a:pt x="7774" y="206"/>
                    <a:pt x="6414" y="172"/>
                  </a:cubicBezTo>
                  <a:lnTo>
                    <a:pt x="6357" y="172"/>
                  </a:lnTo>
                  <a:lnTo>
                    <a:pt x="3122" y="81"/>
                  </a:lnTo>
                  <a:lnTo>
                    <a:pt x="1533" y="46"/>
                  </a:lnTo>
                  <a:lnTo>
                    <a:pt x="149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4312177" y="4447327"/>
              <a:ext cx="340174" cy="39706"/>
            </a:xfrm>
            <a:custGeom>
              <a:rect b="b" l="l" r="r" t="t"/>
              <a:pathLst>
                <a:path extrusionOk="0" h="1153" w="9878">
                  <a:moveTo>
                    <a:pt x="52" y="0"/>
                  </a:moveTo>
                  <a:cubicBezTo>
                    <a:pt x="35" y="0"/>
                    <a:pt x="18" y="3"/>
                    <a:pt x="1" y="9"/>
                  </a:cubicBezTo>
                  <a:cubicBezTo>
                    <a:pt x="35" y="9"/>
                    <a:pt x="69" y="20"/>
                    <a:pt x="103" y="20"/>
                  </a:cubicBezTo>
                  <a:lnTo>
                    <a:pt x="389" y="55"/>
                  </a:lnTo>
                  <a:lnTo>
                    <a:pt x="435" y="55"/>
                  </a:lnTo>
                  <a:lnTo>
                    <a:pt x="1441" y="157"/>
                  </a:lnTo>
                  <a:cubicBezTo>
                    <a:pt x="1955" y="226"/>
                    <a:pt x="2561" y="283"/>
                    <a:pt x="3247" y="363"/>
                  </a:cubicBezTo>
                  <a:lnTo>
                    <a:pt x="3259" y="363"/>
                  </a:lnTo>
                  <a:cubicBezTo>
                    <a:pt x="3785" y="420"/>
                    <a:pt x="4356" y="478"/>
                    <a:pt x="4951" y="546"/>
                  </a:cubicBezTo>
                  <a:cubicBezTo>
                    <a:pt x="6311" y="706"/>
                    <a:pt x="7534" y="866"/>
                    <a:pt x="8426" y="981"/>
                  </a:cubicBezTo>
                  <a:lnTo>
                    <a:pt x="8758" y="1015"/>
                  </a:lnTo>
                  <a:lnTo>
                    <a:pt x="9489" y="1118"/>
                  </a:lnTo>
                  <a:lnTo>
                    <a:pt x="9775" y="1152"/>
                  </a:lnTo>
                  <a:lnTo>
                    <a:pt x="9878" y="1152"/>
                  </a:lnTo>
                  <a:cubicBezTo>
                    <a:pt x="9844" y="1129"/>
                    <a:pt x="9809" y="1129"/>
                    <a:pt x="9775" y="1118"/>
                  </a:cubicBezTo>
                  <a:lnTo>
                    <a:pt x="9489" y="1072"/>
                  </a:lnTo>
                  <a:cubicBezTo>
                    <a:pt x="9306" y="1038"/>
                    <a:pt x="9066" y="1003"/>
                    <a:pt x="8758" y="958"/>
                  </a:cubicBezTo>
                  <a:lnTo>
                    <a:pt x="8437" y="901"/>
                  </a:lnTo>
                  <a:lnTo>
                    <a:pt x="8300" y="889"/>
                  </a:lnTo>
                  <a:cubicBezTo>
                    <a:pt x="7729" y="798"/>
                    <a:pt x="7031" y="706"/>
                    <a:pt x="6254" y="603"/>
                  </a:cubicBezTo>
                  <a:cubicBezTo>
                    <a:pt x="5842" y="546"/>
                    <a:pt x="5397" y="489"/>
                    <a:pt x="4951" y="443"/>
                  </a:cubicBezTo>
                  <a:cubicBezTo>
                    <a:pt x="3590" y="283"/>
                    <a:pt x="2344" y="169"/>
                    <a:pt x="1452" y="89"/>
                  </a:cubicBezTo>
                  <a:cubicBezTo>
                    <a:pt x="1007" y="55"/>
                    <a:pt x="641" y="32"/>
                    <a:pt x="389" y="20"/>
                  </a:cubicBezTo>
                  <a:lnTo>
                    <a:pt x="321" y="20"/>
                  </a:lnTo>
                  <a:lnTo>
                    <a:pt x="103" y="9"/>
                  </a:lnTo>
                  <a:cubicBezTo>
                    <a:pt x="86" y="3"/>
                    <a:pt x="69" y="0"/>
                    <a:pt x="5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7" name="Google Shape;1037;p6"/>
          <p:cNvSpPr txBox="1"/>
          <p:nvPr>
            <p:ph idx="2" type="title"/>
          </p:nvPr>
        </p:nvSpPr>
        <p:spPr>
          <a:xfrm>
            <a:off x="5010078" y="1316500"/>
            <a:ext cx="3181800" cy="15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1600"/>
              <a:t>“Una vez se metieron a mi unidad y a pesar de que llame a la </a:t>
            </a:r>
            <a:r>
              <a:rPr lang="es-ES" sz="1600"/>
              <a:t>policía</a:t>
            </a:r>
            <a:r>
              <a:rPr lang="es-ES" sz="1600"/>
              <a:t>, nunca llegaron, </a:t>
            </a:r>
            <a:r>
              <a:rPr lang="es-ES" sz="1600"/>
              <a:t>más</a:t>
            </a:r>
            <a:r>
              <a:rPr lang="es-ES" sz="1600"/>
              <a:t> tarde me comunique al 911 y me dijeron que no ubicaron el domicilio.”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7"/>
          <p:cNvSpPr txBox="1"/>
          <p:nvPr>
            <p:ph type="ctrTitle"/>
          </p:nvPr>
        </p:nvSpPr>
        <p:spPr>
          <a:xfrm>
            <a:off x="4835188" y="2955235"/>
            <a:ext cx="3448122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/>
              <a:t>—SR.MANUEL (Abarrotero)</a:t>
            </a:r>
            <a:endParaRPr/>
          </a:p>
        </p:txBody>
      </p:sp>
      <p:grpSp>
        <p:nvGrpSpPr>
          <p:cNvPr id="1043" name="Google Shape;1043;p7"/>
          <p:cNvGrpSpPr/>
          <p:nvPr/>
        </p:nvGrpSpPr>
        <p:grpSpPr>
          <a:xfrm flipH="1">
            <a:off x="529157" y="1083993"/>
            <a:ext cx="3628160" cy="3658206"/>
            <a:chOff x="3113750" y="2073100"/>
            <a:chExt cx="2499249" cy="2530405"/>
          </a:xfrm>
        </p:grpSpPr>
        <p:grpSp>
          <p:nvGrpSpPr>
            <p:cNvPr id="1044" name="Google Shape;1044;p7"/>
            <p:cNvGrpSpPr/>
            <p:nvPr/>
          </p:nvGrpSpPr>
          <p:grpSpPr>
            <a:xfrm>
              <a:off x="3113750" y="2073100"/>
              <a:ext cx="2499249" cy="2530405"/>
              <a:chOff x="3113750" y="2073100"/>
              <a:chExt cx="2499249" cy="2530405"/>
            </a:xfrm>
          </p:grpSpPr>
          <p:sp>
            <p:nvSpPr>
              <p:cNvPr id="1045" name="Google Shape;1045;p7"/>
              <p:cNvSpPr/>
              <p:nvPr/>
            </p:nvSpPr>
            <p:spPr>
              <a:xfrm>
                <a:off x="3689735" y="2073100"/>
                <a:ext cx="314587" cy="263103"/>
              </a:xfrm>
              <a:custGeom>
                <a:rect b="b" l="l" r="r" t="t"/>
                <a:pathLst>
                  <a:path extrusionOk="0" h="7640" w="9135">
                    <a:moveTo>
                      <a:pt x="1927" y="1"/>
                    </a:moveTo>
                    <a:cubicBezTo>
                      <a:pt x="1401" y="1"/>
                      <a:pt x="885" y="206"/>
                      <a:pt x="526" y="643"/>
                    </a:cubicBezTo>
                    <a:cubicBezTo>
                      <a:pt x="138" y="1123"/>
                      <a:pt x="0" y="1809"/>
                      <a:pt x="58" y="2461"/>
                    </a:cubicBezTo>
                    <a:cubicBezTo>
                      <a:pt x="115" y="3101"/>
                      <a:pt x="263" y="3776"/>
                      <a:pt x="629" y="4267"/>
                    </a:cubicBezTo>
                    <a:cubicBezTo>
                      <a:pt x="1944" y="6016"/>
                      <a:pt x="2698" y="6348"/>
                      <a:pt x="4425" y="7640"/>
                    </a:cubicBezTo>
                    <a:cubicBezTo>
                      <a:pt x="6254" y="6508"/>
                      <a:pt x="6837" y="6233"/>
                      <a:pt x="8300" y="4599"/>
                    </a:cubicBezTo>
                    <a:cubicBezTo>
                      <a:pt x="8700" y="4141"/>
                      <a:pt x="8917" y="3490"/>
                      <a:pt x="9020" y="2850"/>
                    </a:cubicBezTo>
                    <a:cubicBezTo>
                      <a:pt x="9135" y="2221"/>
                      <a:pt x="9066" y="1523"/>
                      <a:pt x="8723" y="1009"/>
                    </a:cubicBezTo>
                    <a:cubicBezTo>
                      <a:pt x="8378" y="488"/>
                      <a:pt x="7809" y="239"/>
                      <a:pt x="7223" y="239"/>
                    </a:cubicBezTo>
                    <a:cubicBezTo>
                      <a:pt x="6820" y="239"/>
                      <a:pt x="6409" y="357"/>
                      <a:pt x="6059" y="586"/>
                    </a:cubicBezTo>
                    <a:cubicBezTo>
                      <a:pt x="5214" y="1146"/>
                      <a:pt x="4802" y="1832"/>
                      <a:pt x="4585" y="2918"/>
                    </a:cubicBezTo>
                    <a:cubicBezTo>
                      <a:pt x="4459" y="1821"/>
                      <a:pt x="4036" y="1089"/>
                      <a:pt x="3236" y="460"/>
                    </a:cubicBezTo>
                    <a:cubicBezTo>
                      <a:pt x="2861" y="160"/>
                      <a:pt x="2390" y="1"/>
                      <a:pt x="19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6" name="Google Shape;1046;p7"/>
              <p:cNvSpPr/>
              <p:nvPr/>
            </p:nvSpPr>
            <p:spPr>
              <a:xfrm>
                <a:off x="3218856" y="2285310"/>
                <a:ext cx="144534" cy="157586"/>
              </a:xfrm>
              <a:custGeom>
                <a:rect b="b" l="l" r="r" t="t"/>
                <a:pathLst>
                  <a:path extrusionOk="0" h="4576" w="4197">
                    <a:moveTo>
                      <a:pt x="1251" y="1"/>
                    </a:moveTo>
                    <a:cubicBezTo>
                      <a:pt x="1115" y="1"/>
                      <a:pt x="978" y="27"/>
                      <a:pt x="847" y="83"/>
                    </a:cubicBezTo>
                    <a:cubicBezTo>
                      <a:pt x="298" y="323"/>
                      <a:pt x="69" y="975"/>
                      <a:pt x="344" y="1500"/>
                    </a:cubicBezTo>
                    <a:cubicBezTo>
                      <a:pt x="515" y="1912"/>
                      <a:pt x="915" y="2175"/>
                      <a:pt x="1350" y="2175"/>
                    </a:cubicBezTo>
                    <a:cubicBezTo>
                      <a:pt x="1" y="3032"/>
                      <a:pt x="767" y="4576"/>
                      <a:pt x="767" y="4576"/>
                    </a:cubicBezTo>
                    <a:lnTo>
                      <a:pt x="4196" y="3078"/>
                    </a:lnTo>
                    <a:cubicBezTo>
                      <a:pt x="4196" y="3078"/>
                      <a:pt x="3701" y="1799"/>
                      <a:pt x="2519" y="1799"/>
                    </a:cubicBezTo>
                    <a:cubicBezTo>
                      <a:pt x="2369" y="1799"/>
                      <a:pt x="2208" y="1820"/>
                      <a:pt x="2036" y="1866"/>
                    </a:cubicBezTo>
                    <a:cubicBezTo>
                      <a:pt x="2333" y="1546"/>
                      <a:pt x="2401" y="1078"/>
                      <a:pt x="2230" y="677"/>
                    </a:cubicBezTo>
                    <a:cubicBezTo>
                      <a:pt x="2074" y="254"/>
                      <a:pt x="1671" y="1"/>
                      <a:pt x="12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7" name="Google Shape;1047;p7"/>
              <p:cNvSpPr/>
              <p:nvPr/>
            </p:nvSpPr>
            <p:spPr>
              <a:xfrm>
                <a:off x="5197214" y="3101951"/>
                <a:ext cx="281148" cy="303153"/>
              </a:xfrm>
              <a:custGeom>
                <a:rect b="b" l="l" r="r" t="t"/>
                <a:pathLst>
                  <a:path extrusionOk="0" h="8803" w="8164">
                    <a:moveTo>
                      <a:pt x="5257" y="0"/>
                    </a:moveTo>
                    <a:cubicBezTo>
                      <a:pt x="4371" y="0"/>
                      <a:pt x="3535" y="625"/>
                      <a:pt x="3259" y="1566"/>
                    </a:cubicBezTo>
                    <a:cubicBezTo>
                      <a:pt x="2996" y="2389"/>
                      <a:pt x="3259" y="3292"/>
                      <a:pt x="3922" y="3853"/>
                    </a:cubicBezTo>
                    <a:cubicBezTo>
                      <a:pt x="3734" y="3827"/>
                      <a:pt x="3554" y="3815"/>
                      <a:pt x="3382" y="3815"/>
                    </a:cubicBezTo>
                    <a:cubicBezTo>
                      <a:pt x="717" y="3815"/>
                      <a:pt x="1" y="6711"/>
                      <a:pt x="1" y="6711"/>
                    </a:cubicBezTo>
                    <a:lnTo>
                      <a:pt x="7043" y="8803"/>
                    </a:lnTo>
                    <a:cubicBezTo>
                      <a:pt x="7043" y="8803"/>
                      <a:pt x="8163" y="5579"/>
                      <a:pt x="5340" y="4276"/>
                    </a:cubicBezTo>
                    <a:cubicBezTo>
                      <a:pt x="6186" y="4161"/>
                      <a:pt x="6894" y="3544"/>
                      <a:pt x="7123" y="2721"/>
                    </a:cubicBezTo>
                    <a:cubicBezTo>
                      <a:pt x="7466" y="1578"/>
                      <a:pt x="6872" y="400"/>
                      <a:pt x="5797" y="80"/>
                    </a:cubicBezTo>
                    <a:cubicBezTo>
                      <a:pt x="5618" y="26"/>
                      <a:pt x="5436" y="0"/>
                      <a:pt x="52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7"/>
              <p:cNvSpPr/>
              <p:nvPr/>
            </p:nvSpPr>
            <p:spPr>
              <a:xfrm>
                <a:off x="3414158" y="4015709"/>
                <a:ext cx="1045660" cy="494522"/>
              </a:xfrm>
              <a:custGeom>
                <a:rect b="b" l="l" r="r" t="t"/>
                <a:pathLst>
                  <a:path extrusionOk="0" h="14360" w="30364">
                    <a:moveTo>
                      <a:pt x="29038" y="1"/>
                    </a:moveTo>
                    <a:lnTo>
                      <a:pt x="1292" y="47"/>
                    </a:lnTo>
                    <a:cubicBezTo>
                      <a:pt x="572" y="47"/>
                      <a:pt x="0" y="630"/>
                      <a:pt x="0" y="1338"/>
                    </a:cubicBezTo>
                    <a:lnTo>
                      <a:pt x="11" y="9878"/>
                    </a:lnTo>
                    <a:cubicBezTo>
                      <a:pt x="11" y="10580"/>
                      <a:pt x="583" y="11159"/>
                      <a:pt x="1283" y="11159"/>
                    </a:cubicBezTo>
                    <a:cubicBezTo>
                      <a:pt x="1290" y="11159"/>
                      <a:pt x="1296" y="11159"/>
                      <a:pt x="1303" y="11159"/>
                    </a:cubicBezTo>
                    <a:lnTo>
                      <a:pt x="25425" y="11124"/>
                    </a:lnTo>
                    <a:lnTo>
                      <a:pt x="28626" y="14360"/>
                    </a:lnTo>
                    <a:lnTo>
                      <a:pt x="28626" y="11124"/>
                    </a:lnTo>
                    <a:lnTo>
                      <a:pt x="29072" y="11124"/>
                    </a:lnTo>
                    <a:cubicBezTo>
                      <a:pt x="29781" y="11124"/>
                      <a:pt x="30364" y="10541"/>
                      <a:pt x="30352" y="9832"/>
                    </a:cubicBezTo>
                    <a:lnTo>
                      <a:pt x="30341" y="1293"/>
                    </a:lnTo>
                    <a:cubicBezTo>
                      <a:pt x="30329" y="584"/>
                      <a:pt x="29746" y="1"/>
                      <a:pt x="290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7"/>
              <p:cNvSpPr/>
              <p:nvPr/>
            </p:nvSpPr>
            <p:spPr>
              <a:xfrm>
                <a:off x="3446805" y="4048391"/>
                <a:ext cx="343755" cy="313037"/>
              </a:xfrm>
              <a:custGeom>
                <a:rect b="b" l="l" r="r" t="t"/>
                <a:pathLst>
                  <a:path extrusionOk="0" h="9090" w="9982">
                    <a:moveTo>
                      <a:pt x="5031" y="1"/>
                    </a:moveTo>
                    <a:cubicBezTo>
                      <a:pt x="2996" y="1"/>
                      <a:pt x="1201" y="1327"/>
                      <a:pt x="607" y="3270"/>
                    </a:cubicBezTo>
                    <a:cubicBezTo>
                      <a:pt x="1" y="5202"/>
                      <a:pt x="733" y="7317"/>
                      <a:pt x="2402" y="8472"/>
                    </a:cubicBezTo>
                    <a:cubicBezTo>
                      <a:pt x="2173" y="7192"/>
                      <a:pt x="2047" y="5900"/>
                      <a:pt x="2036" y="4596"/>
                    </a:cubicBezTo>
                    <a:lnTo>
                      <a:pt x="2013" y="4596"/>
                    </a:lnTo>
                    <a:cubicBezTo>
                      <a:pt x="2024" y="4516"/>
                      <a:pt x="2036" y="4402"/>
                      <a:pt x="2047" y="4288"/>
                    </a:cubicBezTo>
                    <a:cubicBezTo>
                      <a:pt x="2059" y="4139"/>
                      <a:pt x="2070" y="4002"/>
                      <a:pt x="2104" y="3853"/>
                    </a:cubicBezTo>
                    <a:cubicBezTo>
                      <a:pt x="2630" y="1613"/>
                      <a:pt x="4528" y="1167"/>
                      <a:pt x="4917" y="1155"/>
                    </a:cubicBezTo>
                    <a:cubicBezTo>
                      <a:pt x="5044" y="1152"/>
                      <a:pt x="5202" y="1125"/>
                      <a:pt x="5392" y="1125"/>
                    </a:cubicBezTo>
                    <a:cubicBezTo>
                      <a:pt x="5801" y="1125"/>
                      <a:pt x="6359" y="1248"/>
                      <a:pt x="7077" y="1990"/>
                    </a:cubicBezTo>
                    <a:cubicBezTo>
                      <a:pt x="7695" y="2573"/>
                      <a:pt x="7889" y="3476"/>
                      <a:pt x="7592" y="4265"/>
                    </a:cubicBezTo>
                    <a:cubicBezTo>
                      <a:pt x="7603" y="4985"/>
                      <a:pt x="7626" y="5808"/>
                      <a:pt x="7603" y="6311"/>
                    </a:cubicBezTo>
                    <a:cubicBezTo>
                      <a:pt x="7557" y="7374"/>
                      <a:pt x="6506" y="7512"/>
                      <a:pt x="6506" y="7512"/>
                    </a:cubicBezTo>
                    <a:cubicBezTo>
                      <a:pt x="6506" y="7512"/>
                      <a:pt x="6460" y="8438"/>
                      <a:pt x="6437" y="9089"/>
                    </a:cubicBezTo>
                    <a:cubicBezTo>
                      <a:pt x="8621" y="8392"/>
                      <a:pt x="9981" y="6208"/>
                      <a:pt x="9627" y="3945"/>
                    </a:cubicBezTo>
                    <a:cubicBezTo>
                      <a:pt x="9284" y="1681"/>
                      <a:pt x="7329" y="12"/>
                      <a:pt x="5031" y="12"/>
                    </a:cubicBezTo>
                    <a:lnTo>
                      <a:pt x="503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p7"/>
              <p:cNvSpPr/>
              <p:nvPr/>
            </p:nvSpPr>
            <p:spPr>
              <a:xfrm>
                <a:off x="3573987" y="4135796"/>
                <a:ext cx="135064" cy="232660"/>
              </a:xfrm>
              <a:custGeom>
                <a:rect b="b" l="l" r="r" t="t"/>
                <a:pathLst>
                  <a:path extrusionOk="0" h="6756" w="3922">
                    <a:moveTo>
                      <a:pt x="3533" y="1715"/>
                    </a:moveTo>
                    <a:cubicBezTo>
                      <a:pt x="3602" y="1715"/>
                      <a:pt x="3682" y="1750"/>
                      <a:pt x="3739" y="1795"/>
                    </a:cubicBezTo>
                    <a:cubicBezTo>
                      <a:pt x="3784" y="1841"/>
                      <a:pt x="3796" y="1876"/>
                      <a:pt x="3784" y="1876"/>
                    </a:cubicBezTo>
                    <a:cubicBezTo>
                      <a:pt x="3784" y="1876"/>
                      <a:pt x="3784" y="1877"/>
                      <a:pt x="3783" y="1877"/>
                    </a:cubicBezTo>
                    <a:cubicBezTo>
                      <a:pt x="3769" y="1877"/>
                      <a:pt x="3661" y="1807"/>
                      <a:pt x="3533" y="1807"/>
                    </a:cubicBezTo>
                    <a:cubicBezTo>
                      <a:pt x="3523" y="1806"/>
                      <a:pt x="3513" y="1806"/>
                      <a:pt x="3504" y="1806"/>
                    </a:cubicBezTo>
                    <a:cubicBezTo>
                      <a:pt x="3389" y="1806"/>
                      <a:pt x="3305" y="1857"/>
                      <a:pt x="3271" y="1857"/>
                    </a:cubicBezTo>
                    <a:cubicBezTo>
                      <a:pt x="3266" y="1857"/>
                      <a:pt x="3261" y="1856"/>
                      <a:pt x="3259" y="1853"/>
                    </a:cubicBezTo>
                    <a:cubicBezTo>
                      <a:pt x="3247" y="1830"/>
                      <a:pt x="3270" y="1818"/>
                      <a:pt x="3316" y="1784"/>
                    </a:cubicBezTo>
                    <a:cubicBezTo>
                      <a:pt x="3384" y="1738"/>
                      <a:pt x="3453" y="1715"/>
                      <a:pt x="3533" y="1715"/>
                    </a:cubicBezTo>
                    <a:close/>
                    <a:moveTo>
                      <a:pt x="1903" y="1747"/>
                    </a:moveTo>
                    <a:cubicBezTo>
                      <a:pt x="1916" y="1747"/>
                      <a:pt x="1930" y="1748"/>
                      <a:pt x="1944" y="1750"/>
                    </a:cubicBezTo>
                    <a:cubicBezTo>
                      <a:pt x="2012" y="1750"/>
                      <a:pt x="2081" y="1784"/>
                      <a:pt x="2150" y="1830"/>
                    </a:cubicBezTo>
                    <a:cubicBezTo>
                      <a:pt x="2184" y="1864"/>
                      <a:pt x="2207" y="1898"/>
                      <a:pt x="2195" y="1910"/>
                    </a:cubicBezTo>
                    <a:cubicBezTo>
                      <a:pt x="2184" y="1910"/>
                      <a:pt x="2081" y="1841"/>
                      <a:pt x="1932" y="1841"/>
                    </a:cubicBezTo>
                    <a:cubicBezTo>
                      <a:pt x="1923" y="1840"/>
                      <a:pt x="1914" y="1840"/>
                      <a:pt x="1905" y="1840"/>
                    </a:cubicBezTo>
                    <a:cubicBezTo>
                      <a:pt x="1797" y="1840"/>
                      <a:pt x="1708" y="1891"/>
                      <a:pt x="1679" y="1891"/>
                    </a:cubicBezTo>
                    <a:cubicBezTo>
                      <a:pt x="1674" y="1891"/>
                      <a:pt x="1671" y="1890"/>
                      <a:pt x="1670" y="1887"/>
                    </a:cubicBezTo>
                    <a:cubicBezTo>
                      <a:pt x="1658" y="1864"/>
                      <a:pt x="1681" y="1841"/>
                      <a:pt x="1727" y="1807"/>
                    </a:cubicBezTo>
                    <a:cubicBezTo>
                      <a:pt x="1774" y="1769"/>
                      <a:pt x="1837" y="1747"/>
                      <a:pt x="1903" y="1747"/>
                    </a:cubicBezTo>
                    <a:close/>
                    <a:moveTo>
                      <a:pt x="3518" y="1883"/>
                    </a:moveTo>
                    <a:cubicBezTo>
                      <a:pt x="3589" y="1883"/>
                      <a:pt x="3659" y="1941"/>
                      <a:pt x="3659" y="2024"/>
                    </a:cubicBezTo>
                    <a:cubicBezTo>
                      <a:pt x="3670" y="2104"/>
                      <a:pt x="3602" y="2161"/>
                      <a:pt x="3533" y="2173"/>
                    </a:cubicBezTo>
                    <a:cubicBezTo>
                      <a:pt x="3528" y="2173"/>
                      <a:pt x="3524" y="2173"/>
                      <a:pt x="3519" y="2173"/>
                    </a:cubicBezTo>
                    <a:cubicBezTo>
                      <a:pt x="3391" y="2173"/>
                      <a:pt x="3330" y="2021"/>
                      <a:pt x="3419" y="1933"/>
                    </a:cubicBezTo>
                    <a:cubicBezTo>
                      <a:pt x="3446" y="1898"/>
                      <a:pt x="3482" y="1883"/>
                      <a:pt x="3518" y="1883"/>
                    </a:cubicBezTo>
                    <a:close/>
                    <a:moveTo>
                      <a:pt x="1970" y="1911"/>
                    </a:moveTo>
                    <a:cubicBezTo>
                      <a:pt x="2044" y="1911"/>
                      <a:pt x="2115" y="1967"/>
                      <a:pt x="2115" y="2058"/>
                    </a:cubicBezTo>
                    <a:cubicBezTo>
                      <a:pt x="2115" y="2127"/>
                      <a:pt x="2058" y="2196"/>
                      <a:pt x="1990" y="2196"/>
                    </a:cubicBezTo>
                    <a:cubicBezTo>
                      <a:pt x="1985" y="2196"/>
                      <a:pt x="1980" y="2196"/>
                      <a:pt x="1975" y="2196"/>
                    </a:cubicBezTo>
                    <a:cubicBezTo>
                      <a:pt x="1848" y="2196"/>
                      <a:pt x="1787" y="2055"/>
                      <a:pt x="1864" y="1956"/>
                    </a:cubicBezTo>
                    <a:cubicBezTo>
                      <a:pt x="1894" y="1925"/>
                      <a:pt x="1932" y="1911"/>
                      <a:pt x="1970" y="1911"/>
                    </a:cubicBezTo>
                    <a:close/>
                    <a:moveTo>
                      <a:pt x="2687" y="1853"/>
                    </a:moveTo>
                    <a:lnTo>
                      <a:pt x="2687" y="1853"/>
                    </a:lnTo>
                    <a:cubicBezTo>
                      <a:pt x="2801" y="2104"/>
                      <a:pt x="2904" y="2367"/>
                      <a:pt x="2984" y="2630"/>
                    </a:cubicBezTo>
                    <a:lnTo>
                      <a:pt x="3076" y="2939"/>
                    </a:lnTo>
                    <a:cubicBezTo>
                      <a:pt x="3099" y="2984"/>
                      <a:pt x="3110" y="3042"/>
                      <a:pt x="3099" y="3087"/>
                    </a:cubicBezTo>
                    <a:cubicBezTo>
                      <a:pt x="3087" y="3122"/>
                      <a:pt x="3064" y="3133"/>
                      <a:pt x="3041" y="3144"/>
                    </a:cubicBezTo>
                    <a:cubicBezTo>
                      <a:pt x="3019" y="3144"/>
                      <a:pt x="2996" y="3156"/>
                      <a:pt x="2973" y="3156"/>
                    </a:cubicBezTo>
                    <a:cubicBezTo>
                      <a:pt x="2893" y="3156"/>
                      <a:pt x="2813" y="3156"/>
                      <a:pt x="2733" y="3144"/>
                    </a:cubicBezTo>
                    <a:cubicBezTo>
                      <a:pt x="2813" y="3122"/>
                      <a:pt x="2893" y="3110"/>
                      <a:pt x="2973" y="3110"/>
                    </a:cubicBezTo>
                    <a:cubicBezTo>
                      <a:pt x="3007" y="3110"/>
                      <a:pt x="3041" y="3099"/>
                      <a:pt x="3053" y="3076"/>
                    </a:cubicBezTo>
                    <a:cubicBezTo>
                      <a:pt x="3053" y="3030"/>
                      <a:pt x="3041" y="2996"/>
                      <a:pt x="3030" y="2950"/>
                    </a:cubicBezTo>
                    <a:cubicBezTo>
                      <a:pt x="2996" y="2859"/>
                      <a:pt x="2961" y="2756"/>
                      <a:pt x="2916" y="2653"/>
                    </a:cubicBezTo>
                    <a:cubicBezTo>
                      <a:pt x="2824" y="2390"/>
                      <a:pt x="2744" y="2127"/>
                      <a:pt x="2687" y="1853"/>
                    </a:cubicBezTo>
                    <a:close/>
                    <a:moveTo>
                      <a:pt x="2264" y="3283"/>
                    </a:moveTo>
                    <a:cubicBezTo>
                      <a:pt x="2360" y="3337"/>
                      <a:pt x="2726" y="3522"/>
                      <a:pt x="2947" y="3522"/>
                    </a:cubicBezTo>
                    <a:cubicBezTo>
                      <a:pt x="2952" y="3522"/>
                      <a:pt x="2957" y="3522"/>
                      <a:pt x="2961" y="3522"/>
                    </a:cubicBezTo>
                    <a:lnTo>
                      <a:pt x="2961" y="3522"/>
                    </a:lnTo>
                    <a:cubicBezTo>
                      <a:pt x="2887" y="3637"/>
                      <a:pt x="2766" y="3699"/>
                      <a:pt x="2639" y="3699"/>
                    </a:cubicBezTo>
                    <a:cubicBezTo>
                      <a:pt x="2590" y="3699"/>
                      <a:pt x="2541" y="3690"/>
                      <a:pt x="2493" y="3670"/>
                    </a:cubicBezTo>
                    <a:cubicBezTo>
                      <a:pt x="2322" y="3625"/>
                      <a:pt x="2219" y="3454"/>
                      <a:pt x="2264" y="3283"/>
                    </a:cubicBezTo>
                    <a:close/>
                    <a:moveTo>
                      <a:pt x="1990" y="1"/>
                    </a:moveTo>
                    <a:cubicBezTo>
                      <a:pt x="1715" y="1601"/>
                      <a:pt x="0" y="1807"/>
                      <a:pt x="0" y="1807"/>
                    </a:cubicBezTo>
                    <a:lnTo>
                      <a:pt x="115" y="5705"/>
                    </a:lnTo>
                    <a:lnTo>
                      <a:pt x="172" y="6608"/>
                    </a:lnTo>
                    <a:cubicBezTo>
                      <a:pt x="555" y="6707"/>
                      <a:pt x="947" y="6756"/>
                      <a:pt x="1339" y="6756"/>
                    </a:cubicBezTo>
                    <a:cubicBezTo>
                      <a:pt x="1813" y="6756"/>
                      <a:pt x="2287" y="6684"/>
                      <a:pt x="2744" y="6540"/>
                    </a:cubicBezTo>
                    <a:cubicBezTo>
                      <a:pt x="2756" y="5900"/>
                      <a:pt x="2813" y="4974"/>
                      <a:pt x="2813" y="4974"/>
                    </a:cubicBezTo>
                    <a:lnTo>
                      <a:pt x="2813" y="4974"/>
                    </a:lnTo>
                    <a:lnTo>
                      <a:pt x="2790" y="5237"/>
                    </a:lnTo>
                    <a:cubicBezTo>
                      <a:pt x="2753" y="5239"/>
                      <a:pt x="2717" y="5240"/>
                      <a:pt x="2682" y="5240"/>
                    </a:cubicBezTo>
                    <a:cubicBezTo>
                      <a:pt x="1727" y="5240"/>
                      <a:pt x="1418" y="4516"/>
                      <a:pt x="1418" y="4516"/>
                    </a:cubicBezTo>
                    <a:lnTo>
                      <a:pt x="1418" y="4516"/>
                    </a:lnTo>
                    <a:cubicBezTo>
                      <a:pt x="1830" y="4802"/>
                      <a:pt x="2310" y="4962"/>
                      <a:pt x="2813" y="4974"/>
                    </a:cubicBezTo>
                    <a:cubicBezTo>
                      <a:pt x="2813" y="4974"/>
                      <a:pt x="3864" y="4836"/>
                      <a:pt x="3899" y="3762"/>
                    </a:cubicBezTo>
                    <a:cubicBezTo>
                      <a:pt x="3922" y="3259"/>
                      <a:pt x="3910" y="2447"/>
                      <a:pt x="3887" y="1727"/>
                    </a:cubicBezTo>
                    <a:lnTo>
                      <a:pt x="3716" y="1567"/>
                    </a:lnTo>
                    <a:lnTo>
                      <a:pt x="2184" y="1190"/>
                    </a:lnTo>
                    <a:cubicBezTo>
                      <a:pt x="2298" y="767"/>
                      <a:pt x="2115" y="252"/>
                      <a:pt x="2001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7"/>
              <p:cNvSpPr/>
              <p:nvPr/>
            </p:nvSpPr>
            <p:spPr>
              <a:xfrm>
                <a:off x="3688667" y="4201126"/>
                <a:ext cx="11605" cy="9780"/>
              </a:xfrm>
              <a:custGeom>
                <a:rect b="b" l="l" r="r" t="t"/>
                <a:pathLst>
                  <a:path extrusionOk="0" h="284" w="337">
                    <a:moveTo>
                      <a:pt x="179" y="1"/>
                    </a:moveTo>
                    <a:cubicBezTo>
                      <a:pt x="61" y="1"/>
                      <a:pt x="0" y="153"/>
                      <a:pt x="89" y="241"/>
                    </a:cubicBezTo>
                    <a:cubicBezTo>
                      <a:pt x="117" y="270"/>
                      <a:pt x="153" y="283"/>
                      <a:pt x="188" y="283"/>
                    </a:cubicBezTo>
                    <a:cubicBezTo>
                      <a:pt x="264" y="283"/>
                      <a:pt x="337" y="221"/>
                      <a:pt x="329" y="127"/>
                    </a:cubicBezTo>
                    <a:cubicBezTo>
                      <a:pt x="329" y="59"/>
                      <a:pt x="272" y="1"/>
                      <a:pt x="192" y="1"/>
                    </a:cubicBezTo>
                    <a:cubicBezTo>
                      <a:pt x="187" y="1"/>
                      <a:pt x="183" y="1"/>
                      <a:pt x="179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7"/>
              <p:cNvSpPr/>
              <p:nvPr/>
            </p:nvSpPr>
            <p:spPr>
              <a:xfrm>
                <a:off x="3686188" y="4194858"/>
                <a:ext cx="18941" cy="5682"/>
              </a:xfrm>
              <a:custGeom>
                <a:rect b="b" l="l" r="r" t="t"/>
                <a:pathLst>
                  <a:path extrusionOk="0" h="165" w="550">
                    <a:moveTo>
                      <a:pt x="275" y="0"/>
                    </a:moveTo>
                    <a:cubicBezTo>
                      <a:pt x="195" y="0"/>
                      <a:pt x="126" y="23"/>
                      <a:pt x="58" y="69"/>
                    </a:cubicBezTo>
                    <a:cubicBezTo>
                      <a:pt x="12" y="103"/>
                      <a:pt x="1" y="126"/>
                      <a:pt x="1" y="138"/>
                    </a:cubicBezTo>
                    <a:cubicBezTo>
                      <a:pt x="1" y="139"/>
                      <a:pt x="3" y="139"/>
                      <a:pt x="5" y="139"/>
                    </a:cubicBezTo>
                    <a:cubicBezTo>
                      <a:pt x="28" y="139"/>
                      <a:pt x="120" y="91"/>
                      <a:pt x="241" y="91"/>
                    </a:cubicBezTo>
                    <a:cubicBezTo>
                      <a:pt x="252" y="91"/>
                      <a:pt x="263" y="91"/>
                      <a:pt x="275" y="92"/>
                    </a:cubicBezTo>
                    <a:cubicBezTo>
                      <a:pt x="397" y="92"/>
                      <a:pt x="492" y="164"/>
                      <a:pt x="519" y="164"/>
                    </a:cubicBezTo>
                    <a:cubicBezTo>
                      <a:pt x="523" y="164"/>
                      <a:pt x="525" y="163"/>
                      <a:pt x="526" y="161"/>
                    </a:cubicBezTo>
                    <a:cubicBezTo>
                      <a:pt x="549" y="149"/>
                      <a:pt x="526" y="126"/>
                      <a:pt x="481" y="80"/>
                    </a:cubicBezTo>
                    <a:cubicBezTo>
                      <a:pt x="424" y="35"/>
                      <a:pt x="344" y="0"/>
                      <a:pt x="27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p7"/>
              <p:cNvSpPr/>
              <p:nvPr/>
            </p:nvSpPr>
            <p:spPr>
              <a:xfrm>
                <a:off x="3635391" y="4201953"/>
                <a:ext cx="11743" cy="10056"/>
              </a:xfrm>
              <a:custGeom>
                <a:rect b="b" l="l" r="r" t="t"/>
                <a:pathLst>
                  <a:path extrusionOk="0" h="292" w="341">
                    <a:moveTo>
                      <a:pt x="195" y="0"/>
                    </a:moveTo>
                    <a:cubicBezTo>
                      <a:pt x="58" y="0"/>
                      <a:pt x="1" y="160"/>
                      <a:pt x="92" y="252"/>
                    </a:cubicBezTo>
                    <a:cubicBezTo>
                      <a:pt x="120" y="279"/>
                      <a:pt x="153" y="291"/>
                      <a:pt x="187" y="291"/>
                    </a:cubicBezTo>
                    <a:cubicBezTo>
                      <a:pt x="264" y="291"/>
                      <a:pt x="340" y="226"/>
                      <a:pt x="332" y="137"/>
                    </a:cubicBezTo>
                    <a:cubicBezTo>
                      <a:pt x="332" y="57"/>
                      <a:pt x="264" y="0"/>
                      <a:pt x="19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7"/>
              <p:cNvSpPr/>
              <p:nvPr/>
            </p:nvSpPr>
            <p:spPr>
              <a:xfrm>
                <a:off x="3631086" y="4196029"/>
                <a:ext cx="19319" cy="5682"/>
              </a:xfrm>
              <a:custGeom>
                <a:rect b="b" l="l" r="r" t="t"/>
                <a:pathLst>
                  <a:path extrusionOk="0" h="165" w="561">
                    <a:moveTo>
                      <a:pt x="286" y="1"/>
                    </a:moveTo>
                    <a:cubicBezTo>
                      <a:pt x="206" y="1"/>
                      <a:pt x="126" y="24"/>
                      <a:pt x="69" y="69"/>
                    </a:cubicBezTo>
                    <a:cubicBezTo>
                      <a:pt x="23" y="104"/>
                      <a:pt x="0" y="138"/>
                      <a:pt x="12" y="138"/>
                    </a:cubicBezTo>
                    <a:cubicBezTo>
                      <a:pt x="12" y="139"/>
                      <a:pt x="14" y="139"/>
                      <a:pt x="16" y="139"/>
                    </a:cubicBezTo>
                    <a:cubicBezTo>
                      <a:pt x="39" y="139"/>
                      <a:pt x="131" y="91"/>
                      <a:pt x="243" y="91"/>
                    </a:cubicBezTo>
                    <a:cubicBezTo>
                      <a:pt x="253" y="91"/>
                      <a:pt x="264" y="91"/>
                      <a:pt x="274" y="92"/>
                    </a:cubicBezTo>
                    <a:cubicBezTo>
                      <a:pt x="407" y="92"/>
                      <a:pt x="503" y="164"/>
                      <a:pt x="530" y="164"/>
                    </a:cubicBezTo>
                    <a:cubicBezTo>
                      <a:pt x="534" y="164"/>
                      <a:pt x="536" y="163"/>
                      <a:pt x="537" y="161"/>
                    </a:cubicBezTo>
                    <a:cubicBezTo>
                      <a:pt x="560" y="149"/>
                      <a:pt x="526" y="127"/>
                      <a:pt x="492" y="81"/>
                    </a:cubicBezTo>
                    <a:cubicBezTo>
                      <a:pt x="423" y="35"/>
                      <a:pt x="354" y="12"/>
                      <a:pt x="28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7"/>
              <p:cNvSpPr/>
              <p:nvPr/>
            </p:nvSpPr>
            <p:spPr>
              <a:xfrm>
                <a:off x="3666489" y="4199576"/>
                <a:ext cx="14601" cy="44907"/>
              </a:xfrm>
              <a:custGeom>
                <a:rect b="b" l="l" r="r" t="t"/>
                <a:pathLst>
                  <a:path extrusionOk="0" h="1304" w="424">
                    <a:moveTo>
                      <a:pt x="1" y="1"/>
                    </a:moveTo>
                    <a:lnTo>
                      <a:pt x="1" y="1"/>
                    </a:lnTo>
                    <a:cubicBezTo>
                      <a:pt x="58" y="275"/>
                      <a:pt x="138" y="538"/>
                      <a:pt x="241" y="801"/>
                    </a:cubicBezTo>
                    <a:cubicBezTo>
                      <a:pt x="275" y="904"/>
                      <a:pt x="310" y="1007"/>
                      <a:pt x="344" y="1098"/>
                    </a:cubicBezTo>
                    <a:cubicBezTo>
                      <a:pt x="355" y="1144"/>
                      <a:pt x="367" y="1178"/>
                      <a:pt x="367" y="1224"/>
                    </a:cubicBezTo>
                    <a:cubicBezTo>
                      <a:pt x="355" y="1247"/>
                      <a:pt x="321" y="1258"/>
                      <a:pt x="287" y="1258"/>
                    </a:cubicBezTo>
                    <a:cubicBezTo>
                      <a:pt x="207" y="1258"/>
                      <a:pt x="127" y="1270"/>
                      <a:pt x="47" y="1292"/>
                    </a:cubicBezTo>
                    <a:cubicBezTo>
                      <a:pt x="127" y="1304"/>
                      <a:pt x="207" y="1304"/>
                      <a:pt x="287" y="1304"/>
                    </a:cubicBezTo>
                    <a:cubicBezTo>
                      <a:pt x="310" y="1304"/>
                      <a:pt x="333" y="1292"/>
                      <a:pt x="355" y="1292"/>
                    </a:cubicBezTo>
                    <a:cubicBezTo>
                      <a:pt x="378" y="1281"/>
                      <a:pt x="401" y="1270"/>
                      <a:pt x="413" y="1235"/>
                    </a:cubicBezTo>
                    <a:cubicBezTo>
                      <a:pt x="424" y="1190"/>
                      <a:pt x="413" y="1132"/>
                      <a:pt x="390" y="1087"/>
                    </a:cubicBezTo>
                    <a:lnTo>
                      <a:pt x="298" y="778"/>
                    </a:lnTo>
                    <a:cubicBezTo>
                      <a:pt x="218" y="515"/>
                      <a:pt x="115" y="252"/>
                      <a:pt x="1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p7"/>
              <p:cNvSpPr/>
              <p:nvPr/>
            </p:nvSpPr>
            <p:spPr>
              <a:xfrm>
                <a:off x="3650750" y="4248651"/>
                <a:ext cx="25243" cy="14567"/>
              </a:xfrm>
              <a:custGeom>
                <a:rect b="b" l="l" r="r" t="t"/>
                <a:pathLst>
                  <a:path extrusionOk="0" h="423" w="733">
                    <a:moveTo>
                      <a:pt x="10" y="0"/>
                    </a:moveTo>
                    <a:cubicBezTo>
                      <a:pt x="9" y="0"/>
                      <a:pt x="17" y="5"/>
                      <a:pt x="35" y="16"/>
                    </a:cubicBezTo>
                    <a:cubicBezTo>
                      <a:pt x="1" y="188"/>
                      <a:pt x="92" y="348"/>
                      <a:pt x="264" y="393"/>
                    </a:cubicBezTo>
                    <a:cubicBezTo>
                      <a:pt x="312" y="413"/>
                      <a:pt x="363" y="422"/>
                      <a:pt x="412" y="422"/>
                    </a:cubicBezTo>
                    <a:cubicBezTo>
                      <a:pt x="538" y="422"/>
                      <a:pt x="659" y="363"/>
                      <a:pt x="732" y="256"/>
                    </a:cubicBezTo>
                    <a:cubicBezTo>
                      <a:pt x="481" y="256"/>
                      <a:pt x="18" y="0"/>
                      <a:pt x="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p7"/>
              <p:cNvSpPr/>
              <p:nvPr/>
            </p:nvSpPr>
            <p:spPr>
              <a:xfrm>
                <a:off x="3622821" y="4291321"/>
                <a:ext cx="48040" cy="24933"/>
              </a:xfrm>
              <a:custGeom>
                <a:rect b="b" l="l" r="r" t="t"/>
                <a:pathLst>
                  <a:path extrusionOk="0" h="724" w="1395">
                    <a:moveTo>
                      <a:pt x="0" y="0"/>
                    </a:moveTo>
                    <a:cubicBezTo>
                      <a:pt x="0" y="0"/>
                      <a:pt x="309" y="724"/>
                      <a:pt x="1264" y="724"/>
                    </a:cubicBezTo>
                    <a:cubicBezTo>
                      <a:pt x="1299" y="724"/>
                      <a:pt x="1335" y="723"/>
                      <a:pt x="1372" y="721"/>
                    </a:cubicBezTo>
                    <a:lnTo>
                      <a:pt x="1395" y="458"/>
                    </a:lnTo>
                    <a:cubicBezTo>
                      <a:pt x="892" y="435"/>
                      <a:pt x="412" y="286"/>
                      <a:pt x="0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7"/>
              <p:cNvSpPr/>
              <p:nvPr/>
            </p:nvSpPr>
            <p:spPr>
              <a:xfrm>
                <a:off x="3516096" y="4087135"/>
                <a:ext cx="202424" cy="275466"/>
              </a:xfrm>
              <a:custGeom>
                <a:rect b="b" l="l" r="r" t="t"/>
                <a:pathLst>
                  <a:path extrusionOk="0" h="7999" w="5878">
                    <a:moveTo>
                      <a:pt x="3374" y="0"/>
                    </a:moveTo>
                    <a:cubicBezTo>
                      <a:pt x="3183" y="0"/>
                      <a:pt x="3024" y="27"/>
                      <a:pt x="2893" y="30"/>
                    </a:cubicBezTo>
                    <a:cubicBezTo>
                      <a:pt x="2516" y="30"/>
                      <a:pt x="607" y="488"/>
                      <a:pt x="92" y="2728"/>
                    </a:cubicBezTo>
                    <a:cubicBezTo>
                      <a:pt x="58" y="2866"/>
                      <a:pt x="47" y="3014"/>
                      <a:pt x="35" y="3151"/>
                    </a:cubicBezTo>
                    <a:cubicBezTo>
                      <a:pt x="24" y="3277"/>
                      <a:pt x="12" y="3391"/>
                      <a:pt x="1" y="3471"/>
                    </a:cubicBezTo>
                    <a:lnTo>
                      <a:pt x="24" y="3471"/>
                    </a:lnTo>
                    <a:cubicBezTo>
                      <a:pt x="35" y="4763"/>
                      <a:pt x="150" y="6055"/>
                      <a:pt x="390" y="7335"/>
                    </a:cubicBezTo>
                    <a:cubicBezTo>
                      <a:pt x="824" y="7633"/>
                      <a:pt x="1304" y="7861"/>
                      <a:pt x="1819" y="7999"/>
                    </a:cubicBezTo>
                    <a:lnTo>
                      <a:pt x="1796" y="7118"/>
                    </a:lnTo>
                    <a:lnTo>
                      <a:pt x="1681" y="3220"/>
                    </a:lnTo>
                    <a:cubicBezTo>
                      <a:pt x="1681" y="3220"/>
                      <a:pt x="3396" y="3014"/>
                      <a:pt x="3671" y="1414"/>
                    </a:cubicBezTo>
                    <a:lnTo>
                      <a:pt x="3682" y="1414"/>
                    </a:lnTo>
                    <a:cubicBezTo>
                      <a:pt x="3796" y="1665"/>
                      <a:pt x="3968" y="2180"/>
                      <a:pt x="3865" y="2603"/>
                    </a:cubicBezTo>
                    <a:lnTo>
                      <a:pt x="5397" y="2980"/>
                    </a:lnTo>
                    <a:lnTo>
                      <a:pt x="5568" y="3140"/>
                    </a:lnTo>
                    <a:cubicBezTo>
                      <a:pt x="5877" y="2340"/>
                      <a:pt x="5671" y="1448"/>
                      <a:pt x="5065" y="865"/>
                    </a:cubicBezTo>
                    <a:cubicBezTo>
                      <a:pt x="4339" y="123"/>
                      <a:pt x="3784" y="0"/>
                      <a:pt x="3374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7"/>
              <p:cNvSpPr/>
              <p:nvPr/>
            </p:nvSpPr>
            <p:spPr>
              <a:xfrm>
                <a:off x="3838544" y="4128323"/>
                <a:ext cx="502409" cy="28755"/>
              </a:xfrm>
              <a:custGeom>
                <a:rect b="b" l="l" r="r" t="t"/>
                <a:pathLst>
                  <a:path extrusionOk="0" h="835" w="14589">
                    <a:moveTo>
                      <a:pt x="14588" y="0"/>
                    </a:moveTo>
                    <a:lnTo>
                      <a:pt x="1" y="23"/>
                    </a:lnTo>
                    <a:lnTo>
                      <a:pt x="1" y="835"/>
                    </a:lnTo>
                    <a:lnTo>
                      <a:pt x="14588" y="801"/>
                    </a:lnTo>
                    <a:lnTo>
                      <a:pt x="14588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7"/>
              <p:cNvSpPr/>
              <p:nvPr/>
            </p:nvSpPr>
            <p:spPr>
              <a:xfrm>
                <a:off x="3838544" y="4199576"/>
                <a:ext cx="502788" cy="28376"/>
              </a:xfrm>
              <a:custGeom>
                <a:rect b="b" l="l" r="r" t="t"/>
                <a:pathLst>
                  <a:path extrusionOk="0" h="824" w="14600">
                    <a:moveTo>
                      <a:pt x="14588" y="1"/>
                    </a:moveTo>
                    <a:lnTo>
                      <a:pt x="1" y="24"/>
                    </a:lnTo>
                    <a:lnTo>
                      <a:pt x="1" y="824"/>
                    </a:lnTo>
                    <a:lnTo>
                      <a:pt x="14600" y="801"/>
                    </a:lnTo>
                    <a:lnTo>
                      <a:pt x="14588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7"/>
              <p:cNvSpPr/>
              <p:nvPr/>
            </p:nvSpPr>
            <p:spPr>
              <a:xfrm>
                <a:off x="4092115" y="4268867"/>
                <a:ext cx="249224" cy="27998"/>
              </a:xfrm>
              <a:custGeom>
                <a:rect b="b" l="l" r="r" t="t"/>
                <a:pathLst>
                  <a:path extrusionOk="0" h="813" w="7237">
                    <a:moveTo>
                      <a:pt x="7237" y="1"/>
                    </a:moveTo>
                    <a:lnTo>
                      <a:pt x="0" y="12"/>
                    </a:lnTo>
                    <a:lnTo>
                      <a:pt x="0" y="812"/>
                    </a:lnTo>
                    <a:lnTo>
                      <a:pt x="7237" y="801"/>
                    </a:lnTo>
                    <a:lnTo>
                      <a:pt x="723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7"/>
              <p:cNvSpPr/>
              <p:nvPr/>
            </p:nvSpPr>
            <p:spPr>
              <a:xfrm>
                <a:off x="5111806" y="2940125"/>
                <a:ext cx="102761" cy="88608"/>
              </a:xfrm>
              <a:custGeom>
                <a:rect b="b" l="l" r="r" t="t"/>
                <a:pathLst>
                  <a:path extrusionOk="0" h="2573" w="2984">
                    <a:moveTo>
                      <a:pt x="2330" y="1"/>
                    </a:moveTo>
                    <a:cubicBezTo>
                      <a:pt x="2159" y="1"/>
                      <a:pt x="1988" y="70"/>
                      <a:pt x="1864" y="206"/>
                    </a:cubicBezTo>
                    <a:cubicBezTo>
                      <a:pt x="1635" y="423"/>
                      <a:pt x="1521" y="732"/>
                      <a:pt x="1543" y="1052"/>
                    </a:cubicBezTo>
                    <a:cubicBezTo>
                      <a:pt x="1452" y="744"/>
                      <a:pt x="1235" y="492"/>
                      <a:pt x="949" y="366"/>
                    </a:cubicBezTo>
                    <a:cubicBezTo>
                      <a:pt x="852" y="316"/>
                      <a:pt x="748" y="292"/>
                      <a:pt x="645" y="292"/>
                    </a:cubicBezTo>
                    <a:cubicBezTo>
                      <a:pt x="423" y="292"/>
                      <a:pt x="209" y="406"/>
                      <a:pt x="92" y="618"/>
                    </a:cubicBezTo>
                    <a:cubicBezTo>
                      <a:pt x="12" y="801"/>
                      <a:pt x="0" y="1029"/>
                      <a:pt x="69" y="1224"/>
                    </a:cubicBezTo>
                    <a:cubicBezTo>
                      <a:pt x="126" y="1429"/>
                      <a:pt x="229" y="1612"/>
                      <a:pt x="389" y="1761"/>
                    </a:cubicBezTo>
                    <a:cubicBezTo>
                      <a:pt x="926" y="2230"/>
                      <a:pt x="1189" y="2287"/>
                      <a:pt x="1841" y="2573"/>
                    </a:cubicBezTo>
                    <a:cubicBezTo>
                      <a:pt x="2344" y="2081"/>
                      <a:pt x="2504" y="1955"/>
                      <a:pt x="2858" y="1327"/>
                    </a:cubicBezTo>
                    <a:cubicBezTo>
                      <a:pt x="2950" y="1144"/>
                      <a:pt x="2984" y="926"/>
                      <a:pt x="2961" y="721"/>
                    </a:cubicBezTo>
                    <a:cubicBezTo>
                      <a:pt x="2961" y="503"/>
                      <a:pt x="2881" y="309"/>
                      <a:pt x="2732" y="149"/>
                    </a:cubicBezTo>
                    <a:cubicBezTo>
                      <a:pt x="2617" y="50"/>
                      <a:pt x="2474" y="1"/>
                      <a:pt x="2330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7"/>
              <p:cNvSpPr/>
              <p:nvPr/>
            </p:nvSpPr>
            <p:spPr>
              <a:xfrm>
                <a:off x="3677130" y="2389315"/>
                <a:ext cx="53585" cy="50830"/>
              </a:xfrm>
              <a:custGeom>
                <a:rect b="b" l="l" r="r" t="t"/>
                <a:pathLst>
                  <a:path extrusionOk="0" h="1476" w="1556">
                    <a:moveTo>
                      <a:pt x="778" y="1"/>
                    </a:moveTo>
                    <a:lnTo>
                      <a:pt x="538" y="493"/>
                    </a:lnTo>
                    <a:lnTo>
                      <a:pt x="1" y="573"/>
                    </a:lnTo>
                    <a:lnTo>
                      <a:pt x="389" y="950"/>
                    </a:lnTo>
                    <a:lnTo>
                      <a:pt x="298" y="1476"/>
                    </a:lnTo>
                    <a:lnTo>
                      <a:pt x="778" y="1236"/>
                    </a:lnTo>
                    <a:lnTo>
                      <a:pt x="1258" y="1476"/>
                    </a:lnTo>
                    <a:lnTo>
                      <a:pt x="1167" y="950"/>
                    </a:lnTo>
                    <a:lnTo>
                      <a:pt x="1555" y="573"/>
                    </a:lnTo>
                    <a:lnTo>
                      <a:pt x="1018" y="493"/>
                    </a:lnTo>
                    <a:lnTo>
                      <a:pt x="778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7"/>
              <p:cNvSpPr/>
              <p:nvPr/>
            </p:nvSpPr>
            <p:spPr>
              <a:xfrm>
                <a:off x="3348793" y="2785392"/>
                <a:ext cx="96873" cy="91776"/>
              </a:xfrm>
              <a:custGeom>
                <a:rect b="b" l="l" r="r" t="t"/>
                <a:pathLst>
                  <a:path extrusionOk="0" h="2665" w="2813">
                    <a:moveTo>
                      <a:pt x="1406" y="1"/>
                    </a:moveTo>
                    <a:lnTo>
                      <a:pt x="972" y="881"/>
                    </a:lnTo>
                    <a:lnTo>
                      <a:pt x="0" y="1018"/>
                    </a:lnTo>
                    <a:lnTo>
                      <a:pt x="709" y="1704"/>
                    </a:lnTo>
                    <a:lnTo>
                      <a:pt x="538" y="2664"/>
                    </a:lnTo>
                    <a:lnTo>
                      <a:pt x="538" y="2664"/>
                    </a:lnTo>
                    <a:lnTo>
                      <a:pt x="1406" y="2207"/>
                    </a:lnTo>
                    <a:lnTo>
                      <a:pt x="2275" y="2664"/>
                    </a:lnTo>
                    <a:lnTo>
                      <a:pt x="2275" y="2664"/>
                    </a:lnTo>
                    <a:lnTo>
                      <a:pt x="2115" y="1704"/>
                    </a:lnTo>
                    <a:lnTo>
                      <a:pt x="2813" y="1018"/>
                    </a:lnTo>
                    <a:lnTo>
                      <a:pt x="1841" y="881"/>
                    </a:lnTo>
                    <a:lnTo>
                      <a:pt x="14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7"/>
              <p:cNvSpPr/>
              <p:nvPr/>
            </p:nvSpPr>
            <p:spPr>
              <a:xfrm>
                <a:off x="3596820" y="2805883"/>
                <a:ext cx="26792" cy="25622"/>
              </a:xfrm>
              <a:custGeom>
                <a:rect b="b" l="l" r="r" t="t"/>
                <a:pathLst>
                  <a:path extrusionOk="0" h="744" w="778">
                    <a:moveTo>
                      <a:pt x="389" y="0"/>
                    </a:moveTo>
                    <a:lnTo>
                      <a:pt x="275" y="240"/>
                    </a:lnTo>
                    <a:lnTo>
                      <a:pt x="1" y="286"/>
                    </a:lnTo>
                    <a:lnTo>
                      <a:pt x="195" y="469"/>
                    </a:lnTo>
                    <a:lnTo>
                      <a:pt x="149" y="743"/>
                    </a:lnTo>
                    <a:lnTo>
                      <a:pt x="149" y="743"/>
                    </a:lnTo>
                    <a:lnTo>
                      <a:pt x="389" y="617"/>
                    </a:lnTo>
                    <a:lnTo>
                      <a:pt x="629" y="743"/>
                    </a:lnTo>
                    <a:lnTo>
                      <a:pt x="584" y="469"/>
                    </a:lnTo>
                    <a:lnTo>
                      <a:pt x="778" y="286"/>
                    </a:lnTo>
                    <a:lnTo>
                      <a:pt x="515" y="240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7"/>
              <p:cNvSpPr/>
              <p:nvPr/>
            </p:nvSpPr>
            <p:spPr>
              <a:xfrm>
                <a:off x="4839742" y="3472682"/>
                <a:ext cx="704729" cy="908978"/>
              </a:xfrm>
              <a:custGeom>
                <a:rect b="b" l="l" r="r" t="t"/>
                <a:pathLst>
                  <a:path extrusionOk="0" h="26395" w="20464">
                    <a:moveTo>
                      <a:pt x="17918" y="1"/>
                    </a:moveTo>
                    <a:cubicBezTo>
                      <a:pt x="17875" y="1"/>
                      <a:pt x="17832" y="2"/>
                      <a:pt x="17789" y="4"/>
                    </a:cubicBezTo>
                    <a:cubicBezTo>
                      <a:pt x="16760" y="61"/>
                      <a:pt x="15823" y="690"/>
                      <a:pt x="15137" y="1490"/>
                    </a:cubicBezTo>
                    <a:cubicBezTo>
                      <a:pt x="14462" y="2290"/>
                      <a:pt x="13993" y="3251"/>
                      <a:pt x="13525" y="4188"/>
                    </a:cubicBezTo>
                    <a:cubicBezTo>
                      <a:pt x="13045" y="5126"/>
                      <a:pt x="12542" y="6074"/>
                      <a:pt x="11787" y="6806"/>
                    </a:cubicBezTo>
                    <a:cubicBezTo>
                      <a:pt x="11603" y="6981"/>
                      <a:pt x="11369" y="7155"/>
                      <a:pt x="11128" y="7155"/>
                    </a:cubicBezTo>
                    <a:cubicBezTo>
                      <a:pt x="11085" y="7155"/>
                      <a:pt x="11042" y="7150"/>
                      <a:pt x="10998" y="7138"/>
                    </a:cubicBezTo>
                    <a:cubicBezTo>
                      <a:pt x="10712" y="7058"/>
                      <a:pt x="10564" y="6726"/>
                      <a:pt x="10552" y="6429"/>
                    </a:cubicBezTo>
                    <a:cubicBezTo>
                      <a:pt x="10530" y="6120"/>
                      <a:pt x="10587" y="5812"/>
                      <a:pt x="10530" y="5526"/>
                    </a:cubicBezTo>
                    <a:cubicBezTo>
                      <a:pt x="10406" y="4938"/>
                      <a:pt x="9795" y="4562"/>
                      <a:pt x="9199" y="4562"/>
                    </a:cubicBezTo>
                    <a:cubicBezTo>
                      <a:pt x="9076" y="4562"/>
                      <a:pt x="8954" y="4578"/>
                      <a:pt x="8838" y="4611"/>
                    </a:cubicBezTo>
                    <a:cubicBezTo>
                      <a:pt x="8152" y="4794"/>
                      <a:pt x="7649" y="5434"/>
                      <a:pt x="7420" y="6132"/>
                    </a:cubicBezTo>
                    <a:cubicBezTo>
                      <a:pt x="7203" y="6818"/>
                      <a:pt x="7203" y="7561"/>
                      <a:pt x="7203" y="8281"/>
                    </a:cubicBezTo>
                    <a:lnTo>
                      <a:pt x="7226" y="12339"/>
                    </a:lnTo>
                    <a:cubicBezTo>
                      <a:pt x="7237" y="13059"/>
                      <a:pt x="7157" y="13928"/>
                      <a:pt x="6528" y="14271"/>
                    </a:cubicBezTo>
                    <a:cubicBezTo>
                      <a:pt x="6357" y="14370"/>
                      <a:pt x="6170" y="14410"/>
                      <a:pt x="5979" y="14410"/>
                    </a:cubicBezTo>
                    <a:cubicBezTo>
                      <a:pt x="5658" y="14410"/>
                      <a:pt x="5324" y="14296"/>
                      <a:pt x="5031" y="14146"/>
                    </a:cubicBezTo>
                    <a:cubicBezTo>
                      <a:pt x="4322" y="13768"/>
                      <a:pt x="3727" y="13197"/>
                      <a:pt x="3316" y="12511"/>
                    </a:cubicBezTo>
                    <a:cubicBezTo>
                      <a:pt x="3019" y="11985"/>
                      <a:pt x="2779" y="11356"/>
                      <a:pt x="2241" y="11105"/>
                    </a:cubicBezTo>
                    <a:cubicBezTo>
                      <a:pt x="2094" y="11035"/>
                      <a:pt x="1938" y="11003"/>
                      <a:pt x="1780" y="11003"/>
                    </a:cubicBezTo>
                    <a:cubicBezTo>
                      <a:pt x="1242" y="11003"/>
                      <a:pt x="692" y="11375"/>
                      <a:pt x="435" y="11871"/>
                    </a:cubicBezTo>
                    <a:cubicBezTo>
                      <a:pt x="92" y="12522"/>
                      <a:pt x="172" y="13288"/>
                      <a:pt x="149" y="14020"/>
                    </a:cubicBezTo>
                    <a:cubicBezTo>
                      <a:pt x="1" y="18387"/>
                      <a:pt x="847" y="23245"/>
                      <a:pt x="4596" y="25863"/>
                    </a:cubicBezTo>
                    <a:cubicBezTo>
                      <a:pt x="5607" y="26230"/>
                      <a:pt x="6587" y="26394"/>
                      <a:pt x="7564" y="26394"/>
                    </a:cubicBezTo>
                    <a:cubicBezTo>
                      <a:pt x="8808" y="26394"/>
                      <a:pt x="10048" y="26129"/>
                      <a:pt x="11341" y="25680"/>
                    </a:cubicBezTo>
                    <a:cubicBezTo>
                      <a:pt x="13662" y="24880"/>
                      <a:pt x="15708" y="23371"/>
                      <a:pt x="17297" y="21496"/>
                    </a:cubicBezTo>
                    <a:cubicBezTo>
                      <a:pt x="17755" y="20959"/>
                      <a:pt x="18189" y="20376"/>
                      <a:pt x="18395" y="19702"/>
                    </a:cubicBezTo>
                    <a:cubicBezTo>
                      <a:pt x="18612" y="19027"/>
                      <a:pt x="18578" y="18250"/>
                      <a:pt x="18155" y="17678"/>
                    </a:cubicBezTo>
                    <a:cubicBezTo>
                      <a:pt x="17751" y="17130"/>
                      <a:pt x="17092" y="16900"/>
                      <a:pt x="16408" y="16900"/>
                    </a:cubicBezTo>
                    <a:cubicBezTo>
                      <a:pt x="16008" y="16900"/>
                      <a:pt x="15599" y="16979"/>
                      <a:pt x="15228" y="17118"/>
                    </a:cubicBezTo>
                    <a:cubicBezTo>
                      <a:pt x="14702" y="17324"/>
                      <a:pt x="14199" y="17621"/>
                      <a:pt x="13639" y="17724"/>
                    </a:cubicBezTo>
                    <a:cubicBezTo>
                      <a:pt x="13529" y="17746"/>
                      <a:pt x="13415" y="17758"/>
                      <a:pt x="13301" y="17758"/>
                    </a:cubicBezTo>
                    <a:cubicBezTo>
                      <a:pt x="12834" y="17758"/>
                      <a:pt x="12364" y="17566"/>
                      <a:pt x="12153" y="17152"/>
                    </a:cubicBezTo>
                    <a:cubicBezTo>
                      <a:pt x="11901" y="16649"/>
                      <a:pt x="12153" y="15998"/>
                      <a:pt x="12587" y="15620"/>
                    </a:cubicBezTo>
                    <a:cubicBezTo>
                      <a:pt x="13010" y="15243"/>
                      <a:pt x="13582" y="15072"/>
                      <a:pt x="14108" y="14877"/>
                    </a:cubicBezTo>
                    <a:cubicBezTo>
                      <a:pt x="15605" y="14328"/>
                      <a:pt x="16989" y="13528"/>
                      <a:pt x="18212" y="12511"/>
                    </a:cubicBezTo>
                    <a:cubicBezTo>
                      <a:pt x="18829" y="11996"/>
                      <a:pt x="19447" y="11219"/>
                      <a:pt x="19149" y="10487"/>
                    </a:cubicBezTo>
                    <a:cubicBezTo>
                      <a:pt x="18932" y="9939"/>
                      <a:pt x="18315" y="9687"/>
                      <a:pt x="17755" y="9630"/>
                    </a:cubicBezTo>
                    <a:cubicBezTo>
                      <a:pt x="17194" y="9561"/>
                      <a:pt x="16600" y="9618"/>
                      <a:pt x="16063" y="9436"/>
                    </a:cubicBezTo>
                    <a:cubicBezTo>
                      <a:pt x="15582" y="9275"/>
                      <a:pt x="15125" y="8795"/>
                      <a:pt x="15285" y="8315"/>
                    </a:cubicBezTo>
                    <a:cubicBezTo>
                      <a:pt x="15377" y="8041"/>
                      <a:pt x="15617" y="7869"/>
                      <a:pt x="15845" y="7709"/>
                    </a:cubicBezTo>
                    <a:cubicBezTo>
                      <a:pt x="17126" y="6806"/>
                      <a:pt x="18258" y="5720"/>
                      <a:pt x="19218" y="4497"/>
                    </a:cubicBezTo>
                    <a:cubicBezTo>
                      <a:pt x="19870" y="3662"/>
                      <a:pt x="20464" y="2622"/>
                      <a:pt x="20201" y="1605"/>
                    </a:cubicBezTo>
                    <a:cubicBezTo>
                      <a:pt x="19949" y="629"/>
                      <a:pt x="18920" y="1"/>
                      <a:pt x="17918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7"/>
              <p:cNvSpPr/>
              <p:nvPr/>
            </p:nvSpPr>
            <p:spPr>
              <a:xfrm>
                <a:off x="4996058" y="3494069"/>
                <a:ext cx="503166" cy="981124"/>
              </a:xfrm>
              <a:custGeom>
                <a:rect b="b" l="l" r="r" t="t"/>
                <a:pathLst>
                  <a:path extrusionOk="0" h="28490" w="14611">
                    <a:moveTo>
                      <a:pt x="14610" y="0"/>
                    </a:moveTo>
                    <a:lnTo>
                      <a:pt x="14610" y="0"/>
                    </a:lnTo>
                    <a:cubicBezTo>
                      <a:pt x="14587" y="12"/>
                      <a:pt x="14553" y="35"/>
                      <a:pt x="14530" y="58"/>
                    </a:cubicBezTo>
                    <a:lnTo>
                      <a:pt x="14313" y="240"/>
                    </a:lnTo>
                    <a:cubicBezTo>
                      <a:pt x="14119" y="389"/>
                      <a:pt x="13833" y="641"/>
                      <a:pt x="13467" y="961"/>
                    </a:cubicBezTo>
                    <a:cubicBezTo>
                      <a:pt x="12461" y="1875"/>
                      <a:pt x="11524" y="2870"/>
                      <a:pt x="10666" y="3933"/>
                    </a:cubicBezTo>
                    <a:cubicBezTo>
                      <a:pt x="10117" y="4608"/>
                      <a:pt x="9546" y="5362"/>
                      <a:pt x="8963" y="6185"/>
                    </a:cubicBezTo>
                    <a:cubicBezTo>
                      <a:pt x="8368" y="7020"/>
                      <a:pt x="7740" y="7900"/>
                      <a:pt x="7122" y="8872"/>
                    </a:cubicBezTo>
                    <a:cubicBezTo>
                      <a:pt x="6459" y="9866"/>
                      <a:pt x="5865" y="10895"/>
                      <a:pt x="5316" y="11970"/>
                    </a:cubicBezTo>
                    <a:cubicBezTo>
                      <a:pt x="5042" y="12530"/>
                      <a:pt x="4790" y="13113"/>
                      <a:pt x="4527" y="13696"/>
                    </a:cubicBezTo>
                    <a:lnTo>
                      <a:pt x="3761" y="15502"/>
                    </a:lnTo>
                    <a:cubicBezTo>
                      <a:pt x="2732" y="17937"/>
                      <a:pt x="1829" y="20292"/>
                      <a:pt x="1178" y="22499"/>
                    </a:cubicBezTo>
                    <a:cubicBezTo>
                      <a:pt x="595" y="24454"/>
                      <a:pt x="206" y="26454"/>
                      <a:pt x="0" y="28478"/>
                    </a:cubicBezTo>
                    <a:lnTo>
                      <a:pt x="92" y="28489"/>
                    </a:lnTo>
                    <a:cubicBezTo>
                      <a:pt x="309" y="26466"/>
                      <a:pt x="709" y="24476"/>
                      <a:pt x="1292" y="22533"/>
                    </a:cubicBezTo>
                    <a:cubicBezTo>
                      <a:pt x="1944" y="20338"/>
                      <a:pt x="2847" y="17983"/>
                      <a:pt x="3887" y="15559"/>
                    </a:cubicBezTo>
                    <a:lnTo>
                      <a:pt x="4653" y="13753"/>
                    </a:lnTo>
                    <a:cubicBezTo>
                      <a:pt x="4904" y="13170"/>
                      <a:pt x="5145" y="12587"/>
                      <a:pt x="5430" y="12027"/>
                    </a:cubicBezTo>
                    <a:cubicBezTo>
                      <a:pt x="5979" y="10964"/>
                      <a:pt x="6574" y="9935"/>
                      <a:pt x="7225" y="8929"/>
                    </a:cubicBezTo>
                    <a:cubicBezTo>
                      <a:pt x="7843" y="7969"/>
                      <a:pt x="8460" y="7088"/>
                      <a:pt x="9043" y="6254"/>
                    </a:cubicBezTo>
                    <a:cubicBezTo>
                      <a:pt x="9637" y="5419"/>
                      <a:pt x="10198" y="4665"/>
                      <a:pt x="10735" y="3990"/>
                    </a:cubicBezTo>
                    <a:cubicBezTo>
                      <a:pt x="11581" y="2927"/>
                      <a:pt x="12507" y="1932"/>
                      <a:pt x="13501" y="1006"/>
                    </a:cubicBezTo>
                    <a:cubicBezTo>
                      <a:pt x="13856" y="675"/>
                      <a:pt x="14142" y="423"/>
                      <a:pt x="14324" y="263"/>
                    </a:cubicBezTo>
                    <a:lnTo>
                      <a:pt x="14542" y="69"/>
                    </a:lnTo>
                    <a:cubicBezTo>
                      <a:pt x="14565" y="46"/>
                      <a:pt x="14587" y="23"/>
                      <a:pt x="14610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7"/>
              <p:cNvSpPr/>
              <p:nvPr/>
            </p:nvSpPr>
            <p:spPr>
              <a:xfrm>
                <a:off x="5144075" y="3631065"/>
                <a:ext cx="36642" cy="275225"/>
              </a:xfrm>
              <a:custGeom>
                <a:rect b="b" l="l" r="r" t="t"/>
                <a:pathLst>
                  <a:path extrusionOk="0" h="7992" w="1064">
                    <a:moveTo>
                      <a:pt x="1" y="1"/>
                    </a:moveTo>
                    <a:cubicBezTo>
                      <a:pt x="1" y="104"/>
                      <a:pt x="12" y="207"/>
                      <a:pt x="35" y="321"/>
                    </a:cubicBezTo>
                    <a:cubicBezTo>
                      <a:pt x="81" y="527"/>
                      <a:pt x="126" y="812"/>
                      <a:pt x="183" y="1178"/>
                    </a:cubicBezTo>
                    <a:cubicBezTo>
                      <a:pt x="298" y="1887"/>
                      <a:pt x="412" y="2893"/>
                      <a:pt x="526" y="3991"/>
                    </a:cubicBezTo>
                    <a:cubicBezTo>
                      <a:pt x="641" y="5099"/>
                      <a:pt x="755" y="6105"/>
                      <a:pt x="858" y="6826"/>
                    </a:cubicBezTo>
                    <a:cubicBezTo>
                      <a:pt x="904" y="7192"/>
                      <a:pt x="949" y="7477"/>
                      <a:pt x="995" y="7683"/>
                    </a:cubicBezTo>
                    <a:cubicBezTo>
                      <a:pt x="1007" y="7786"/>
                      <a:pt x="1029" y="7889"/>
                      <a:pt x="1064" y="7992"/>
                    </a:cubicBezTo>
                    <a:cubicBezTo>
                      <a:pt x="1064" y="7877"/>
                      <a:pt x="1052" y="7775"/>
                      <a:pt x="1041" y="7660"/>
                    </a:cubicBezTo>
                    <a:cubicBezTo>
                      <a:pt x="1018" y="7432"/>
                      <a:pt x="984" y="7146"/>
                      <a:pt x="938" y="6803"/>
                    </a:cubicBezTo>
                    <a:cubicBezTo>
                      <a:pt x="869" y="6048"/>
                      <a:pt x="778" y="5077"/>
                      <a:pt x="652" y="3968"/>
                    </a:cubicBezTo>
                    <a:cubicBezTo>
                      <a:pt x="538" y="2859"/>
                      <a:pt x="412" y="1864"/>
                      <a:pt x="264" y="1144"/>
                    </a:cubicBezTo>
                    <a:cubicBezTo>
                      <a:pt x="206" y="790"/>
                      <a:pt x="138" y="504"/>
                      <a:pt x="92" y="309"/>
                    </a:cubicBezTo>
                    <a:cubicBezTo>
                      <a:pt x="69" y="195"/>
                      <a:pt x="35" y="104"/>
                      <a:pt x="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9" name="Google Shape;1069;p7"/>
              <p:cNvSpPr/>
              <p:nvPr/>
            </p:nvSpPr>
            <p:spPr>
              <a:xfrm>
                <a:off x="5180683" y="3845755"/>
                <a:ext cx="320889" cy="60541"/>
              </a:xfrm>
              <a:custGeom>
                <a:rect b="b" l="l" r="r" t="t"/>
                <a:pathLst>
                  <a:path extrusionOk="0" h="1758" w="9318">
                    <a:moveTo>
                      <a:pt x="9129" y="0"/>
                    </a:moveTo>
                    <a:cubicBezTo>
                      <a:pt x="9066" y="0"/>
                      <a:pt x="9004" y="3"/>
                      <a:pt x="8941" y="9"/>
                    </a:cubicBezTo>
                    <a:cubicBezTo>
                      <a:pt x="8701" y="9"/>
                      <a:pt x="8358" y="20"/>
                      <a:pt x="7923" y="66"/>
                    </a:cubicBezTo>
                    <a:cubicBezTo>
                      <a:pt x="6814" y="157"/>
                      <a:pt x="5694" y="317"/>
                      <a:pt x="4596" y="523"/>
                    </a:cubicBezTo>
                    <a:cubicBezTo>
                      <a:pt x="3305" y="775"/>
                      <a:pt x="2150" y="1060"/>
                      <a:pt x="1315" y="1300"/>
                    </a:cubicBezTo>
                    <a:cubicBezTo>
                      <a:pt x="904" y="1426"/>
                      <a:pt x="572" y="1529"/>
                      <a:pt x="344" y="1609"/>
                    </a:cubicBezTo>
                    <a:cubicBezTo>
                      <a:pt x="229" y="1643"/>
                      <a:pt x="104" y="1701"/>
                      <a:pt x="1" y="1758"/>
                    </a:cubicBezTo>
                    <a:cubicBezTo>
                      <a:pt x="127" y="1735"/>
                      <a:pt x="241" y="1712"/>
                      <a:pt x="367" y="1666"/>
                    </a:cubicBezTo>
                    <a:cubicBezTo>
                      <a:pt x="595" y="1598"/>
                      <a:pt x="927" y="1506"/>
                      <a:pt x="1350" y="1403"/>
                    </a:cubicBezTo>
                    <a:cubicBezTo>
                      <a:pt x="2173" y="1175"/>
                      <a:pt x="3327" y="900"/>
                      <a:pt x="4619" y="660"/>
                    </a:cubicBezTo>
                    <a:cubicBezTo>
                      <a:pt x="5911" y="420"/>
                      <a:pt x="7077" y="249"/>
                      <a:pt x="7935" y="157"/>
                    </a:cubicBezTo>
                    <a:cubicBezTo>
                      <a:pt x="8369" y="112"/>
                      <a:pt x="8712" y="77"/>
                      <a:pt x="8952" y="54"/>
                    </a:cubicBezTo>
                    <a:cubicBezTo>
                      <a:pt x="9078" y="54"/>
                      <a:pt x="9204" y="43"/>
                      <a:pt x="9318" y="9"/>
                    </a:cubicBezTo>
                    <a:cubicBezTo>
                      <a:pt x="9255" y="3"/>
                      <a:pt x="9192" y="0"/>
                      <a:pt x="912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0" name="Google Shape;1070;p7"/>
              <p:cNvSpPr/>
              <p:nvPr/>
            </p:nvSpPr>
            <p:spPr>
              <a:xfrm>
                <a:off x="4878726" y="3853125"/>
                <a:ext cx="161822" cy="410254"/>
              </a:xfrm>
              <a:custGeom>
                <a:rect b="b" l="l" r="r" t="t"/>
                <a:pathLst>
                  <a:path extrusionOk="0" h="11913" w="4699">
                    <a:moveTo>
                      <a:pt x="0" y="0"/>
                    </a:moveTo>
                    <a:lnTo>
                      <a:pt x="0" y="0"/>
                    </a:lnTo>
                    <a:cubicBezTo>
                      <a:pt x="12" y="46"/>
                      <a:pt x="23" y="80"/>
                      <a:pt x="46" y="126"/>
                    </a:cubicBezTo>
                    <a:cubicBezTo>
                      <a:pt x="80" y="218"/>
                      <a:pt x="126" y="332"/>
                      <a:pt x="183" y="469"/>
                    </a:cubicBezTo>
                    <a:cubicBezTo>
                      <a:pt x="309" y="789"/>
                      <a:pt x="480" y="1224"/>
                      <a:pt x="698" y="1738"/>
                    </a:cubicBezTo>
                    <a:cubicBezTo>
                      <a:pt x="1121" y="2824"/>
                      <a:pt x="1681" y="4322"/>
                      <a:pt x="2298" y="5979"/>
                    </a:cubicBezTo>
                    <a:cubicBezTo>
                      <a:pt x="2904" y="7637"/>
                      <a:pt x="3487" y="9135"/>
                      <a:pt x="3933" y="10198"/>
                    </a:cubicBezTo>
                    <a:cubicBezTo>
                      <a:pt x="4162" y="10735"/>
                      <a:pt x="4333" y="11158"/>
                      <a:pt x="4482" y="11455"/>
                    </a:cubicBezTo>
                    <a:lnTo>
                      <a:pt x="4642" y="11798"/>
                    </a:lnTo>
                    <a:cubicBezTo>
                      <a:pt x="4653" y="11833"/>
                      <a:pt x="4676" y="11867"/>
                      <a:pt x="4699" y="11913"/>
                    </a:cubicBezTo>
                    <a:cubicBezTo>
                      <a:pt x="4699" y="11867"/>
                      <a:pt x="4688" y="11821"/>
                      <a:pt x="4676" y="11775"/>
                    </a:cubicBezTo>
                    <a:cubicBezTo>
                      <a:pt x="4630" y="11684"/>
                      <a:pt x="4596" y="11570"/>
                      <a:pt x="4539" y="11433"/>
                    </a:cubicBezTo>
                    <a:cubicBezTo>
                      <a:pt x="4413" y="11112"/>
                      <a:pt x="4230" y="10678"/>
                      <a:pt x="4024" y="10164"/>
                    </a:cubicBezTo>
                    <a:cubicBezTo>
                      <a:pt x="3601" y="9078"/>
                      <a:pt x="3041" y="7580"/>
                      <a:pt x="2424" y="5922"/>
                    </a:cubicBezTo>
                    <a:cubicBezTo>
                      <a:pt x="1818" y="4265"/>
                      <a:pt x="1235" y="2767"/>
                      <a:pt x="789" y="1704"/>
                    </a:cubicBezTo>
                    <a:cubicBezTo>
                      <a:pt x="561" y="1167"/>
                      <a:pt x="389" y="744"/>
                      <a:pt x="240" y="446"/>
                    </a:cubicBezTo>
                    <a:lnTo>
                      <a:pt x="69" y="115"/>
                    </a:lnTo>
                    <a:cubicBezTo>
                      <a:pt x="58" y="69"/>
                      <a:pt x="35" y="35"/>
                      <a:pt x="0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7"/>
              <p:cNvSpPr/>
              <p:nvPr/>
            </p:nvSpPr>
            <p:spPr>
              <a:xfrm>
                <a:off x="5040518" y="4125568"/>
                <a:ext cx="426818" cy="137440"/>
              </a:xfrm>
              <a:custGeom>
                <a:rect b="b" l="l" r="r" t="t"/>
                <a:pathLst>
                  <a:path extrusionOk="0" h="3991" w="12394">
                    <a:moveTo>
                      <a:pt x="12393" y="0"/>
                    </a:moveTo>
                    <a:cubicBezTo>
                      <a:pt x="12348" y="0"/>
                      <a:pt x="12302" y="12"/>
                      <a:pt x="12268" y="23"/>
                    </a:cubicBezTo>
                    <a:lnTo>
                      <a:pt x="11902" y="115"/>
                    </a:lnTo>
                    <a:cubicBezTo>
                      <a:pt x="11582" y="206"/>
                      <a:pt x="11124" y="343"/>
                      <a:pt x="10564" y="515"/>
                    </a:cubicBezTo>
                    <a:cubicBezTo>
                      <a:pt x="9432" y="846"/>
                      <a:pt x="7878" y="1349"/>
                      <a:pt x="6186" y="1932"/>
                    </a:cubicBezTo>
                    <a:cubicBezTo>
                      <a:pt x="4482" y="2504"/>
                      <a:pt x="2939" y="3030"/>
                      <a:pt x="1819" y="3396"/>
                    </a:cubicBezTo>
                    <a:lnTo>
                      <a:pt x="493" y="3819"/>
                    </a:lnTo>
                    <a:lnTo>
                      <a:pt x="127" y="3944"/>
                    </a:lnTo>
                    <a:cubicBezTo>
                      <a:pt x="81" y="3956"/>
                      <a:pt x="47" y="3967"/>
                      <a:pt x="1" y="3990"/>
                    </a:cubicBezTo>
                    <a:cubicBezTo>
                      <a:pt x="47" y="3990"/>
                      <a:pt x="92" y="3979"/>
                      <a:pt x="138" y="3967"/>
                    </a:cubicBezTo>
                    <a:lnTo>
                      <a:pt x="504" y="3876"/>
                    </a:lnTo>
                    <a:cubicBezTo>
                      <a:pt x="824" y="3784"/>
                      <a:pt x="1270" y="3659"/>
                      <a:pt x="1841" y="3487"/>
                    </a:cubicBezTo>
                    <a:cubicBezTo>
                      <a:pt x="2973" y="3144"/>
                      <a:pt x="4517" y="2630"/>
                      <a:pt x="6220" y="2058"/>
                    </a:cubicBezTo>
                    <a:cubicBezTo>
                      <a:pt x="7923" y="1475"/>
                      <a:pt x="9467" y="961"/>
                      <a:pt x="10587" y="595"/>
                    </a:cubicBezTo>
                    <a:lnTo>
                      <a:pt x="11913" y="172"/>
                    </a:lnTo>
                    <a:lnTo>
                      <a:pt x="12279" y="46"/>
                    </a:lnTo>
                    <a:cubicBezTo>
                      <a:pt x="12313" y="35"/>
                      <a:pt x="12359" y="12"/>
                      <a:pt x="12393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p7"/>
              <p:cNvSpPr/>
              <p:nvPr/>
            </p:nvSpPr>
            <p:spPr>
              <a:xfrm>
                <a:off x="5314959" y="2204690"/>
                <a:ext cx="225221" cy="193332"/>
              </a:xfrm>
              <a:custGeom>
                <a:rect b="b" l="l" r="r" t="t"/>
                <a:pathLst>
                  <a:path extrusionOk="0" h="5614" w="6540">
                    <a:moveTo>
                      <a:pt x="972" y="0"/>
                    </a:moveTo>
                    <a:cubicBezTo>
                      <a:pt x="435" y="0"/>
                      <a:pt x="12" y="423"/>
                      <a:pt x="12" y="961"/>
                    </a:cubicBezTo>
                    <a:lnTo>
                      <a:pt x="12" y="3476"/>
                    </a:lnTo>
                    <a:cubicBezTo>
                      <a:pt x="0" y="3922"/>
                      <a:pt x="343" y="4287"/>
                      <a:pt x="789" y="4333"/>
                    </a:cubicBezTo>
                    <a:lnTo>
                      <a:pt x="1521" y="5613"/>
                    </a:lnTo>
                    <a:lnTo>
                      <a:pt x="1521" y="4264"/>
                    </a:lnTo>
                    <a:lnTo>
                      <a:pt x="5579" y="4264"/>
                    </a:lnTo>
                    <a:cubicBezTo>
                      <a:pt x="6105" y="4264"/>
                      <a:pt x="6539" y="3830"/>
                      <a:pt x="6539" y="3304"/>
                    </a:cubicBezTo>
                    <a:lnTo>
                      <a:pt x="6539" y="961"/>
                    </a:lnTo>
                    <a:cubicBezTo>
                      <a:pt x="6539" y="435"/>
                      <a:pt x="6105" y="0"/>
                      <a:pt x="55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3" name="Google Shape;1073;p7"/>
              <p:cNvSpPr/>
              <p:nvPr/>
            </p:nvSpPr>
            <p:spPr>
              <a:xfrm>
                <a:off x="5464147" y="2268849"/>
                <a:ext cx="27206" cy="27206"/>
              </a:xfrm>
              <a:custGeom>
                <a:rect b="b" l="l" r="r" t="t"/>
                <a:pathLst>
                  <a:path extrusionOk="0" h="790" w="790">
                    <a:moveTo>
                      <a:pt x="390" y="1"/>
                    </a:moveTo>
                    <a:cubicBezTo>
                      <a:pt x="172" y="1"/>
                      <a:pt x="1" y="172"/>
                      <a:pt x="1" y="401"/>
                    </a:cubicBezTo>
                    <a:cubicBezTo>
                      <a:pt x="1" y="618"/>
                      <a:pt x="172" y="790"/>
                      <a:pt x="390" y="790"/>
                    </a:cubicBezTo>
                    <a:cubicBezTo>
                      <a:pt x="607" y="790"/>
                      <a:pt x="790" y="618"/>
                      <a:pt x="790" y="401"/>
                    </a:cubicBezTo>
                    <a:cubicBezTo>
                      <a:pt x="790" y="172"/>
                      <a:pt x="607" y="1"/>
                      <a:pt x="39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4" name="Google Shape;1074;p7"/>
              <p:cNvSpPr/>
              <p:nvPr/>
            </p:nvSpPr>
            <p:spPr>
              <a:xfrm>
                <a:off x="5412179" y="2268849"/>
                <a:ext cx="27206" cy="27206"/>
              </a:xfrm>
              <a:custGeom>
                <a:rect b="b" l="l" r="r" t="t"/>
                <a:pathLst>
                  <a:path extrusionOk="0" h="790" w="790">
                    <a:moveTo>
                      <a:pt x="401" y="1"/>
                    </a:moveTo>
                    <a:cubicBezTo>
                      <a:pt x="184" y="1"/>
                      <a:pt x="1" y="172"/>
                      <a:pt x="1" y="401"/>
                    </a:cubicBezTo>
                    <a:cubicBezTo>
                      <a:pt x="1" y="618"/>
                      <a:pt x="184" y="790"/>
                      <a:pt x="401" y="790"/>
                    </a:cubicBezTo>
                    <a:cubicBezTo>
                      <a:pt x="618" y="790"/>
                      <a:pt x="790" y="618"/>
                      <a:pt x="790" y="401"/>
                    </a:cubicBezTo>
                    <a:cubicBezTo>
                      <a:pt x="790" y="172"/>
                      <a:pt x="618" y="1"/>
                      <a:pt x="40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5" name="Google Shape;1075;p7"/>
              <p:cNvSpPr/>
              <p:nvPr/>
            </p:nvSpPr>
            <p:spPr>
              <a:xfrm>
                <a:off x="5360212" y="2268849"/>
                <a:ext cx="31924" cy="27309"/>
              </a:xfrm>
              <a:custGeom>
                <a:rect b="b" l="l" r="r" t="t"/>
                <a:pathLst>
                  <a:path extrusionOk="0" h="793" w="927">
                    <a:moveTo>
                      <a:pt x="392" y="0"/>
                    </a:moveTo>
                    <a:cubicBezTo>
                      <a:pt x="173" y="0"/>
                      <a:pt x="1" y="179"/>
                      <a:pt x="1" y="401"/>
                    </a:cubicBezTo>
                    <a:cubicBezTo>
                      <a:pt x="1" y="633"/>
                      <a:pt x="195" y="792"/>
                      <a:pt x="399" y="792"/>
                    </a:cubicBezTo>
                    <a:cubicBezTo>
                      <a:pt x="495" y="792"/>
                      <a:pt x="594" y="756"/>
                      <a:pt x="675" y="675"/>
                    </a:cubicBezTo>
                    <a:cubicBezTo>
                      <a:pt x="927" y="424"/>
                      <a:pt x="755" y="1"/>
                      <a:pt x="412" y="1"/>
                    </a:cubicBezTo>
                    <a:cubicBezTo>
                      <a:pt x="406" y="0"/>
                      <a:pt x="399" y="0"/>
                      <a:pt x="392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6" name="Google Shape;1076;p7"/>
              <p:cNvSpPr/>
              <p:nvPr/>
            </p:nvSpPr>
            <p:spPr>
              <a:xfrm>
                <a:off x="3413744" y="2403159"/>
                <a:ext cx="236241" cy="295646"/>
              </a:xfrm>
              <a:custGeom>
                <a:rect b="b" l="l" r="r" t="t"/>
                <a:pathLst>
                  <a:path extrusionOk="0" h="8585" w="6860">
                    <a:moveTo>
                      <a:pt x="6860" y="4115"/>
                    </a:moveTo>
                    <a:cubicBezTo>
                      <a:pt x="6860" y="4115"/>
                      <a:pt x="6860" y="4116"/>
                      <a:pt x="6860" y="4117"/>
                    </a:cubicBezTo>
                    <a:lnTo>
                      <a:pt x="6860" y="4117"/>
                    </a:lnTo>
                    <a:cubicBezTo>
                      <a:pt x="6860" y="4116"/>
                      <a:pt x="6860" y="4115"/>
                      <a:pt x="6860" y="4115"/>
                    </a:cubicBezTo>
                    <a:close/>
                    <a:moveTo>
                      <a:pt x="6860" y="4117"/>
                    </a:moveTo>
                    <a:cubicBezTo>
                      <a:pt x="6859" y="4139"/>
                      <a:pt x="6848" y="4161"/>
                      <a:pt x="6848" y="4183"/>
                    </a:cubicBezTo>
                    <a:lnTo>
                      <a:pt x="6820" y="4326"/>
                    </a:lnTo>
                    <a:lnTo>
                      <a:pt x="6820" y="4326"/>
                    </a:lnTo>
                    <a:cubicBezTo>
                      <a:pt x="6832" y="4279"/>
                      <a:pt x="6842" y="4239"/>
                      <a:pt x="6848" y="4206"/>
                    </a:cubicBezTo>
                    <a:cubicBezTo>
                      <a:pt x="6858" y="4158"/>
                      <a:pt x="6860" y="4126"/>
                      <a:pt x="6860" y="4117"/>
                    </a:cubicBezTo>
                    <a:close/>
                    <a:moveTo>
                      <a:pt x="5217" y="1"/>
                    </a:moveTo>
                    <a:cubicBezTo>
                      <a:pt x="4972" y="1"/>
                      <a:pt x="4735" y="103"/>
                      <a:pt x="4562" y="285"/>
                    </a:cubicBezTo>
                    <a:cubicBezTo>
                      <a:pt x="4333" y="502"/>
                      <a:pt x="4173" y="788"/>
                      <a:pt x="4093" y="1097"/>
                    </a:cubicBezTo>
                    <a:cubicBezTo>
                      <a:pt x="4013" y="1417"/>
                      <a:pt x="3945" y="1748"/>
                      <a:pt x="3910" y="2080"/>
                    </a:cubicBezTo>
                    <a:cubicBezTo>
                      <a:pt x="3876" y="2240"/>
                      <a:pt x="3853" y="2411"/>
                      <a:pt x="3819" y="2583"/>
                    </a:cubicBezTo>
                    <a:cubicBezTo>
                      <a:pt x="3796" y="2674"/>
                      <a:pt x="3785" y="2754"/>
                      <a:pt x="3762" y="2846"/>
                    </a:cubicBezTo>
                    <a:cubicBezTo>
                      <a:pt x="3752" y="2876"/>
                      <a:pt x="3741" y="2916"/>
                      <a:pt x="3731" y="2949"/>
                    </a:cubicBezTo>
                    <a:lnTo>
                      <a:pt x="3727" y="2949"/>
                    </a:lnTo>
                    <a:cubicBezTo>
                      <a:pt x="3007" y="2777"/>
                      <a:pt x="2264" y="2651"/>
                      <a:pt x="1521" y="2571"/>
                    </a:cubicBezTo>
                    <a:cubicBezTo>
                      <a:pt x="1475" y="2566"/>
                      <a:pt x="1427" y="2563"/>
                      <a:pt x="1377" y="2563"/>
                    </a:cubicBezTo>
                    <a:cubicBezTo>
                      <a:pt x="1327" y="2563"/>
                      <a:pt x="1275" y="2566"/>
                      <a:pt x="1224" y="2571"/>
                    </a:cubicBezTo>
                    <a:cubicBezTo>
                      <a:pt x="1201" y="2571"/>
                      <a:pt x="1167" y="2583"/>
                      <a:pt x="1144" y="2594"/>
                    </a:cubicBezTo>
                    <a:cubicBezTo>
                      <a:pt x="1110" y="2617"/>
                      <a:pt x="1098" y="2640"/>
                      <a:pt x="1075" y="2674"/>
                    </a:cubicBezTo>
                    <a:cubicBezTo>
                      <a:pt x="1052" y="2720"/>
                      <a:pt x="1029" y="2766"/>
                      <a:pt x="1018" y="2811"/>
                    </a:cubicBezTo>
                    <a:cubicBezTo>
                      <a:pt x="938" y="2994"/>
                      <a:pt x="881" y="3189"/>
                      <a:pt x="824" y="3372"/>
                    </a:cubicBezTo>
                    <a:cubicBezTo>
                      <a:pt x="709" y="3760"/>
                      <a:pt x="606" y="4149"/>
                      <a:pt x="504" y="4538"/>
                    </a:cubicBezTo>
                    <a:cubicBezTo>
                      <a:pt x="424" y="4869"/>
                      <a:pt x="332" y="5212"/>
                      <a:pt x="252" y="5544"/>
                    </a:cubicBezTo>
                    <a:cubicBezTo>
                      <a:pt x="206" y="5715"/>
                      <a:pt x="161" y="5875"/>
                      <a:pt x="126" y="6047"/>
                    </a:cubicBezTo>
                    <a:cubicBezTo>
                      <a:pt x="81" y="6207"/>
                      <a:pt x="46" y="6378"/>
                      <a:pt x="23" y="6550"/>
                    </a:cubicBezTo>
                    <a:cubicBezTo>
                      <a:pt x="1" y="6893"/>
                      <a:pt x="92" y="7236"/>
                      <a:pt x="298" y="7521"/>
                    </a:cubicBezTo>
                    <a:cubicBezTo>
                      <a:pt x="492" y="7807"/>
                      <a:pt x="789" y="7990"/>
                      <a:pt x="1132" y="8036"/>
                    </a:cubicBezTo>
                    <a:cubicBezTo>
                      <a:pt x="1761" y="8116"/>
                      <a:pt x="2378" y="8162"/>
                      <a:pt x="2962" y="8207"/>
                    </a:cubicBezTo>
                    <a:cubicBezTo>
                      <a:pt x="3556" y="8253"/>
                      <a:pt x="4116" y="8287"/>
                      <a:pt x="4653" y="8310"/>
                    </a:cubicBezTo>
                    <a:lnTo>
                      <a:pt x="4642" y="8310"/>
                    </a:lnTo>
                    <a:lnTo>
                      <a:pt x="5865" y="8585"/>
                    </a:lnTo>
                    <a:lnTo>
                      <a:pt x="5900" y="8585"/>
                    </a:lnTo>
                    <a:lnTo>
                      <a:pt x="5911" y="8550"/>
                    </a:lnTo>
                    <a:cubicBezTo>
                      <a:pt x="6208" y="7190"/>
                      <a:pt x="6448" y="6081"/>
                      <a:pt x="6608" y="5304"/>
                    </a:cubicBezTo>
                    <a:cubicBezTo>
                      <a:pt x="6688" y="4926"/>
                      <a:pt x="6757" y="4629"/>
                      <a:pt x="6803" y="4412"/>
                    </a:cubicBezTo>
                    <a:lnTo>
                      <a:pt x="6820" y="4326"/>
                    </a:lnTo>
                    <a:lnTo>
                      <a:pt x="6820" y="4326"/>
                    </a:lnTo>
                    <a:cubicBezTo>
                      <a:pt x="6811" y="4362"/>
                      <a:pt x="6801" y="4402"/>
                      <a:pt x="6791" y="4446"/>
                    </a:cubicBezTo>
                    <a:cubicBezTo>
                      <a:pt x="6746" y="4652"/>
                      <a:pt x="6677" y="4949"/>
                      <a:pt x="6585" y="5338"/>
                    </a:cubicBezTo>
                    <a:cubicBezTo>
                      <a:pt x="6416" y="6096"/>
                      <a:pt x="6168" y="7189"/>
                      <a:pt x="5864" y="8519"/>
                    </a:cubicBezTo>
                    <a:lnTo>
                      <a:pt x="5864" y="8519"/>
                    </a:lnTo>
                    <a:lnTo>
                      <a:pt x="4676" y="8253"/>
                    </a:lnTo>
                    <a:lnTo>
                      <a:pt x="2984" y="8139"/>
                    </a:lnTo>
                    <a:cubicBezTo>
                      <a:pt x="2401" y="8093"/>
                      <a:pt x="1784" y="8059"/>
                      <a:pt x="1167" y="7967"/>
                    </a:cubicBezTo>
                    <a:cubicBezTo>
                      <a:pt x="847" y="7922"/>
                      <a:pt x="572" y="7750"/>
                      <a:pt x="389" y="7499"/>
                    </a:cubicBezTo>
                    <a:cubicBezTo>
                      <a:pt x="206" y="7224"/>
                      <a:pt x="115" y="6904"/>
                      <a:pt x="138" y="6584"/>
                    </a:cubicBezTo>
                    <a:cubicBezTo>
                      <a:pt x="161" y="6412"/>
                      <a:pt x="184" y="6252"/>
                      <a:pt x="229" y="6092"/>
                    </a:cubicBezTo>
                    <a:cubicBezTo>
                      <a:pt x="275" y="5921"/>
                      <a:pt x="321" y="5761"/>
                      <a:pt x="355" y="5589"/>
                    </a:cubicBezTo>
                    <a:cubicBezTo>
                      <a:pt x="446" y="5258"/>
                      <a:pt x="526" y="4926"/>
                      <a:pt x="618" y="4583"/>
                    </a:cubicBezTo>
                    <a:cubicBezTo>
                      <a:pt x="721" y="4195"/>
                      <a:pt x="824" y="3806"/>
                      <a:pt x="938" y="3429"/>
                    </a:cubicBezTo>
                    <a:cubicBezTo>
                      <a:pt x="995" y="3234"/>
                      <a:pt x="1052" y="3051"/>
                      <a:pt x="1121" y="2869"/>
                    </a:cubicBezTo>
                    <a:cubicBezTo>
                      <a:pt x="1132" y="2823"/>
                      <a:pt x="1155" y="2789"/>
                      <a:pt x="1178" y="2743"/>
                    </a:cubicBezTo>
                    <a:cubicBezTo>
                      <a:pt x="1190" y="2731"/>
                      <a:pt x="1201" y="2720"/>
                      <a:pt x="1212" y="2708"/>
                    </a:cubicBezTo>
                    <a:cubicBezTo>
                      <a:pt x="1224" y="2697"/>
                      <a:pt x="1235" y="2697"/>
                      <a:pt x="1258" y="2697"/>
                    </a:cubicBezTo>
                    <a:cubicBezTo>
                      <a:pt x="1304" y="2691"/>
                      <a:pt x="1350" y="2688"/>
                      <a:pt x="1395" y="2688"/>
                    </a:cubicBezTo>
                    <a:cubicBezTo>
                      <a:pt x="1441" y="2688"/>
                      <a:pt x="1487" y="2691"/>
                      <a:pt x="1532" y="2697"/>
                    </a:cubicBezTo>
                    <a:cubicBezTo>
                      <a:pt x="2264" y="2776"/>
                      <a:pt x="2984" y="2888"/>
                      <a:pt x="3693" y="3055"/>
                    </a:cubicBezTo>
                    <a:lnTo>
                      <a:pt x="3693" y="3055"/>
                    </a:lnTo>
                    <a:cubicBezTo>
                      <a:pt x="3693" y="3057"/>
                      <a:pt x="3693" y="3060"/>
                      <a:pt x="3693" y="3063"/>
                    </a:cubicBezTo>
                    <a:lnTo>
                      <a:pt x="3705" y="3086"/>
                    </a:lnTo>
                    <a:cubicBezTo>
                      <a:pt x="3705" y="3097"/>
                      <a:pt x="3727" y="3120"/>
                      <a:pt x="3750" y="3120"/>
                    </a:cubicBezTo>
                    <a:cubicBezTo>
                      <a:pt x="3773" y="3120"/>
                      <a:pt x="3785" y="3109"/>
                      <a:pt x="3796" y="3097"/>
                    </a:cubicBezTo>
                    <a:lnTo>
                      <a:pt x="3819" y="3074"/>
                    </a:lnTo>
                    <a:lnTo>
                      <a:pt x="3830" y="3040"/>
                    </a:lnTo>
                    <a:cubicBezTo>
                      <a:pt x="3842" y="2994"/>
                      <a:pt x="3853" y="2949"/>
                      <a:pt x="3865" y="2903"/>
                    </a:cubicBezTo>
                    <a:cubicBezTo>
                      <a:pt x="3887" y="2823"/>
                      <a:pt x="3910" y="2731"/>
                      <a:pt x="3922" y="2651"/>
                    </a:cubicBezTo>
                    <a:cubicBezTo>
                      <a:pt x="3956" y="2468"/>
                      <a:pt x="3990" y="2297"/>
                      <a:pt x="4013" y="2137"/>
                    </a:cubicBezTo>
                    <a:cubicBezTo>
                      <a:pt x="4059" y="1805"/>
                      <a:pt x="4116" y="1474"/>
                      <a:pt x="4196" y="1154"/>
                    </a:cubicBezTo>
                    <a:cubicBezTo>
                      <a:pt x="4265" y="856"/>
                      <a:pt x="4413" y="582"/>
                      <a:pt x="4619" y="353"/>
                    </a:cubicBezTo>
                    <a:cubicBezTo>
                      <a:pt x="4790" y="182"/>
                      <a:pt x="5016" y="90"/>
                      <a:pt x="5252" y="90"/>
                    </a:cubicBezTo>
                    <a:cubicBezTo>
                      <a:pt x="5290" y="90"/>
                      <a:pt x="5329" y="93"/>
                      <a:pt x="5367" y="98"/>
                    </a:cubicBezTo>
                    <a:lnTo>
                      <a:pt x="5367" y="98"/>
                    </a:lnTo>
                    <a:cubicBezTo>
                      <a:pt x="5255" y="600"/>
                      <a:pt x="5155" y="1059"/>
                      <a:pt x="5065" y="1474"/>
                    </a:cubicBezTo>
                    <a:lnTo>
                      <a:pt x="5065" y="1485"/>
                    </a:lnTo>
                    <a:lnTo>
                      <a:pt x="5065" y="1497"/>
                    </a:lnTo>
                    <a:cubicBezTo>
                      <a:pt x="5557" y="2617"/>
                      <a:pt x="5922" y="3463"/>
                      <a:pt x="6151" y="3977"/>
                    </a:cubicBezTo>
                    <a:lnTo>
                      <a:pt x="6677" y="4092"/>
                    </a:lnTo>
                    <a:lnTo>
                      <a:pt x="6814" y="4115"/>
                    </a:lnTo>
                    <a:lnTo>
                      <a:pt x="6860" y="4115"/>
                    </a:lnTo>
                    <a:lnTo>
                      <a:pt x="6814" y="4103"/>
                    </a:lnTo>
                    <a:lnTo>
                      <a:pt x="6688" y="4069"/>
                    </a:lnTo>
                    <a:lnTo>
                      <a:pt x="6158" y="3945"/>
                    </a:lnTo>
                    <a:lnTo>
                      <a:pt x="6158" y="3945"/>
                    </a:lnTo>
                    <a:lnTo>
                      <a:pt x="5114" y="1459"/>
                    </a:lnTo>
                    <a:lnTo>
                      <a:pt x="5114" y="1459"/>
                    </a:lnTo>
                    <a:cubicBezTo>
                      <a:pt x="5216" y="1029"/>
                      <a:pt x="5318" y="565"/>
                      <a:pt x="5431" y="68"/>
                    </a:cubicBezTo>
                    <a:lnTo>
                      <a:pt x="5442" y="33"/>
                    </a:lnTo>
                    <a:lnTo>
                      <a:pt x="5408" y="22"/>
                    </a:lnTo>
                    <a:cubicBezTo>
                      <a:pt x="5344" y="8"/>
                      <a:pt x="5281" y="1"/>
                      <a:pt x="52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7" name="Google Shape;1077;p7"/>
              <p:cNvSpPr/>
              <p:nvPr/>
            </p:nvSpPr>
            <p:spPr>
              <a:xfrm>
                <a:off x="3627126" y="2536195"/>
                <a:ext cx="95323" cy="175597"/>
              </a:xfrm>
              <a:custGeom>
                <a:rect b="b" l="l" r="r" t="t"/>
                <a:pathLst>
                  <a:path extrusionOk="0" h="5099" w="2768">
                    <a:moveTo>
                      <a:pt x="1127" y="73"/>
                    </a:moveTo>
                    <a:lnTo>
                      <a:pt x="2321" y="252"/>
                    </a:lnTo>
                    <a:lnTo>
                      <a:pt x="2653" y="297"/>
                    </a:lnTo>
                    <a:cubicBezTo>
                      <a:pt x="2686" y="297"/>
                      <a:pt x="2730" y="308"/>
                      <a:pt x="2764" y="309"/>
                    </a:cubicBezTo>
                    <a:lnTo>
                      <a:pt x="2764" y="309"/>
                    </a:lnTo>
                    <a:cubicBezTo>
                      <a:pt x="2758" y="324"/>
                      <a:pt x="2748" y="354"/>
                      <a:pt x="2733" y="400"/>
                    </a:cubicBezTo>
                    <a:cubicBezTo>
                      <a:pt x="2710" y="469"/>
                      <a:pt x="2676" y="560"/>
                      <a:pt x="2642" y="663"/>
                    </a:cubicBezTo>
                    <a:cubicBezTo>
                      <a:pt x="2562" y="915"/>
                      <a:pt x="2459" y="1246"/>
                      <a:pt x="2310" y="1669"/>
                    </a:cubicBezTo>
                    <a:lnTo>
                      <a:pt x="1234" y="4999"/>
                    </a:lnTo>
                    <a:lnTo>
                      <a:pt x="1234" y="4999"/>
                    </a:lnTo>
                    <a:lnTo>
                      <a:pt x="114" y="4743"/>
                    </a:lnTo>
                    <a:lnTo>
                      <a:pt x="138" y="4630"/>
                    </a:lnTo>
                    <a:cubicBezTo>
                      <a:pt x="535" y="2827"/>
                      <a:pt x="887" y="1215"/>
                      <a:pt x="1127" y="73"/>
                    </a:cubicBezTo>
                    <a:close/>
                    <a:moveTo>
                      <a:pt x="1075" y="0"/>
                    </a:moveTo>
                    <a:lnTo>
                      <a:pt x="1064" y="34"/>
                    </a:lnTo>
                    <a:cubicBezTo>
                      <a:pt x="812" y="1166"/>
                      <a:pt x="447" y="2790"/>
                      <a:pt x="47" y="4607"/>
                    </a:cubicBezTo>
                    <a:lnTo>
                      <a:pt x="12" y="4767"/>
                    </a:lnTo>
                    <a:lnTo>
                      <a:pt x="1" y="4813"/>
                    </a:lnTo>
                    <a:lnTo>
                      <a:pt x="47" y="4824"/>
                    </a:lnTo>
                    <a:lnTo>
                      <a:pt x="1258" y="5087"/>
                    </a:lnTo>
                    <a:lnTo>
                      <a:pt x="1293" y="5099"/>
                    </a:lnTo>
                    <a:lnTo>
                      <a:pt x="1304" y="5053"/>
                    </a:lnTo>
                    <a:lnTo>
                      <a:pt x="2367" y="1646"/>
                    </a:lnTo>
                    <a:cubicBezTo>
                      <a:pt x="2493" y="1223"/>
                      <a:pt x="2596" y="892"/>
                      <a:pt x="2676" y="652"/>
                    </a:cubicBezTo>
                    <a:lnTo>
                      <a:pt x="2744" y="389"/>
                    </a:lnTo>
                    <a:cubicBezTo>
                      <a:pt x="2755" y="358"/>
                      <a:pt x="2765" y="337"/>
                      <a:pt x="2767" y="309"/>
                    </a:cubicBezTo>
                    <a:lnTo>
                      <a:pt x="2767" y="309"/>
                    </a:lnTo>
                    <a:cubicBezTo>
                      <a:pt x="2767" y="309"/>
                      <a:pt x="2767" y="309"/>
                      <a:pt x="2767" y="309"/>
                    </a:cubicBezTo>
                    <a:cubicBezTo>
                      <a:pt x="2767" y="309"/>
                      <a:pt x="2767" y="309"/>
                      <a:pt x="2767" y="309"/>
                    </a:cubicBezTo>
                    <a:lnTo>
                      <a:pt x="2767" y="309"/>
                    </a:lnTo>
                    <a:cubicBezTo>
                      <a:pt x="2767" y="305"/>
                      <a:pt x="2767" y="301"/>
                      <a:pt x="2767" y="297"/>
                    </a:cubicBezTo>
                    <a:lnTo>
                      <a:pt x="2767" y="297"/>
                    </a:lnTo>
                    <a:cubicBezTo>
                      <a:pt x="2767" y="297"/>
                      <a:pt x="2766" y="301"/>
                      <a:pt x="2764" y="308"/>
                    </a:cubicBezTo>
                    <a:lnTo>
                      <a:pt x="2764" y="308"/>
                    </a:lnTo>
                    <a:cubicBezTo>
                      <a:pt x="2731" y="297"/>
                      <a:pt x="2698" y="286"/>
                      <a:pt x="2664" y="274"/>
                    </a:cubicBezTo>
                    <a:lnTo>
                      <a:pt x="2333" y="217"/>
                    </a:lnTo>
                    <a:lnTo>
                      <a:pt x="11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8" name="Google Shape;1078;p7"/>
              <p:cNvSpPr/>
              <p:nvPr/>
            </p:nvSpPr>
            <p:spPr>
              <a:xfrm>
                <a:off x="5052744" y="2323571"/>
                <a:ext cx="138198" cy="131930"/>
              </a:xfrm>
              <a:custGeom>
                <a:rect b="b" l="l" r="r" t="t"/>
                <a:pathLst>
                  <a:path extrusionOk="0" h="3831" w="4013">
                    <a:moveTo>
                      <a:pt x="2001" y="1"/>
                    </a:moveTo>
                    <a:lnTo>
                      <a:pt x="1384" y="1258"/>
                    </a:lnTo>
                    <a:lnTo>
                      <a:pt x="0" y="1464"/>
                    </a:lnTo>
                    <a:lnTo>
                      <a:pt x="995" y="2447"/>
                    </a:lnTo>
                    <a:lnTo>
                      <a:pt x="766" y="3831"/>
                    </a:lnTo>
                    <a:lnTo>
                      <a:pt x="2001" y="3167"/>
                    </a:lnTo>
                    <a:lnTo>
                      <a:pt x="3247" y="3831"/>
                    </a:lnTo>
                    <a:lnTo>
                      <a:pt x="3007" y="2447"/>
                    </a:lnTo>
                    <a:lnTo>
                      <a:pt x="4013" y="1464"/>
                    </a:lnTo>
                    <a:lnTo>
                      <a:pt x="2630" y="1258"/>
                    </a:lnTo>
                    <a:lnTo>
                      <a:pt x="2001" y="1"/>
                    </a:lnTo>
                    <a:close/>
                    <a:moveTo>
                      <a:pt x="766" y="3831"/>
                    </a:moveTo>
                    <a:lnTo>
                      <a:pt x="766" y="3831"/>
                    </a:lnTo>
                    <a:lnTo>
                      <a:pt x="766" y="383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9" name="Google Shape;1079;p7"/>
              <p:cNvSpPr/>
              <p:nvPr/>
            </p:nvSpPr>
            <p:spPr>
              <a:xfrm>
                <a:off x="5442899" y="2995640"/>
                <a:ext cx="69323" cy="65776"/>
              </a:xfrm>
              <a:custGeom>
                <a:rect b="b" l="l" r="r" t="t"/>
                <a:pathLst>
                  <a:path extrusionOk="0" h="1910" w="2013">
                    <a:moveTo>
                      <a:pt x="1007" y="0"/>
                    </a:moveTo>
                    <a:lnTo>
                      <a:pt x="698" y="629"/>
                    </a:lnTo>
                    <a:lnTo>
                      <a:pt x="1" y="732"/>
                    </a:lnTo>
                    <a:lnTo>
                      <a:pt x="504" y="1224"/>
                    </a:lnTo>
                    <a:lnTo>
                      <a:pt x="389" y="1910"/>
                    </a:lnTo>
                    <a:lnTo>
                      <a:pt x="1007" y="1589"/>
                    </a:lnTo>
                    <a:lnTo>
                      <a:pt x="1624" y="1910"/>
                    </a:lnTo>
                    <a:lnTo>
                      <a:pt x="1510" y="1224"/>
                    </a:lnTo>
                    <a:lnTo>
                      <a:pt x="2013" y="732"/>
                    </a:lnTo>
                    <a:lnTo>
                      <a:pt x="1315" y="629"/>
                    </a:lnTo>
                    <a:lnTo>
                      <a:pt x="1007" y="0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0" name="Google Shape;1080;p7"/>
              <p:cNvSpPr/>
              <p:nvPr/>
            </p:nvSpPr>
            <p:spPr>
              <a:xfrm>
                <a:off x="3428312" y="3505468"/>
                <a:ext cx="69323" cy="65810"/>
              </a:xfrm>
              <a:custGeom>
                <a:rect b="b" l="l" r="r" t="t"/>
                <a:pathLst>
                  <a:path extrusionOk="0" h="1911" w="2013">
                    <a:moveTo>
                      <a:pt x="1007" y="1"/>
                    </a:moveTo>
                    <a:lnTo>
                      <a:pt x="698" y="630"/>
                    </a:lnTo>
                    <a:lnTo>
                      <a:pt x="1" y="733"/>
                    </a:lnTo>
                    <a:lnTo>
                      <a:pt x="504" y="1224"/>
                    </a:lnTo>
                    <a:lnTo>
                      <a:pt x="389" y="1910"/>
                    </a:lnTo>
                    <a:lnTo>
                      <a:pt x="1007" y="1579"/>
                    </a:lnTo>
                    <a:lnTo>
                      <a:pt x="1624" y="1910"/>
                    </a:lnTo>
                    <a:lnTo>
                      <a:pt x="1510" y="1224"/>
                    </a:lnTo>
                    <a:lnTo>
                      <a:pt x="2013" y="733"/>
                    </a:lnTo>
                    <a:lnTo>
                      <a:pt x="1315" y="630"/>
                    </a:lnTo>
                    <a:lnTo>
                      <a:pt x="1007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1" name="Google Shape;1081;p7"/>
              <p:cNvSpPr/>
              <p:nvPr/>
            </p:nvSpPr>
            <p:spPr>
              <a:xfrm>
                <a:off x="3864924" y="2272775"/>
                <a:ext cx="1149627" cy="2330730"/>
              </a:xfrm>
              <a:custGeom>
                <a:rect b="b" l="l" r="r" t="t"/>
                <a:pathLst>
                  <a:path extrusionOk="0" h="67680" w="33383">
                    <a:moveTo>
                      <a:pt x="27971" y="1"/>
                    </a:moveTo>
                    <a:cubicBezTo>
                      <a:pt x="27957" y="1"/>
                      <a:pt x="27943" y="1"/>
                      <a:pt x="27929" y="1"/>
                    </a:cubicBezTo>
                    <a:lnTo>
                      <a:pt x="4985" y="138"/>
                    </a:lnTo>
                    <a:cubicBezTo>
                      <a:pt x="2230" y="161"/>
                      <a:pt x="1" y="2413"/>
                      <a:pt x="24" y="5180"/>
                    </a:cubicBezTo>
                    <a:lnTo>
                      <a:pt x="424" y="62706"/>
                    </a:lnTo>
                    <a:cubicBezTo>
                      <a:pt x="447" y="65465"/>
                      <a:pt x="2687" y="67679"/>
                      <a:pt x="5433" y="67679"/>
                    </a:cubicBezTo>
                    <a:cubicBezTo>
                      <a:pt x="5440" y="67679"/>
                      <a:pt x="5447" y="67679"/>
                      <a:pt x="5454" y="67679"/>
                    </a:cubicBezTo>
                    <a:lnTo>
                      <a:pt x="28398" y="67530"/>
                    </a:lnTo>
                    <a:cubicBezTo>
                      <a:pt x="31165" y="67507"/>
                      <a:pt x="33382" y="65255"/>
                      <a:pt x="33371" y="62500"/>
                    </a:cubicBezTo>
                    <a:lnTo>
                      <a:pt x="32971" y="4963"/>
                    </a:lnTo>
                    <a:cubicBezTo>
                      <a:pt x="32948" y="2221"/>
                      <a:pt x="30719" y="1"/>
                      <a:pt x="2797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2" name="Google Shape;1082;p7"/>
              <p:cNvSpPr/>
              <p:nvPr/>
            </p:nvSpPr>
            <p:spPr>
              <a:xfrm>
                <a:off x="3917684" y="2341307"/>
                <a:ext cx="1044111" cy="2180686"/>
              </a:xfrm>
              <a:custGeom>
                <a:rect b="b" l="l" r="r" t="t"/>
                <a:pathLst>
                  <a:path extrusionOk="0" h="63323" w="30319">
                    <a:moveTo>
                      <a:pt x="26418" y="0"/>
                    </a:moveTo>
                    <a:cubicBezTo>
                      <a:pt x="26411" y="0"/>
                      <a:pt x="26404" y="0"/>
                      <a:pt x="26397" y="0"/>
                    </a:cubicBezTo>
                    <a:lnTo>
                      <a:pt x="21939" y="23"/>
                    </a:lnTo>
                    <a:cubicBezTo>
                      <a:pt x="21333" y="46"/>
                      <a:pt x="20853" y="560"/>
                      <a:pt x="20876" y="1166"/>
                    </a:cubicBezTo>
                    <a:lnTo>
                      <a:pt x="20876" y="1978"/>
                    </a:lnTo>
                    <a:cubicBezTo>
                      <a:pt x="20887" y="2584"/>
                      <a:pt x="20407" y="3098"/>
                      <a:pt x="19801" y="3110"/>
                    </a:cubicBezTo>
                    <a:lnTo>
                      <a:pt x="11124" y="3167"/>
                    </a:lnTo>
                    <a:cubicBezTo>
                      <a:pt x="10518" y="3156"/>
                      <a:pt x="10027" y="2664"/>
                      <a:pt x="10038" y="2047"/>
                    </a:cubicBezTo>
                    <a:lnTo>
                      <a:pt x="10038" y="1246"/>
                    </a:lnTo>
                    <a:cubicBezTo>
                      <a:pt x="10049" y="629"/>
                      <a:pt x="9558" y="126"/>
                      <a:pt x="8952" y="115"/>
                    </a:cubicBezTo>
                    <a:lnTo>
                      <a:pt x="7386" y="126"/>
                    </a:lnTo>
                    <a:lnTo>
                      <a:pt x="3487" y="149"/>
                    </a:lnTo>
                    <a:cubicBezTo>
                      <a:pt x="1555" y="172"/>
                      <a:pt x="1" y="1749"/>
                      <a:pt x="12" y="3681"/>
                    </a:cubicBezTo>
                    <a:lnTo>
                      <a:pt x="401" y="59836"/>
                    </a:lnTo>
                    <a:cubicBezTo>
                      <a:pt x="412" y="61761"/>
                      <a:pt x="1978" y="63323"/>
                      <a:pt x="3901" y="63323"/>
                    </a:cubicBezTo>
                    <a:cubicBezTo>
                      <a:pt x="3908" y="63323"/>
                      <a:pt x="3915" y="63323"/>
                      <a:pt x="3922" y="63323"/>
                    </a:cubicBezTo>
                    <a:lnTo>
                      <a:pt x="26832" y="63162"/>
                    </a:lnTo>
                    <a:cubicBezTo>
                      <a:pt x="28764" y="63151"/>
                      <a:pt x="30319" y="61573"/>
                      <a:pt x="30307" y="59641"/>
                    </a:cubicBezTo>
                    <a:lnTo>
                      <a:pt x="29918" y="3476"/>
                    </a:lnTo>
                    <a:cubicBezTo>
                      <a:pt x="29907" y="1551"/>
                      <a:pt x="28341" y="0"/>
                      <a:pt x="264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3" name="Google Shape;1083;p7"/>
              <p:cNvSpPr/>
              <p:nvPr/>
            </p:nvSpPr>
            <p:spPr>
              <a:xfrm>
                <a:off x="3953672" y="2872660"/>
                <a:ext cx="290825" cy="598352"/>
              </a:xfrm>
              <a:custGeom>
                <a:rect b="b" l="l" r="r" t="t"/>
                <a:pathLst>
                  <a:path extrusionOk="0" h="17375" w="8445">
                    <a:moveTo>
                      <a:pt x="2536" y="1"/>
                    </a:moveTo>
                    <a:cubicBezTo>
                      <a:pt x="2078" y="1"/>
                      <a:pt x="1859" y="2331"/>
                      <a:pt x="1837" y="2554"/>
                    </a:cubicBezTo>
                    <a:cubicBezTo>
                      <a:pt x="1831" y="2624"/>
                      <a:pt x="1780" y="2657"/>
                      <a:pt x="1725" y="2657"/>
                    </a:cubicBezTo>
                    <a:cubicBezTo>
                      <a:pt x="1655" y="2657"/>
                      <a:pt x="1579" y="2604"/>
                      <a:pt x="1585" y="2508"/>
                    </a:cubicBezTo>
                    <a:cubicBezTo>
                      <a:pt x="1608" y="2337"/>
                      <a:pt x="2031" y="256"/>
                      <a:pt x="1539" y="153"/>
                    </a:cubicBezTo>
                    <a:cubicBezTo>
                      <a:pt x="1531" y="151"/>
                      <a:pt x="1523" y="150"/>
                      <a:pt x="1516" y="150"/>
                    </a:cubicBezTo>
                    <a:cubicBezTo>
                      <a:pt x="1169" y="150"/>
                      <a:pt x="1315" y="2162"/>
                      <a:pt x="1002" y="2531"/>
                    </a:cubicBezTo>
                    <a:cubicBezTo>
                      <a:pt x="972" y="2566"/>
                      <a:pt x="948" y="2582"/>
                      <a:pt x="929" y="2582"/>
                    </a:cubicBezTo>
                    <a:cubicBezTo>
                      <a:pt x="730" y="2582"/>
                      <a:pt x="1004" y="936"/>
                      <a:pt x="670" y="873"/>
                    </a:cubicBezTo>
                    <a:cubicBezTo>
                      <a:pt x="654" y="871"/>
                      <a:pt x="637" y="868"/>
                      <a:pt x="622" y="868"/>
                    </a:cubicBezTo>
                    <a:cubicBezTo>
                      <a:pt x="509" y="868"/>
                      <a:pt x="425" y="994"/>
                      <a:pt x="385" y="2017"/>
                    </a:cubicBezTo>
                    <a:cubicBezTo>
                      <a:pt x="362" y="2645"/>
                      <a:pt x="465" y="3834"/>
                      <a:pt x="568" y="4817"/>
                    </a:cubicBezTo>
                    <a:cubicBezTo>
                      <a:pt x="344" y="7955"/>
                      <a:pt x="1" y="17375"/>
                      <a:pt x="4086" y="17375"/>
                    </a:cubicBezTo>
                    <a:cubicBezTo>
                      <a:pt x="4184" y="17375"/>
                      <a:pt x="4283" y="17369"/>
                      <a:pt x="4386" y="17358"/>
                    </a:cubicBezTo>
                    <a:cubicBezTo>
                      <a:pt x="6192" y="17176"/>
                      <a:pt x="7507" y="16547"/>
                      <a:pt x="8444" y="15815"/>
                    </a:cubicBezTo>
                    <a:lnTo>
                      <a:pt x="6489" y="13586"/>
                    </a:lnTo>
                    <a:lnTo>
                      <a:pt x="6444" y="13540"/>
                    </a:lnTo>
                    <a:lnTo>
                      <a:pt x="5529" y="12500"/>
                    </a:lnTo>
                    <a:lnTo>
                      <a:pt x="5609" y="12408"/>
                    </a:lnTo>
                    <a:lnTo>
                      <a:pt x="5609" y="12408"/>
                    </a:lnTo>
                    <a:cubicBezTo>
                      <a:pt x="5069" y="12828"/>
                      <a:pt x="4634" y="13118"/>
                      <a:pt x="4468" y="13118"/>
                    </a:cubicBezTo>
                    <a:cubicBezTo>
                      <a:pt x="4430" y="13118"/>
                      <a:pt x="4406" y="13103"/>
                      <a:pt x="4397" y="13071"/>
                    </a:cubicBezTo>
                    <a:cubicBezTo>
                      <a:pt x="3597" y="10133"/>
                      <a:pt x="3689" y="6349"/>
                      <a:pt x="3769" y="4897"/>
                    </a:cubicBezTo>
                    <a:cubicBezTo>
                      <a:pt x="3849" y="4772"/>
                      <a:pt x="3940" y="4623"/>
                      <a:pt x="4043" y="4474"/>
                    </a:cubicBezTo>
                    <a:cubicBezTo>
                      <a:pt x="4157" y="4292"/>
                      <a:pt x="4317" y="4143"/>
                      <a:pt x="4489" y="4017"/>
                    </a:cubicBezTo>
                    <a:cubicBezTo>
                      <a:pt x="4695" y="3846"/>
                      <a:pt x="4935" y="3709"/>
                      <a:pt x="5175" y="3606"/>
                    </a:cubicBezTo>
                    <a:cubicBezTo>
                      <a:pt x="5415" y="3526"/>
                      <a:pt x="5438" y="3206"/>
                      <a:pt x="5232" y="3137"/>
                    </a:cubicBezTo>
                    <a:cubicBezTo>
                      <a:pt x="5205" y="3128"/>
                      <a:pt x="5172" y="3124"/>
                      <a:pt x="5132" y="3124"/>
                    </a:cubicBezTo>
                    <a:cubicBezTo>
                      <a:pt x="4860" y="3124"/>
                      <a:pt x="4298" y="3330"/>
                      <a:pt x="3780" y="3789"/>
                    </a:cubicBezTo>
                    <a:cubicBezTo>
                      <a:pt x="3676" y="3879"/>
                      <a:pt x="3596" y="3918"/>
                      <a:pt x="3536" y="3918"/>
                    </a:cubicBezTo>
                    <a:cubicBezTo>
                      <a:pt x="3244" y="3918"/>
                      <a:pt x="3403" y="3015"/>
                      <a:pt x="3460" y="2645"/>
                    </a:cubicBezTo>
                    <a:cubicBezTo>
                      <a:pt x="3528" y="2188"/>
                      <a:pt x="3689" y="805"/>
                      <a:pt x="3563" y="679"/>
                    </a:cubicBezTo>
                    <a:cubicBezTo>
                      <a:pt x="3516" y="629"/>
                      <a:pt x="3464" y="605"/>
                      <a:pt x="3412" y="605"/>
                    </a:cubicBezTo>
                    <a:cubicBezTo>
                      <a:pt x="3274" y="605"/>
                      <a:pt x="3136" y="778"/>
                      <a:pt x="3094" y="1102"/>
                    </a:cubicBezTo>
                    <a:cubicBezTo>
                      <a:pt x="3038" y="1542"/>
                      <a:pt x="2769" y="2840"/>
                      <a:pt x="2532" y="2840"/>
                    </a:cubicBezTo>
                    <a:cubicBezTo>
                      <a:pt x="2529" y="2840"/>
                      <a:pt x="2526" y="2840"/>
                      <a:pt x="2522" y="2840"/>
                    </a:cubicBezTo>
                    <a:cubicBezTo>
                      <a:pt x="2282" y="2794"/>
                      <a:pt x="2683" y="530"/>
                      <a:pt x="2683" y="530"/>
                    </a:cubicBezTo>
                    <a:cubicBezTo>
                      <a:pt x="2683" y="530"/>
                      <a:pt x="2843" y="62"/>
                      <a:pt x="2568" y="5"/>
                    </a:cubicBezTo>
                    <a:cubicBezTo>
                      <a:pt x="2557" y="2"/>
                      <a:pt x="2546" y="1"/>
                      <a:pt x="2536" y="1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4" name="Google Shape;1084;p7"/>
              <p:cNvSpPr/>
              <p:nvPr/>
            </p:nvSpPr>
            <p:spPr>
              <a:xfrm>
                <a:off x="4527935" y="3613364"/>
                <a:ext cx="127970" cy="126386"/>
              </a:xfrm>
              <a:custGeom>
                <a:rect b="b" l="l" r="r" t="t"/>
                <a:pathLst>
                  <a:path extrusionOk="0" h="3670" w="3716">
                    <a:moveTo>
                      <a:pt x="80" y="0"/>
                    </a:moveTo>
                    <a:cubicBezTo>
                      <a:pt x="46" y="1155"/>
                      <a:pt x="12" y="2332"/>
                      <a:pt x="0" y="3556"/>
                    </a:cubicBezTo>
                    <a:cubicBezTo>
                      <a:pt x="1349" y="3601"/>
                      <a:pt x="2595" y="3636"/>
                      <a:pt x="3670" y="3670"/>
                    </a:cubicBezTo>
                    <a:cubicBezTo>
                      <a:pt x="3693" y="2550"/>
                      <a:pt x="3704" y="1452"/>
                      <a:pt x="3716" y="400"/>
                    </a:cubicBezTo>
                    <a:cubicBezTo>
                      <a:pt x="3704" y="355"/>
                      <a:pt x="3681" y="309"/>
                      <a:pt x="3670" y="252"/>
                    </a:cubicBezTo>
                    <a:lnTo>
                      <a:pt x="3670" y="92"/>
                    </a:lnTo>
                    <a:cubicBezTo>
                      <a:pt x="2607" y="57"/>
                      <a:pt x="1395" y="35"/>
                      <a:pt x="80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5" name="Google Shape;1085;p7"/>
              <p:cNvSpPr/>
              <p:nvPr/>
            </p:nvSpPr>
            <p:spPr>
              <a:xfrm>
                <a:off x="4383431" y="3609403"/>
                <a:ext cx="143742" cy="126420"/>
              </a:xfrm>
              <a:custGeom>
                <a:rect b="b" l="l" r="r" t="t"/>
                <a:pathLst>
                  <a:path extrusionOk="0" h="3671" w="4174">
                    <a:moveTo>
                      <a:pt x="138" y="1"/>
                    </a:moveTo>
                    <a:cubicBezTo>
                      <a:pt x="92" y="1144"/>
                      <a:pt x="47" y="2345"/>
                      <a:pt x="1" y="3556"/>
                    </a:cubicBezTo>
                    <a:lnTo>
                      <a:pt x="1944" y="3614"/>
                    </a:lnTo>
                    <a:lnTo>
                      <a:pt x="4093" y="3671"/>
                    </a:lnTo>
                    <a:cubicBezTo>
                      <a:pt x="4116" y="2447"/>
                      <a:pt x="4139" y="1259"/>
                      <a:pt x="4174" y="115"/>
                    </a:cubicBezTo>
                    <a:lnTo>
                      <a:pt x="2241" y="58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6" name="Google Shape;1086;p7"/>
              <p:cNvSpPr/>
              <p:nvPr/>
            </p:nvSpPr>
            <p:spPr>
              <a:xfrm>
                <a:off x="4524767" y="4242487"/>
                <a:ext cx="125249" cy="127212"/>
              </a:xfrm>
              <a:custGeom>
                <a:rect b="b" l="l" r="r" t="t"/>
                <a:pathLst>
                  <a:path extrusionOk="0" h="3694" w="3637">
                    <a:moveTo>
                      <a:pt x="1" y="1"/>
                    </a:moveTo>
                    <a:cubicBezTo>
                      <a:pt x="1" y="309"/>
                      <a:pt x="1" y="618"/>
                      <a:pt x="12" y="915"/>
                    </a:cubicBezTo>
                    <a:cubicBezTo>
                      <a:pt x="24" y="1921"/>
                      <a:pt x="47" y="2813"/>
                      <a:pt x="58" y="3579"/>
                    </a:cubicBezTo>
                    <a:cubicBezTo>
                      <a:pt x="1418" y="3625"/>
                      <a:pt x="2642" y="3659"/>
                      <a:pt x="3636" y="3693"/>
                    </a:cubicBezTo>
                    <a:cubicBezTo>
                      <a:pt x="3625" y="3007"/>
                      <a:pt x="3613" y="2230"/>
                      <a:pt x="3613" y="1373"/>
                    </a:cubicBezTo>
                    <a:cubicBezTo>
                      <a:pt x="3602" y="961"/>
                      <a:pt x="3602" y="527"/>
                      <a:pt x="3602" y="81"/>
                    </a:cubicBezTo>
                    <a:cubicBezTo>
                      <a:pt x="2596" y="58"/>
                      <a:pt x="1373" y="35"/>
                      <a:pt x="1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7" name="Google Shape;1087;p7"/>
              <p:cNvSpPr/>
              <p:nvPr/>
            </p:nvSpPr>
            <p:spPr>
              <a:xfrm>
                <a:off x="4651156" y="4245242"/>
                <a:ext cx="49246" cy="125249"/>
              </a:xfrm>
              <a:custGeom>
                <a:rect b="b" l="l" r="r" t="t"/>
                <a:pathLst>
                  <a:path extrusionOk="0" h="3637" w="1430">
                    <a:moveTo>
                      <a:pt x="1" y="1"/>
                    </a:moveTo>
                    <a:cubicBezTo>
                      <a:pt x="1" y="447"/>
                      <a:pt x="1" y="881"/>
                      <a:pt x="1" y="1293"/>
                    </a:cubicBezTo>
                    <a:cubicBezTo>
                      <a:pt x="1" y="2150"/>
                      <a:pt x="12" y="2927"/>
                      <a:pt x="23" y="3613"/>
                    </a:cubicBezTo>
                    <a:lnTo>
                      <a:pt x="767" y="3636"/>
                    </a:lnTo>
                    <a:cubicBezTo>
                      <a:pt x="972" y="2596"/>
                      <a:pt x="1201" y="1361"/>
                      <a:pt x="1430" y="35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8" name="Google Shape;1088;p7"/>
              <p:cNvSpPr/>
              <p:nvPr/>
            </p:nvSpPr>
            <p:spPr>
              <a:xfrm>
                <a:off x="4657458" y="3633820"/>
                <a:ext cx="53171" cy="107927"/>
              </a:xfrm>
              <a:custGeom>
                <a:rect b="b" l="l" r="r" t="t"/>
                <a:pathLst>
                  <a:path extrusionOk="0" h="3134" w="1544">
                    <a:moveTo>
                      <a:pt x="46" y="1"/>
                    </a:moveTo>
                    <a:cubicBezTo>
                      <a:pt x="35" y="995"/>
                      <a:pt x="23" y="2024"/>
                      <a:pt x="1" y="3076"/>
                    </a:cubicBezTo>
                    <a:lnTo>
                      <a:pt x="1544" y="3133"/>
                    </a:lnTo>
                    <a:cubicBezTo>
                      <a:pt x="846" y="824"/>
                      <a:pt x="332" y="481"/>
                      <a:pt x="46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9" name="Google Shape;1089;p7"/>
              <p:cNvSpPr/>
              <p:nvPr/>
            </p:nvSpPr>
            <p:spPr>
              <a:xfrm>
                <a:off x="4373581" y="3861011"/>
                <a:ext cx="148460" cy="126386"/>
              </a:xfrm>
              <a:custGeom>
                <a:rect b="b" l="l" r="r" t="t"/>
                <a:pathLst>
                  <a:path extrusionOk="0" h="3670" w="4311">
                    <a:moveTo>
                      <a:pt x="138" y="0"/>
                    </a:moveTo>
                    <a:cubicBezTo>
                      <a:pt x="92" y="1223"/>
                      <a:pt x="47" y="2412"/>
                      <a:pt x="1" y="3555"/>
                    </a:cubicBezTo>
                    <a:lnTo>
                      <a:pt x="1624" y="3601"/>
                    </a:lnTo>
                    <a:lnTo>
                      <a:pt x="4288" y="3670"/>
                    </a:lnTo>
                    <a:cubicBezTo>
                      <a:pt x="4288" y="2527"/>
                      <a:pt x="4299" y="1338"/>
                      <a:pt x="4311" y="114"/>
                    </a:cubicBezTo>
                    <a:lnTo>
                      <a:pt x="1933" y="46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0" name="Google Shape;1090;p7"/>
              <p:cNvSpPr/>
              <p:nvPr/>
            </p:nvSpPr>
            <p:spPr>
              <a:xfrm>
                <a:off x="4655495" y="3742095"/>
                <a:ext cx="77967" cy="126007"/>
              </a:xfrm>
              <a:custGeom>
                <a:rect b="b" l="l" r="r" t="t"/>
                <a:pathLst>
                  <a:path extrusionOk="0" h="3659" w="2264">
                    <a:moveTo>
                      <a:pt x="58" y="1"/>
                    </a:moveTo>
                    <a:cubicBezTo>
                      <a:pt x="46" y="755"/>
                      <a:pt x="35" y="1510"/>
                      <a:pt x="23" y="2276"/>
                    </a:cubicBezTo>
                    <a:cubicBezTo>
                      <a:pt x="12" y="2710"/>
                      <a:pt x="12" y="3144"/>
                      <a:pt x="0" y="3579"/>
                    </a:cubicBezTo>
                    <a:cubicBezTo>
                      <a:pt x="915" y="3613"/>
                      <a:pt x="1692" y="3636"/>
                      <a:pt x="2264" y="3659"/>
                    </a:cubicBezTo>
                    <a:cubicBezTo>
                      <a:pt x="2241" y="2801"/>
                      <a:pt x="2127" y="1944"/>
                      <a:pt x="1921" y="1109"/>
                    </a:cubicBezTo>
                    <a:cubicBezTo>
                      <a:pt x="1818" y="709"/>
                      <a:pt x="1727" y="355"/>
                      <a:pt x="1624" y="35"/>
                    </a:cubicBezTo>
                    <a:cubicBezTo>
                      <a:pt x="1166" y="23"/>
                      <a:pt x="641" y="12"/>
                      <a:pt x="58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1" name="Google Shape;1091;p7"/>
              <p:cNvSpPr/>
              <p:nvPr/>
            </p:nvSpPr>
            <p:spPr>
              <a:xfrm>
                <a:off x="4378713" y="3735414"/>
                <a:ext cx="145705" cy="126386"/>
              </a:xfrm>
              <a:custGeom>
                <a:rect b="b" l="l" r="r" t="t"/>
                <a:pathLst>
                  <a:path extrusionOk="0" h="3670" w="4231">
                    <a:moveTo>
                      <a:pt x="138" y="0"/>
                    </a:moveTo>
                    <a:cubicBezTo>
                      <a:pt x="126" y="389"/>
                      <a:pt x="104" y="778"/>
                      <a:pt x="92" y="1178"/>
                    </a:cubicBezTo>
                    <a:cubicBezTo>
                      <a:pt x="58" y="1978"/>
                      <a:pt x="35" y="2778"/>
                      <a:pt x="1" y="3556"/>
                    </a:cubicBezTo>
                    <a:lnTo>
                      <a:pt x="1784" y="3601"/>
                    </a:lnTo>
                    <a:lnTo>
                      <a:pt x="4173" y="3670"/>
                    </a:lnTo>
                    <a:cubicBezTo>
                      <a:pt x="4173" y="3098"/>
                      <a:pt x="4185" y="2515"/>
                      <a:pt x="4196" y="1921"/>
                    </a:cubicBezTo>
                    <a:cubicBezTo>
                      <a:pt x="4208" y="1303"/>
                      <a:pt x="4208" y="698"/>
                      <a:pt x="4230" y="103"/>
                    </a:cubicBezTo>
                    <a:lnTo>
                      <a:pt x="2081" y="46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2" name="Google Shape;1092;p7"/>
              <p:cNvSpPr/>
              <p:nvPr/>
            </p:nvSpPr>
            <p:spPr>
              <a:xfrm>
                <a:off x="4524388" y="3864937"/>
                <a:ext cx="127591" cy="126420"/>
              </a:xfrm>
              <a:custGeom>
                <a:rect b="b" l="l" r="r" t="t"/>
                <a:pathLst>
                  <a:path extrusionOk="0" h="3671" w="3705">
                    <a:moveTo>
                      <a:pt x="35" y="0"/>
                    </a:moveTo>
                    <a:cubicBezTo>
                      <a:pt x="12" y="1224"/>
                      <a:pt x="12" y="2413"/>
                      <a:pt x="0" y="3556"/>
                    </a:cubicBezTo>
                    <a:cubicBezTo>
                      <a:pt x="1372" y="3601"/>
                      <a:pt x="2607" y="3636"/>
                      <a:pt x="3659" y="3670"/>
                    </a:cubicBezTo>
                    <a:cubicBezTo>
                      <a:pt x="3670" y="2515"/>
                      <a:pt x="3693" y="1315"/>
                      <a:pt x="3704" y="92"/>
                    </a:cubicBezTo>
                    <a:cubicBezTo>
                      <a:pt x="2653" y="69"/>
                      <a:pt x="1395" y="35"/>
                      <a:pt x="35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3" name="Google Shape;1093;p7"/>
              <p:cNvSpPr/>
              <p:nvPr/>
            </p:nvSpPr>
            <p:spPr>
              <a:xfrm>
                <a:off x="4525559" y="3738961"/>
                <a:ext cx="128383" cy="126386"/>
              </a:xfrm>
              <a:custGeom>
                <a:rect b="b" l="l" r="r" t="t"/>
                <a:pathLst>
                  <a:path extrusionOk="0" h="3670" w="3728">
                    <a:moveTo>
                      <a:pt x="58" y="0"/>
                    </a:moveTo>
                    <a:cubicBezTo>
                      <a:pt x="47" y="606"/>
                      <a:pt x="35" y="1212"/>
                      <a:pt x="24" y="1818"/>
                    </a:cubicBezTo>
                    <a:cubicBezTo>
                      <a:pt x="12" y="2412"/>
                      <a:pt x="1" y="2984"/>
                      <a:pt x="1" y="3567"/>
                    </a:cubicBezTo>
                    <a:cubicBezTo>
                      <a:pt x="1361" y="3601"/>
                      <a:pt x="2619" y="3636"/>
                      <a:pt x="3682" y="3670"/>
                    </a:cubicBezTo>
                    <a:cubicBezTo>
                      <a:pt x="3682" y="3235"/>
                      <a:pt x="3693" y="2801"/>
                      <a:pt x="3693" y="2367"/>
                    </a:cubicBezTo>
                    <a:cubicBezTo>
                      <a:pt x="3705" y="1589"/>
                      <a:pt x="3716" y="835"/>
                      <a:pt x="3728" y="92"/>
                    </a:cubicBezTo>
                    <a:cubicBezTo>
                      <a:pt x="2664" y="69"/>
                      <a:pt x="1418" y="34"/>
                      <a:pt x="58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4" name="Google Shape;1094;p7"/>
              <p:cNvSpPr/>
              <p:nvPr/>
            </p:nvSpPr>
            <p:spPr>
              <a:xfrm>
                <a:off x="4655874" y="3153127"/>
                <a:ext cx="84303" cy="83098"/>
              </a:xfrm>
              <a:custGeom>
                <a:rect b="b" l="l" r="r" t="t"/>
                <a:pathLst>
                  <a:path extrusionOk="0" h="2413" w="2448">
                    <a:moveTo>
                      <a:pt x="149" y="0"/>
                    </a:moveTo>
                    <a:cubicBezTo>
                      <a:pt x="104" y="80"/>
                      <a:pt x="58" y="160"/>
                      <a:pt x="1" y="229"/>
                    </a:cubicBezTo>
                    <a:cubicBezTo>
                      <a:pt x="12" y="297"/>
                      <a:pt x="12" y="377"/>
                      <a:pt x="24" y="492"/>
                    </a:cubicBezTo>
                    <a:cubicBezTo>
                      <a:pt x="24" y="755"/>
                      <a:pt x="35" y="1132"/>
                      <a:pt x="58" y="1612"/>
                    </a:cubicBezTo>
                    <a:cubicBezTo>
                      <a:pt x="58" y="1784"/>
                      <a:pt x="69" y="1967"/>
                      <a:pt x="69" y="2161"/>
                    </a:cubicBezTo>
                    <a:cubicBezTo>
                      <a:pt x="69" y="2218"/>
                      <a:pt x="81" y="2275"/>
                      <a:pt x="81" y="2344"/>
                    </a:cubicBezTo>
                    <a:cubicBezTo>
                      <a:pt x="950" y="2367"/>
                      <a:pt x="1738" y="2389"/>
                      <a:pt x="2447" y="2412"/>
                    </a:cubicBezTo>
                    <a:cubicBezTo>
                      <a:pt x="2036" y="1235"/>
                      <a:pt x="1121" y="480"/>
                      <a:pt x="149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5" name="Google Shape;1095;p7"/>
              <p:cNvSpPr/>
              <p:nvPr/>
            </p:nvSpPr>
            <p:spPr>
              <a:xfrm>
                <a:off x="4637381" y="3161392"/>
                <a:ext cx="19319" cy="56340"/>
              </a:xfrm>
              <a:custGeom>
                <a:rect b="b" l="l" r="r" t="t"/>
                <a:pathLst>
                  <a:path extrusionOk="0" h="1636" w="561">
                    <a:moveTo>
                      <a:pt x="538" y="0"/>
                    </a:moveTo>
                    <a:cubicBezTo>
                      <a:pt x="515" y="12"/>
                      <a:pt x="515" y="35"/>
                      <a:pt x="503" y="46"/>
                    </a:cubicBezTo>
                    <a:cubicBezTo>
                      <a:pt x="481" y="57"/>
                      <a:pt x="469" y="80"/>
                      <a:pt x="446" y="103"/>
                    </a:cubicBezTo>
                    <a:cubicBezTo>
                      <a:pt x="343" y="320"/>
                      <a:pt x="195" y="526"/>
                      <a:pt x="0" y="698"/>
                    </a:cubicBezTo>
                    <a:cubicBezTo>
                      <a:pt x="275" y="949"/>
                      <a:pt x="469" y="1269"/>
                      <a:pt x="561" y="1635"/>
                    </a:cubicBezTo>
                    <a:lnTo>
                      <a:pt x="561" y="1372"/>
                    </a:lnTo>
                    <a:cubicBezTo>
                      <a:pt x="549" y="892"/>
                      <a:pt x="538" y="515"/>
                      <a:pt x="538" y="252"/>
                    </a:cubicBezTo>
                    <a:lnTo>
                      <a:pt x="538" y="0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6" name="Google Shape;1096;p7"/>
              <p:cNvSpPr/>
              <p:nvPr/>
            </p:nvSpPr>
            <p:spPr>
              <a:xfrm>
                <a:off x="4278324" y="3344468"/>
                <a:ext cx="116950" cy="136235"/>
              </a:xfrm>
              <a:custGeom>
                <a:rect b="b" l="l" r="r" t="t"/>
                <a:pathLst>
                  <a:path extrusionOk="0" h="3956" w="3396">
                    <a:moveTo>
                      <a:pt x="229" y="0"/>
                    </a:moveTo>
                    <a:cubicBezTo>
                      <a:pt x="183" y="355"/>
                      <a:pt x="149" y="709"/>
                      <a:pt x="103" y="1086"/>
                    </a:cubicBezTo>
                    <a:cubicBezTo>
                      <a:pt x="69" y="1418"/>
                      <a:pt x="35" y="1738"/>
                      <a:pt x="0" y="2058"/>
                    </a:cubicBezTo>
                    <a:cubicBezTo>
                      <a:pt x="23" y="2561"/>
                      <a:pt x="126" y="3304"/>
                      <a:pt x="389" y="3876"/>
                    </a:cubicBezTo>
                    <a:lnTo>
                      <a:pt x="3247" y="3956"/>
                    </a:lnTo>
                    <a:cubicBezTo>
                      <a:pt x="3304" y="2561"/>
                      <a:pt x="3350" y="1258"/>
                      <a:pt x="3396" y="92"/>
                    </a:cubicBezTo>
                    <a:lnTo>
                      <a:pt x="229" y="0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7" name="Google Shape;1097;p7"/>
              <p:cNvSpPr/>
              <p:nvPr/>
            </p:nvSpPr>
            <p:spPr>
              <a:xfrm>
                <a:off x="4539747" y="3233817"/>
                <a:ext cx="61850" cy="115400"/>
              </a:xfrm>
              <a:custGeom>
                <a:rect b="b" l="l" r="r" t="t"/>
                <a:pathLst>
                  <a:path extrusionOk="0" h="3351" w="1796">
                    <a:moveTo>
                      <a:pt x="149" y="1"/>
                    </a:moveTo>
                    <a:cubicBezTo>
                      <a:pt x="103" y="790"/>
                      <a:pt x="69" y="1727"/>
                      <a:pt x="12" y="2779"/>
                    </a:cubicBezTo>
                    <a:cubicBezTo>
                      <a:pt x="12" y="2962"/>
                      <a:pt x="0" y="3133"/>
                      <a:pt x="0" y="3316"/>
                    </a:cubicBezTo>
                    <a:lnTo>
                      <a:pt x="1269" y="3350"/>
                    </a:lnTo>
                    <a:cubicBezTo>
                      <a:pt x="1326" y="3339"/>
                      <a:pt x="1395" y="3328"/>
                      <a:pt x="1464" y="3328"/>
                    </a:cubicBezTo>
                    <a:cubicBezTo>
                      <a:pt x="1429" y="3282"/>
                      <a:pt x="1418" y="3247"/>
                      <a:pt x="1429" y="3236"/>
                    </a:cubicBezTo>
                    <a:lnTo>
                      <a:pt x="1452" y="3236"/>
                    </a:lnTo>
                    <a:cubicBezTo>
                      <a:pt x="1304" y="3087"/>
                      <a:pt x="1212" y="2893"/>
                      <a:pt x="1212" y="2687"/>
                    </a:cubicBezTo>
                    <a:cubicBezTo>
                      <a:pt x="1212" y="2253"/>
                      <a:pt x="1509" y="1876"/>
                      <a:pt x="1795" y="1521"/>
                    </a:cubicBezTo>
                    <a:cubicBezTo>
                      <a:pt x="1521" y="1075"/>
                      <a:pt x="1406" y="550"/>
                      <a:pt x="1452" y="35"/>
                    </a:cubicBez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8" name="Google Shape;1098;p7"/>
              <p:cNvSpPr/>
              <p:nvPr/>
            </p:nvSpPr>
            <p:spPr>
              <a:xfrm>
                <a:off x="4387770" y="3483840"/>
                <a:ext cx="143329" cy="126007"/>
              </a:xfrm>
              <a:custGeom>
                <a:rect b="b" l="l" r="r" t="t"/>
                <a:pathLst>
                  <a:path extrusionOk="0" h="3659" w="4162">
                    <a:moveTo>
                      <a:pt x="138" y="0"/>
                    </a:moveTo>
                    <a:cubicBezTo>
                      <a:pt x="92" y="1120"/>
                      <a:pt x="46" y="2321"/>
                      <a:pt x="1" y="3556"/>
                    </a:cubicBezTo>
                    <a:lnTo>
                      <a:pt x="2115" y="3613"/>
                    </a:lnTo>
                    <a:lnTo>
                      <a:pt x="4048" y="3658"/>
                    </a:lnTo>
                    <a:cubicBezTo>
                      <a:pt x="4082" y="2424"/>
                      <a:pt x="4128" y="1235"/>
                      <a:pt x="4162" y="103"/>
                    </a:cubicBezTo>
                    <a:lnTo>
                      <a:pt x="2424" y="57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9" name="Google Shape;1099;p7"/>
              <p:cNvSpPr/>
              <p:nvPr/>
            </p:nvSpPr>
            <p:spPr>
              <a:xfrm>
                <a:off x="4656287" y="3151164"/>
                <a:ext cx="1997" cy="3960"/>
              </a:xfrm>
              <a:custGeom>
                <a:rect b="b" l="l" r="r" t="t"/>
                <a:pathLst>
                  <a:path extrusionOk="0" h="115" w="58">
                    <a:moveTo>
                      <a:pt x="35" y="0"/>
                    </a:moveTo>
                    <a:cubicBezTo>
                      <a:pt x="23" y="34"/>
                      <a:pt x="12" y="80"/>
                      <a:pt x="0" y="114"/>
                    </a:cubicBezTo>
                    <a:cubicBezTo>
                      <a:pt x="23" y="80"/>
                      <a:pt x="35" y="46"/>
                      <a:pt x="57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0" name="Google Shape;1100;p7"/>
              <p:cNvSpPr/>
              <p:nvPr/>
            </p:nvSpPr>
            <p:spPr>
              <a:xfrm>
                <a:off x="4392488" y="3347601"/>
                <a:ext cx="144534" cy="136648"/>
              </a:xfrm>
              <a:custGeom>
                <a:rect b="b" l="l" r="r" t="t"/>
                <a:pathLst>
                  <a:path extrusionOk="0" h="3968" w="4197">
                    <a:moveTo>
                      <a:pt x="149" y="1"/>
                    </a:moveTo>
                    <a:cubicBezTo>
                      <a:pt x="104" y="1178"/>
                      <a:pt x="58" y="2470"/>
                      <a:pt x="1" y="3865"/>
                    </a:cubicBezTo>
                    <a:cubicBezTo>
                      <a:pt x="732" y="3876"/>
                      <a:pt x="1498" y="3899"/>
                      <a:pt x="2287" y="3922"/>
                    </a:cubicBezTo>
                    <a:lnTo>
                      <a:pt x="4036" y="3968"/>
                    </a:lnTo>
                    <a:cubicBezTo>
                      <a:pt x="4036" y="3773"/>
                      <a:pt x="4048" y="3590"/>
                      <a:pt x="4059" y="3396"/>
                    </a:cubicBezTo>
                    <a:lnTo>
                      <a:pt x="4059" y="3396"/>
                    </a:lnTo>
                    <a:cubicBezTo>
                      <a:pt x="3856" y="3449"/>
                      <a:pt x="3654" y="3476"/>
                      <a:pt x="3451" y="3476"/>
                    </a:cubicBezTo>
                    <a:cubicBezTo>
                      <a:pt x="3345" y="3476"/>
                      <a:pt x="3239" y="3469"/>
                      <a:pt x="3133" y="3453"/>
                    </a:cubicBezTo>
                    <a:cubicBezTo>
                      <a:pt x="2722" y="3396"/>
                      <a:pt x="2333" y="3236"/>
                      <a:pt x="2013" y="2984"/>
                    </a:cubicBezTo>
                    <a:cubicBezTo>
                      <a:pt x="1910" y="2904"/>
                      <a:pt x="1818" y="2824"/>
                      <a:pt x="1738" y="2733"/>
                    </a:cubicBezTo>
                    <a:cubicBezTo>
                      <a:pt x="1681" y="2664"/>
                      <a:pt x="1647" y="2630"/>
                      <a:pt x="1658" y="2619"/>
                    </a:cubicBezTo>
                    <a:lnTo>
                      <a:pt x="1658" y="2619"/>
                    </a:lnTo>
                    <a:cubicBezTo>
                      <a:pt x="1658" y="2619"/>
                      <a:pt x="1796" y="2756"/>
                      <a:pt x="2047" y="2927"/>
                    </a:cubicBezTo>
                    <a:cubicBezTo>
                      <a:pt x="2379" y="3156"/>
                      <a:pt x="2756" y="3305"/>
                      <a:pt x="3145" y="3362"/>
                    </a:cubicBezTo>
                    <a:cubicBezTo>
                      <a:pt x="3255" y="3374"/>
                      <a:pt x="3366" y="3380"/>
                      <a:pt x="3476" y="3380"/>
                    </a:cubicBezTo>
                    <a:cubicBezTo>
                      <a:pt x="3673" y="3380"/>
                      <a:pt x="3869" y="3360"/>
                      <a:pt x="4059" y="3316"/>
                    </a:cubicBezTo>
                    <a:cubicBezTo>
                      <a:pt x="4105" y="2173"/>
                      <a:pt x="4151" y="1087"/>
                      <a:pt x="4196" y="104"/>
                    </a:cubicBezTo>
                    <a:lnTo>
                      <a:pt x="1990" y="46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1" name="Google Shape;1101;p7"/>
              <p:cNvSpPr/>
              <p:nvPr/>
            </p:nvSpPr>
            <p:spPr>
              <a:xfrm>
                <a:off x="4658250" y="3236572"/>
                <a:ext cx="102383" cy="118155"/>
              </a:xfrm>
              <a:custGeom>
                <a:rect b="b" l="l" r="r" t="t"/>
                <a:pathLst>
                  <a:path extrusionOk="0" h="3431" w="2973">
                    <a:moveTo>
                      <a:pt x="0" y="1"/>
                    </a:moveTo>
                    <a:lnTo>
                      <a:pt x="0" y="35"/>
                    </a:lnTo>
                    <a:cubicBezTo>
                      <a:pt x="12" y="321"/>
                      <a:pt x="23" y="630"/>
                      <a:pt x="23" y="973"/>
                    </a:cubicBezTo>
                    <a:cubicBezTo>
                      <a:pt x="35" y="1658"/>
                      <a:pt x="46" y="2447"/>
                      <a:pt x="58" y="3316"/>
                    </a:cubicBezTo>
                    <a:lnTo>
                      <a:pt x="58" y="3339"/>
                    </a:lnTo>
                    <a:cubicBezTo>
                      <a:pt x="1292" y="3373"/>
                      <a:pt x="2298" y="3408"/>
                      <a:pt x="2973" y="3430"/>
                    </a:cubicBezTo>
                    <a:cubicBezTo>
                      <a:pt x="2893" y="2767"/>
                      <a:pt x="2744" y="1864"/>
                      <a:pt x="2538" y="618"/>
                    </a:cubicBezTo>
                    <a:cubicBezTo>
                      <a:pt x="2504" y="435"/>
                      <a:pt x="2458" y="241"/>
                      <a:pt x="2401" y="5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2" name="Google Shape;1102;p7"/>
              <p:cNvSpPr/>
              <p:nvPr/>
            </p:nvSpPr>
            <p:spPr>
              <a:xfrm>
                <a:off x="4534616" y="3351527"/>
                <a:ext cx="123252" cy="136648"/>
              </a:xfrm>
              <a:custGeom>
                <a:rect b="b" l="l" r="r" t="t"/>
                <a:pathLst>
                  <a:path extrusionOk="0" h="3968" w="3579">
                    <a:moveTo>
                      <a:pt x="138" y="1"/>
                    </a:moveTo>
                    <a:cubicBezTo>
                      <a:pt x="104" y="973"/>
                      <a:pt x="58" y="2036"/>
                      <a:pt x="24" y="3179"/>
                    </a:cubicBezTo>
                    <a:cubicBezTo>
                      <a:pt x="81" y="3168"/>
                      <a:pt x="138" y="3145"/>
                      <a:pt x="195" y="3122"/>
                    </a:cubicBezTo>
                    <a:cubicBezTo>
                      <a:pt x="456" y="3038"/>
                      <a:pt x="621" y="2936"/>
                      <a:pt x="657" y="2936"/>
                    </a:cubicBezTo>
                    <a:cubicBezTo>
                      <a:pt x="661" y="2936"/>
                      <a:pt x="663" y="2937"/>
                      <a:pt x="664" y="2939"/>
                    </a:cubicBezTo>
                    <a:cubicBezTo>
                      <a:pt x="664" y="2950"/>
                      <a:pt x="629" y="2973"/>
                      <a:pt x="549" y="3019"/>
                    </a:cubicBezTo>
                    <a:cubicBezTo>
                      <a:pt x="447" y="3088"/>
                      <a:pt x="332" y="3145"/>
                      <a:pt x="218" y="3191"/>
                    </a:cubicBezTo>
                    <a:cubicBezTo>
                      <a:pt x="161" y="3213"/>
                      <a:pt x="92" y="3236"/>
                      <a:pt x="12" y="3259"/>
                    </a:cubicBezTo>
                    <a:cubicBezTo>
                      <a:pt x="12" y="3465"/>
                      <a:pt x="1" y="3659"/>
                      <a:pt x="1" y="3865"/>
                    </a:cubicBezTo>
                    <a:lnTo>
                      <a:pt x="3522" y="3968"/>
                    </a:lnTo>
                    <a:lnTo>
                      <a:pt x="3545" y="1659"/>
                    </a:lnTo>
                    <a:cubicBezTo>
                      <a:pt x="2516" y="1567"/>
                      <a:pt x="1761" y="1487"/>
                      <a:pt x="1761" y="1464"/>
                    </a:cubicBezTo>
                    <a:cubicBezTo>
                      <a:pt x="1761" y="1460"/>
                      <a:pt x="1792" y="1457"/>
                      <a:pt x="1850" y="1457"/>
                    </a:cubicBezTo>
                    <a:cubicBezTo>
                      <a:pt x="2083" y="1457"/>
                      <a:pt x="2747" y="1494"/>
                      <a:pt x="3579" y="1567"/>
                    </a:cubicBezTo>
                    <a:lnTo>
                      <a:pt x="3579" y="81"/>
                    </a:lnTo>
                    <a:lnTo>
                      <a:pt x="2196" y="47"/>
                    </a:lnTo>
                    <a:cubicBezTo>
                      <a:pt x="2161" y="52"/>
                      <a:pt x="2130" y="55"/>
                      <a:pt x="2099" y="55"/>
                    </a:cubicBezTo>
                    <a:cubicBezTo>
                      <a:pt x="2067" y="55"/>
                      <a:pt x="2036" y="52"/>
                      <a:pt x="2001" y="47"/>
                    </a:cubicBezTo>
                    <a:lnTo>
                      <a:pt x="1864" y="47"/>
                    </a:lnTo>
                    <a:cubicBezTo>
                      <a:pt x="1876" y="58"/>
                      <a:pt x="1887" y="70"/>
                      <a:pt x="1887" y="81"/>
                    </a:cubicBezTo>
                    <a:cubicBezTo>
                      <a:pt x="1882" y="86"/>
                      <a:pt x="1872" y="88"/>
                      <a:pt x="1858" y="88"/>
                    </a:cubicBezTo>
                    <a:cubicBezTo>
                      <a:pt x="1838" y="88"/>
                      <a:pt x="1811" y="83"/>
                      <a:pt x="1784" y="70"/>
                    </a:cubicBezTo>
                    <a:lnTo>
                      <a:pt x="1784" y="70"/>
                    </a:lnTo>
                    <a:lnTo>
                      <a:pt x="1796" y="104"/>
                    </a:lnTo>
                    <a:cubicBezTo>
                      <a:pt x="1807" y="115"/>
                      <a:pt x="1830" y="138"/>
                      <a:pt x="1841" y="161"/>
                    </a:cubicBezTo>
                    <a:cubicBezTo>
                      <a:pt x="2024" y="447"/>
                      <a:pt x="2036" y="801"/>
                      <a:pt x="1887" y="1098"/>
                    </a:cubicBezTo>
                    <a:cubicBezTo>
                      <a:pt x="1864" y="1144"/>
                      <a:pt x="1830" y="1178"/>
                      <a:pt x="1796" y="1213"/>
                    </a:cubicBezTo>
                    <a:cubicBezTo>
                      <a:pt x="1773" y="1236"/>
                      <a:pt x="1761" y="1247"/>
                      <a:pt x="1750" y="1247"/>
                    </a:cubicBezTo>
                    <a:cubicBezTo>
                      <a:pt x="1750" y="1247"/>
                      <a:pt x="1750" y="1224"/>
                      <a:pt x="1773" y="1190"/>
                    </a:cubicBezTo>
                    <a:cubicBezTo>
                      <a:pt x="1784" y="1167"/>
                      <a:pt x="1807" y="1121"/>
                      <a:pt x="1818" y="1064"/>
                    </a:cubicBezTo>
                    <a:cubicBezTo>
                      <a:pt x="1921" y="824"/>
                      <a:pt x="1921" y="561"/>
                      <a:pt x="1841" y="321"/>
                    </a:cubicBezTo>
                    <a:lnTo>
                      <a:pt x="1841" y="321"/>
                    </a:lnTo>
                    <a:cubicBezTo>
                      <a:pt x="1910" y="961"/>
                      <a:pt x="1567" y="1579"/>
                      <a:pt x="984" y="1864"/>
                    </a:cubicBezTo>
                    <a:cubicBezTo>
                      <a:pt x="1018" y="1716"/>
                      <a:pt x="1052" y="1579"/>
                      <a:pt x="1075" y="1430"/>
                    </a:cubicBezTo>
                    <a:lnTo>
                      <a:pt x="1075" y="1430"/>
                    </a:lnTo>
                    <a:cubicBezTo>
                      <a:pt x="961" y="1579"/>
                      <a:pt x="778" y="1659"/>
                      <a:pt x="595" y="1659"/>
                    </a:cubicBezTo>
                    <a:cubicBezTo>
                      <a:pt x="618" y="1464"/>
                      <a:pt x="664" y="1281"/>
                      <a:pt x="755" y="1098"/>
                    </a:cubicBezTo>
                    <a:lnTo>
                      <a:pt x="755" y="1098"/>
                    </a:lnTo>
                    <a:lnTo>
                      <a:pt x="424" y="1236"/>
                    </a:lnTo>
                    <a:cubicBezTo>
                      <a:pt x="412" y="893"/>
                      <a:pt x="538" y="561"/>
                      <a:pt x="778" y="310"/>
                    </a:cubicBezTo>
                    <a:cubicBezTo>
                      <a:pt x="892" y="195"/>
                      <a:pt x="1030" y="92"/>
                      <a:pt x="1178" y="24"/>
                    </a:cubicBez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3" name="Google Shape;1103;p7"/>
              <p:cNvSpPr/>
              <p:nvPr/>
            </p:nvSpPr>
            <p:spPr>
              <a:xfrm>
                <a:off x="4660213" y="3353904"/>
                <a:ext cx="108685" cy="62229"/>
              </a:xfrm>
              <a:custGeom>
                <a:rect b="b" l="l" r="r" t="t"/>
                <a:pathLst>
                  <a:path extrusionOk="0" h="1807" w="3156">
                    <a:moveTo>
                      <a:pt x="1" y="1"/>
                    </a:moveTo>
                    <a:cubicBezTo>
                      <a:pt x="1" y="481"/>
                      <a:pt x="1" y="984"/>
                      <a:pt x="12" y="1498"/>
                    </a:cubicBezTo>
                    <a:lnTo>
                      <a:pt x="561" y="1544"/>
                    </a:lnTo>
                    <a:cubicBezTo>
                      <a:pt x="1898" y="1658"/>
                      <a:pt x="2984" y="1773"/>
                      <a:pt x="2984" y="1795"/>
                    </a:cubicBezTo>
                    <a:cubicBezTo>
                      <a:pt x="2975" y="1798"/>
                      <a:pt x="2966" y="1800"/>
                      <a:pt x="2957" y="1801"/>
                    </a:cubicBezTo>
                    <a:lnTo>
                      <a:pt x="2957" y="1801"/>
                    </a:lnTo>
                    <a:lnTo>
                      <a:pt x="2847" y="1795"/>
                    </a:lnTo>
                    <a:lnTo>
                      <a:pt x="2847" y="1795"/>
                    </a:lnTo>
                    <a:cubicBezTo>
                      <a:pt x="2870" y="1801"/>
                      <a:pt x="2893" y="1804"/>
                      <a:pt x="2916" y="1804"/>
                    </a:cubicBezTo>
                    <a:cubicBezTo>
                      <a:pt x="2929" y="1804"/>
                      <a:pt x="2943" y="1803"/>
                      <a:pt x="2957" y="1801"/>
                    </a:cubicBezTo>
                    <a:lnTo>
                      <a:pt x="2957" y="1801"/>
                    </a:lnTo>
                    <a:lnTo>
                      <a:pt x="3076" y="1807"/>
                    </a:lnTo>
                    <a:cubicBezTo>
                      <a:pt x="3076" y="1807"/>
                      <a:pt x="3156" y="1681"/>
                      <a:pt x="2939" y="69"/>
                    </a:cubicBezTo>
                    <a:cubicBezTo>
                      <a:pt x="2253" y="58"/>
                      <a:pt x="1247" y="35"/>
                      <a:pt x="1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4" name="Google Shape;1104;p7"/>
              <p:cNvSpPr/>
              <p:nvPr/>
            </p:nvSpPr>
            <p:spPr>
              <a:xfrm>
                <a:off x="4397619" y="3229891"/>
                <a:ext cx="145292" cy="118155"/>
              </a:xfrm>
              <a:custGeom>
                <a:rect b="b" l="l" r="r" t="t"/>
                <a:pathLst>
                  <a:path extrusionOk="0" h="3431" w="4219">
                    <a:moveTo>
                      <a:pt x="115" y="0"/>
                    </a:moveTo>
                    <a:cubicBezTo>
                      <a:pt x="92" y="686"/>
                      <a:pt x="69" y="1464"/>
                      <a:pt x="35" y="2333"/>
                    </a:cubicBezTo>
                    <a:cubicBezTo>
                      <a:pt x="23" y="2653"/>
                      <a:pt x="12" y="2984"/>
                      <a:pt x="0" y="3316"/>
                    </a:cubicBezTo>
                    <a:lnTo>
                      <a:pt x="1841" y="3373"/>
                    </a:lnTo>
                    <a:lnTo>
                      <a:pt x="4059" y="3430"/>
                    </a:lnTo>
                    <a:cubicBezTo>
                      <a:pt x="4059" y="3247"/>
                      <a:pt x="4070" y="3064"/>
                      <a:pt x="4082" y="2893"/>
                    </a:cubicBezTo>
                    <a:cubicBezTo>
                      <a:pt x="4127" y="1830"/>
                      <a:pt x="4173" y="904"/>
                      <a:pt x="4219" y="115"/>
                    </a:cubicBezTo>
                    <a:lnTo>
                      <a:pt x="3396" y="92"/>
                    </a:lnTo>
                    <a:cubicBezTo>
                      <a:pt x="2252" y="58"/>
                      <a:pt x="1144" y="23"/>
                      <a:pt x="115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5" name="Google Shape;1105;p7"/>
              <p:cNvSpPr/>
              <p:nvPr/>
            </p:nvSpPr>
            <p:spPr>
              <a:xfrm>
                <a:off x="4300778" y="3125163"/>
                <a:ext cx="103554" cy="101591"/>
              </a:xfrm>
              <a:custGeom>
                <a:rect b="b" l="l" r="r" t="t"/>
                <a:pathLst>
                  <a:path extrusionOk="0" h="2950" w="3007">
                    <a:moveTo>
                      <a:pt x="2925" y="0"/>
                    </a:moveTo>
                    <a:cubicBezTo>
                      <a:pt x="2026" y="0"/>
                      <a:pt x="1129" y="182"/>
                      <a:pt x="297" y="526"/>
                    </a:cubicBezTo>
                    <a:cubicBezTo>
                      <a:pt x="252" y="904"/>
                      <a:pt x="183" y="1395"/>
                      <a:pt x="114" y="1978"/>
                    </a:cubicBezTo>
                    <a:cubicBezTo>
                      <a:pt x="80" y="2253"/>
                      <a:pt x="46" y="2561"/>
                      <a:pt x="0" y="2881"/>
                    </a:cubicBezTo>
                    <a:cubicBezTo>
                      <a:pt x="857" y="2904"/>
                      <a:pt x="1829" y="2927"/>
                      <a:pt x="2881" y="2950"/>
                    </a:cubicBezTo>
                    <a:cubicBezTo>
                      <a:pt x="2915" y="2298"/>
                      <a:pt x="2938" y="1738"/>
                      <a:pt x="2950" y="1269"/>
                    </a:cubicBezTo>
                    <a:cubicBezTo>
                      <a:pt x="2972" y="801"/>
                      <a:pt x="2995" y="412"/>
                      <a:pt x="3007" y="149"/>
                    </a:cubicBezTo>
                    <a:cubicBezTo>
                      <a:pt x="3007" y="92"/>
                      <a:pt x="3007" y="46"/>
                      <a:pt x="3007" y="1"/>
                    </a:cubicBezTo>
                    <a:cubicBezTo>
                      <a:pt x="2979" y="0"/>
                      <a:pt x="2952" y="0"/>
                      <a:pt x="2925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6" name="Google Shape;1106;p7"/>
              <p:cNvSpPr/>
              <p:nvPr/>
            </p:nvSpPr>
            <p:spPr>
              <a:xfrm>
                <a:off x="4293271" y="3481085"/>
                <a:ext cx="96907" cy="125215"/>
              </a:xfrm>
              <a:custGeom>
                <a:rect b="b" l="l" r="r" t="t"/>
                <a:pathLst>
                  <a:path extrusionOk="0" h="3636" w="2814">
                    <a:moveTo>
                      <a:pt x="1" y="0"/>
                    </a:moveTo>
                    <a:lnTo>
                      <a:pt x="1" y="0"/>
                    </a:lnTo>
                    <a:cubicBezTo>
                      <a:pt x="24" y="46"/>
                      <a:pt x="58" y="103"/>
                      <a:pt x="81" y="149"/>
                    </a:cubicBezTo>
                    <a:lnTo>
                      <a:pt x="1441" y="2401"/>
                    </a:lnTo>
                    <a:lnTo>
                      <a:pt x="1224" y="3601"/>
                    </a:lnTo>
                    <a:lnTo>
                      <a:pt x="2676" y="3636"/>
                    </a:lnTo>
                    <a:cubicBezTo>
                      <a:pt x="2722" y="2389"/>
                      <a:pt x="2767" y="1200"/>
                      <a:pt x="2813" y="80"/>
                    </a:cubicBezTo>
                    <a:cubicBezTo>
                      <a:pt x="1796" y="46"/>
                      <a:pt x="858" y="23"/>
                      <a:pt x="1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7" name="Google Shape;1107;p7"/>
              <p:cNvSpPr/>
              <p:nvPr/>
            </p:nvSpPr>
            <p:spPr>
              <a:xfrm>
                <a:off x="4530277" y="3487766"/>
                <a:ext cx="125628" cy="126007"/>
              </a:xfrm>
              <a:custGeom>
                <a:rect b="b" l="l" r="r" t="t"/>
                <a:pathLst>
                  <a:path extrusionOk="0" h="3659" w="3648">
                    <a:moveTo>
                      <a:pt x="115" y="0"/>
                    </a:moveTo>
                    <a:cubicBezTo>
                      <a:pt x="81" y="1121"/>
                      <a:pt x="35" y="2310"/>
                      <a:pt x="1" y="3556"/>
                    </a:cubicBezTo>
                    <a:cubicBezTo>
                      <a:pt x="1327" y="3590"/>
                      <a:pt x="2539" y="3624"/>
                      <a:pt x="3591" y="3659"/>
                    </a:cubicBezTo>
                    <a:lnTo>
                      <a:pt x="3648" y="80"/>
                    </a:lnTo>
                    <a:cubicBezTo>
                      <a:pt x="2596" y="58"/>
                      <a:pt x="1396" y="35"/>
                      <a:pt x="115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p7"/>
              <p:cNvSpPr/>
              <p:nvPr/>
            </p:nvSpPr>
            <p:spPr>
              <a:xfrm>
                <a:off x="4281079" y="3733451"/>
                <a:ext cx="99249" cy="124423"/>
              </a:xfrm>
              <a:custGeom>
                <a:rect b="b" l="l" r="r" t="t"/>
                <a:pathLst>
                  <a:path extrusionOk="0" h="3613" w="2882">
                    <a:moveTo>
                      <a:pt x="789" y="0"/>
                    </a:moveTo>
                    <a:cubicBezTo>
                      <a:pt x="469" y="1166"/>
                      <a:pt x="195" y="2344"/>
                      <a:pt x="0" y="3544"/>
                    </a:cubicBezTo>
                    <a:lnTo>
                      <a:pt x="2744" y="3613"/>
                    </a:lnTo>
                    <a:cubicBezTo>
                      <a:pt x="2778" y="2824"/>
                      <a:pt x="2801" y="2035"/>
                      <a:pt x="2836" y="1235"/>
                    </a:cubicBezTo>
                    <a:cubicBezTo>
                      <a:pt x="2847" y="835"/>
                      <a:pt x="2858" y="446"/>
                      <a:pt x="2881" y="57"/>
                    </a:cubicBezTo>
                    <a:lnTo>
                      <a:pt x="789" y="0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9" name="Google Shape;1109;p7"/>
              <p:cNvSpPr/>
              <p:nvPr/>
            </p:nvSpPr>
            <p:spPr>
              <a:xfrm>
                <a:off x="4401959" y="3124371"/>
                <a:ext cx="207107" cy="107514"/>
              </a:xfrm>
              <a:custGeom>
                <a:rect b="b" l="l" r="r" t="t"/>
                <a:pathLst>
                  <a:path extrusionOk="0" h="3122" w="6014">
                    <a:moveTo>
                      <a:pt x="4436" y="1"/>
                    </a:moveTo>
                    <a:cubicBezTo>
                      <a:pt x="4379" y="12"/>
                      <a:pt x="4321" y="24"/>
                      <a:pt x="4264" y="24"/>
                    </a:cubicBezTo>
                    <a:cubicBezTo>
                      <a:pt x="4161" y="24"/>
                      <a:pt x="4001" y="35"/>
                      <a:pt x="3807" y="46"/>
                    </a:cubicBezTo>
                    <a:cubicBezTo>
                      <a:pt x="3407" y="58"/>
                      <a:pt x="2858" y="58"/>
                      <a:pt x="2264" y="58"/>
                    </a:cubicBezTo>
                    <a:lnTo>
                      <a:pt x="720" y="46"/>
                    </a:lnTo>
                    <a:cubicBezTo>
                      <a:pt x="366" y="46"/>
                      <a:pt x="137" y="35"/>
                      <a:pt x="92" y="35"/>
                    </a:cubicBezTo>
                    <a:lnTo>
                      <a:pt x="92" y="184"/>
                    </a:lnTo>
                    <a:cubicBezTo>
                      <a:pt x="80" y="447"/>
                      <a:pt x="69" y="812"/>
                      <a:pt x="57" y="1292"/>
                    </a:cubicBezTo>
                    <a:cubicBezTo>
                      <a:pt x="46" y="1773"/>
                      <a:pt x="23" y="2333"/>
                      <a:pt x="0" y="2984"/>
                    </a:cubicBezTo>
                    <a:cubicBezTo>
                      <a:pt x="1018" y="3007"/>
                      <a:pt x="2126" y="3030"/>
                      <a:pt x="3270" y="3064"/>
                    </a:cubicBezTo>
                    <a:lnTo>
                      <a:pt x="4104" y="3087"/>
                    </a:lnTo>
                    <a:cubicBezTo>
                      <a:pt x="4127" y="2607"/>
                      <a:pt x="4150" y="2173"/>
                      <a:pt x="4173" y="1807"/>
                    </a:cubicBezTo>
                    <a:cubicBezTo>
                      <a:pt x="4207" y="1327"/>
                      <a:pt x="4230" y="950"/>
                      <a:pt x="4253" y="687"/>
                    </a:cubicBezTo>
                    <a:cubicBezTo>
                      <a:pt x="4253" y="561"/>
                      <a:pt x="4264" y="458"/>
                      <a:pt x="4264" y="389"/>
                    </a:cubicBezTo>
                    <a:cubicBezTo>
                      <a:pt x="4276" y="321"/>
                      <a:pt x="4276" y="286"/>
                      <a:pt x="4276" y="286"/>
                    </a:cubicBezTo>
                    <a:lnTo>
                      <a:pt x="4276" y="389"/>
                    </a:lnTo>
                    <a:cubicBezTo>
                      <a:pt x="4276" y="458"/>
                      <a:pt x="4276" y="561"/>
                      <a:pt x="4264" y="675"/>
                    </a:cubicBezTo>
                    <a:cubicBezTo>
                      <a:pt x="4253" y="938"/>
                      <a:pt x="4241" y="1315"/>
                      <a:pt x="4219" y="1807"/>
                    </a:cubicBezTo>
                    <a:cubicBezTo>
                      <a:pt x="4196" y="2173"/>
                      <a:pt x="4173" y="2596"/>
                      <a:pt x="4161" y="3076"/>
                    </a:cubicBezTo>
                    <a:lnTo>
                      <a:pt x="5465" y="3122"/>
                    </a:lnTo>
                    <a:cubicBezTo>
                      <a:pt x="5522" y="2630"/>
                      <a:pt x="5705" y="2173"/>
                      <a:pt x="6013" y="1784"/>
                    </a:cubicBezTo>
                    <a:cubicBezTo>
                      <a:pt x="5556" y="1373"/>
                      <a:pt x="5339" y="755"/>
                      <a:pt x="5419" y="138"/>
                    </a:cubicBezTo>
                    <a:cubicBezTo>
                      <a:pt x="5099" y="69"/>
                      <a:pt x="4767" y="24"/>
                      <a:pt x="4436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0" name="Google Shape;1110;p7"/>
              <p:cNvSpPr/>
              <p:nvPr/>
            </p:nvSpPr>
            <p:spPr>
              <a:xfrm>
                <a:off x="4618095" y="3248384"/>
                <a:ext cx="39775" cy="103175"/>
              </a:xfrm>
              <a:custGeom>
                <a:rect b="b" l="l" r="r" t="t"/>
                <a:pathLst>
                  <a:path extrusionOk="0" h="2996" w="1155">
                    <a:moveTo>
                      <a:pt x="1132" y="1"/>
                    </a:moveTo>
                    <a:cubicBezTo>
                      <a:pt x="1052" y="435"/>
                      <a:pt x="812" y="824"/>
                      <a:pt x="469" y="1110"/>
                    </a:cubicBezTo>
                    <a:cubicBezTo>
                      <a:pt x="652" y="1578"/>
                      <a:pt x="629" y="2104"/>
                      <a:pt x="389" y="2550"/>
                    </a:cubicBezTo>
                    <a:cubicBezTo>
                      <a:pt x="298" y="2722"/>
                      <a:pt x="172" y="2859"/>
                      <a:pt x="0" y="2962"/>
                    </a:cubicBezTo>
                    <a:lnTo>
                      <a:pt x="1155" y="2996"/>
                    </a:lnTo>
                    <a:lnTo>
                      <a:pt x="1155" y="2985"/>
                    </a:lnTo>
                    <a:cubicBezTo>
                      <a:pt x="1155" y="2104"/>
                      <a:pt x="1144" y="1315"/>
                      <a:pt x="1132" y="630"/>
                    </a:cubicBezTo>
                    <a:lnTo>
                      <a:pt x="1132" y="1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1" name="Google Shape;1111;p7"/>
              <p:cNvSpPr/>
              <p:nvPr/>
            </p:nvSpPr>
            <p:spPr>
              <a:xfrm>
                <a:off x="4309043" y="3607854"/>
                <a:ext cx="76004" cy="124044"/>
              </a:xfrm>
              <a:custGeom>
                <a:rect b="b" l="l" r="r" t="t"/>
                <a:pathLst>
                  <a:path extrusionOk="0" h="3602" w="2207">
                    <a:moveTo>
                      <a:pt x="743" y="0"/>
                    </a:moveTo>
                    <a:lnTo>
                      <a:pt x="240" y="2767"/>
                    </a:lnTo>
                    <a:cubicBezTo>
                      <a:pt x="172" y="2961"/>
                      <a:pt x="92" y="3236"/>
                      <a:pt x="0" y="3556"/>
                    </a:cubicBezTo>
                    <a:lnTo>
                      <a:pt x="2069" y="3601"/>
                    </a:lnTo>
                    <a:cubicBezTo>
                      <a:pt x="2115" y="2378"/>
                      <a:pt x="2161" y="1189"/>
                      <a:pt x="2207" y="46"/>
                    </a:cubicBez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7"/>
              <p:cNvSpPr/>
              <p:nvPr/>
            </p:nvSpPr>
            <p:spPr>
              <a:xfrm>
                <a:off x="4651156" y="4119645"/>
                <a:ext cx="67739" cy="125249"/>
              </a:xfrm>
              <a:custGeom>
                <a:rect b="b" l="l" r="r" t="t"/>
                <a:pathLst>
                  <a:path extrusionOk="0" h="3637" w="1967">
                    <a:moveTo>
                      <a:pt x="23" y="1"/>
                    </a:moveTo>
                    <a:cubicBezTo>
                      <a:pt x="12" y="1281"/>
                      <a:pt x="1" y="2482"/>
                      <a:pt x="1" y="3591"/>
                    </a:cubicBezTo>
                    <a:lnTo>
                      <a:pt x="1430" y="3636"/>
                    </a:lnTo>
                    <a:cubicBezTo>
                      <a:pt x="1624" y="2493"/>
                      <a:pt x="1807" y="1270"/>
                      <a:pt x="1967" y="35"/>
                    </a:cubicBezTo>
                    <a:cubicBezTo>
                      <a:pt x="1475" y="24"/>
                      <a:pt x="812" y="12"/>
                      <a:pt x="23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7"/>
              <p:cNvSpPr/>
              <p:nvPr/>
            </p:nvSpPr>
            <p:spPr>
              <a:xfrm>
                <a:off x="4288174" y="4236185"/>
                <a:ext cx="73249" cy="125249"/>
              </a:xfrm>
              <a:custGeom>
                <a:rect b="b" l="l" r="r" t="t"/>
                <a:pathLst>
                  <a:path extrusionOk="0" h="3637" w="2127">
                    <a:moveTo>
                      <a:pt x="0" y="1"/>
                    </a:moveTo>
                    <a:lnTo>
                      <a:pt x="0" y="1"/>
                    </a:lnTo>
                    <a:cubicBezTo>
                      <a:pt x="229" y="1510"/>
                      <a:pt x="389" y="2699"/>
                      <a:pt x="515" y="3591"/>
                    </a:cubicBezTo>
                    <a:lnTo>
                      <a:pt x="2012" y="3636"/>
                    </a:lnTo>
                    <a:cubicBezTo>
                      <a:pt x="2047" y="2722"/>
                      <a:pt x="2081" y="1544"/>
                      <a:pt x="2127" y="149"/>
                    </a:cubicBezTo>
                    <a:lnTo>
                      <a:pt x="2127" y="5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4" name="Google Shape;1114;p7"/>
              <p:cNvSpPr/>
              <p:nvPr/>
            </p:nvSpPr>
            <p:spPr>
              <a:xfrm>
                <a:off x="4524388" y="4116511"/>
                <a:ext cx="124457" cy="126420"/>
              </a:xfrm>
              <a:custGeom>
                <a:rect b="b" l="l" r="r" t="t"/>
                <a:pathLst>
                  <a:path extrusionOk="0" h="3671" w="3614">
                    <a:moveTo>
                      <a:pt x="0" y="0"/>
                    </a:moveTo>
                    <a:cubicBezTo>
                      <a:pt x="0" y="1292"/>
                      <a:pt x="0" y="2481"/>
                      <a:pt x="12" y="3567"/>
                    </a:cubicBezTo>
                    <a:cubicBezTo>
                      <a:pt x="1384" y="3602"/>
                      <a:pt x="2607" y="3636"/>
                      <a:pt x="3613" y="3670"/>
                    </a:cubicBezTo>
                    <a:cubicBezTo>
                      <a:pt x="3602" y="2573"/>
                      <a:pt x="3613" y="1372"/>
                      <a:pt x="3613" y="92"/>
                    </a:cubicBezTo>
                    <a:cubicBezTo>
                      <a:pt x="2596" y="69"/>
                      <a:pt x="1361" y="35"/>
                      <a:pt x="0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5" name="Google Shape;1115;p7"/>
              <p:cNvSpPr/>
              <p:nvPr/>
            </p:nvSpPr>
            <p:spPr>
              <a:xfrm>
                <a:off x="4264928" y="3983819"/>
                <a:ext cx="105930" cy="125249"/>
              </a:xfrm>
              <a:custGeom>
                <a:rect b="b" l="l" r="r" t="t"/>
                <a:pathLst>
                  <a:path extrusionOk="0" h="3637" w="3076">
                    <a:moveTo>
                      <a:pt x="58" y="1"/>
                    </a:moveTo>
                    <a:lnTo>
                      <a:pt x="58" y="1"/>
                    </a:lnTo>
                    <a:cubicBezTo>
                      <a:pt x="1" y="1190"/>
                      <a:pt x="24" y="2379"/>
                      <a:pt x="138" y="3568"/>
                    </a:cubicBezTo>
                    <a:cubicBezTo>
                      <a:pt x="1007" y="3591"/>
                      <a:pt x="1956" y="3613"/>
                      <a:pt x="2950" y="3636"/>
                    </a:cubicBezTo>
                    <a:cubicBezTo>
                      <a:pt x="2985" y="2516"/>
                      <a:pt x="3030" y="1327"/>
                      <a:pt x="3076" y="81"/>
                    </a:cubicBezTo>
                    <a:cubicBezTo>
                      <a:pt x="2001" y="58"/>
                      <a:pt x="984" y="24"/>
                      <a:pt x="58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6" name="Google Shape;1116;p7"/>
              <p:cNvSpPr/>
              <p:nvPr/>
            </p:nvSpPr>
            <p:spPr>
              <a:xfrm>
                <a:off x="4270059" y="4109830"/>
                <a:ext cx="96081" cy="125215"/>
              </a:xfrm>
              <a:custGeom>
                <a:rect b="b" l="l" r="r" t="t"/>
                <a:pathLst>
                  <a:path extrusionOk="0" h="3636" w="2790">
                    <a:moveTo>
                      <a:pt x="0" y="0"/>
                    </a:moveTo>
                    <a:lnTo>
                      <a:pt x="0" y="0"/>
                    </a:lnTo>
                    <a:cubicBezTo>
                      <a:pt x="35" y="309"/>
                      <a:pt x="69" y="629"/>
                      <a:pt x="126" y="938"/>
                    </a:cubicBezTo>
                    <a:cubicBezTo>
                      <a:pt x="263" y="1921"/>
                      <a:pt x="400" y="2790"/>
                      <a:pt x="515" y="3578"/>
                    </a:cubicBezTo>
                    <a:cubicBezTo>
                      <a:pt x="1201" y="3601"/>
                      <a:pt x="1910" y="3613"/>
                      <a:pt x="2664" y="3636"/>
                    </a:cubicBezTo>
                    <a:cubicBezTo>
                      <a:pt x="2698" y="2561"/>
                      <a:pt x="2744" y="1372"/>
                      <a:pt x="2790" y="6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7" name="Google Shape;1117;p7"/>
              <p:cNvSpPr/>
              <p:nvPr/>
            </p:nvSpPr>
            <p:spPr>
              <a:xfrm>
                <a:off x="4364145" y="4112585"/>
                <a:ext cx="158309" cy="126799"/>
              </a:xfrm>
              <a:custGeom>
                <a:rect b="b" l="l" r="r" t="t"/>
                <a:pathLst>
                  <a:path extrusionOk="0" h="3682" w="4597">
                    <a:moveTo>
                      <a:pt x="138" y="0"/>
                    </a:moveTo>
                    <a:cubicBezTo>
                      <a:pt x="92" y="1281"/>
                      <a:pt x="46" y="2481"/>
                      <a:pt x="1" y="3556"/>
                    </a:cubicBezTo>
                    <a:lnTo>
                      <a:pt x="1304" y="3590"/>
                    </a:lnTo>
                    <a:cubicBezTo>
                      <a:pt x="2459" y="3624"/>
                      <a:pt x="3567" y="3647"/>
                      <a:pt x="4596" y="3681"/>
                    </a:cubicBezTo>
                    <a:cubicBezTo>
                      <a:pt x="4573" y="2584"/>
                      <a:pt x="4562" y="1395"/>
                      <a:pt x="4562" y="103"/>
                    </a:cubicBezTo>
                    <a:lnTo>
                      <a:pt x="1613" y="34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8" name="Google Shape;1118;p7"/>
              <p:cNvSpPr/>
              <p:nvPr/>
            </p:nvSpPr>
            <p:spPr>
              <a:xfrm>
                <a:off x="4359048" y="4238182"/>
                <a:ext cx="165748" cy="127557"/>
              </a:xfrm>
              <a:custGeom>
                <a:rect b="b" l="l" r="r" t="t"/>
                <a:pathLst>
                  <a:path extrusionOk="0" h="3704" w="4813">
                    <a:moveTo>
                      <a:pt x="137" y="0"/>
                    </a:moveTo>
                    <a:lnTo>
                      <a:pt x="137" y="103"/>
                    </a:lnTo>
                    <a:cubicBezTo>
                      <a:pt x="80" y="1486"/>
                      <a:pt x="34" y="2664"/>
                      <a:pt x="0" y="3578"/>
                    </a:cubicBezTo>
                    <a:lnTo>
                      <a:pt x="1578" y="3613"/>
                    </a:lnTo>
                    <a:lnTo>
                      <a:pt x="4813" y="3704"/>
                    </a:lnTo>
                    <a:cubicBezTo>
                      <a:pt x="4801" y="2938"/>
                      <a:pt x="4779" y="2046"/>
                      <a:pt x="4767" y="1040"/>
                    </a:cubicBezTo>
                    <a:cubicBezTo>
                      <a:pt x="4756" y="743"/>
                      <a:pt x="4756" y="446"/>
                      <a:pt x="4744" y="126"/>
                    </a:cubicBezTo>
                    <a:lnTo>
                      <a:pt x="1452" y="34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9" name="Google Shape;1119;p7"/>
              <p:cNvSpPr/>
              <p:nvPr/>
            </p:nvSpPr>
            <p:spPr>
              <a:xfrm>
                <a:off x="4653911" y="3868071"/>
                <a:ext cx="81548" cy="126041"/>
              </a:xfrm>
              <a:custGeom>
                <a:rect b="b" l="l" r="r" t="t"/>
                <a:pathLst>
                  <a:path extrusionOk="0" h="3660" w="2368">
                    <a:moveTo>
                      <a:pt x="58" y="1"/>
                    </a:moveTo>
                    <a:cubicBezTo>
                      <a:pt x="35" y="1224"/>
                      <a:pt x="12" y="2424"/>
                      <a:pt x="1" y="3579"/>
                    </a:cubicBezTo>
                    <a:cubicBezTo>
                      <a:pt x="938" y="3613"/>
                      <a:pt x="1715" y="3636"/>
                      <a:pt x="2264" y="3659"/>
                    </a:cubicBezTo>
                    <a:cubicBezTo>
                      <a:pt x="2344" y="2459"/>
                      <a:pt x="2367" y="1247"/>
                      <a:pt x="2321" y="47"/>
                    </a:cubicBezTo>
                    <a:cubicBezTo>
                      <a:pt x="1738" y="47"/>
                      <a:pt x="961" y="24"/>
                      <a:pt x="58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0" name="Google Shape;1120;p7"/>
              <p:cNvSpPr/>
              <p:nvPr/>
            </p:nvSpPr>
            <p:spPr>
              <a:xfrm>
                <a:off x="4651948" y="3993668"/>
                <a:ext cx="79551" cy="125628"/>
              </a:xfrm>
              <a:custGeom>
                <a:rect b="b" l="l" r="r" t="t"/>
                <a:pathLst>
                  <a:path extrusionOk="0" h="3648" w="2310">
                    <a:moveTo>
                      <a:pt x="46" y="1"/>
                    </a:moveTo>
                    <a:cubicBezTo>
                      <a:pt x="35" y="847"/>
                      <a:pt x="23" y="1670"/>
                      <a:pt x="12" y="2470"/>
                    </a:cubicBezTo>
                    <a:cubicBezTo>
                      <a:pt x="12" y="2847"/>
                      <a:pt x="0" y="3225"/>
                      <a:pt x="0" y="3590"/>
                    </a:cubicBezTo>
                    <a:cubicBezTo>
                      <a:pt x="789" y="3613"/>
                      <a:pt x="1452" y="3636"/>
                      <a:pt x="1955" y="3648"/>
                    </a:cubicBezTo>
                    <a:cubicBezTo>
                      <a:pt x="2104" y="2447"/>
                      <a:pt x="2241" y="1224"/>
                      <a:pt x="2310" y="46"/>
                    </a:cubicBezTo>
                    <a:cubicBezTo>
                      <a:pt x="1761" y="35"/>
                      <a:pt x="984" y="24"/>
                      <a:pt x="46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1" name="Google Shape;1121;p7"/>
              <p:cNvSpPr/>
              <p:nvPr/>
            </p:nvSpPr>
            <p:spPr>
              <a:xfrm>
                <a:off x="4368863" y="3986574"/>
                <a:ext cx="152799" cy="126833"/>
              </a:xfrm>
              <a:custGeom>
                <a:rect b="b" l="l" r="r" t="t"/>
                <a:pathLst>
                  <a:path extrusionOk="0" h="3683" w="4437">
                    <a:moveTo>
                      <a:pt x="138" y="1"/>
                    </a:moveTo>
                    <a:cubicBezTo>
                      <a:pt x="92" y="1258"/>
                      <a:pt x="47" y="2447"/>
                      <a:pt x="1" y="3556"/>
                    </a:cubicBezTo>
                    <a:lnTo>
                      <a:pt x="1476" y="3602"/>
                    </a:lnTo>
                    <a:lnTo>
                      <a:pt x="4436" y="3682"/>
                    </a:lnTo>
                    <a:cubicBezTo>
                      <a:pt x="4425" y="2550"/>
                      <a:pt x="4425" y="1361"/>
                      <a:pt x="4425" y="115"/>
                    </a:cubicBezTo>
                    <a:lnTo>
                      <a:pt x="1761" y="47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2" name="Google Shape;1122;p7"/>
              <p:cNvSpPr/>
              <p:nvPr/>
            </p:nvSpPr>
            <p:spPr>
              <a:xfrm>
                <a:off x="4266891" y="3858256"/>
                <a:ext cx="108719" cy="125215"/>
              </a:xfrm>
              <a:custGeom>
                <a:rect b="b" l="l" r="r" t="t"/>
                <a:pathLst>
                  <a:path extrusionOk="0" h="3636" w="3157">
                    <a:moveTo>
                      <a:pt x="401" y="0"/>
                    </a:moveTo>
                    <a:cubicBezTo>
                      <a:pt x="195" y="1178"/>
                      <a:pt x="69" y="2366"/>
                      <a:pt x="1" y="3555"/>
                    </a:cubicBezTo>
                    <a:lnTo>
                      <a:pt x="3019" y="3635"/>
                    </a:lnTo>
                    <a:cubicBezTo>
                      <a:pt x="3065" y="2492"/>
                      <a:pt x="3110" y="1303"/>
                      <a:pt x="3156" y="80"/>
                    </a:cubicBezTo>
                    <a:cubicBezTo>
                      <a:pt x="2173" y="46"/>
                      <a:pt x="1247" y="23"/>
                      <a:pt x="401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3" name="Google Shape;1123;p7"/>
              <p:cNvSpPr/>
              <p:nvPr/>
            </p:nvSpPr>
            <p:spPr>
              <a:xfrm>
                <a:off x="4524009" y="3990535"/>
                <a:ext cx="126386" cy="126799"/>
              </a:xfrm>
              <a:custGeom>
                <a:rect b="b" l="l" r="r" t="t"/>
                <a:pathLst>
                  <a:path extrusionOk="0" h="3682" w="3670">
                    <a:moveTo>
                      <a:pt x="11" y="0"/>
                    </a:moveTo>
                    <a:cubicBezTo>
                      <a:pt x="11" y="1246"/>
                      <a:pt x="0" y="2447"/>
                      <a:pt x="11" y="3567"/>
                    </a:cubicBezTo>
                    <a:cubicBezTo>
                      <a:pt x="1383" y="3613"/>
                      <a:pt x="2618" y="3647"/>
                      <a:pt x="3635" y="3681"/>
                    </a:cubicBezTo>
                    <a:cubicBezTo>
                      <a:pt x="3635" y="3304"/>
                      <a:pt x="3635" y="2938"/>
                      <a:pt x="3647" y="2561"/>
                    </a:cubicBezTo>
                    <a:cubicBezTo>
                      <a:pt x="3647" y="1761"/>
                      <a:pt x="3658" y="938"/>
                      <a:pt x="3670" y="92"/>
                    </a:cubicBezTo>
                    <a:cubicBezTo>
                      <a:pt x="2618" y="69"/>
                      <a:pt x="1383" y="35"/>
                      <a:pt x="11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4" name="Google Shape;1124;p7"/>
              <p:cNvSpPr/>
              <p:nvPr/>
            </p:nvSpPr>
            <p:spPr>
              <a:xfrm>
                <a:off x="4218883" y="3144070"/>
                <a:ext cx="90949" cy="80343"/>
              </a:xfrm>
              <a:custGeom>
                <a:rect b="b" l="l" r="r" t="t"/>
                <a:pathLst>
                  <a:path extrusionOk="0" h="2333" w="2641">
                    <a:moveTo>
                      <a:pt x="2641" y="0"/>
                    </a:moveTo>
                    <a:lnTo>
                      <a:pt x="2641" y="0"/>
                    </a:lnTo>
                    <a:cubicBezTo>
                      <a:pt x="1967" y="286"/>
                      <a:pt x="1372" y="720"/>
                      <a:pt x="892" y="1281"/>
                    </a:cubicBezTo>
                    <a:cubicBezTo>
                      <a:pt x="572" y="1635"/>
                      <a:pt x="275" y="1978"/>
                      <a:pt x="0" y="2275"/>
                    </a:cubicBezTo>
                    <a:cubicBezTo>
                      <a:pt x="583" y="2298"/>
                      <a:pt x="1361" y="2310"/>
                      <a:pt x="2298" y="2332"/>
                    </a:cubicBezTo>
                    <a:cubicBezTo>
                      <a:pt x="2344" y="2012"/>
                      <a:pt x="2389" y="1704"/>
                      <a:pt x="2424" y="1418"/>
                    </a:cubicBezTo>
                    <a:cubicBezTo>
                      <a:pt x="2515" y="846"/>
                      <a:pt x="2584" y="366"/>
                      <a:pt x="2641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5" name="Google Shape;1125;p7"/>
              <p:cNvSpPr/>
              <p:nvPr/>
            </p:nvSpPr>
            <p:spPr>
              <a:xfrm>
                <a:off x="4177144" y="3340920"/>
                <a:ext cx="105930" cy="83476"/>
              </a:xfrm>
              <a:custGeom>
                <a:rect b="b" l="l" r="r" t="t"/>
                <a:pathLst>
                  <a:path extrusionOk="0" h="2424" w="3076">
                    <a:moveTo>
                      <a:pt x="0" y="0"/>
                    </a:moveTo>
                    <a:lnTo>
                      <a:pt x="1967" y="2230"/>
                    </a:lnTo>
                    <a:lnTo>
                      <a:pt x="2138" y="2424"/>
                    </a:lnTo>
                    <a:lnTo>
                      <a:pt x="2893" y="1635"/>
                    </a:lnTo>
                    <a:cubicBezTo>
                      <a:pt x="2916" y="1475"/>
                      <a:pt x="2927" y="1326"/>
                      <a:pt x="2950" y="1178"/>
                    </a:cubicBezTo>
                    <a:cubicBezTo>
                      <a:pt x="2984" y="812"/>
                      <a:pt x="3030" y="446"/>
                      <a:pt x="3076" y="92"/>
                    </a:cubicBezTo>
                    <a:cubicBezTo>
                      <a:pt x="1830" y="57"/>
                      <a:pt x="778" y="23"/>
                      <a:pt x="0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p7"/>
              <p:cNvSpPr/>
              <p:nvPr/>
            </p:nvSpPr>
            <p:spPr>
              <a:xfrm>
                <a:off x="4144083" y="3223967"/>
                <a:ext cx="153970" cy="117363"/>
              </a:xfrm>
              <a:custGeom>
                <a:rect b="b" l="l" r="r" t="t"/>
                <a:pathLst>
                  <a:path extrusionOk="0" h="3408" w="4471">
                    <a:moveTo>
                      <a:pt x="2138" y="1"/>
                    </a:moveTo>
                    <a:cubicBezTo>
                      <a:pt x="1075" y="1190"/>
                      <a:pt x="332" y="1956"/>
                      <a:pt x="92" y="2207"/>
                    </a:cubicBezTo>
                    <a:lnTo>
                      <a:pt x="0" y="2299"/>
                    </a:lnTo>
                    <a:lnTo>
                      <a:pt x="915" y="3339"/>
                    </a:lnTo>
                    <a:cubicBezTo>
                      <a:pt x="1692" y="3362"/>
                      <a:pt x="2767" y="3385"/>
                      <a:pt x="4047" y="3408"/>
                    </a:cubicBezTo>
                    <a:cubicBezTo>
                      <a:pt x="4184" y="2184"/>
                      <a:pt x="4333" y="1053"/>
                      <a:pt x="4470" y="81"/>
                    </a:cubicBezTo>
                    <a:cubicBezTo>
                      <a:pt x="3510" y="58"/>
                      <a:pt x="2721" y="24"/>
                      <a:pt x="2138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7"/>
              <p:cNvSpPr/>
              <p:nvPr/>
            </p:nvSpPr>
            <p:spPr>
              <a:xfrm>
                <a:off x="4286590" y="3226722"/>
                <a:ext cx="113403" cy="117363"/>
              </a:xfrm>
              <a:custGeom>
                <a:rect b="b" l="l" r="r" t="t"/>
                <a:pathLst>
                  <a:path extrusionOk="0" h="3408" w="3293">
                    <a:moveTo>
                      <a:pt x="412" y="1"/>
                    </a:moveTo>
                    <a:cubicBezTo>
                      <a:pt x="286" y="973"/>
                      <a:pt x="149" y="2104"/>
                      <a:pt x="1" y="3339"/>
                    </a:cubicBezTo>
                    <a:lnTo>
                      <a:pt x="3156" y="3408"/>
                    </a:lnTo>
                    <a:cubicBezTo>
                      <a:pt x="3179" y="3076"/>
                      <a:pt x="3190" y="2733"/>
                      <a:pt x="3201" y="2413"/>
                    </a:cubicBezTo>
                    <a:cubicBezTo>
                      <a:pt x="3236" y="1556"/>
                      <a:pt x="3270" y="767"/>
                      <a:pt x="3293" y="81"/>
                    </a:cubicBezTo>
                    <a:cubicBezTo>
                      <a:pt x="2230" y="58"/>
                      <a:pt x="1258" y="24"/>
                      <a:pt x="412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8" name="Google Shape;1128;p7"/>
              <p:cNvSpPr/>
              <p:nvPr/>
            </p:nvSpPr>
            <p:spPr>
              <a:xfrm>
                <a:off x="4521254" y="3864937"/>
                <a:ext cx="4339" cy="122460"/>
              </a:xfrm>
              <a:custGeom>
                <a:rect b="b" l="l" r="r" t="t"/>
                <a:pathLst>
                  <a:path extrusionOk="0" h="3556" w="126">
                    <a:moveTo>
                      <a:pt x="23" y="0"/>
                    </a:moveTo>
                    <a:cubicBezTo>
                      <a:pt x="11" y="1224"/>
                      <a:pt x="0" y="2413"/>
                      <a:pt x="0" y="3556"/>
                    </a:cubicBezTo>
                    <a:lnTo>
                      <a:pt x="91" y="3556"/>
                    </a:lnTo>
                    <a:cubicBezTo>
                      <a:pt x="103" y="2424"/>
                      <a:pt x="103" y="1224"/>
                      <a:pt x="12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7"/>
              <p:cNvSpPr/>
              <p:nvPr/>
            </p:nvSpPr>
            <p:spPr>
              <a:xfrm>
                <a:off x="4531482" y="3463349"/>
                <a:ext cx="3582" cy="20904"/>
              </a:xfrm>
              <a:custGeom>
                <a:rect b="b" l="l" r="r" t="t"/>
                <a:pathLst>
                  <a:path extrusionOk="0" h="607" w="104">
                    <a:moveTo>
                      <a:pt x="103" y="1"/>
                    </a:moveTo>
                    <a:cubicBezTo>
                      <a:pt x="80" y="12"/>
                      <a:pt x="46" y="24"/>
                      <a:pt x="23" y="35"/>
                    </a:cubicBezTo>
                    <a:cubicBezTo>
                      <a:pt x="23" y="218"/>
                      <a:pt x="12" y="412"/>
                      <a:pt x="0" y="607"/>
                    </a:cubicBezTo>
                    <a:lnTo>
                      <a:pt x="80" y="607"/>
                    </a:lnTo>
                    <a:cubicBezTo>
                      <a:pt x="80" y="401"/>
                      <a:pt x="103" y="195"/>
                      <a:pt x="10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0" name="Google Shape;1130;p7"/>
              <p:cNvSpPr/>
              <p:nvPr/>
            </p:nvSpPr>
            <p:spPr>
              <a:xfrm>
                <a:off x="4527522" y="3487387"/>
                <a:ext cx="6750" cy="122460"/>
              </a:xfrm>
              <a:custGeom>
                <a:rect b="b" l="l" r="r" t="t"/>
                <a:pathLst>
                  <a:path extrusionOk="0" h="3556" w="196">
                    <a:moveTo>
                      <a:pt x="115" y="0"/>
                    </a:moveTo>
                    <a:cubicBezTo>
                      <a:pt x="70" y="1132"/>
                      <a:pt x="35" y="2321"/>
                      <a:pt x="1" y="3555"/>
                    </a:cubicBezTo>
                    <a:lnTo>
                      <a:pt x="92" y="3555"/>
                    </a:lnTo>
                    <a:cubicBezTo>
                      <a:pt x="127" y="2321"/>
                      <a:pt x="161" y="1132"/>
                      <a:pt x="19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p7"/>
              <p:cNvSpPr/>
              <p:nvPr/>
            </p:nvSpPr>
            <p:spPr>
              <a:xfrm>
                <a:off x="4524388" y="3613364"/>
                <a:ext cx="6336" cy="122460"/>
              </a:xfrm>
              <a:custGeom>
                <a:rect b="b" l="l" r="r" t="t"/>
                <a:pathLst>
                  <a:path extrusionOk="0" h="3556" w="184">
                    <a:moveTo>
                      <a:pt x="81" y="0"/>
                    </a:moveTo>
                    <a:cubicBezTo>
                      <a:pt x="46" y="1144"/>
                      <a:pt x="23" y="2332"/>
                      <a:pt x="0" y="3556"/>
                    </a:cubicBezTo>
                    <a:lnTo>
                      <a:pt x="103" y="3556"/>
                    </a:lnTo>
                    <a:cubicBezTo>
                      <a:pt x="126" y="2332"/>
                      <a:pt x="149" y="1144"/>
                      <a:pt x="183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2" name="Google Shape;1132;p7"/>
              <p:cNvSpPr/>
              <p:nvPr/>
            </p:nvSpPr>
            <p:spPr>
              <a:xfrm>
                <a:off x="4542881" y="3134599"/>
                <a:ext cx="6336" cy="96115"/>
              </a:xfrm>
              <a:custGeom>
                <a:rect b="b" l="l" r="r" t="t"/>
                <a:pathLst>
                  <a:path extrusionOk="0" h="2791" w="184">
                    <a:moveTo>
                      <a:pt x="184" y="1"/>
                    </a:moveTo>
                    <a:cubicBezTo>
                      <a:pt x="184" y="1"/>
                      <a:pt x="184" y="35"/>
                      <a:pt x="172" y="92"/>
                    </a:cubicBezTo>
                    <a:cubicBezTo>
                      <a:pt x="161" y="161"/>
                      <a:pt x="161" y="264"/>
                      <a:pt x="149" y="390"/>
                    </a:cubicBezTo>
                    <a:cubicBezTo>
                      <a:pt x="138" y="653"/>
                      <a:pt x="115" y="1030"/>
                      <a:pt x="81" y="1521"/>
                    </a:cubicBezTo>
                    <a:cubicBezTo>
                      <a:pt x="58" y="1887"/>
                      <a:pt x="35" y="2310"/>
                      <a:pt x="1" y="2790"/>
                    </a:cubicBezTo>
                    <a:lnTo>
                      <a:pt x="58" y="2790"/>
                    </a:lnTo>
                    <a:cubicBezTo>
                      <a:pt x="81" y="2310"/>
                      <a:pt x="104" y="1887"/>
                      <a:pt x="115" y="1521"/>
                    </a:cubicBezTo>
                    <a:cubicBezTo>
                      <a:pt x="138" y="1030"/>
                      <a:pt x="161" y="641"/>
                      <a:pt x="172" y="378"/>
                    </a:cubicBezTo>
                    <a:cubicBezTo>
                      <a:pt x="172" y="252"/>
                      <a:pt x="184" y="161"/>
                      <a:pt x="184" y="92"/>
                    </a:cubicBezTo>
                    <a:cubicBezTo>
                      <a:pt x="184" y="35"/>
                      <a:pt x="184" y="1"/>
                      <a:pt x="18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3" name="Google Shape;1133;p7"/>
              <p:cNvSpPr/>
              <p:nvPr/>
            </p:nvSpPr>
            <p:spPr>
              <a:xfrm>
                <a:off x="4536992" y="3233438"/>
                <a:ext cx="7886" cy="114608"/>
              </a:xfrm>
              <a:custGeom>
                <a:rect b="b" l="l" r="r" t="t"/>
                <a:pathLst>
                  <a:path extrusionOk="0" h="3328" w="229">
                    <a:moveTo>
                      <a:pt x="172" y="0"/>
                    </a:moveTo>
                    <a:cubicBezTo>
                      <a:pt x="126" y="789"/>
                      <a:pt x="80" y="1727"/>
                      <a:pt x="35" y="2778"/>
                    </a:cubicBezTo>
                    <a:cubicBezTo>
                      <a:pt x="23" y="2961"/>
                      <a:pt x="23" y="3144"/>
                      <a:pt x="0" y="3327"/>
                    </a:cubicBezTo>
                    <a:lnTo>
                      <a:pt x="80" y="3327"/>
                    </a:lnTo>
                    <a:cubicBezTo>
                      <a:pt x="80" y="3144"/>
                      <a:pt x="92" y="2961"/>
                      <a:pt x="92" y="2790"/>
                    </a:cubicBezTo>
                    <a:cubicBezTo>
                      <a:pt x="149" y="1727"/>
                      <a:pt x="183" y="789"/>
                      <a:pt x="22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4" name="Google Shape;1134;p7"/>
              <p:cNvSpPr/>
              <p:nvPr/>
            </p:nvSpPr>
            <p:spPr>
              <a:xfrm>
                <a:off x="4522425" y="3738961"/>
                <a:ext cx="5131" cy="122839"/>
              </a:xfrm>
              <a:custGeom>
                <a:rect b="b" l="l" r="r" t="t"/>
                <a:pathLst>
                  <a:path extrusionOk="0" h="3567" w="149">
                    <a:moveTo>
                      <a:pt x="57" y="0"/>
                    </a:moveTo>
                    <a:cubicBezTo>
                      <a:pt x="46" y="606"/>
                      <a:pt x="35" y="1212"/>
                      <a:pt x="23" y="1818"/>
                    </a:cubicBezTo>
                    <a:cubicBezTo>
                      <a:pt x="12" y="2412"/>
                      <a:pt x="0" y="2995"/>
                      <a:pt x="0" y="3567"/>
                    </a:cubicBezTo>
                    <a:lnTo>
                      <a:pt x="92" y="3567"/>
                    </a:lnTo>
                    <a:cubicBezTo>
                      <a:pt x="92" y="2995"/>
                      <a:pt x="103" y="2412"/>
                      <a:pt x="115" y="1818"/>
                    </a:cubicBezTo>
                    <a:cubicBezTo>
                      <a:pt x="126" y="1212"/>
                      <a:pt x="138" y="606"/>
                      <a:pt x="14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5" name="Google Shape;1135;p7"/>
              <p:cNvSpPr/>
              <p:nvPr/>
            </p:nvSpPr>
            <p:spPr>
              <a:xfrm>
                <a:off x="4532274" y="3351149"/>
                <a:ext cx="7094" cy="110269"/>
              </a:xfrm>
              <a:custGeom>
                <a:rect b="b" l="l" r="r" t="t"/>
                <a:pathLst>
                  <a:path extrusionOk="0" h="3202" w="206">
                    <a:moveTo>
                      <a:pt x="137" y="1"/>
                    </a:moveTo>
                    <a:cubicBezTo>
                      <a:pt x="92" y="984"/>
                      <a:pt x="46" y="2058"/>
                      <a:pt x="0" y="3202"/>
                    </a:cubicBezTo>
                    <a:lnTo>
                      <a:pt x="80" y="3190"/>
                    </a:lnTo>
                    <a:cubicBezTo>
                      <a:pt x="126" y="2047"/>
                      <a:pt x="172" y="984"/>
                      <a:pt x="20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6" name="Google Shape;1136;p7"/>
              <p:cNvSpPr/>
              <p:nvPr/>
            </p:nvSpPr>
            <p:spPr>
              <a:xfrm>
                <a:off x="4521254" y="3990535"/>
                <a:ext cx="3168" cy="122873"/>
              </a:xfrm>
              <a:custGeom>
                <a:rect b="b" l="l" r="r" t="t"/>
                <a:pathLst>
                  <a:path extrusionOk="0" h="3568" w="92">
                    <a:moveTo>
                      <a:pt x="0" y="0"/>
                    </a:moveTo>
                    <a:lnTo>
                      <a:pt x="0" y="3567"/>
                    </a:lnTo>
                    <a:lnTo>
                      <a:pt x="80" y="3567"/>
                    </a:lnTo>
                    <a:cubicBezTo>
                      <a:pt x="80" y="2447"/>
                      <a:pt x="91" y="1246"/>
                      <a:pt x="9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7" name="Google Shape;1137;p7"/>
              <p:cNvSpPr/>
              <p:nvPr/>
            </p:nvSpPr>
            <p:spPr>
              <a:xfrm>
                <a:off x="4521254" y="4116511"/>
                <a:ext cx="3547" cy="122873"/>
              </a:xfrm>
              <a:custGeom>
                <a:rect b="b" l="l" r="r" t="t"/>
                <a:pathLst>
                  <a:path extrusionOk="0" h="3568" w="103">
                    <a:moveTo>
                      <a:pt x="0" y="0"/>
                    </a:moveTo>
                    <a:cubicBezTo>
                      <a:pt x="0" y="1281"/>
                      <a:pt x="23" y="2470"/>
                      <a:pt x="34" y="3567"/>
                    </a:cubicBezTo>
                    <a:lnTo>
                      <a:pt x="103" y="3567"/>
                    </a:lnTo>
                    <a:cubicBezTo>
                      <a:pt x="91" y="2481"/>
                      <a:pt x="91" y="1281"/>
                      <a:pt x="9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8" name="Google Shape;1138;p7"/>
              <p:cNvSpPr/>
              <p:nvPr/>
            </p:nvSpPr>
            <p:spPr>
              <a:xfrm>
                <a:off x="4522425" y="4242487"/>
                <a:ext cx="4374" cy="123252"/>
              </a:xfrm>
              <a:custGeom>
                <a:rect b="b" l="l" r="r" t="t"/>
                <a:pathLst>
                  <a:path extrusionOk="0" h="3579" w="127">
                    <a:moveTo>
                      <a:pt x="0" y="1"/>
                    </a:moveTo>
                    <a:cubicBezTo>
                      <a:pt x="0" y="309"/>
                      <a:pt x="12" y="618"/>
                      <a:pt x="12" y="915"/>
                    </a:cubicBezTo>
                    <a:cubicBezTo>
                      <a:pt x="35" y="1921"/>
                      <a:pt x="46" y="2813"/>
                      <a:pt x="69" y="3579"/>
                    </a:cubicBezTo>
                    <a:lnTo>
                      <a:pt x="126" y="3579"/>
                    </a:lnTo>
                    <a:cubicBezTo>
                      <a:pt x="103" y="2813"/>
                      <a:pt x="92" y="1921"/>
                      <a:pt x="80" y="915"/>
                    </a:cubicBezTo>
                    <a:cubicBezTo>
                      <a:pt x="80" y="618"/>
                      <a:pt x="80" y="321"/>
                      <a:pt x="6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9" name="Google Shape;1139;p7"/>
              <p:cNvSpPr/>
              <p:nvPr/>
            </p:nvSpPr>
            <p:spPr>
              <a:xfrm>
                <a:off x="4653911" y="3627139"/>
                <a:ext cx="5166" cy="112611"/>
              </a:xfrm>
              <a:custGeom>
                <a:rect b="b" l="l" r="r" t="t"/>
                <a:pathLst>
                  <a:path extrusionOk="0" h="3270" w="150">
                    <a:moveTo>
                      <a:pt x="58" y="0"/>
                    </a:moveTo>
                    <a:cubicBezTo>
                      <a:pt x="35" y="1052"/>
                      <a:pt x="23" y="2150"/>
                      <a:pt x="1" y="3270"/>
                    </a:cubicBezTo>
                    <a:lnTo>
                      <a:pt x="104" y="3270"/>
                    </a:lnTo>
                    <a:cubicBezTo>
                      <a:pt x="126" y="2207"/>
                      <a:pt x="138" y="1178"/>
                      <a:pt x="149" y="183"/>
                    </a:cubicBezTo>
                    <a:cubicBezTo>
                      <a:pt x="115" y="126"/>
                      <a:pt x="81" y="69"/>
                      <a:pt x="58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0" name="Google Shape;1140;p7"/>
              <p:cNvSpPr/>
              <p:nvPr/>
            </p:nvSpPr>
            <p:spPr>
              <a:xfrm>
                <a:off x="4652327" y="3742095"/>
                <a:ext cx="5166" cy="123252"/>
              </a:xfrm>
              <a:custGeom>
                <a:rect b="b" l="l" r="r" t="t"/>
                <a:pathLst>
                  <a:path extrusionOk="0" h="3579" w="150">
                    <a:moveTo>
                      <a:pt x="47" y="1"/>
                    </a:moveTo>
                    <a:cubicBezTo>
                      <a:pt x="35" y="744"/>
                      <a:pt x="24" y="1498"/>
                      <a:pt x="12" y="2276"/>
                    </a:cubicBezTo>
                    <a:cubicBezTo>
                      <a:pt x="12" y="2710"/>
                      <a:pt x="1" y="3144"/>
                      <a:pt x="1" y="3579"/>
                    </a:cubicBezTo>
                    <a:lnTo>
                      <a:pt x="92" y="3579"/>
                    </a:lnTo>
                    <a:cubicBezTo>
                      <a:pt x="92" y="3156"/>
                      <a:pt x="104" y="2710"/>
                      <a:pt x="115" y="2276"/>
                    </a:cubicBezTo>
                    <a:cubicBezTo>
                      <a:pt x="127" y="1510"/>
                      <a:pt x="138" y="755"/>
                      <a:pt x="15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1" name="Google Shape;1141;p7"/>
              <p:cNvSpPr/>
              <p:nvPr/>
            </p:nvSpPr>
            <p:spPr>
              <a:xfrm>
                <a:off x="4657080" y="3237777"/>
                <a:ext cx="3168" cy="113781"/>
              </a:xfrm>
              <a:custGeom>
                <a:rect b="b" l="l" r="r" t="t"/>
                <a:pathLst>
                  <a:path extrusionOk="0" h="3304" w="92">
                    <a:moveTo>
                      <a:pt x="34" y="0"/>
                    </a:moveTo>
                    <a:cubicBezTo>
                      <a:pt x="34" y="103"/>
                      <a:pt x="23" y="206"/>
                      <a:pt x="0" y="309"/>
                    </a:cubicBezTo>
                    <a:lnTo>
                      <a:pt x="0" y="926"/>
                    </a:lnTo>
                    <a:cubicBezTo>
                      <a:pt x="12" y="1623"/>
                      <a:pt x="23" y="2412"/>
                      <a:pt x="23" y="3293"/>
                    </a:cubicBezTo>
                    <a:lnTo>
                      <a:pt x="23" y="3304"/>
                    </a:lnTo>
                    <a:lnTo>
                      <a:pt x="92" y="3304"/>
                    </a:lnTo>
                    <a:lnTo>
                      <a:pt x="92" y="3281"/>
                    </a:lnTo>
                    <a:cubicBezTo>
                      <a:pt x="92" y="2412"/>
                      <a:pt x="69" y="1623"/>
                      <a:pt x="57" y="926"/>
                    </a:cubicBezTo>
                    <a:cubicBezTo>
                      <a:pt x="57" y="595"/>
                      <a:pt x="57" y="286"/>
                      <a:pt x="3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2" name="Google Shape;1142;p7"/>
              <p:cNvSpPr/>
              <p:nvPr/>
            </p:nvSpPr>
            <p:spPr>
              <a:xfrm>
                <a:off x="4657837" y="3354283"/>
                <a:ext cx="2411" cy="51243"/>
              </a:xfrm>
              <a:custGeom>
                <a:rect b="b" l="l" r="r" t="t"/>
                <a:pathLst>
                  <a:path extrusionOk="0" h="1488" w="70">
                    <a:moveTo>
                      <a:pt x="1" y="1"/>
                    </a:moveTo>
                    <a:cubicBezTo>
                      <a:pt x="1" y="470"/>
                      <a:pt x="1" y="961"/>
                      <a:pt x="1" y="1487"/>
                    </a:cubicBezTo>
                    <a:lnTo>
                      <a:pt x="70" y="1487"/>
                    </a:lnTo>
                    <a:cubicBezTo>
                      <a:pt x="70" y="973"/>
                      <a:pt x="70" y="470"/>
                      <a:pt x="7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7"/>
              <p:cNvSpPr/>
              <p:nvPr/>
            </p:nvSpPr>
            <p:spPr>
              <a:xfrm>
                <a:off x="4655874" y="3160979"/>
                <a:ext cx="1997" cy="66568"/>
              </a:xfrm>
              <a:custGeom>
                <a:rect b="b" l="l" r="r" t="t"/>
                <a:pathLst>
                  <a:path extrusionOk="0" h="1933" w="58">
                    <a:moveTo>
                      <a:pt x="12" y="1"/>
                    </a:moveTo>
                    <a:lnTo>
                      <a:pt x="1" y="12"/>
                    </a:lnTo>
                    <a:lnTo>
                      <a:pt x="1" y="264"/>
                    </a:lnTo>
                    <a:cubicBezTo>
                      <a:pt x="1" y="527"/>
                      <a:pt x="1" y="904"/>
                      <a:pt x="12" y="1384"/>
                    </a:cubicBezTo>
                    <a:lnTo>
                      <a:pt x="12" y="1658"/>
                    </a:lnTo>
                    <a:cubicBezTo>
                      <a:pt x="35" y="1750"/>
                      <a:pt x="47" y="1841"/>
                      <a:pt x="58" y="1933"/>
                    </a:cubicBezTo>
                    <a:cubicBezTo>
                      <a:pt x="58" y="1739"/>
                      <a:pt x="47" y="1556"/>
                      <a:pt x="47" y="1384"/>
                    </a:cubicBezTo>
                    <a:cubicBezTo>
                      <a:pt x="35" y="904"/>
                      <a:pt x="24" y="527"/>
                      <a:pt x="24" y="264"/>
                    </a:cubicBezTo>
                    <a:cubicBezTo>
                      <a:pt x="24" y="149"/>
                      <a:pt x="24" y="69"/>
                      <a:pt x="1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4" name="Google Shape;1144;p7"/>
              <p:cNvSpPr/>
              <p:nvPr/>
            </p:nvSpPr>
            <p:spPr>
              <a:xfrm>
                <a:off x="4650364" y="3868071"/>
                <a:ext cx="5544" cy="123286"/>
              </a:xfrm>
              <a:custGeom>
                <a:rect b="b" l="l" r="r" t="t"/>
                <a:pathLst>
                  <a:path extrusionOk="0" h="3580" w="161">
                    <a:moveTo>
                      <a:pt x="58" y="1"/>
                    </a:moveTo>
                    <a:cubicBezTo>
                      <a:pt x="35" y="1224"/>
                      <a:pt x="24" y="2424"/>
                      <a:pt x="1" y="3579"/>
                    </a:cubicBezTo>
                    <a:lnTo>
                      <a:pt x="104" y="3579"/>
                    </a:lnTo>
                    <a:cubicBezTo>
                      <a:pt x="115" y="2424"/>
                      <a:pt x="126" y="1224"/>
                      <a:pt x="16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5" name="Google Shape;1145;p7"/>
              <p:cNvSpPr/>
              <p:nvPr/>
            </p:nvSpPr>
            <p:spPr>
              <a:xfrm>
                <a:off x="4648401" y="4119645"/>
                <a:ext cx="3582" cy="123286"/>
              </a:xfrm>
              <a:custGeom>
                <a:rect b="b" l="l" r="r" t="t"/>
                <a:pathLst>
                  <a:path extrusionOk="0" h="3580" w="104">
                    <a:moveTo>
                      <a:pt x="12" y="1"/>
                    </a:moveTo>
                    <a:cubicBezTo>
                      <a:pt x="12" y="1281"/>
                      <a:pt x="1" y="2482"/>
                      <a:pt x="12" y="3579"/>
                    </a:cubicBezTo>
                    <a:lnTo>
                      <a:pt x="92" y="3579"/>
                    </a:lnTo>
                    <a:cubicBezTo>
                      <a:pt x="81" y="2482"/>
                      <a:pt x="92" y="1281"/>
                      <a:pt x="10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6" name="Google Shape;1146;p7"/>
              <p:cNvSpPr/>
              <p:nvPr/>
            </p:nvSpPr>
            <p:spPr>
              <a:xfrm>
                <a:off x="4648814" y="4245242"/>
                <a:ext cx="3168" cy="124457"/>
              </a:xfrm>
              <a:custGeom>
                <a:rect b="b" l="l" r="r" t="t"/>
                <a:pathLst>
                  <a:path extrusionOk="0" h="3614" w="92">
                    <a:moveTo>
                      <a:pt x="0" y="1"/>
                    </a:moveTo>
                    <a:cubicBezTo>
                      <a:pt x="0" y="447"/>
                      <a:pt x="0" y="881"/>
                      <a:pt x="11" y="1293"/>
                    </a:cubicBezTo>
                    <a:cubicBezTo>
                      <a:pt x="11" y="2150"/>
                      <a:pt x="23" y="2927"/>
                      <a:pt x="34" y="3613"/>
                    </a:cubicBezTo>
                    <a:lnTo>
                      <a:pt x="91" y="3613"/>
                    </a:lnTo>
                    <a:cubicBezTo>
                      <a:pt x="91" y="2927"/>
                      <a:pt x="69" y="2150"/>
                      <a:pt x="69" y="1293"/>
                    </a:cubicBezTo>
                    <a:cubicBezTo>
                      <a:pt x="69" y="881"/>
                      <a:pt x="69" y="447"/>
                      <a:pt x="6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p7"/>
              <p:cNvSpPr/>
              <p:nvPr/>
            </p:nvSpPr>
            <p:spPr>
              <a:xfrm>
                <a:off x="4649193" y="3993668"/>
                <a:ext cx="4374" cy="123665"/>
              </a:xfrm>
              <a:custGeom>
                <a:rect b="b" l="l" r="r" t="t"/>
                <a:pathLst>
                  <a:path extrusionOk="0" h="3591" w="127">
                    <a:moveTo>
                      <a:pt x="35" y="1"/>
                    </a:moveTo>
                    <a:cubicBezTo>
                      <a:pt x="23" y="847"/>
                      <a:pt x="12" y="1670"/>
                      <a:pt x="0" y="2470"/>
                    </a:cubicBezTo>
                    <a:cubicBezTo>
                      <a:pt x="0" y="2847"/>
                      <a:pt x="0" y="3225"/>
                      <a:pt x="0" y="3590"/>
                    </a:cubicBezTo>
                    <a:lnTo>
                      <a:pt x="80" y="3590"/>
                    </a:lnTo>
                    <a:cubicBezTo>
                      <a:pt x="80" y="3225"/>
                      <a:pt x="80" y="2847"/>
                      <a:pt x="92" y="2470"/>
                    </a:cubicBezTo>
                    <a:cubicBezTo>
                      <a:pt x="103" y="1670"/>
                      <a:pt x="115" y="847"/>
                      <a:pt x="12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8" name="Google Shape;1148;p7"/>
              <p:cNvSpPr/>
              <p:nvPr/>
            </p:nvSpPr>
            <p:spPr>
              <a:xfrm>
                <a:off x="4370826" y="3861011"/>
                <a:ext cx="7542" cy="122460"/>
              </a:xfrm>
              <a:custGeom>
                <a:rect b="b" l="l" r="r" t="t"/>
                <a:pathLst>
                  <a:path extrusionOk="0" h="3556" w="219">
                    <a:moveTo>
                      <a:pt x="138" y="0"/>
                    </a:moveTo>
                    <a:cubicBezTo>
                      <a:pt x="92" y="1223"/>
                      <a:pt x="47" y="2412"/>
                      <a:pt x="1" y="3555"/>
                    </a:cubicBezTo>
                    <a:lnTo>
                      <a:pt x="92" y="3555"/>
                    </a:lnTo>
                    <a:cubicBezTo>
                      <a:pt x="127" y="2412"/>
                      <a:pt x="172" y="1223"/>
                      <a:pt x="218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9" name="Google Shape;1149;p7"/>
              <p:cNvSpPr/>
              <p:nvPr/>
            </p:nvSpPr>
            <p:spPr>
              <a:xfrm>
                <a:off x="4395243" y="3229891"/>
                <a:ext cx="6336" cy="114195"/>
              </a:xfrm>
              <a:custGeom>
                <a:rect b="b" l="l" r="r" t="t"/>
                <a:pathLst>
                  <a:path extrusionOk="0" h="3316" w="184">
                    <a:moveTo>
                      <a:pt x="138" y="0"/>
                    </a:moveTo>
                    <a:cubicBezTo>
                      <a:pt x="104" y="686"/>
                      <a:pt x="69" y="1464"/>
                      <a:pt x="35" y="2321"/>
                    </a:cubicBezTo>
                    <a:cubicBezTo>
                      <a:pt x="24" y="2641"/>
                      <a:pt x="12" y="2984"/>
                      <a:pt x="1" y="3316"/>
                    </a:cubicBezTo>
                    <a:lnTo>
                      <a:pt x="69" y="3316"/>
                    </a:lnTo>
                    <a:cubicBezTo>
                      <a:pt x="81" y="2984"/>
                      <a:pt x="92" y="2641"/>
                      <a:pt x="104" y="2333"/>
                    </a:cubicBezTo>
                    <a:cubicBezTo>
                      <a:pt x="138" y="1475"/>
                      <a:pt x="161" y="686"/>
                      <a:pt x="18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0" name="Google Shape;1150;p7"/>
              <p:cNvSpPr/>
              <p:nvPr/>
            </p:nvSpPr>
            <p:spPr>
              <a:xfrm>
                <a:off x="4380297" y="3609403"/>
                <a:ext cx="7507" cy="122494"/>
              </a:xfrm>
              <a:custGeom>
                <a:rect b="b" l="l" r="r" t="t"/>
                <a:pathLst>
                  <a:path extrusionOk="0" h="3557" w="218">
                    <a:moveTo>
                      <a:pt x="138" y="1"/>
                    </a:moveTo>
                    <a:cubicBezTo>
                      <a:pt x="92" y="1144"/>
                      <a:pt x="46" y="2333"/>
                      <a:pt x="0" y="3556"/>
                    </a:cubicBezTo>
                    <a:lnTo>
                      <a:pt x="92" y="3556"/>
                    </a:lnTo>
                    <a:cubicBezTo>
                      <a:pt x="138" y="2345"/>
                      <a:pt x="172" y="1144"/>
                      <a:pt x="21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1" name="Google Shape;1151;p7"/>
              <p:cNvSpPr/>
              <p:nvPr/>
            </p:nvSpPr>
            <p:spPr>
              <a:xfrm>
                <a:off x="4385015" y="3483840"/>
                <a:ext cx="7507" cy="122460"/>
              </a:xfrm>
              <a:custGeom>
                <a:rect b="b" l="l" r="r" t="t"/>
                <a:pathLst>
                  <a:path extrusionOk="0" h="3556" w="218">
                    <a:moveTo>
                      <a:pt x="149" y="0"/>
                    </a:moveTo>
                    <a:cubicBezTo>
                      <a:pt x="103" y="1120"/>
                      <a:pt x="58" y="2309"/>
                      <a:pt x="1" y="3556"/>
                    </a:cubicBezTo>
                    <a:lnTo>
                      <a:pt x="81" y="3556"/>
                    </a:lnTo>
                    <a:cubicBezTo>
                      <a:pt x="126" y="2309"/>
                      <a:pt x="172" y="1120"/>
                      <a:pt x="218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2" name="Google Shape;1152;p7"/>
              <p:cNvSpPr/>
              <p:nvPr/>
            </p:nvSpPr>
            <p:spPr>
              <a:xfrm>
                <a:off x="4399961" y="3125163"/>
                <a:ext cx="5166" cy="101591"/>
              </a:xfrm>
              <a:custGeom>
                <a:rect b="b" l="l" r="r" t="t"/>
                <a:pathLst>
                  <a:path extrusionOk="0" h="2950" w="150">
                    <a:moveTo>
                      <a:pt x="138" y="1"/>
                    </a:moveTo>
                    <a:cubicBezTo>
                      <a:pt x="138" y="46"/>
                      <a:pt x="138" y="103"/>
                      <a:pt x="127" y="161"/>
                    </a:cubicBezTo>
                    <a:cubicBezTo>
                      <a:pt x="115" y="412"/>
                      <a:pt x="92" y="789"/>
                      <a:pt x="70" y="1269"/>
                    </a:cubicBezTo>
                    <a:cubicBezTo>
                      <a:pt x="58" y="1738"/>
                      <a:pt x="35" y="2298"/>
                      <a:pt x="1" y="2950"/>
                    </a:cubicBezTo>
                    <a:lnTo>
                      <a:pt x="58" y="2950"/>
                    </a:lnTo>
                    <a:cubicBezTo>
                      <a:pt x="70" y="2298"/>
                      <a:pt x="92" y="1738"/>
                      <a:pt x="115" y="1269"/>
                    </a:cubicBezTo>
                    <a:cubicBezTo>
                      <a:pt x="127" y="801"/>
                      <a:pt x="138" y="412"/>
                      <a:pt x="150" y="149"/>
                    </a:cubicBezTo>
                    <a:lnTo>
                      <a:pt x="150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3" name="Google Shape;1153;p7"/>
              <p:cNvSpPr/>
              <p:nvPr/>
            </p:nvSpPr>
            <p:spPr>
              <a:xfrm>
                <a:off x="4390146" y="3347223"/>
                <a:ext cx="7507" cy="133101"/>
              </a:xfrm>
              <a:custGeom>
                <a:rect b="b" l="l" r="r" t="t"/>
                <a:pathLst>
                  <a:path extrusionOk="0" h="3865" w="218">
                    <a:moveTo>
                      <a:pt x="217" y="0"/>
                    </a:moveTo>
                    <a:lnTo>
                      <a:pt x="149" y="12"/>
                    </a:lnTo>
                    <a:cubicBezTo>
                      <a:pt x="103" y="1178"/>
                      <a:pt x="57" y="2481"/>
                      <a:pt x="0" y="3864"/>
                    </a:cubicBezTo>
                    <a:lnTo>
                      <a:pt x="80" y="3864"/>
                    </a:lnTo>
                    <a:cubicBezTo>
                      <a:pt x="126" y="2470"/>
                      <a:pt x="172" y="1178"/>
                      <a:pt x="21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4" name="Google Shape;1154;p7"/>
              <p:cNvSpPr/>
              <p:nvPr/>
            </p:nvSpPr>
            <p:spPr>
              <a:xfrm>
                <a:off x="4375579" y="3735414"/>
                <a:ext cx="7886" cy="122460"/>
              </a:xfrm>
              <a:custGeom>
                <a:rect b="b" l="l" r="r" t="t"/>
                <a:pathLst>
                  <a:path extrusionOk="0" h="3556" w="229">
                    <a:moveTo>
                      <a:pt x="137" y="0"/>
                    </a:moveTo>
                    <a:cubicBezTo>
                      <a:pt x="114" y="389"/>
                      <a:pt x="103" y="778"/>
                      <a:pt x="92" y="1178"/>
                    </a:cubicBezTo>
                    <a:cubicBezTo>
                      <a:pt x="57" y="1978"/>
                      <a:pt x="34" y="2778"/>
                      <a:pt x="0" y="3556"/>
                    </a:cubicBezTo>
                    <a:lnTo>
                      <a:pt x="92" y="3556"/>
                    </a:lnTo>
                    <a:cubicBezTo>
                      <a:pt x="114" y="2778"/>
                      <a:pt x="149" y="1978"/>
                      <a:pt x="183" y="1178"/>
                    </a:cubicBezTo>
                    <a:cubicBezTo>
                      <a:pt x="195" y="778"/>
                      <a:pt x="206" y="389"/>
                      <a:pt x="22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5" name="Google Shape;1155;p7"/>
              <p:cNvSpPr/>
              <p:nvPr/>
            </p:nvSpPr>
            <p:spPr>
              <a:xfrm>
                <a:off x="4357464" y="4238182"/>
                <a:ext cx="6336" cy="123252"/>
              </a:xfrm>
              <a:custGeom>
                <a:rect b="b" l="l" r="r" t="t"/>
                <a:pathLst>
                  <a:path extrusionOk="0" h="3579" w="184">
                    <a:moveTo>
                      <a:pt x="126" y="0"/>
                    </a:moveTo>
                    <a:lnTo>
                      <a:pt x="126" y="103"/>
                    </a:lnTo>
                    <a:cubicBezTo>
                      <a:pt x="69" y="1486"/>
                      <a:pt x="35" y="2675"/>
                      <a:pt x="0" y="3578"/>
                    </a:cubicBezTo>
                    <a:lnTo>
                      <a:pt x="46" y="3578"/>
                    </a:lnTo>
                    <a:cubicBezTo>
                      <a:pt x="80" y="2664"/>
                      <a:pt x="126" y="1486"/>
                      <a:pt x="183" y="103"/>
                    </a:cubicBezTo>
                    <a:cubicBezTo>
                      <a:pt x="183" y="69"/>
                      <a:pt x="183" y="34"/>
                      <a:pt x="183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6" name="Google Shape;1156;p7"/>
              <p:cNvSpPr/>
              <p:nvPr/>
            </p:nvSpPr>
            <p:spPr>
              <a:xfrm>
                <a:off x="4361803" y="4112171"/>
                <a:ext cx="7094" cy="122873"/>
              </a:xfrm>
              <a:custGeom>
                <a:rect b="b" l="l" r="r" t="t"/>
                <a:pathLst>
                  <a:path extrusionOk="0" h="3568" w="206">
                    <a:moveTo>
                      <a:pt x="126" y="1"/>
                    </a:moveTo>
                    <a:cubicBezTo>
                      <a:pt x="80" y="1293"/>
                      <a:pt x="34" y="2493"/>
                      <a:pt x="0" y="3568"/>
                    </a:cubicBezTo>
                    <a:lnTo>
                      <a:pt x="69" y="3568"/>
                    </a:lnTo>
                    <a:cubicBezTo>
                      <a:pt x="103" y="2493"/>
                      <a:pt x="149" y="1304"/>
                      <a:pt x="206" y="12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7" name="Google Shape;1157;p7"/>
              <p:cNvSpPr/>
              <p:nvPr/>
            </p:nvSpPr>
            <p:spPr>
              <a:xfrm>
                <a:off x="4366521" y="3986574"/>
                <a:ext cx="7507" cy="122494"/>
              </a:xfrm>
              <a:custGeom>
                <a:rect b="b" l="l" r="r" t="t"/>
                <a:pathLst>
                  <a:path extrusionOk="0" h="3557" w="218">
                    <a:moveTo>
                      <a:pt x="126" y="1"/>
                    </a:moveTo>
                    <a:cubicBezTo>
                      <a:pt x="80" y="1247"/>
                      <a:pt x="35" y="2436"/>
                      <a:pt x="0" y="3556"/>
                    </a:cubicBezTo>
                    <a:lnTo>
                      <a:pt x="69" y="3556"/>
                    </a:lnTo>
                    <a:cubicBezTo>
                      <a:pt x="115" y="2447"/>
                      <a:pt x="160" y="1247"/>
                      <a:pt x="21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8" name="Google Shape;1158;p7"/>
              <p:cNvSpPr/>
              <p:nvPr/>
            </p:nvSpPr>
            <p:spPr>
              <a:xfrm>
                <a:off x="4298023" y="3143278"/>
                <a:ext cx="13396" cy="81135"/>
              </a:xfrm>
              <a:custGeom>
                <a:rect b="b" l="l" r="r" t="t"/>
                <a:pathLst>
                  <a:path extrusionOk="0" h="2356" w="389">
                    <a:moveTo>
                      <a:pt x="389" y="0"/>
                    </a:moveTo>
                    <a:lnTo>
                      <a:pt x="343" y="23"/>
                    </a:lnTo>
                    <a:cubicBezTo>
                      <a:pt x="286" y="389"/>
                      <a:pt x="206" y="869"/>
                      <a:pt x="126" y="1441"/>
                    </a:cubicBezTo>
                    <a:cubicBezTo>
                      <a:pt x="103" y="1727"/>
                      <a:pt x="46" y="2035"/>
                      <a:pt x="0" y="2355"/>
                    </a:cubicBezTo>
                    <a:lnTo>
                      <a:pt x="80" y="2355"/>
                    </a:lnTo>
                    <a:cubicBezTo>
                      <a:pt x="126" y="2035"/>
                      <a:pt x="160" y="1727"/>
                      <a:pt x="194" y="1452"/>
                    </a:cubicBezTo>
                    <a:cubicBezTo>
                      <a:pt x="274" y="869"/>
                      <a:pt x="343" y="378"/>
                      <a:pt x="38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9" name="Google Shape;1159;p7"/>
              <p:cNvSpPr/>
              <p:nvPr/>
            </p:nvSpPr>
            <p:spPr>
              <a:xfrm>
                <a:off x="4276740" y="3344468"/>
                <a:ext cx="9505" cy="71286"/>
              </a:xfrm>
              <a:custGeom>
                <a:rect b="b" l="l" r="r" t="t"/>
                <a:pathLst>
                  <a:path extrusionOk="0" h="2070" w="276">
                    <a:moveTo>
                      <a:pt x="184" y="0"/>
                    </a:moveTo>
                    <a:cubicBezTo>
                      <a:pt x="138" y="355"/>
                      <a:pt x="92" y="709"/>
                      <a:pt x="58" y="1075"/>
                    </a:cubicBezTo>
                    <a:cubicBezTo>
                      <a:pt x="35" y="1223"/>
                      <a:pt x="24" y="1372"/>
                      <a:pt x="1" y="1521"/>
                    </a:cubicBezTo>
                    <a:lnTo>
                      <a:pt x="24" y="1509"/>
                    </a:lnTo>
                    <a:cubicBezTo>
                      <a:pt x="24" y="1509"/>
                      <a:pt x="24" y="1738"/>
                      <a:pt x="46" y="2069"/>
                    </a:cubicBezTo>
                    <a:cubicBezTo>
                      <a:pt x="81" y="1749"/>
                      <a:pt x="115" y="1418"/>
                      <a:pt x="149" y="1086"/>
                    </a:cubicBezTo>
                    <a:cubicBezTo>
                      <a:pt x="195" y="720"/>
                      <a:pt x="229" y="355"/>
                      <a:pt x="27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0" name="Google Shape;1160;p7"/>
              <p:cNvSpPr/>
              <p:nvPr/>
            </p:nvSpPr>
            <p:spPr>
              <a:xfrm>
                <a:off x="4283042" y="3226722"/>
                <a:ext cx="17357" cy="114608"/>
              </a:xfrm>
              <a:custGeom>
                <a:rect b="b" l="l" r="r" t="t"/>
                <a:pathLst>
                  <a:path extrusionOk="0" h="3328" w="504">
                    <a:moveTo>
                      <a:pt x="435" y="1"/>
                    </a:moveTo>
                    <a:cubicBezTo>
                      <a:pt x="298" y="973"/>
                      <a:pt x="149" y="2104"/>
                      <a:pt x="1" y="3328"/>
                    </a:cubicBezTo>
                    <a:lnTo>
                      <a:pt x="104" y="3328"/>
                    </a:lnTo>
                    <a:cubicBezTo>
                      <a:pt x="252" y="2104"/>
                      <a:pt x="389" y="973"/>
                      <a:pt x="50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p7"/>
              <p:cNvSpPr/>
              <p:nvPr/>
            </p:nvSpPr>
            <p:spPr>
              <a:xfrm>
                <a:off x="4658629" y="3233817"/>
                <a:ext cx="82340" cy="4752"/>
              </a:xfrm>
              <a:custGeom>
                <a:rect b="b" l="l" r="r" t="t"/>
                <a:pathLst>
                  <a:path extrusionOk="0" h="138" w="2391">
                    <a:moveTo>
                      <a:pt x="1" y="1"/>
                    </a:moveTo>
                    <a:cubicBezTo>
                      <a:pt x="1" y="24"/>
                      <a:pt x="1" y="58"/>
                      <a:pt x="1" y="81"/>
                    </a:cubicBezTo>
                    <a:lnTo>
                      <a:pt x="2390" y="138"/>
                    </a:lnTo>
                    <a:cubicBezTo>
                      <a:pt x="2379" y="115"/>
                      <a:pt x="2367" y="92"/>
                      <a:pt x="2367" y="69"/>
                    </a:cubicBezTo>
                    <a:cubicBezTo>
                      <a:pt x="1658" y="46"/>
                      <a:pt x="870" y="24"/>
                      <a:pt x="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p7"/>
              <p:cNvSpPr/>
              <p:nvPr/>
            </p:nvSpPr>
            <p:spPr>
              <a:xfrm>
                <a:off x="4217678" y="3222796"/>
                <a:ext cx="372476" cy="11847"/>
              </a:xfrm>
              <a:custGeom>
                <a:rect b="b" l="l" r="r" t="t"/>
                <a:pathLst>
                  <a:path extrusionOk="0" h="344" w="10816">
                    <a:moveTo>
                      <a:pt x="35" y="1"/>
                    </a:moveTo>
                    <a:lnTo>
                      <a:pt x="1" y="46"/>
                    </a:lnTo>
                    <a:cubicBezTo>
                      <a:pt x="572" y="58"/>
                      <a:pt x="1373" y="92"/>
                      <a:pt x="2333" y="115"/>
                    </a:cubicBezTo>
                    <a:lnTo>
                      <a:pt x="2402" y="115"/>
                    </a:lnTo>
                    <a:cubicBezTo>
                      <a:pt x="3259" y="149"/>
                      <a:pt x="4231" y="172"/>
                      <a:pt x="5294" y="206"/>
                    </a:cubicBezTo>
                    <a:lnTo>
                      <a:pt x="5340" y="206"/>
                    </a:lnTo>
                    <a:cubicBezTo>
                      <a:pt x="6369" y="229"/>
                      <a:pt x="7466" y="264"/>
                      <a:pt x="8621" y="298"/>
                    </a:cubicBezTo>
                    <a:lnTo>
                      <a:pt x="9444" y="309"/>
                    </a:lnTo>
                    <a:lnTo>
                      <a:pt x="9501" y="309"/>
                    </a:lnTo>
                    <a:lnTo>
                      <a:pt x="10804" y="344"/>
                    </a:lnTo>
                    <a:cubicBezTo>
                      <a:pt x="10804" y="321"/>
                      <a:pt x="10804" y="286"/>
                      <a:pt x="10816" y="252"/>
                    </a:cubicBezTo>
                    <a:lnTo>
                      <a:pt x="9501" y="218"/>
                    </a:lnTo>
                    <a:lnTo>
                      <a:pt x="9455" y="218"/>
                    </a:lnTo>
                    <a:lnTo>
                      <a:pt x="8621" y="195"/>
                    </a:lnTo>
                    <a:cubicBezTo>
                      <a:pt x="7477" y="172"/>
                      <a:pt x="6369" y="138"/>
                      <a:pt x="5351" y="115"/>
                    </a:cubicBezTo>
                    <a:lnTo>
                      <a:pt x="5294" y="115"/>
                    </a:lnTo>
                    <a:cubicBezTo>
                      <a:pt x="4242" y="92"/>
                      <a:pt x="3270" y="69"/>
                      <a:pt x="2413" y="46"/>
                    </a:cubicBezTo>
                    <a:lnTo>
                      <a:pt x="2333" y="46"/>
                    </a:lnTo>
                    <a:cubicBezTo>
                      <a:pt x="1396" y="24"/>
                      <a:pt x="618" y="12"/>
                      <a:pt x="3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p7"/>
              <p:cNvSpPr/>
              <p:nvPr/>
            </p:nvSpPr>
            <p:spPr>
              <a:xfrm>
                <a:off x="4175560" y="3339336"/>
                <a:ext cx="407912" cy="12639"/>
              </a:xfrm>
              <a:custGeom>
                <a:rect b="b" l="l" r="r" t="t"/>
                <a:pathLst>
                  <a:path extrusionOk="0" h="367" w="11845">
                    <a:moveTo>
                      <a:pt x="1" y="1"/>
                    </a:moveTo>
                    <a:lnTo>
                      <a:pt x="46" y="46"/>
                    </a:lnTo>
                    <a:cubicBezTo>
                      <a:pt x="824" y="69"/>
                      <a:pt x="1876" y="103"/>
                      <a:pt x="3122" y="149"/>
                    </a:cubicBezTo>
                    <a:lnTo>
                      <a:pt x="3213" y="149"/>
                    </a:lnTo>
                    <a:lnTo>
                      <a:pt x="6380" y="229"/>
                    </a:lnTo>
                    <a:lnTo>
                      <a:pt x="6448" y="229"/>
                    </a:lnTo>
                    <a:lnTo>
                      <a:pt x="8289" y="286"/>
                    </a:lnTo>
                    <a:lnTo>
                      <a:pt x="10495" y="344"/>
                    </a:lnTo>
                    <a:lnTo>
                      <a:pt x="10564" y="344"/>
                    </a:lnTo>
                    <a:lnTo>
                      <a:pt x="11604" y="366"/>
                    </a:lnTo>
                    <a:cubicBezTo>
                      <a:pt x="11684" y="332"/>
                      <a:pt x="11764" y="309"/>
                      <a:pt x="11844" y="286"/>
                    </a:cubicBezTo>
                    <a:lnTo>
                      <a:pt x="10575" y="252"/>
                    </a:lnTo>
                    <a:lnTo>
                      <a:pt x="10495" y="252"/>
                    </a:lnTo>
                    <a:lnTo>
                      <a:pt x="8289" y="195"/>
                    </a:lnTo>
                    <a:lnTo>
                      <a:pt x="6448" y="149"/>
                    </a:lnTo>
                    <a:lnTo>
                      <a:pt x="6380" y="149"/>
                    </a:lnTo>
                    <a:lnTo>
                      <a:pt x="3225" y="69"/>
                    </a:lnTo>
                    <a:lnTo>
                      <a:pt x="3133" y="69"/>
                    </a:lnTo>
                    <a:cubicBezTo>
                      <a:pt x="1864" y="35"/>
                      <a:pt x="789" y="12"/>
                      <a:pt x="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p7"/>
              <p:cNvSpPr/>
              <p:nvPr/>
            </p:nvSpPr>
            <p:spPr>
              <a:xfrm>
                <a:off x="4596812" y="3350357"/>
                <a:ext cx="6750" cy="2411"/>
              </a:xfrm>
              <a:custGeom>
                <a:rect b="b" l="l" r="r" t="t"/>
                <a:pathLst>
                  <a:path extrusionOk="0" h="70" w="196">
                    <a:moveTo>
                      <a:pt x="1" y="1"/>
                    </a:moveTo>
                    <a:lnTo>
                      <a:pt x="1" y="1"/>
                    </a:lnTo>
                    <a:cubicBezTo>
                      <a:pt x="24" y="24"/>
                      <a:pt x="47" y="46"/>
                      <a:pt x="58" y="69"/>
                    </a:cubicBezTo>
                    <a:lnTo>
                      <a:pt x="195" y="69"/>
                    </a:lnTo>
                    <a:cubicBezTo>
                      <a:pt x="127" y="58"/>
                      <a:pt x="58" y="35"/>
                      <a:pt x="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7"/>
              <p:cNvSpPr/>
              <p:nvPr/>
            </p:nvSpPr>
            <p:spPr>
              <a:xfrm>
                <a:off x="4609830" y="3350357"/>
                <a:ext cx="151215" cy="5958"/>
              </a:xfrm>
              <a:custGeom>
                <a:rect b="b" l="l" r="r" t="t"/>
                <a:pathLst>
                  <a:path extrusionOk="0" h="173" w="4391">
                    <a:moveTo>
                      <a:pt x="240" y="1"/>
                    </a:moveTo>
                    <a:cubicBezTo>
                      <a:pt x="195" y="24"/>
                      <a:pt x="137" y="46"/>
                      <a:pt x="80" y="58"/>
                    </a:cubicBezTo>
                    <a:cubicBezTo>
                      <a:pt x="57" y="69"/>
                      <a:pt x="35" y="81"/>
                      <a:pt x="0" y="81"/>
                    </a:cubicBezTo>
                    <a:lnTo>
                      <a:pt x="1395" y="115"/>
                    </a:lnTo>
                    <a:lnTo>
                      <a:pt x="1464" y="115"/>
                    </a:lnTo>
                    <a:cubicBezTo>
                      <a:pt x="2698" y="138"/>
                      <a:pt x="3704" y="161"/>
                      <a:pt x="4390" y="172"/>
                    </a:cubicBezTo>
                    <a:lnTo>
                      <a:pt x="4390" y="126"/>
                    </a:lnTo>
                    <a:cubicBezTo>
                      <a:pt x="3704" y="104"/>
                      <a:pt x="2698" y="69"/>
                      <a:pt x="1464" y="35"/>
                    </a:cubicBezTo>
                    <a:lnTo>
                      <a:pt x="1395" y="35"/>
                    </a:lnTo>
                    <a:lnTo>
                      <a:pt x="240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7"/>
              <p:cNvSpPr/>
              <p:nvPr/>
            </p:nvSpPr>
            <p:spPr>
              <a:xfrm>
                <a:off x="4291721" y="3478330"/>
                <a:ext cx="364177" cy="12225"/>
              </a:xfrm>
              <a:custGeom>
                <a:rect b="b" l="l" r="r" t="t"/>
                <a:pathLst>
                  <a:path extrusionOk="0" h="355" w="10575">
                    <a:moveTo>
                      <a:pt x="0" y="0"/>
                    </a:moveTo>
                    <a:lnTo>
                      <a:pt x="46" y="80"/>
                    </a:lnTo>
                    <a:cubicBezTo>
                      <a:pt x="903" y="103"/>
                      <a:pt x="1841" y="137"/>
                      <a:pt x="2847" y="160"/>
                    </a:cubicBezTo>
                    <a:lnTo>
                      <a:pt x="2927" y="160"/>
                    </a:lnTo>
                    <a:lnTo>
                      <a:pt x="5213" y="217"/>
                    </a:lnTo>
                    <a:lnTo>
                      <a:pt x="6962" y="263"/>
                    </a:lnTo>
                    <a:lnTo>
                      <a:pt x="7054" y="263"/>
                    </a:lnTo>
                    <a:cubicBezTo>
                      <a:pt x="8334" y="297"/>
                      <a:pt x="9523" y="332"/>
                      <a:pt x="10575" y="354"/>
                    </a:cubicBezTo>
                    <a:lnTo>
                      <a:pt x="10575" y="274"/>
                    </a:lnTo>
                    <a:lnTo>
                      <a:pt x="7054" y="172"/>
                    </a:lnTo>
                    <a:lnTo>
                      <a:pt x="6962" y="172"/>
                    </a:lnTo>
                    <a:lnTo>
                      <a:pt x="5213" y="126"/>
                    </a:lnTo>
                    <a:cubicBezTo>
                      <a:pt x="4436" y="103"/>
                      <a:pt x="3670" y="80"/>
                      <a:pt x="2938" y="69"/>
                    </a:cubicBezTo>
                    <a:lnTo>
                      <a:pt x="2858" y="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p7"/>
              <p:cNvSpPr/>
              <p:nvPr/>
            </p:nvSpPr>
            <p:spPr>
              <a:xfrm>
                <a:off x="4334631" y="3605098"/>
                <a:ext cx="319304" cy="11054"/>
              </a:xfrm>
              <a:custGeom>
                <a:rect b="b" l="l" r="r" t="t"/>
                <a:pathLst>
                  <a:path extrusionOk="0" h="321" w="9272">
                    <a:moveTo>
                      <a:pt x="12" y="0"/>
                    </a:moveTo>
                    <a:lnTo>
                      <a:pt x="0" y="80"/>
                    </a:lnTo>
                    <a:lnTo>
                      <a:pt x="1464" y="126"/>
                    </a:lnTo>
                    <a:lnTo>
                      <a:pt x="1555" y="126"/>
                    </a:lnTo>
                    <a:lnTo>
                      <a:pt x="3658" y="183"/>
                    </a:lnTo>
                    <a:lnTo>
                      <a:pt x="5591" y="240"/>
                    </a:lnTo>
                    <a:lnTo>
                      <a:pt x="5682" y="240"/>
                    </a:lnTo>
                    <a:cubicBezTo>
                      <a:pt x="6997" y="275"/>
                      <a:pt x="8220" y="297"/>
                      <a:pt x="9272" y="320"/>
                    </a:cubicBezTo>
                    <a:lnTo>
                      <a:pt x="9272" y="252"/>
                    </a:lnTo>
                    <a:cubicBezTo>
                      <a:pt x="8220" y="217"/>
                      <a:pt x="6997" y="183"/>
                      <a:pt x="5682" y="137"/>
                    </a:cubicBezTo>
                    <a:lnTo>
                      <a:pt x="5591" y="137"/>
                    </a:lnTo>
                    <a:lnTo>
                      <a:pt x="3658" y="92"/>
                    </a:lnTo>
                    <a:lnTo>
                      <a:pt x="1555" y="35"/>
                    </a:lnTo>
                    <a:lnTo>
                      <a:pt x="1464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8" name="Google Shape;1168;p7"/>
              <p:cNvSpPr/>
              <p:nvPr/>
            </p:nvSpPr>
            <p:spPr>
              <a:xfrm>
                <a:off x="4308251" y="3730283"/>
                <a:ext cx="403160" cy="13017"/>
              </a:xfrm>
              <a:custGeom>
                <a:rect b="b" l="l" r="r" t="t"/>
                <a:pathLst>
                  <a:path extrusionOk="0" h="378" w="11707">
                    <a:moveTo>
                      <a:pt x="23" y="1"/>
                    </a:moveTo>
                    <a:cubicBezTo>
                      <a:pt x="12" y="23"/>
                      <a:pt x="0" y="58"/>
                      <a:pt x="0" y="81"/>
                    </a:cubicBezTo>
                    <a:lnTo>
                      <a:pt x="2081" y="138"/>
                    </a:lnTo>
                    <a:lnTo>
                      <a:pt x="2184" y="149"/>
                    </a:lnTo>
                    <a:lnTo>
                      <a:pt x="4127" y="195"/>
                    </a:lnTo>
                    <a:lnTo>
                      <a:pt x="6265" y="252"/>
                    </a:lnTo>
                    <a:lnTo>
                      <a:pt x="6368" y="252"/>
                    </a:lnTo>
                    <a:cubicBezTo>
                      <a:pt x="7717" y="286"/>
                      <a:pt x="8974" y="321"/>
                      <a:pt x="10038" y="344"/>
                    </a:cubicBezTo>
                    <a:lnTo>
                      <a:pt x="10141" y="344"/>
                    </a:lnTo>
                    <a:cubicBezTo>
                      <a:pt x="10712" y="355"/>
                      <a:pt x="11249" y="366"/>
                      <a:pt x="11707" y="378"/>
                    </a:cubicBezTo>
                    <a:cubicBezTo>
                      <a:pt x="11707" y="355"/>
                      <a:pt x="11695" y="332"/>
                      <a:pt x="11695" y="321"/>
                    </a:cubicBezTo>
                    <a:lnTo>
                      <a:pt x="10141" y="264"/>
                    </a:lnTo>
                    <a:lnTo>
                      <a:pt x="10049" y="264"/>
                    </a:lnTo>
                    <a:cubicBezTo>
                      <a:pt x="8974" y="241"/>
                      <a:pt x="7728" y="195"/>
                      <a:pt x="6368" y="161"/>
                    </a:cubicBezTo>
                    <a:lnTo>
                      <a:pt x="6276" y="161"/>
                    </a:lnTo>
                    <a:lnTo>
                      <a:pt x="4139" y="104"/>
                    </a:lnTo>
                    <a:lnTo>
                      <a:pt x="2195" y="46"/>
                    </a:lnTo>
                    <a:lnTo>
                      <a:pt x="2092" y="46"/>
                    </a:lnTo>
                    <a:lnTo>
                      <a:pt x="23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7"/>
              <p:cNvSpPr/>
              <p:nvPr/>
            </p:nvSpPr>
            <p:spPr>
              <a:xfrm>
                <a:off x="4280701" y="3855501"/>
                <a:ext cx="452750" cy="13809"/>
              </a:xfrm>
              <a:custGeom>
                <a:rect b="b" l="l" r="r" t="t"/>
                <a:pathLst>
                  <a:path extrusionOk="0" h="401" w="13147">
                    <a:moveTo>
                      <a:pt x="11" y="0"/>
                    </a:moveTo>
                    <a:lnTo>
                      <a:pt x="0" y="80"/>
                    </a:lnTo>
                    <a:cubicBezTo>
                      <a:pt x="846" y="103"/>
                      <a:pt x="1772" y="137"/>
                      <a:pt x="2755" y="160"/>
                    </a:cubicBezTo>
                    <a:lnTo>
                      <a:pt x="2835" y="160"/>
                    </a:lnTo>
                    <a:lnTo>
                      <a:pt x="4630" y="206"/>
                    </a:lnTo>
                    <a:lnTo>
                      <a:pt x="7008" y="274"/>
                    </a:lnTo>
                    <a:lnTo>
                      <a:pt x="7111" y="274"/>
                    </a:lnTo>
                    <a:cubicBezTo>
                      <a:pt x="8471" y="309"/>
                      <a:pt x="9729" y="332"/>
                      <a:pt x="10780" y="354"/>
                    </a:cubicBezTo>
                    <a:lnTo>
                      <a:pt x="10883" y="354"/>
                    </a:lnTo>
                    <a:cubicBezTo>
                      <a:pt x="11798" y="377"/>
                      <a:pt x="12575" y="400"/>
                      <a:pt x="13147" y="400"/>
                    </a:cubicBezTo>
                    <a:lnTo>
                      <a:pt x="13147" y="354"/>
                    </a:lnTo>
                    <a:cubicBezTo>
                      <a:pt x="12575" y="343"/>
                      <a:pt x="11798" y="309"/>
                      <a:pt x="10883" y="286"/>
                    </a:cubicBezTo>
                    <a:lnTo>
                      <a:pt x="10792" y="286"/>
                    </a:lnTo>
                    <a:cubicBezTo>
                      <a:pt x="9729" y="252"/>
                      <a:pt x="8483" y="217"/>
                      <a:pt x="7111" y="183"/>
                    </a:cubicBezTo>
                    <a:lnTo>
                      <a:pt x="7019" y="183"/>
                    </a:lnTo>
                    <a:lnTo>
                      <a:pt x="4630" y="114"/>
                    </a:lnTo>
                    <a:lnTo>
                      <a:pt x="2847" y="69"/>
                    </a:lnTo>
                    <a:lnTo>
                      <a:pt x="2755" y="6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p7"/>
              <p:cNvSpPr/>
              <p:nvPr/>
            </p:nvSpPr>
            <p:spPr>
              <a:xfrm>
                <a:off x="4266891" y="3980685"/>
                <a:ext cx="464596" cy="14188"/>
              </a:xfrm>
              <a:custGeom>
                <a:rect b="b" l="l" r="r" t="t"/>
                <a:pathLst>
                  <a:path extrusionOk="0" h="412" w="13491">
                    <a:moveTo>
                      <a:pt x="1" y="0"/>
                    </a:moveTo>
                    <a:lnTo>
                      <a:pt x="1" y="92"/>
                    </a:lnTo>
                    <a:cubicBezTo>
                      <a:pt x="927" y="115"/>
                      <a:pt x="1944" y="149"/>
                      <a:pt x="3019" y="172"/>
                    </a:cubicBezTo>
                    <a:lnTo>
                      <a:pt x="3099" y="172"/>
                    </a:lnTo>
                    <a:lnTo>
                      <a:pt x="4722" y="218"/>
                    </a:lnTo>
                    <a:lnTo>
                      <a:pt x="7386" y="286"/>
                    </a:lnTo>
                    <a:lnTo>
                      <a:pt x="7477" y="286"/>
                    </a:lnTo>
                    <a:cubicBezTo>
                      <a:pt x="8849" y="321"/>
                      <a:pt x="10084" y="355"/>
                      <a:pt x="11136" y="378"/>
                    </a:cubicBezTo>
                    <a:lnTo>
                      <a:pt x="11227" y="378"/>
                    </a:lnTo>
                    <a:cubicBezTo>
                      <a:pt x="12165" y="389"/>
                      <a:pt x="12942" y="412"/>
                      <a:pt x="13491" y="412"/>
                    </a:cubicBezTo>
                    <a:lnTo>
                      <a:pt x="13491" y="378"/>
                    </a:lnTo>
                    <a:cubicBezTo>
                      <a:pt x="12942" y="355"/>
                      <a:pt x="12165" y="332"/>
                      <a:pt x="11227" y="298"/>
                    </a:cubicBezTo>
                    <a:lnTo>
                      <a:pt x="11136" y="298"/>
                    </a:lnTo>
                    <a:cubicBezTo>
                      <a:pt x="10084" y="275"/>
                      <a:pt x="8849" y="229"/>
                      <a:pt x="7477" y="195"/>
                    </a:cubicBezTo>
                    <a:lnTo>
                      <a:pt x="7386" y="195"/>
                    </a:lnTo>
                    <a:lnTo>
                      <a:pt x="4722" y="126"/>
                    </a:lnTo>
                    <a:lnTo>
                      <a:pt x="3099" y="80"/>
                    </a:lnTo>
                    <a:lnTo>
                      <a:pt x="3019" y="8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p7"/>
              <p:cNvSpPr/>
              <p:nvPr/>
            </p:nvSpPr>
            <p:spPr>
              <a:xfrm>
                <a:off x="4269646" y="4107075"/>
                <a:ext cx="449237" cy="13809"/>
              </a:xfrm>
              <a:custGeom>
                <a:rect b="b" l="l" r="r" t="t"/>
                <a:pathLst>
                  <a:path extrusionOk="0" h="401" w="13045">
                    <a:moveTo>
                      <a:pt x="1" y="0"/>
                    </a:moveTo>
                    <a:cubicBezTo>
                      <a:pt x="1" y="23"/>
                      <a:pt x="1" y="46"/>
                      <a:pt x="12" y="80"/>
                    </a:cubicBezTo>
                    <a:lnTo>
                      <a:pt x="2802" y="149"/>
                    </a:lnTo>
                    <a:lnTo>
                      <a:pt x="2882" y="149"/>
                    </a:lnTo>
                    <a:lnTo>
                      <a:pt x="4345" y="194"/>
                    </a:lnTo>
                    <a:lnTo>
                      <a:pt x="7306" y="274"/>
                    </a:lnTo>
                    <a:lnTo>
                      <a:pt x="7397" y="274"/>
                    </a:lnTo>
                    <a:cubicBezTo>
                      <a:pt x="8758" y="309"/>
                      <a:pt x="9993" y="332"/>
                      <a:pt x="11010" y="355"/>
                    </a:cubicBezTo>
                    <a:lnTo>
                      <a:pt x="11101" y="355"/>
                    </a:lnTo>
                    <a:cubicBezTo>
                      <a:pt x="11890" y="377"/>
                      <a:pt x="12553" y="389"/>
                      <a:pt x="13045" y="400"/>
                    </a:cubicBezTo>
                    <a:cubicBezTo>
                      <a:pt x="13045" y="377"/>
                      <a:pt x="13045" y="366"/>
                      <a:pt x="13045" y="355"/>
                    </a:cubicBezTo>
                    <a:cubicBezTo>
                      <a:pt x="12553" y="332"/>
                      <a:pt x="11890" y="309"/>
                      <a:pt x="11090" y="286"/>
                    </a:cubicBezTo>
                    <a:lnTo>
                      <a:pt x="11010" y="286"/>
                    </a:lnTo>
                    <a:cubicBezTo>
                      <a:pt x="9993" y="252"/>
                      <a:pt x="8758" y="217"/>
                      <a:pt x="7386" y="183"/>
                    </a:cubicBezTo>
                    <a:lnTo>
                      <a:pt x="7306" y="183"/>
                    </a:lnTo>
                    <a:lnTo>
                      <a:pt x="4357" y="103"/>
                    </a:lnTo>
                    <a:lnTo>
                      <a:pt x="2882" y="69"/>
                    </a:lnTo>
                    <a:lnTo>
                      <a:pt x="2813" y="69"/>
                    </a:lnTo>
                    <a:cubicBezTo>
                      <a:pt x="1807" y="34"/>
                      <a:pt x="870" y="12"/>
                      <a:pt x="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2" name="Google Shape;1172;p7"/>
              <p:cNvSpPr/>
              <p:nvPr/>
            </p:nvSpPr>
            <p:spPr>
              <a:xfrm>
                <a:off x="4288174" y="4233051"/>
                <a:ext cx="412217" cy="13017"/>
              </a:xfrm>
              <a:custGeom>
                <a:rect b="b" l="l" r="r" t="t"/>
                <a:pathLst>
                  <a:path extrusionOk="0" h="378" w="11970">
                    <a:moveTo>
                      <a:pt x="0" y="0"/>
                    </a:moveTo>
                    <a:lnTo>
                      <a:pt x="12" y="92"/>
                    </a:lnTo>
                    <a:lnTo>
                      <a:pt x="2138" y="149"/>
                    </a:lnTo>
                    <a:lnTo>
                      <a:pt x="2195" y="149"/>
                    </a:lnTo>
                    <a:lnTo>
                      <a:pt x="3510" y="183"/>
                    </a:lnTo>
                    <a:lnTo>
                      <a:pt x="6802" y="263"/>
                    </a:lnTo>
                    <a:lnTo>
                      <a:pt x="6871" y="263"/>
                    </a:lnTo>
                    <a:cubicBezTo>
                      <a:pt x="8243" y="298"/>
                      <a:pt x="9477" y="332"/>
                      <a:pt x="10472" y="355"/>
                    </a:cubicBezTo>
                    <a:lnTo>
                      <a:pt x="10541" y="355"/>
                    </a:lnTo>
                    <a:lnTo>
                      <a:pt x="11970" y="378"/>
                    </a:lnTo>
                    <a:lnTo>
                      <a:pt x="11970" y="332"/>
                    </a:lnTo>
                    <a:lnTo>
                      <a:pt x="10541" y="286"/>
                    </a:lnTo>
                    <a:lnTo>
                      <a:pt x="10472" y="286"/>
                    </a:lnTo>
                    <a:cubicBezTo>
                      <a:pt x="9466" y="252"/>
                      <a:pt x="8243" y="218"/>
                      <a:pt x="6871" y="183"/>
                    </a:cubicBezTo>
                    <a:lnTo>
                      <a:pt x="6802" y="183"/>
                    </a:lnTo>
                    <a:cubicBezTo>
                      <a:pt x="5773" y="149"/>
                      <a:pt x="4665" y="115"/>
                      <a:pt x="3521" y="92"/>
                    </a:cubicBezTo>
                    <a:lnTo>
                      <a:pt x="2207" y="58"/>
                    </a:lnTo>
                    <a:lnTo>
                      <a:pt x="2138" y="58"/>
                    </a:lnTo>
                    <a:cubicBezTo>
                      <a:pt x="1395" y="35"/>
                      <a:pt x="675" y="12"/>
                      <a:pt x="0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3" name="Google Shape;1173;p7"/>
              <p:cNvSpPr/>
              <p:nvPr/>
            </p:nvSpPr>
            <p:spPr>
              <a:xfrm>
                <a:off x="4404714" y="3123579"/>
                <a:ext cx="150010" cy="2789"/>
              </a:xfrm>
              <a:custGeom>
                <a:rect b="b" l="l" r="r" t="t"/>
                <a:pathLst>
                  <a:path extrusionOk="0" h="81" w="4356">
                    <a:moveTo>
                      <a:pt x="640" y="1"/>
                    </a:moveTo>
                    <a:cubicBezTo>
                      <a:pt x="446" y="1"/>
                      <a:pt x="286" y="12"/>
                      <a:pt x="172" y="24"/>
                    </a:cubicBezTo>
                    <a:cubicBezTo>
                      <a:pt x="114" y="24"/>
                      <a:pt x="57" y="24"/>
                      <a:pt x="0" y="47"/>
                    </a:cubicBezTo>
                    <a:lnTo>
                      <a:pt x="12" y="47"/>
                    </a:lnTo>
                    <a:cubicBezTo>
                      <a:pt x="57" y="58"/>
                      <a:pt x="286" y="69"/>
                      <a:pt x="640" y="69"/>
                    </a:cubicBezTo>
                    <a:lnTo>
                      <a:pt x="2184" y="81"/>
                    </a:lnTo>
                    <a:cubicBezTo>
                      <a:pt x="2778" y="81"/>
                      <a:pt x="3327" y="81"/>
                      <a:pt x="3727" y="58"/>
                    </a:cubicBezTo>
                    <a:cubicBezTo>
                      <a:pt x="3921" y="58"/>
                      <a:pt x="4081" y="47"/>
                      <a:pt x="4184" y="35"/>
                    </a:cubicBezTo>
                    <a:cubicBezTo>
                      <a:pt x="4241" y="35"/>
                      <a:pt x="4299" y="35"/>
                      <a:pt x="4356" y="12"/>
                    </a:cubicBezTo>
                    <a:cubicBezTo>
                      <a:pt x="4321" y="1"/>
                      <a:pt x="4287" y="1"/>
                      <a:pt x="4241" y="1"/>
                    </a:cubicBezTo>
                    <a:lnTo>
                      <a:pt x="4241" y="12"/>
                    </a:lnTo>
                    <a:lnTo>
                      <a:pt x="720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p7"/>
              <p:cNvSpPr/>
              <p:nvPr/>
            </p:nvSpPr>
            <p:spPr>
              <a:xfrm>
                <a:off x="4449174" y="3437727"/>
                <a:ext cx="108306" cy="29479"/>
              </a:xfrm>
              <a:custGeom>
                <a:rect b="b" l="l" r="r" t="t"/>
                <a:pathLst>
                  <a:path extrusionOk="0" h="856" w="3145">
                    <a:moveTo>
                      <a:pt x="14" y="1"/>
                    </a:moveTo>
                    <a:cubicBezTo>
                      <a:pt x="13" y="1"/>
                      <a:pt x="13" y="1"/>
                      <a:pt x="12" y="2"/>
                    </a:cubicBezTo>
                    <a:cubicBezTo>
                      <a:pt x="1" y="13"/>
                      <a:pt x="35" y="47"/>
                      <a:pt x="92" y="116"/>
                    </a:cubicBezTo>
                    <a:cubicBezTo>
                      <a:pt x="172" y="207"/>
                      <a:pt x="264" y="287"/>
                      <a:pt x="367" y="367"/>
                    </a:cubicBezTo>
                    <a:cubicBezTo>
                      <a:pt x="787" y="688"/>
                      <a:pt x="1295" y="855"/>
                      <a:pt x="1812" y="855"/>
                    </a:cubicBezTo>
                    <a:cubicBezTo>
                      <a:pt x="2013" y="855"/>
                      <a:pt x="2215" y="830"/>
                      <a:pt x="2413" y="779"/>
                    </a:cubicBezTo>
                    <a:cubicBezTo>
                      <a:pt x="2436" y="768"/>
                      <a:pt x="2470" y="756"/>
                      <a:pt x="2493" y="756"/>
                    </a:cubicBezTo>
                    <a:cubicBezTo>
                      <a:pt x="2573" y="722"/>
                      <a:pt x="2642" y="699"/>
                      <a:pt x="2699" y="676"/>
                    </a:cubicBezTo>
                    <a:cubicBezTo>
                      <a:pt x="2813" y="630"/>
                      <a:pt x="2928" y="573"/>
                      <a:pt x="3030" y="505"/>
                    </a:cubicBezTo>
                    <a:cubicBezTo>
                      <a:pt x="3099" y="459"/>
                      <a:pt x="3145" y="425"/>
                      <a:pt x="3133" y="425"/>
                    </a:cubicBezTo>
                    <a:lnTo>
                      <a:pt x="3133" y="425"/>
                    </a:lnTo>
                    <a:cubicBezTo>
                      <a:pt x="3133" y="425"/>
                      <a:pt x="2962" y="516"/>
                      <a:pt x="2676" y="619"/>
                    </a:cubicBezTo>
                    <a:cubicBezTo>
                      <a:pt x="2619" y="630"/>
                      <a:pt x="2562" y="653"/>
                      <a:pt x="2493" y="665"/>
                    </a:cubicBezTo>
                    <a:lnTo>
                      <a:pt x="2413" y="688"/>
                    </a:lnTo>
                    <a:cubicBezTo>
                      <a:pt x="2218" y="740"/>
                      <a:pt x="2019" y="763"/>
                      <a:pt x="1818" y="763"/>
                    </a:cubicBezTo>
                    <a:cubicBezTo>
                      <a:pt x="1712" y="763"/>
                      <a:pt x="1605" y="757"/>
                      <a:pt x="1499" y="745"/>
                    </a:cubicBezTo>
                    <a:cubicBezTo>
                      <a:pt x="1110" y="688"/>
                      <a:pt x="733" y="539"/>
                      <a:pt x="401" y="310"/>
                    </a:cubicBezTo>
                    <a:cubicBezTo>
                      <a:pt x="159" y="145"/>
                      <a:pt x="33" y="1"/>
                      <a:pt x="1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7"/>
              <p:cNvSpPr/>
              <p:nvPr/>
            </p:nvSpPr>
            <p:spPr>
              <a:xfrm>
                <a:off x="4595262" y="3401360"/>
                <a:ext cx="167332" cy="14670"/>
              </a:xfrm>
              <a:custGeom>
                <a:rect b="b" l="l" r="r" t="t"/>
                <a:pathLst>
                  <a:path extrusionOk="0" h="426" w="4859">
                    <a:moveTo>
                      <a:pt x="65" y="0"/>
                    </a:moveTo>
                    <a:cubicBezTo>
                      <a:pt x="23" y="0"/>
                      <a:pt x="0" y="2"/>
                      <a:pt x="0" y="6"/>
                    </a:cubicBezTo>
                    <a:cubicBezTo>
                      <a:pt x="0" y="29"/>
                      <a:pt x="755" y="109"/>
                      <a:pt x="1784" y="200"/>
                    </a:cubicBezTo>
                    <a:lnTo>
                      <a:pt x="2424" y="257"/>
                    </a:lnTo>
                    <a:cubicBezTo>
                      <a:pt x="3487" y="349"/>
                      <a:pt x="4390" y="417"/>
                      <a:pt x="4722" y="417"/>
                    </a:cubicBezTo>
                    <a:cubicBezTo>
                      <a:pt x="4745" y="423"/>
                      <a:pt x="4767" y="426"/>
                      <a:pt x="4790" y="426"/>
                    </a:cubicBezTo>
                    <a:cubicBezTo>
                      <a:pt x="4813" y="426"/>
                      <a:pt x="4836" y="423"/>
                      <a:pt x="4859" y="417"/>
                    </a:cubicBezTo>
                    <a:cubicBezTo>
                      <a:pt x="4859" y="395"/>
                      <a:pt x="3784" y="269"/>
                      <a:pt x="2435" y="166"/>
                    </a:cubicBezTo>
                    <a:lnTo>
                      <a:pt x="1887" y="120"/>
                    </a:lnTo>
                    <a:lnTo>
                      <a:pt x="1818" y="120"/>
                    </a:lnTo>
                    <a:cubicBezTo>
                      <a:pt x="947" y="44"/>
                      <a:pt x="272" y="0"/>
                      <a:pt x="6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p7"/>
              <p:cNvSpPr/>
              <p:nvPr/>
            </p:nvSpPr>
            <p:spPr>
              <a:xfrm>
                <a:off x="4552731" y="2996432"/>
                <a:ext cx="106343" cy="356807"/>
              </a:xfrm>
              <a:custGeom>
                <a:rect b="b" l="l" r="r" t="t"/>
                <a:pathLst>
                  <a:path extrusionOk="0" h="10361" w="3088">
                    <a:moveTo>
                      <a:pt x="1934" y="2862"/>
                    </a:moveTo>
                    <a:cubicBezTo>
                      <a:pt x="1996" y="2862"/>
                      <a:pt x="2036" y="2871"/>
                      <a:pt x="2036" y="2881"/>
                    </a:cubicBezTo>
                    <a:cubicBezTo>
                      <a:pt x="2036" y="2904"/>
                      <a:pt x="1875" y="2938"/>
                      <a:pt x="1681" y="2995"/>
                    </a:cubicBezTo>
                    <a:cubicBezTo>
                      <a:pt x="1523" y="3042"/>
                      <a:pt x="1387" y="3096"/>
                      <a:pt x="1336" y="3096"/>
                    </a:cubicBezTo>
                    <a:cubicBezTo>
                      <a:pt x="1325" y="3096"/>
                      <a:pt x="1317" y="3093"/>
                      <a:pt x="1315" y="3087"/>
                    </a:cubicBezTo>
                    <a:cubicBezTo>
                      <a:pt x="1304" y="3064"/>
                      <a:pt x="1441" y="2961"/>
                      <a:pt x="1647" y="2904"/>
                    </a:cubicBezTo>
                    <a:cubicBezTo>
                      <a:pt x="1757" y="2873"/>
                      <a:pt x="1861" y="2862"/>
                      <a:pt x="1934" y="2862"/>
                    </a:cubicBezTo>
                    <a:close/>
                    <a:moveTo>
                      <a:pt x="1864" y="5476"/>
                    </a:moveTo>
                    <a:cubicBezTo>
                      <a:pt x="1990" y="5476"/>
                      <a:pt x="2093" y="5522"/>
                      <a:pt x="2081" y="5545"/>
                    </a:cubicBezTo>
                    <a:cubicBezTo>
                      <a:pt x="2081" y="5579"/>
                      <a:pt x="1978" y="5568"/>
                      <a:pt x="1864" y="5579"/>
                    </a:cubicBezTo>
                    <a:cubicBezTo>
                      <a:pt x="1798" y="5586"/>
                      <a:pt x="1740" y="5592"/>
                      <a:pt x="1700" y="5592"/>
                    </a:cubicBezTo>
                    <a:cubicBezTo>
                      <a:pt x="1671" y="5592"/>
                      <a:pt x="1652" y="5589"/>
                      <a:pt x="1647" y="5579"/>
                    </a:cubicBezTo>
                    <a:cubicBezTo>
                      <a:pt x="1635" y="5556"/>
                      <a:pt x="1727" y="5488"/>
                      <a:pt x="1864" y="5476"/>
                    </a:cubicBezTo>
                    <a:close/>
                    <a:moveTo>
                      <a:pt x="1623" y="8322"/>
                    </a:moveTo>
                    <a:cubicBezTo>
                      <a:pt x="1669" y="8322"/>
                      <a:pt x="1720" y="8325"/>
                      <a:pt x="1773" y="8334"/>
                    </a:cubicBezTo>
                    <a:cubicBezTo>
                      <a:pt x="1967" y="8357"/>
                      <a:pt x="2116" y="8449"/>
                      <a:pt x="2104" y="8471"/>
                    </a:cubicBezTo>
                    <a:cubicBezTo>
                      <a:pt x="2102" y="8479"/>
                      <a:pt x="2092" y="8482"/>
                      <a:pt x="2077" y="8482"/>
                    </a:cubicBezTo>
                    <a:cubicBezTo>
                      <a:pt x="2025" y="8482"/>
                      <a:pt x="1901" y="8443"/>
                      <a:pt x="1750" y="8426"/>
                    </a:cubicBezTo>
                    <a:cubicBezTo>
                      <a:pt x="1567" y="8403"/>
                      <a:pt x="1407" y="8391"/>
                      <a:pt x="1407" y="8369"/>
                    </a:cubicBezTo>
                    <a:cubicBezTo>
                      <a:pt x="1398" y="8352"/>
                      <a:pt x="1491" y="8322"/>
                      <a:pt x="1623" y="8322"/>
                    </a:cubicBezTo>
                    <a:close/>
                    <a:moveTo>
                      <a:pt x="2253" y="0"/>
                    </a:moveTo>
                    <a:cubicBezTo>
                      <a:pt x="1955" y="1178"/>
                      <a:pt x="1327" y="2298"/>
                      <a:pt x="1" y="2618"/>
                    </a:cubicBezTo>
                    <a:cubicBezTo>
                      <a:pt x="94" y="2990"/>
                      <a:pt x="476" y="3315"/>
                      <a:pt x="1030" y="3315"/>
                    </a:cubicBezTo>
                    <a:cubicBezTo>
                      <a:pt x="1089" y="3315"/>
                      <a:pt x="1150" y="3312"/>
                      <a:pt x="1212" y="3304"/>
                    </a:cubicBezTo>
                    <a:lnTo>
                      <a:pt x="1212" y="3304"/>
                    </a:lnTo>
                    <a:cubicBezTo>
                      <a:pt x="1121" y="3476"/>
                      <a:pt x="1064" y="3658"/>
                      <a:pt x="1041" y="3853"/>
                    </a:cubicBezTo>
                    <a:cubicBezTo>
                      <a:pt x="949" y="4470"/>
                      <a:pt x="1178" y="5088"/>
                      <a:pt x="1624" y="5510"/>
                    </a:cubicBezTo>
                    <a:cubicBezTo>
                      <a:pt x="1327" y="5888"/>
                      <a:pt x="1132" y="6345"/>
                      <a:pt x="1087" y="6837"/>
                    </a:cubicBezTo>
                    <a:cubicBezTo>
                      <a:pt x="1087" y="6859"/>
                      <a:pt x="1075" y="6894"/>
                      <a:pt x="1075" y="6928"/>
                    </a:cubicBezTo>
                    <a:cubicBezTo>
                      <a:pt x="1029" y="7443"/>
                      <a:pt x="1155" y="7968"/>
                      <a:pt x="1418" y="8414"/>
                    </a:cubicBezTo>
                    <a:cubicBezTo>
                      <a:pt x="1132" y="8769"/>
                      <a:pt x="847" y="9146"/>
                      <a:pt x="835" y="9580"/>
                    </a:cubicBezTo>
                    <a:cubicBezTo>
                      <a:pt x="847" y="9786"/>
                      <a:pt x="927" y="9980"/>
                      <a:pt x="1087" y="10129"/>
                    </a:cubicBezTo>
                    <a:cubicBezTo>
                      <a:pt x="1132" y="10163"/>
                      <a:pt x="1178" y="10198"/>
                      <a:pt x="1224" y="10232"/>
                    </a:cubicBezTo>
                    <a:lnTo>
                      <a:pt x="1281" y="10278"/>
                    </a:lnTo>
                    <a:cubicBezTo>
                      <a:pt x="1377" y="10335"/>
                      <a:pt x="1489" y="10360"/>
                      <a:pt x="1603" y="10360"/>
                    </a:cubicBezTo>
                    <a:cubicBezTo>
                      <a:pt x="1625" y="10360"/>
                      <a:pt x="1647" y="10360"/>
                      <a:pt x="1670" y="10358"/>
                    </a:cubicBezTo>
                    <a:cubicBezTo>
                      <a:pt x="1693" y="10358"/>
                      <a:pt x="1715" y="10346"/>
                      <a:pt x="1738" y="10335"/>
                    </a:cubicBezTo>
                    <a:cubicBezTo>
                      <a:pt x="1795" y="10323"/>
                      <a:pt x="1853" y="10301"/>
                      <a:pt x="1898" y="10278"/>
                    </a:cubicBezTo>
                    <a:cubicBezTo>
                      <a:pt x="2058" y="10175"/>
                      <a:pt x="2196" y="10038"/>
                      <a:pt x="2276" y="9866"/>
                    </a:cubicBezTo>
                    <a:cubicBezTo>
                      <a:pt x="2516" y="9420"/>
                      <a:pt x="2550" y="8894"/>
                      <a:pt x="2367" y="8426"/>
                    </a:cubicBezTo>
                    <a:cubicBezTo>
                      <a:pt x="2710" y="8140"/>
                      <a:pt x="2939" y="7751"/>
                      <a:pt x="3030" y="7317"/>
                    </a:cubicBezTo>
                    <a:cubicBezTo>
                      <a:pt x="3053" y="7225"/>
                      <a:pt x="3064" y="7111"/>
                      <a:pt x="3076" y="7008"/>
                    </a:cubicBezTo>
                    <a:lnTo>
                      <a:pt x="3076" y="6974"/>
                    </a:lnTo>
                    <a:lnTo>
                      <a:pt x="3076" y="6894"/>
                    </a:lnTo>
                    <a:cubicBezTo>
                      <a:pt x="3076" y="6825"/>
                      <a:pt x="3064" y="6768"/>
                      <a:pt x="3064" y="6711"/>
                    </a:cubicBezTo>
                    <a:cubicBezTo>
                      <a:pt x="3053" y="6619"/>
                      <a:pt x="3030" y="6528"/>
                      <a:pt x="3019" y="6436"/>
                    </a:cubicBezTo>
                    <a:cubicBezTo>
                      <a:pt x="2927" y="6071"/>
                      <a:pt x="2733" y="5739"/>
                      <a:pt x="2458" y="5488"/>
                    </a:cubicBezTo>
                    <a:cubicBezTo>
                      <a:pt x="2653" y="5316"/>
                      <a:pt x="2801" y="5110"/>
                      <a:pt x="2904" y="4882"/>
                    </a:cubicBezTo>
                    <a:lnTo>
                      <a:pt x="2904" y="4882"/>
                    </a:lnTo>
                    <a:cubicBezTo>
                      <a:pt x="2813" y="4985"/>
                      <a:pt x="2687" y="5065"/>
                      <a:pt x="2561" y="5110"/>
                    </a:cubicBezTo>
                    <a:cubicBezTo>
                      <a:pt x="2458" y="5156"/>
                      <a:pt x="2356" y="5179"/>
                      <a:pt x="2241" y="5190"/>
                    </a:cubicBezTo>
                    <a:lnTo>
                      <a:pt x="2161" y="5190"/>
                    </a:lnTo>
                    <a:cubicBezTo>
                      <a:pt x="2138" y="5190"/>
                      <a:pt x="2127" y="5190"/>
                      <a:pt x="2127" y="5179"/>
                    </a:cubicBezTo>
                    <a:cubicBezTo>
                      <a:pt x="2127" y="5179"/>
                      <a:pt x="2138" y="5179"/>
                      <a:pt x="2161" y="5168"/>
                    </a:cubicBezTo>
                    <a:cubicBezTo>
                      <a:pt x="2167" y="5162"/>
                      <a:pt x="2178" y="5162"/>
                      <a:pt x="2193" y="5162"/>
                    </a:cubicBezTo>
                    <a:cubicBezTo>
                      <a:pt x="2207" y="5162"/>
                      <a:pt x="2224" y="5162"/>
                      <a:pt x="2241" y="5156"/>
                    </a:cubicBezTo>
                    <a:cubicBezTo>
                      <a:pt x="2493" y="5110"/>
                      <a:pt x="2721" y="4973"/>
                      <a:pt x="2893" y="4779"/>
                    </a:cubicBezTo>
                    <a:cubicBezTo>
                      <a:pt x="2939" y="4722"/>
                      <a:pt x="2973" y="4665"/>
                      <a:pt x="3007" y="4607"/>
                    </a:cubicBezTo>
                    <a:cubicBezTo>
                      <a:pt x="3019" y="4573"/>
                      <a:pt x="3030" y="4527"/>
                      <a:pt x="3030" y="4493"/>
                    </a:cubicBezTo>
                    <a:cubicBezTo>
                      <a:pt x="3087" y="4242"/>
                      <a:pt x="3087" y="3979"/>
                      <a:pt x="3030" y="3727"/>
                    </a:cubicBezTo>
                    <a:cubicBezTo>
                      <a:pt x="2973" y="3590"/>
                      <a:pt x="2893" y="3464"/>
                      <a:pt x="2779" y="3361"/>
                    </a:cubicBezTo>
                    <a:cubicBezTo>
                      <a:pt x="2676" y="3270"/>
                      <a:pt x="2550" y="3190"/>
                      <a:pt x="2424" y="3133"/>
                    </a:cubicBezTo>
                    <a:lnTo>
                      <a:pt x="2458" y="3133"/>
                    </a:lnTo>
                    <a:cubicBezTo>
                      <a:pt x="2493" y="3133"/>
                      <a:pt x="2516" y="3144"/>
                      <a:pt x="2550" y="3155"/>
                    </a:cubicBezTo>
                    <a:cubicBezTo>
                      <a:pt x="2653" y="3190"/>
                      <a:pt x="2744" y="3247"/>
                      <a:pt x="2836" y="3316"/>
                    </a:cubicBezTo>
                    <a:cubicBezTo>
                      <a:pt x="2881" y="3350"/>
                      <a:pt x="2927" y="3396"/>
                      <a:pt x="2961" y="3453"/>
                    </a:cubicBezTo>
                    <a:cubicBezTo>
                      <a:pt x="2870" y="3201"/>
                      <a:pt x="2721" y="2973"/>
                      <a:pt x="2539" y="2778"/>
                    </a:cubicBezTo>
                    <a:cubicBezTo>
                      <a:pt x="2927" y="1864"/>
                      <a:pt x="2824" y="812"/>
                      <a:pt x="2253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7" name="Google Shape;1177;p7"/>
              <p:cNvSpPr/>
              <p:nvPr/>
            </p:nvSpPr>
            <p:spPr>
              <a:xfrm>
                <a:off x="4451171" y="2802715"/>
                <a:ext cx="102383" cy="106343"/>
              </a:xfrm>
              <a:custGeom>
                <a:rect b="b" l="l" r="r" t="t"/>
                <a:pathLst>
                  <a:path extrusionOk="0" h="3088" w="2973">
                    <a:moveTo>
                      <a:pt x="0" y="1"/>
                    </a:moveTo>
                    <a:lnTo>
                      <a:pt x="0" y="104"/>
                    </a:lnTo>
                    <a:cubicBezTo>
                      <a:pt x="12" y="309"/>
                      <a:pt x="46" y="504"/>
                      <a:pt x="103" y="698"/>
                    </a:cubicBezTo>
                    <a:cubicBezTo>
                      <a:pt x="172" y="995"/>
                      <a:pt x="274" y="1270"/>
                      <a:pt x="423" y="1533"/>
                    </a:cubicBezTo>
                    <a:cubicBezTo>
                      <a:pt x="503" y="1681"/>
                      <a:pt x="595" y="1818"/>
                      <a:pt x="709" y="1956"/>
                    </a:cubicBezTo>
                    <a:cubicBezTo>
                      <a:pt x="823" y="2104"/>
                      <a:pt x="949" y="2241"/>
                      <a:pt x="1098" y="2356"/>
                    </a:cubicBezTo>
                    <a:cubicBezTo>
                      <a:pt x="1235" y="2481"/>
                      <a:pt x="1383" y="2584"/>
                      <a:pt x="1555" y="2676"/>
                    </a:cubicBezTo>
                    <a:cubicBezTo>
                      <a:pt x="1703" y="2767"/>
                      <a:pt x="1864" y="2836"/>
                      <a:pt x="2024" y="2904"/>
                    </a:cubicBezTo>
                    <a:cubicBezTo>
                      <a:pt x="2298" y="2996"/>
                      <a:pt x="2595" y="3064"/>
                      <a:pt x="2892" y="3087"/>
                    </a:cubicBezTo>
                    <a:lnTo>
                      <a:pt x="2972" y="3087"/>
                    </a:lnTo>
                    <a:lnTo>
                      <a:pt x="2972" y="2470"/>
                    </a:lnTo>
                    <a:cubicBezTo>
                      <a:pt x="2972" y="2470"/>
                      <a:pt x="515" y="2264"/>
                      <a:pt x="0" y="1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8" name="Google Shape;1178;p7"/>
              <p:cNvSpPr/>
              <p:nvPr/>
            </p:nvSpPr>
            <p:spPr>
              <a:xfrm>
                <a:off x="4357843" y="2799581"/>
                <a:ext cx="196087" cy="324436"/>
              </a:xfrm>
              <a:custGeom>
                <a:rect b="b" l="l" r="r" t="t"/>
                <a:pathLst>
                  <a:path extrusionOk="0" h="9421" w="5694">
                    <a:moveTo>
                      <a:pt x="2888" y="2578"/>
                    </a:moveTo>
                    <a:cubicBezTo>
                      <a:pt x="2983" y="2578"/>
                      <a:pt x="3080" y="2607"/>
                      <a:pt x="3167" y="2664"/>
                    </a:cubicBezTo>
                    <a:cubicBezTo>
                      <a:pt x="3236" y="2710"/>
                      <a:pt x="3270" y="2755"/>
                      <a:pt x="3259" y="2778"/>
                    </a:cubicBezTo>
                    <a:lnTo>
                      <a:pt x="3259" y="2767"/>
                    </a:lnTo>
                    <a:cubicBezTo>
                      <a:pt x="3256" y="2772"/>
                      <a:pt x="3249" y="2774"/>
                      <a:pt x="3241" y="2774"/>
                    </a:cubicBezTo>
                    <a:cubicBezTo>
                      <a:pt x="3192" y="2774"/>
                      <a:pt x="3064" y="2709"/>
                      <a:pt x="2903" y="2709"/>
                    </a:cubicBezTo>
                    <a:cubicBezTo>
                      <a:pt x="2892" y="2709"/>
                      <a:pt x="2881" y="2709"/>
                      <a:pt x="2870" y="2710"/>
                    </a:cubicBezTo>
                    <a:cubicBezTo>
                      <a:pt x="2671" y="2720"/>
                      <a:pt x="2539" y="2827"/>
                      <a:pt x="2492" y="2827"/>
                    </a:cubicBezTo>
                    <a:cubicBezTo>
                      <a:pt x="2488" y="2827"/>
                      <a:pt x="2484" y="2826"/>
                      <a:pt x="2481" y="2824"/>
                    </a:cubicBezTo>
                    <a:cubicBezTo>
                      <a:pt x="2459" y="2801"/>
                      <a:pt x="2481" y="2767"/>
                      <a:pt x="2561" y="2710"/>
                    </a:cubicBezTo>
                    <a:cubicBezTo>
                      <a:pt x="2656" y="2622"/>
                      <a:pt x="2771" y="2578"/>
                      <a:pt x="2888" y="2578"/>
                    </a:cubicBezTo>
                    <a:close/>
                    <a:moveTo>
                      <a:pt x="567" y="2605"/>
                    </a:moveTo>
                    <a:cubicBezTo>
                      <a:pt x="659" y="2605"/>
                      <a:pt x="756" y="2637"/>
                      <a:pt x="835" y="2687"/>
                    </a:cubicBezTo>
                    <a:cubicBezTo>
                      <a:pt x="904" y="2732"/>
                      <a:pt x="938" y="2778"/>
                      <a:pt x="927" y="2790"/>
                    </a:cubicBezTo>
                    <a:cubicBezTo>
                      <a:pt x="923" y="2795"/>
                      <a:pt x="917" y="2797"/>
                      <a:pt x="909" y="2797"/>
                    </a:cubicBezTo>
                    <a:cubicBezTo>
                      <a:pt x="860" y="2797"/>
                      <a:pt x="730" y="2732"/>
                      <a:pt x="561" y="2732"/>
                    </a:cubicBezTo>
                    <a:cubicBezTo>
                      <a:pt x="549" y="2732"/>
                      <a:pt x="538" y="2732"/>
                      <a:pt x="527" y="2732"/>
                    </a:cubicBezTo>
                    <a:cubicBezTo>
                      <a:pt x="345" y="2753"/>
                      <a:pt x="217" y="2853"/>
                      <a:pt x="166" y="2853"/>
                    </a:cubicBezTo>
                    <a:cubicBezTo>
                      <a:pt x="159" y="2853"/>
                      <a:pt x="153" y="2851"/>
                      <a:pt x="149" y="2847"/>
                    </a:cubicBezTo>
                    <a:cubicBezTo>
                      <a:pt x="126" y="2824"/>
                      <a:pt x="161" y="2790"/>
                      <a:pt x="218" y="2732"/>
                    </a:cubicBezTo>
                    <a:cubicBezTo>
                      <a:pt x="309" y="2652"/>
                      <a:pt x="412" y="2607"/>
                      <a:pt x="527" y="2607"/>
                    </a:cubicBezTo>
                    <a:cubicBezTo>
                      <a:pt x="540" y="2605"/>
                      <a:pt x="553" y="2605"/>
                      <a:pt x="567" y="2605"/>
                    </a:cubicBezTo>
                    <a:close/>
                    <a:moveTo>
                      <a:pt x="2803" y="2844"/>
                    </a:moveTo>
                    <a:cubicBezTo>
                      <a:pt x="2902" y="2844"/>
                      <a:pt x="3002" y="2910"/>
                      <a:pt x="3007" y="3041"/>
                    </a:cubicBezTo>
                    <a:cubicBezTo>
                      <a:pt x="2996" y="3155"/>
                      <a:pt x="2916" y="3235"/>
                      <a:pt x="2813" y="3235"/>
                    </a:cubicBezTo>
                    <a:lnTo>
                      <a:pt x="2813" y="3247"/>
                    </a:lnTo>
                    <a:cubicBezTo>
                      <a:pt x="2699" y="3235"/>
                      <a:pt x="2607" y="3155"/>
                      <a:pt x="2607" y="3041"/>
                    </a:cubicBezTo>
                    <a:cubicBezTo>
                      <a:pt x="2607" y="2910"/>
                      <a:pt x="2704" y="2844"/>
                      <a:pt x="2803" y="2844"/>
                    </a:cubicBezTo>
                    <a:close/>
                    <a:moveTo>
                      <a:pt x="534" y="2861"/>
                    </a:moveTo>
                    <a:cubicBezTo>
                      <a:pt x="636" y="2861"/>
                      <a:pt x="732" y="2942"/>
                      <a:pt x="732" y="3064"/>
                    </a:cubicBezTo>
                    <a:cubicBezTo>
                      <a:pt x="732" y="3167"/>
                      <a:pt x="652" y="3258"/>
                      <a:pt x="538" y="3258"/>
                    </a:cubicBezTo>
                    <a:lnTo>
                      <a:pt x="538" y="3270"/>
                    </a:lnTo>
                    <a:cubicBezTo>
                      <a:pt x="355" y="3270"/>
                      <a:pt x="264" y="3053"/>
                      <a:pt x="389" y="2927"/>
                    </a:cubicBezTo>
                    <a:cubicBezTo>
                      <a:pt x="431" y="2881"/>
                      <a:pt x="483" y="2861"/>
                      <a:pt x="534" y="2861"/>
                    </a:cubicBezTo>
                    <a:close/>
                    <a:moveTo>
                      <a:pt x="1750" y="2778"/>
                    </a:moveTo>
                    <a:lnTo>
                      <a:pt x="1750" y="2778"/>
                    </a:lnTo>
                    <a:cubicBezTo>
                      <a:pt x="1773" y="2778"/>
                      <a:pt x="1647" y="3304"/>
                      <a:pt x="1453" y="3944"/>
                    </a:cubicBezTo>
                    <a:cubicBezTo>
                      <a:pt x="1395" y="4104"/>
                      <a:pt x="1350" y="4253"/>
                      <a:pt x="1304" y="4390"/>
                    </a:cubicBezTo>
                    <a:cubicBezTo>
                      <a:pt x="1281" y="4447"/>
                      <a:pt x="1270" y="4504"/>
                      <a:pt x="1281" y="4562"/>
                    </a:cubicBezTo>
                    <a:cubicBezTo>
                      <a:pt x="1293" y="4607"/>
                      <a:pt x="1338" y="4619"/>
                      <a:pt x="1395" y="4619"/>
                    </a:cubicBezTo>
                    <a:cubicBezTo>
                      <a:pt x="1510" y="4619"/>
                      <a:pt x="1624" y="4630"/>
                      <a:pt x="1738" y="4653"/>
                    </a:cubicBezTo>
                    <a:cubicBezTo>
                      <a:pt x="1655" y="4670"/>
                      <a:pt x="1571" y="4680"/>
                      <a:pt x="1487" y="4680"/>
                    </a:cubicBezTo>
                    <a:cubicBezTo>
                      <a:pt x="1457" y="4680"/>
                      <a:pt x="1426" y="4679"/>
                      <a:pt x="1395" y="4676"/>
                    </a:cubicBezTo>
                    <a:lnTo>
                      <a:pt x="1304" y="4676"/>
                    </a:lnTo>
                    <a:cubicBezTo>
                      <a:pt x="1270" y="4664"/>
                      <a:pt x="1235" y="4630"/>
                      <a:pt x="1213" y="4596"/>
                    </a:cubicBezTo>
                    <a:cubicBezTo>
                      <a:pt x="1201" y="4516"/>
                      <a:pt x="1201" y="4436"/>
                      <a:pt x="1235" y="4367"/>
                    </a:cubicBezTo>
                    <a:lnTo>
                      <a:pt x="1361" y="3921"/>
                    </a:lnTo>
                    <a:cubicBezTo>
                      <a:pt x="1555" y="3281"/>
                      <a:pt x="1727" y="2778"/>
                      <a:pt x="1750" y="2778"/>
                    </a:cubicBezTo>
                    <a:close/>
                    <a:moveTo>
                      <a:pt x="2480" y="4832"/>
                    </a:moveTo>
                    <a:lnTo>
                      <a:pt x="2480" y="4832"/>
                    </a:lnTo>
                    <a:cubicBezTo>
                      <a:pt x="2483" y="4832"/>
                      <a:pt x="2473" y="4840"/>
                      <a:pt x="2447" y="4859"/>
                    </a:cubicBezTo>
                    <a:lnTo>
                      <a:pt x="2447" y="4859"/>
                    </a:lnTo>
                    <a:cubicBezTo>
                      <a:pt x="2447" y="4859"/>
                      <a:pt x="2447" y="4859"/>
                      <a:pt x="2447" y="4859"/>
                    </a:cubicBezTo>
                    <a:lnTo>
                      <a:pt x="2447" y="4859"/>
                    </a:lnTo>
                    <a:cubicBezTo>
                      <a:pt x="2447" y="4859"/>
                      <a:pt x="2447" y="4859"/>
                      <a:pt x="2447" y="4859"/>
                    </a:cubicBezTo>
                    <a:cubicBezTo>
                      <a:pt x="2447" y="4859"/>
                      <a:pt x="2447" y="4859"/>
                      <a:pt x="2447" y="4859"/>
                    </a:cubicBezTo>
                    <a:lnTo>
                      <a:pt x="2447" y="4859"/>
                    </a:lnTo>
                    <a:cubicBezTo>
                      <a:pt x="2453" y="4866"/>
                      <a:pt x="2562" y="5229"/>
                      <a:pt x="2127" y="5419"/>
                    </a:cubicBezTo>
                    <a:cubicBezTo>
                      <a:pt x="2050" y="5454"/>
                      <a:pt x="1970" y="5471"/>
                      <a:pt x="1892" y="5471"/>
                    </a:cubicBezTo>
                    <a:cubicBezTo>
                      <a:pt x="1713" y="5471"/>
                      <a:pt x="1541" y="5384"/>
                      <a:pt x="1430" y="5225"/>
                    </a:cubicBezTo>
                    <a:cubicBezTo>
                      <a:pt x="1799" y="5225"/>
                      <a:pt x="2457" y="4832"/>
                      <a:pt x="2480" y="4832"/>
                    </a:cubicBezTo>
                    <a:close/>
                    <a:moveTo>
                      <a:pt x="2710" y="0"/>
                    </a:moveTo>
                    <a:lnTo>
                      <a:pt x="2687" y="12"/>
                    </a:lnTo>
                    <a:cubicBezTo>
                      <a:pt x="2550" y="377"/>
                      <a:pt x="2299" y="1143"/>
                      <a:pt x="2481" y="1761"/>
                    </a:cubicBezTo>
                    <a:lnTo>
                      <a:pt x="252" y="2378"/>
                    </a:lnTo>
                    <a:lnTo>
                      <a:pt x="1" y="2630"/>
                    </a:lnTo>
                    <a:cubicBezTo>
                      <a:pt x="1" y="3681"/>
                      <a:pt x="12" y="4882"/>
                      <a:pt x="69" y="5613"/>
                    </a:cubicBezTo>
                    <a:cubicBezTo>
                      <a:pt x="172" y="7191"/>
                      <a:pt x="1716" y="7328"/>
                      <a:pt x="1716" y="7328"/>
                    </a:cubicBezTo>
                    <a:cubicBezTo>
                      <a:pt x="2447" y="7294"/>
                      <a:pt x="3145" y="7042"/>
                      <a:pt x="3739" y="6608"/>
                    </a:cubicBezTo>
                    <a:lnTo>
                      <a:pt x="3739" y="6608"/>
                    </a:lnTo>
                    <a:cubicBezTo>
                      <a:pt x="3739" y="6608"/>
                      <a:pt x="3299" y="7718"/>
                      <a:pt x="1838" y="7718"/>
                    </a:cubicBezTo>
                    <a:cubicBezTo>
                      <a:pt x="1809" y="7718"/>
                      <a:pt x="1780" y="7718"/>
                      <a:pt x="1750" y="7717"/>
                    </a:cubicBezTo>
                    <a:lnTo>
                      <a:pt x="1716" y="7328"/>
                    </a:lnTo>
                    <a:lnTo>
                      <a:pt x="1716" y="7328"/>
                    </a:lnTo>
                    <a:cubicBezTo>
                      <a:pt x="1716" y="7330"/>
                      <a:pt x="1841" y="8986"/>
                      <a:pt x="1830" y="9409"/>
                    </a:cubicBezTo>
                    <a:lnTo>
                      <a:pt x="2081" y="9409"/>
                    </a:lnTo>
                    <a:lnTo>
                      <a:pt x="5602" y="9420"/>
                    </a:lnTo>
                    <a:lnTo>
                      <a:pt x="5602" y="9409"/>
                    </a:lnTo>
                    <a:lnTo>
                      <a:pt x="5648" y="8334"/>
                    </a:lnTo>
                    <a:lnTo>
                      <a:pt x="5637" y="8334"/>
                    </a:lnTo>
                    <a:lnTo>
                      <a:pt x="5671" y="4664"/>
                    </a:lnTo>
                    <a:lnTo>
                      <a:pt x="5671" y="4653"/>
                    </a:lnTo>
                    <a:cubicBezTo>
                      <a:pt x="5648" y="4482"/>
                      <a:pt x="5660" y="4299"/>
                      <a:pt x="5682" y="4127"/>
                    </a:cubicBezTo>
                    <a:lnTo>
                      <a:pt x="5694" y="3247"/>
                    </a:lnTo>
                    <a:lnTo>
                      <a:pt x="5602" y="3247"/>
                    </a:lnTo>
                    <a:cubicBezTo>
                      <a:pt x="5305" y="3235"/>
                      <a:pt x="5008" y="3178"/>
                      <a:pt x="4722" y="3075"/>
                    </a:cubicBezTo>
                    <a:cubicBezTo>
                      <a:pt x="4551" y="3018"/>
                      <a:pt x="4391" y="2938"/>
                      <a:pt x="4231" y="2847"/>
                    </a:cubicBezTo>
                    <a:cubicBezTo>
                      <a:pt x="4059" y="2755"/>
                      <a:pt x="3899" y="2652"/>
                      <a:pt x="3750" y="2527"/>
                    </a:cubicBezTo>
                    <a:cubicBezTo>
                      <a:pt x="3613" y="2401"/>
                      <a:pt x="3476" y="2252"/>
                      <a:pt x="3350" y="2104"/>
                    </a:cubicBezTo>
                    <a:cubicBezTo>
                      <a:pt x="3247" y="1967"/>
                      <a:pt x="3145" y="1818"/>
                      <a:pt x="3053" y="1658"/>
                    </a:cubicBezTo>
                    <a:cubicBezTo>
                      <a:pt x="2916" y="1383"/>
                      <a:pt x="2813" y="1098"/>
                      <a:pt x="2744" y="800"/>
                    </a:cubicBezTo>
                    <a:cubicBezTo>
                      <a:pt x="2710" y="595"/>
                      <a:pt x="2687" y="400"/>
                      <a:pt x="2699" y="195"/>
                    </a:cubicBezTo>
                    <a:cubicBezTo>
                      <a:pt x="2699" y="115"/>
                      <a:pt x="2699" y="69"/>
                      <a:pt x="2710" y="23"/>
                    </a:cubicBezTo>
                    <a:lnTo>
                      <a:pt x="2710" y="0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9" name="Google Shape;1179;p7"/>
              <p:cNvSpPr/>
              <p:nvPr/>
            </p:nvSpPr>
            <p:spPr>
              <a:xfrm>
                <a:off x="4366900" y="2898006"/>
                <a:ext cx="16186" cy="13844"/>
              </a:xfrm>
              <a:custGeom>
                <a:rect b="b" l="l" r="r" t="t"/>
                <a:pathLst>
                  <a:path extrusionOk="0" h="402" w="470">
                    <a:moveTo>
                      <a:pt x="275" y="0"/>
                    </a:moveTo>
                    <a:cubicBezTo>
                      <a:pt x="92" y="0"/>
                      <a:pt x="1" y="217"/>
                      <a:pt x="126" y="343"/>
                    </a:cubicBezTo>
                    <a:cubicBezTo>
                      <a:pt x="167" y="384"/>
                      <a:pt x="217" y="402"/>
                      <a:pt x="266" y="402"/>
                    </a:cubicBezTo>
                    <a:cubicBezTo>
                      <a:pt x="370" y="402"/>
                      <a:pt x="469" y="322"/>
                      <a:pt x="469" y="206"/>
                    </a:cubicBezTo>
                    <a:cubicBezTo>
                      <a:pt x="469" y="92"/>
                      <a:pt x="378" y="0"/>
                      <a:pt x="27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0" name="Google Shape;1180;p7"/>
              <p:cNvSpPr/>
              <p:nvPr/>
            </p:nvSpPr>
            <p:spPr>
              <a:xfrm>
                <a:off x="4362561" y="2888949"/>
                <a:ext cx="27619" cy="8713"/>
              </a:xfrm>
              <a:custGeom>
                <a:rect b="b" l="l" r="r" t="t"/>
                <a:pathLst>
                  <a:path extrusionOk="0" h="253" w="802">
                    <a:moveTo>
                      <a:pt x="390" y="0"/>
                    </a:moveTo>
                    <a:cubicBezTo>
                      <a:pt x="275" y="12"/>
                      <a:pt x="172" y="57"/>
                      <a:pt x="81" y="137"/>
                    </a:cubicBezTo>
                    <a:cubicBezTo>
                      <a:pt x="24" y="195"/>
                      <a:pt x="1" y="240"/>
                      <a:pt x="12" y="252"/>
                    </a:cubicBezTo>
                    <a:cubicBezTo>
                      <a:pt x="13" y="252"/>
                      <a:pt x="14" y="253"/>
                      <a:pt x="15" y="253"/>
                    </a:cubicBezTo>
                    <a:cubicBezTo>
                      <a:pt x="39" y="253"/>
                      <a:pt x="194" y="148"/>
                      <a:pt x="390" y="137"/>
                    </a:cubicBezTo>
                    <a:cubicBezTo>
                      <a:pt x="401" y="137"/>
                      <a:pt x="412" y="137"/>
                      <a:pt x="424" y="137"/>
                    </a:cubicBezTo>
                    <a:cubicBezTo>
                      <a:pt x="593" y="137"/>
                      <a:pt x="723" y="202"/>
                      <a:pt x="772" y="202"/>
                    </a:cubicBezTo>
                    <a:cubicBezTo>
                      <a:pt x="780" y="202"/>
                      <a:pt x="786" y="200"/>
                      <a:pt x="790" y="195"/>
                    </a:cubicBezTo>
                    <a:cubicBezTo>
                      <a:pt x="801" y="172"/>
                      <a:pt x="767" y="137"/>
                      <a:pt x="698" y="92"/>
                    </a:cubicBezTo>
                    <a:cubicBezTo>
                      <a:pt x="607" y="23"/>
                      <a:pt x="492" y="0"/>
                      <a:pt x="390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1" name="Google Shape;1181;p7"/>
              <p:cNvSpPr/>
              <p:nvPr/>
            </p:nvSpPr>
            <p:spPr>
              <a:xfrm>
                <a:off x="4447624" y="2897214"/>
                <a:ext cx="15772" cy="13568"/>
              </a:xfrm>
              <a:custGeom>
                <a:rect b="b" l="l" r="r" t="t"/>
                <a:pathLst>
                  <a:path extrusionOk="0" h="394" w="458">
                    <a:moveTo>
                      <a:pt x="195" y="0"/>
                    </a:moveTo>
                    <a:cubicBezTo>
                      <a:pt x="92" y="0"/>
                      <a:pt x="0" y="92"/>
                      <a:pt x="0" y="206"/>
                    </a:cubicBezTo>
                    <a:cubicBezTo>
                      <a:pt x="8" y="320"/>
                      <a:pt x="101" y="393"/>
                      <a:pt x="199" y="393"/>
                    </a:cubicBezTo>
                    <a:cubicBezTo>
                      <a:pt x="249" y="393"/>
                      <a:pt x="301" y="374"/>
                      <a:pt x="343" y="332"/>
                    </a:cubicBezTo>
                    <a:cubicBezTo>
                      <a:pt x="458" y="206"/>
                      <a:pt x="366" y="0"/>
                      <a:pt x="19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2" name="Google Shape;1182;p7"/>
              <p:cNvSpPr/>
              <p:nvPr/>
            </p:nvSpPr>
            <p:spPr>
              <a:xfrm>
                <a:off x="4442906" y="2888088"/>
                <a:ext cx="27963" cy="8782"/>
              </a:xfrm>
              <a:custGeom>
                <a:rect b="b" l="l" r="r" t="t"/>
                <a:pathLst>
                  <a:path extrusionOk="0" h="255" w="812">
                    <a:moveTo>
                      <a:pt x="425" y="1"/>
                    </a:moveTo>
                    <a:cubicBezTo>
                      <a:pt x="306" y="1"/>
                      <a:pt x="188" y="45"/>
                      <a:pt x="91" y="128"/>
                    </a:cubicBezTo>
                    <a:cubicBezTo>
                      <a:pt x="23" y="185"/>
                      <a:pt x="0" y="242"/>
                      <a:pt x="11" y="254"/>
                    </a:cubicBezTo>
                    <a:cubicBezTo>
                      <a:pt x="12" y="254"/>
                      <a:pt x="13" y="255"/>
                      <a:pt x="14" y="255"/>
                    </a:cubicBezTo>
                    <a:cubicBezTo>
                      <a:pt x="38" y="255"/>
                      <a:pt x="193" y="150"/>
                      <a:pt x="400" y="140"/>
                    </a:cubicBezTo>
                    <a:cubicBezTo>
                      <a:pt x="421" y="137"/>
                      <a:pt x="441" y="136"/>
                      <a:pt x="461" y="136"/>
                    </a:cubicBezTo>
                    <a:cubicBezTo>
                      <a:pt x="617" y="136"/>
                      <a:pt x="738" y="200"/>
                      <a:pt x="778" y="200"/>
                    </a:cubicBezTo>
                    <a:cubicBezTo>
                      <a:pt x="783" y="200"/>
                      <a:pt x="787" y="199"/>
                      <a:pt x="789" y="197"/>
                    </a:cubicBezTo>
                    <a:cubicBezTo>
                      <a:pt x="812" y="162"/>
                      <a:pt x="766" y="140"/>
                      <a:pt x="697" y="82"/>
                    </a:cubicBezTo>
                    <a:cubicBezTo>
                      <a:pt x="612" y="27"/>
                      <a:pt x="518" y="1"/>
                      <a:pt x="42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3" name="Google Shape;1183;p7"/>
              <p:cNvSpPr/>
              <p:nvPr/>
            </p:nvSpPr>
            <p:spPr>
              <a:xfrm>
                <a:off x="4399204" y="2895251"/>
                <a:ext cx="20490" cy="65535"/>
              </a:xfrm>
              <a:custGeom>
                <a:rect b="b" l="l" r="r" t="t"/>
                <a:pathLst>
                  <a:path extrusionOk="0" h="1903" w="595">
                    <a:moveTo>
                      <a:pt x="560" y="0"/>
                    </a:moveTo>
                    <a:cubicBezTo>
                      <a:pt x="526" y="0"/>
                      <a:pt x="354" y="503"/>
                      <a:pt x="172" y="1143"/>
                    </a:cubicBezTo>
                    <a:lnTo>
                      <a:pt x="34" y="1589"/>
                    </a:lnTo>
                    <a:cubicBezTo>
                      <a:pt x="0" y="1658"/>
                      <a:pt x="0" y="1738"/>
                      <a:pt x="12" y="1818"/>
                    </a:cubicBezTo>
                    <a:cubicBezTo>
                      <a:pt x="34" y="1852"/>
                      <a:pt x="69" y="1886"/>
                      <a:pt x="103" y="1898"/>
                    </a:cubicBezTo>
                    <a:cubicBezTo>
                      <a:pt x="126" y="1898"/>
                      <a:pt x="149" y="1903"/>
                      <a:pt x="168" y="1903"/>
                    </a:cubicBezTo>
                    <a:cubicBezTo>
                      <a:pt x="178" y="1903"/>
                      <a:pt x="187" y="1902"/>
                      <a:pt x="194" y="1898"/>
                    </a:cubicBezTo>
                    <a:cubicBezTo>
                      <a:pt x="225" y="1901"/>
                      <a:pt x="257" y="1902"/>
                      <a:pt x="288" y="1902"/>
                    </a:cubicBezTo>
                    <a:cubicBezTo>
                      <a:pt x="375" y="1902"/>
                      <a:pt x="465" y="1892"/>
                      <a:pt x="549" y="1875"/>
                    </a:cubicBezTo>
                    <a:cubicBezTo>
                      <a:pt x="435" y="1852"/>
                      <a:pt x="320" y="1829"/>
                      <a:pt x="206" y="1829"/>
                    </a:cubicBezTo>
                    <a:cubicBezTo>
                      <a:pt x="149" y="1829"/>
                      <a:pt x="92" y="1829"/>
                      <a:pt x="80" y="1784"/>
                    </a:cubicBezTo>
                    <a:cubicBezTo>
                      <a:pt x="80" y="1726"/>
                      <a:pt x="92" y="1669"/>
                      <a:pt x="114" y="1612"/>
                    </a:cubicBezTo>
                    <a:cubicBezTo>
                      <a:pt x="160" y="1475"/>
                      <a:pt x="206" y="1326"/>
                      <a:pt x="252" y="1166"/>
                    </a:cubicBezTo>
                    <a:cubicBezTo>
                      <a:pt x="446" y="526"/>
                      <a:pt x="595" y="0"/>
                      <a:pt x="560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4" name="Google Shape;1184;p7"/>
              <p:cNvSpPr/>
              <p:nvPr/>
            </p:nvSpPr>
            <p:spPr>
              <a:xfrm>
                <a:off x="4407056" y="2965678"/>
                <a:ext cx="39396" cy="22247"/>
              </a:xfrm>
              <a:custGeom>
                <a:rect b="b" l="l" r="r" t="t"/>
                <a:pathLst>
                  <a:path extrusionOk="0" h="646" w="1144">
                    <a:moveTo>
                      <a:pt x="1052" y="1"/>
                    </a:moveTo>
                    <a:lnTo>
                      <a:pt x="1052" y="1"/>
                    </a:lnTo>
                    <a:cubicBezTo>
                      <a:pt x="1040" y="1"/>
                      <a:pt x="383" y="392"/>
                      <a:pt x="1" y="402"/>
                    </a:cubicBezTo>
                    <a:cubicBezTo>
                      <a:pt x="114" y="555"/>
                      <a:pt x="289" y="645"/>
                      <a:pt x="471" y="645"/>
                    </a:cubicBezTo>
                    <a:cubicBezTo>
                      <a:pt x="547" y="645"/>
                      <a:pt x="624" y="630"/>
                      <a:pt x="698" y="596"/>
                    </a:cubicBezTo>
                    <a:cubicBezTo>
                      <a:pt x="1144" y="402"/>
                      <a:pt x="1018" y="24"/>
                      <a:pt x="1018" y="24"/>
                    </a:cubicBezTo>
                    <a:cubicBezTo>
                      <a:pt x="1043" y="8"/>
                      <a:pt x="1053" y="1"/>
                      <a:pt x="10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p7"/>
              <p:cNvSpPr/>
              <p:nvPr/>
            </p:nvSpPr>
            <p:spPr>
              <a:xfrm>
                <a:off x="4416905" y="3027116"/>
                <a:ext cx="69701" cy="38294"/>
              </a:xfrm>
              <a:custGeom>
                <a:rect b="b" l="l" r="r" t="t"/>
                <a:pathLst>
                  <a:path extrusionOk="0" h="1112" w="2024">
                    <a:moveTo>
                      <a:pt x="2024" y="1"/>
                    </a:moveTo>
                    <a:lnTo>
                      <a:pt x="2024" y="1"/>
                    </a:lnTo>
                    <a:cubicBezTo>
                      <a:pt x="1430" y="435"/>
                      <a:pt x="732" y="687"/>
                      <a:pt x="1" y="721"/>
                    </a:cubicBezTo>
                    <a:lnTo>
                      <a:pt x="35" y="1110"/>
                    </a:lnTo>
                    <a:cubicBezTo>
                      <a:pt x="65" y="1111"/>
                      <a:pt x="94" y="1111"/>
                      <a:pt x="123" y="1111"/>
                    </a:cubicBezTo>
                    <a:cubicBezTo>
                      <a:pt x="1584" y="1111"/>
                      <a:pt x="2024" y="1"/>
                      <a:pt x="2024" y="1"/>
                    </a:cubicBezTo>
                    <a:close/>
                  </a:path>
                </a:pathLst>
              </a:custGeom>
              <a:solidFill>
                <a:srgbClr val="A36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6" name="Google Shape;1186;p7"/>
              <p:cNvSpPr/>
              <p:nvPr/>
            </p:nvSpPr>
            <p:spPr>
              <a:xfrm>
                <a:off x="4329121" y="2728603"/>
                <a:ext cx="309455" cy="358012"/>
              </a:xfrm>
              <a:custGeom>
                <a:rect b="b" l="l" r="r" t="t"/>
                <a:pathLst>
                  <a:path extrusionOk="0" h="10396" w="8986">
                    <a:moveTo>
                      <a:pt x="4022" y="1"/>
                    </a:moveTo>
                    <a:cubicBezTo>
                      <a:pt x="3414" y="1"/>
                      <a:pt x="2574" y="166"/>
                      <a:pt x="1498" y="1341"/>
                    </a:cubicBezTo>
                    <a:cubicBezTo>
                      <a:pt x="0" y="2976"/>
                      <a:pt x="823" y="4691"/>
                      <a:pt x="823" y="4691"/>
                    </a:cubicBezTo>
                    <a:lnTo>
                      <a:pt x="1075" y="4450"/>
                    </a:lnTo>
                    <a:lnTo>
                      <a:pt x="3304" y="3833"/>
                    </a:lnTo>
                    <a:cubicBezTo>
                      <a:pt x="3121" y="3216"/>
                      <a:pt x="3373" y="2450"/>
                      <a:pt x="3521" y="2084"/>
                    </a:cubicBezTo>
                    <a:lnTo>
                      <a:pt x="3533" y="2073"/>
                    </a:lnTo>
                    <a:lnTo>
                      <a:pt x="3533" y="2084"/>
                    </a:lnTo>
                    <a:cubicBezTo>
                      <a:pt x="3533" y="2050"/>
                      <a:pt x="3533" y="2038"/>
                      <a:pt x="3544" y="2038"/>
                    </a:cubicBezTo>
                    <a:cubicBezTo>
                      <a:pt x="3556" y="2038"/>
                      <a:pt x="3544" y="2061"/>
                      <a:pt x="3544" y="2095"/>
                    </a:cubicBezTo>
                    <a:lnTo>
                      <a:pt x="3544" y="2164"/>
                    </a:lnTo>
                    <a:cubicBezTo>
                      <a:pt x="4059" y="4416"/>
                      <a:pt x="6516" y="4633"/>
                      <a:pt x="6516" y="4633"/>
                    </a:cubicBezTo>
                    <a:lnTo>
                      <a:pt x="6516" y="5239"/>
                    </a:lnTo>
                    <a:cubicBezTo>
                      <a:pt x="6587" y="5244"/>
                      <a:pt x="6659" y="5247"/>
                      <a:pt x="6730" y="5247"/>
                    </a:cubicBezTo>
                    <a:cubicBezTo>
                      <a:pt x="6830" y="5247"/>
                      <a:pt x="6930" y="5241"/>
                      <a:pt x="7031" y="5228"/>
                    </a:cubicBezTo>
                    <a:cubicBezTo>
                      <a:pt x="7099" y="5228"/>
                      <a:pt x="7157" y="5216"/>
                      <a:pt x="7191" y="5216"/>
                    </a:cubicBezTo>
                    <a:cubicBezTo>
                      <a:pt x="7206" y="5213"/>
                      <a:pt x="7219" y="5211"/>
                      <a:pt x="7229" y="5211"/>
                    </a:cubicBezTo>
                    <a:cubicBezTo>
                      <a:pt x="7249" y="5211"/>
                      <a:pt x="7260" y="5216"/>
                      <a:pt x="7260" y="5216"/>
                    </a:cubicBezTo>
                    <a:cubicBezTo>
                      <a:pt x="7260" y="5216"/>
                      <a:pt x="7237" y="5228"/>
                      <a:pt x="7202" y="5228"/>
                    </a:cubicBezTo>
                    <a:cubicBezTo>
                      <a:pt x="7168" y="5239"/>
                      <a:pt x="7111" y="5262"/>
                      <a:pt x="7042" y="5274"/>
                    </a:cubicBezTo>
                    <a:cubicBezTo>
                      <a:pt x="6859" y="5296"/>
                      <a:pt x="6688" y="5308"/>
                      <a:pt x="6516" y="5308"/>
                    </a:cubicBezTo>
                    <a:lnTo>
                      <a:pt x="6505" y="6188"/>
                    </a:lnTo>
                    <a:cubicBezTo>
                      <a:pt x="6516" y="6131"/>
                      <a:pt x="6528" y="6074"/>
                      <a:pt x="6551" y="6017"/>
                    </a:cubicBezTo>
                    <a:cubicBezTo>
                      <a:pt x="6619" y="5788"/>
                      <a:pt x="6802" y="5617"/>
                      <a:pt x="7042" y="5571"/>
                    </a:cubicBezTo>
                    <a:cubicBezTo>
                      <a:pt x="7058" y="5570"/>
                      <a:pt x="7073" y="5569"/>
                      <a:pt x="7088" y="5569"/>
                    </a:cubicBezTo>
                    <a:cubicBezTo>
                      <a:pt x="7354" y="5569"/>
                      <a:pt x="7582" y="5757"/>
                      <a:pt x="7625" y="6017"/>
                    </a:cubicBezTo>
                    <a:cubicBezTo>
                      <a:pt x="7671" y="6291"/>
                      <a:pt x="7534" y="6565"/>
                      <a:pt x="7305" y="6703"/>
                    </a:cubicBezTo>
                    <a:cubicBezTo>
                      <a:pt x="7168" y="6776"/>
                      <a:pt x="7024" y="6812"/>
                      <a:pt x="6872" y="6812"/>
                    </a:cubicBezTo>
                    <a:cubicBezTo>
                      <a:pt x="6834" y="6812"/>
                      <a:pt x="6795" y="6810"/>
                      <a:pt x="6757" y="6805"/>
                    </a:cubicBezTo>
                    <a:lnTo>
                      <a:pt x="6757" y="6840"/>
                    </a:lnTo>
                    <a:cubicBezTo>
                      <a:pt x="6734" y="6920"/>
                      <a:pt x="6757" y="7011"/>
                      <a:pt x="6802" y="7091"/>
                    </a:cubicBezTo>
                    <a:cubicBezTo>
                      <a:pt x="6859" y="7183"/>
                      <a:pt x="6962" y="7251"/>
                      <a:pt x="7065" y="7263"/>
                    </a:cubicBezTo>
                    <a:cubicBezTo>
                      <a:pt x="7080" y="7264"/>
                      <a:pt x="7094" y="7265"/>
                      <a:pt x="7108" y="7265"/>
                    </a:cubicBezTo>
                    <a:cubicBezTo>
                      <a:pt x="7205" y="7265"/>
                      <a:pt x="7293" y="7231"/>
                      <a:pt x="7362" y="7171"/>
                    </a:cubicBezTo>
                    <a:cubicBezTo>
                      <a:pt x="7431" y="7114"/>
                      <a:pt x="7477" y="7023"/>
                      <a:pt x="7477" y="6943"/>
                    </a:cubicBezTo>
                    <a:cubicBezTo>
                      <a:pt x="7488" y="6851"/>
                      <a:pt x="7465" y="6760"/>
                      <a:pt x="7442" y="6680"/>
                    </a:cubicBezTo>
                    <a:cubicBezTo>
                      <a:pt x="7442" y="6679"/>
                      <a:pt x="7443" y="6679"/>
                      <a:pt x="7443" y="6679"/>
                    </a:cubicBezTo>
                    <a:cubicBezTo>
                      <a:pt x="7454" y="6679"/>
                      <a:pt x="7545" y="6770"/>
                      <a:pt x="7545" y="6943"/>
                    </a:cubicBezTo>
                    <a:cubicBezTo>
                      <a:pt x="7545" y="7046"/>
                      <a:pt x="7500" y="7148"/>
                      <a:pt x="7420" y="7228"/>
                    </a:cubicBezTo>
                    <a:cubicBezTo>
                      <a:pt x="7338" y="7320"/>
                      <a:pt x="7227" y="7363"/>
                      <a:pt x="7117" y="7363"/>
                    </a:cubicBezTo>
                    <a:cubicBezTo>
                      <a:pt x="6965" y="7363"/>
                      <a:pt x="6813" y="7282"/>
                      <a:pt x="6734" y="7137"/>
                    </a:cubicBezTo>
                    <a:cubicBezTo>
                      <a:pt x="6677" y="7034"/>
                      <a:pt x="6665" y="6931"/>
                      <a:pt x="6688" y="6817"/>
                    </a:cubicBezTo>
                    <a:lnTo>
                      <a:pt x="6699" y="6794"/>
                    </a:lnTo>
                    <a:cubicBezTo>
                      <a:pt x="6642" y="6783"/>
                      <a:pt x="6574" y="6771"/>
                      <a:pt x="6516" y="6748"/>
                    </a:cubicBezTo>
                    <a:lnTo>
                      <a:pt x="6505" y="6725"/>
                    </a:lnTo>
                    <a:lnTo>
                      <a:pt x="6471" y="10395"/>
                    </a:lnTo>
                    <a:lnTo>
                      <a:pt x="6494" y="10395"/>
                    </a:lnTo>
                    <a:cubicBezTo>
                      <a:pt x="7820" y="10075"/>
                      <a:pt x="8448" y="8955"/>
                      <a:pt x="8746" y="7789"/>
                    </a:cubicBezTo>
                    <a:cubicBezTo>
                      <a:pt x="8757" y="7709"/>
                      <a:pt x="8780" y="7629"/>
                      <a:pt x="8791" y="7549"/>
                    </a:cubicBezTo>
                    <a:lnTo>
                      <a:pt x="8791" y="7549"/>
                    </a:lnTo>
                    <a:cubicBezTo>
                      <a:pt x="8780" y="7571"/>
                      <a:pt x="8769" y="7594"/>
                      <a:pt x="8757" y="7617"/>
                    </a:cubicBezTo>
                    <a:cubicBezTo>
                      <a:pt x="8677" y="7777"/>
                      <a:pt x="8586" y="7926"/>
                      <a:pt x="8471" y="8074"/>
                    </a:cubicBezTo>
                    <a:cubicBezTo>
                      <a:pt x="8437" y="8120"/>
                      <a:pt x="8391" y="8166"/>
                      <a:pt x="8346" y="8212"/>
                    </a:cubicBezTo>
                    <a:cubicBezTo>
                      <a:pt x="8334" y="8200"/>
                      <a:pt x="8506" y="7983"/>
                      <a:pt x="8700" y="7583"/>
                    </a:cubicBezTo>
                    <a:cubicBezTo>
                      <a:pt x="8757" y="7457"/>
                      <a:pt x="8803" y="7331"/>
                      <a:pt x="8860" y="7194"/>
                    </a:cubicBezTo>
                    <a:cubicBezTo>
                      <a:pt x="8951" y="6531"/>
                      <a:pt x="8986" y="5857"/>
                      <a:pt x="8963" y="5182"/>
                    </a:cubicBezTo>
                    <a:lnTo>
                      <a:pt x="8963" y="5079"/>
                    </a:lnTo>
                    <a:cubicBezTo>
                      <a:pt x="8906" y="4793"/>
                      <a:pt x="8803" y="4519"/>
                      <a:pt x="8677" y="4268"/>
                    </a:cubicBezTo>
                    <a:cubicBezTo>
                      <a:pt x="8483" y="3867"/>
                      <a:pt x="8311" y="3650"/>
                      <a:pt x="8323" y="3639"/>
                    </a:cubicBezTo>
                    <a:lnTo>
                      <a:pt x="8323" y="3639"/>
                    </a:lnTo>
                    <a:cubicBezTo>
                      <a:pt x="8368" y="3685"/>
                      <a:pt x="8414" y="3730"/>
                      <a:pt x="8448" y="3787"/>
                    </a:cubicBezTo>
                    <a:cubicBezTo>
                      <a:pt x="8563" y="3925"/>
                      <a:pt x="8654" y="4073"/>
                      <a:pt x="8734" y="4233"/>
                    </a:cubicBezTo>
                    <a:cubicBezTo>
                      <a:pt x="8826" y="4393"/>
                      <a:pt x="8894" y="4553"/>
                      <a:pt x="8963" y="4725"/>
                    </a:cubicBezTo>
                    <a:lnTo>
                      <a:pt x="8963" y="4553"/>
                    </a:lnTo>
                    <a:lnTo>
                      <a:pt x="8963" y="4496"/>
                    </a:lnTo>
                    <a:cubicBezTo>
                      <a:pt x="8940" y="4279"/>
                      <a:pt x="8906" y="4073"/>
                      <a:pt x="8860" y="3867"/>
                    </a:cubicBezTo>
                    <a:cubicBezTo>
                      <a:pt x="7991" y="598"/>
                      <a:pt x="5179" y="26"/>
                      <a:pt x="4630" y="26"/>
                    </a:cubicBezTo>
                    <a:cubicBezTo>
                      <a:pt x="4463" y="26"/>
                      <a:pt x="4260" y="1"/>
                      <a:pt x="402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7" name="Google Shape;1187;p7"/>
              <p:cNvSpPr/>
              <p:nvPr/>
            </p:nvSpPr>
            <p:spPr>
              <a:xfrm>
                <a:off x="4548805" y="3348394"/>
                <a:ext cx="51587" cy="66946"/>
              </a:xfrm>
              <a:custGeom>
                <a:rect b="b" l="l" r="r" t="t"/>
                <a:pathLst>
                  <a:path extrusionOk="0" h="1944" w="1498">
                    <a:moveTo>
                      <a:pt x="1292" y="102"/>
                    </a:moveTo>
                    <a:lnTo>
                      <a:pt x="1292" y="102"/>
                    </a:lnTo>
                    <a:cubicBezTo>
                      <a:pt x="1302" y="111"/>
                      <a:pt x="1313" y="120"/>
                      <a:pt x="1326" y="127"/>
                    </a:cubicBezTo>
                    <a:lnTo>
                      <a:pt x="1326" y="127"/>
                    </a:lnTo>
                    <a:cubicBezTo>
                      <a:pt x="1311" y="114"/>
                      <a:pt x="1300" y="105"/>
                      <a:pt x="1292" y="102"/>
                    </a:cubicBezTo>
                    <a:close/>
                    <a:moveTo>
                      <a:pt x="1326" y="127"/>
                    </a:moveTo>
                    <a:cubicBezTo>
                      <a:pt x="1341" y="141"/>
                      <a:pt x="1361" y="160"/>
                      <a:pt x="1384" y="183"/>
                    </a:cubicBezTo>
                    <a:lnTo>
                      <a:pt x="1372" y="149"/>
                    </a:lnTo>
                    <a:cubicBezTo>
                      <a:pt x="1356" y="144"/>
                      <a:pt x="1340" y="136"/>
                      <a:pt x="1326" y="127"/>
                    </a:cubicBezTo>
                    <a:close/>
                    <a:moveTo>
                      <a:pt x="1201" y="1"/>
                    </a:moveTo>
                    <a:cubicBezTo>
                      <a:pt x="1132" y="1"/>
                      <a:pt x="1063" y="12"/>
                      <a:pt x="1006" y="23"/>
                    </a:cubicBezTo>
                    <a:cubicBezTo>
                      <a:pt x="926" y="46"/>
                      <a:pt x="846" y="69"/>
                      <a:pt x="766" y="115"/>
                    </a:cubicBezTo>
                    <a:cubicBezTo>
                      <a:pt x="618" y="172"/>
                      <a:pt x="480" y="275"/>
                      <a:pt x="366" y="401"/>
                    </a:cubicBezTo>
                    <a:cubicBezTo>
                      <a:pt x="126" y="641"/>
                      <a:pt x="0" y="972"/>
                      <a:pt x="12" y="1315"/>
                    </a:cubicBezTo>
                    <a:lnTo>
                      <a:pt x="343" y="1189"/>
                    </a:lnTo>
                    <a:lnTo>
                      <a:pt x="343" y="1189"/>
                    </a:lnTo>
                    <a:cubicBezTo>
                      <a:pt x="252" y="1361"/>
                      <a:pt x="195" y="1544"/>
                      <a:pt x="183" y="1738"/>
                    </a:cubicBezTo>
                    <a:cubicBezTo>
                      <a:pt x="366" y="1738"/>
                      <a:pt x="538" y="1658"/>
                      <a:pt x="663" y="1521"/>
                    </a:cubicBezTo>
                    <a:lnTo>
                      <a:pt x="663" y="1521"/>
                    </a:lnTo>
                    <a:cubicBezTo>
                      <a:pt x="640" y="1658"/>
                      <a:pt x="606" y="1807"/>
                      <a:pt x="572" y="1944"/>
                    </a:cubicBezTo>
                    <a:cubicBezTo>
                      <a:pt x="1155" y="1670"/>
                      <a:pt x="1498" y="1041"/>
                      <a:pt x="1418" y="401"/>
                    </a:cubicBezTo>
                    <a:cubicBezTo>
                      <a:pt x="1406" y="355"/>
                      <a:pt x="1395" y="321"/>
                      <a:pt x="1372" y="275"/>
                    </a:cubicBezTo>
                    <a:cubicBezTo>
                      <a:pt x="1315" y="172"/>
                      <a:pt x="1269" y="115"/>
                      <a:pt x="1281" y="103"/>
                    </a:cubicBezTo>
                    <a:cubicBezTo>
                      <a:pt x="1282" y="102"/>
                      <a:pt x="1284" y="101"/>
                      <a:pt x="1286" y="101"/>
                    </a:cubicBezTo>
                    <a:cubicBezTo>
                      <a:pt x="1288" y="101"/>
                      <a:pt x="1290" y="102"/>
                      <a:pt x="1292" y="102"/>
                    </a:cubicBezTo>
                    <a:lnTo>
                      <a:pt x="1292" y="102"/>
                    </a:lnTo>
                    <a:cubicBezTo>
                      <a:pt x="1288" y="99"/>
                      <a:pt x="1284" y="95"/>
                      <a:pt x="1281" y="92"/>
                    </a:cubicBezTo>
                    <a:cubicBezTo>
                      <a:pt x="1246" y="58"/>
                      <a:pt x="1224" y="35"/>
                      <a:pt x="120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p7"/>
              <p:cNvSpPr/>
              <p:nvPr/>
            </p:nvSpPr>
            <p:spPr>
              <a:xfrm>
                <a:off x="4588547" y="3345260"/>
                <a:ext cx="11054" cy="9126"/>
              </a:xfrm>
              <a:custGeom>
                <a:rect b="b" l="l" r="r" t="t"/>
                <a:pathLst>
                  <a:path extrusionOk="0" h="265" w="321">
                    <a:moveTo>
                      <a:pt x="12" y="0"/>
                    </a:moveTo>
                    <a:cubicBezTo>
                      <a:pt x="1" y="11"/>
                      <a:pt x="12" y="46"/>
                      <a:pt x="47" y="92"/>
                    </a:cubicBezTo>
                    <a:cubicBezTo>
                      <a:pt x="70" y="126"/>
                      <a:pt x="92" y="149"/>
                      <a:pt x="127" y="183"/>
                    </a:cubicBezTo>
                    <a:cubicBezTo>
                      <a:pt x="150" y="206"/>
                      <a:pt x="184" y="217"/>
                      <a:pt x="218" y="240"/>
                    </a:cubicBezTo>
                    <a:cubicBezTo>
                      <a:pt x="246" y="254"/>
                      <a:pt x="275" y="264"/>
                      <a:pt x="295" y="264"/>
                    </a:cubicBezTo>
                    <a:cubicBezTo>
                      <a:pt x="307" y="264"/>
                      <a:pt x="317" y="260"/>
                      <a:pt x="321" y="252"/>
                    </a:cubicBezTo>
                    <a:cubicBezTo>
                      <a:pt x="321" y="240"/>
                      <a:pt x="321" y="229"/>
                      <a:pt x="298" y="217"/>
                    </a:cubicBezTo>
                    <a:cubicBezTo>
                      <a:pt x="287" y="194"/>
                      <a:pt x="264" y="172"/>
                      <a:pt x="241" y="149"/>
                    </a:cubicBezTo>
                    <a:lnTo>
                      <a:pt x="184" y="103"/>
                    </a:lnTo>
                    <a:cubicBezTo>
                      <a:pt x="138" y="69"/>
                      <a:pt x="92" y="34"/>
                      <a:pt x="4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7"/>
              <p:cNvSpPr/>
              <p:nvPr/>
            </p:nvSpPr>
            <p:spPr>
              <a:xfrm>
                <a:off x="4600876" y="3282995"/>
                <a:ext cx="24726" cy="5441"/>
              </a:xfrm>
              <a:custGeom>
                <a:rect b="b" l="l" r="r" t="t"/>
                <a:pathLst>
                  <a:path extrusionOk="0" h="158" w="718">
                    <a:moveTo>
                      <a:pt x="225" y="1"/>
                    </a:moveTo>
                    <a:cubicBezTo>
                      <a:pt x="93" y="1"/>
                      <a:pt x="0" y="31"/>
                      <a:pt x="9" y="48"/>
                    </a:cubicBezTo>
                    <a:cubicBezTo>
                      <a:pt x="9" y="70"/>
                      <a:pt x="169" y="82"/>
                      <a:pt x="352" y="105"/>
                    </a:cubicBezTo>
                    <a:cubicBezTo>
                      <a:pt x="502" y="131"/>
                      <a:pt x="625" y="158"/>
                      <a:pt x="678" y="158"/>
                    </a:cubicBezTo>
                    <a:cubicBezTo>
                      <a:pt x="694" y="158"/>
                      <a:pt x="704" y="156"/>
                      <a:pt x="706" y="150"/>
                    </a:cubicBezTo>
                    <a:cubicBezTo>
                      <a:pt x="718" y="128"/>
                      <a:pt x="569" y="36"/>
                      <a:pt x="375" y="13"/>
                    </a:cubicBezTo>
                    <a:cubicBezTo>
                      <a:pt x="322" y="4"/>
                      <a:pt x="271" y="1"/>
                      <a:pt x="225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p7"/>
              <p:cNvSpPr/>
              <p:nvPr/>
            </p:nvSpPr>
            <p:spPr>
              <a:xfrm>
                <a:off x="4609038" y="3185327"/>
                <a:ext cx="15738" cy="3616"/>
              </a:xfrm>
              <a:custGeom>
                <a:rect b="b" l="l" r="r" t="t"/>
                <a:pathLst>
                  <a:path extrusionOk="0" h="105" w="457">
                    <a:moveTo>
                      <a:pt x="268" y="1"/>
                    </a:moveTo>
                    <a:cubicBezTo>
                      <a:pt x="256" y="1"/>
                      <a:pt x="242" y="1"/>
                      <a:pt x="229" y="3"/>
                    </a:cubicBezTo>
                    <a:cubicBezTo>
                      <a:pt x="92" y="14"/>
                      <a:pt x="0" y="71"/>
                      <a:pt x="12" y="94"/>
                    </a:cubicBezTo>
                    <a:cubicBezTo>
                      <a:pt x="16" y="102"/>
                      <a:pt x="28" y="104"/>
                      <a:pt x="48" y="104"/>
                    </a:cubicBezTo>
                    <a:cubicBezTo>
                      <a:pt x="87" y="104"/>
                      <a:pt x="153" y="94"/>
                      <a:pt x="229" y="94"/>
                    </a:cubicBezTo>
                    <a:cubicBezTo>
                      <a:pt x="343" y="94"/>
                      <a:pt x="446" y="94"/>
                      <a:pt x="446" y="71"/>
                    </a:cubicBezTo>
                    <a:cubicBezTo>
                      <a:pt x="456" y="41"/>
                      <a:pt x="375" y="1"/>
                      <a:pt x="268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p7"/>
              <p:cNvSpPr/>
              <p:nvPr/>
            </p:nvSpPr>
            <p:spPr>
              <a:xfrm>
                <a:off x="4597604" y="3094995"/>
                <a:ext cx="25243" cy="7955"/>
              </a:xfrm>
              <a:custGeom>
                <a:rect b="b" l="l" r="r" t="t"/>
                <a:pathLst>
                  <a:path extrusionOk="0" h="231" w="733">
                    <a:moveTo>
                      <a:pt x="626" y="0"/>
                    </a:moveTo>
                    <a:cubicBezTo>
                      <a:pt x="555" y="0"/>
                      <a:pt x="454" y="11"/>
                      <a:pt x="344" y="42"/>
                    </a:cubicBezTo>
                    <a:cubicBezTo>
                      <a:pt x="138" y="99"/>
                      <a:pt x="1" y="213"/>
                      <a:pt x="12" y="225"/>
                    </a:cubicBezTo>
                    <a:cubicBezTo>
                      <a:pt x="14" y="229"/>
                      <a:pt x="21" y="231"/>
                      <a:pt x="32" y="231"/>
                    </a:cubicBezTo>
                    <a:cubicBezTo>
                      <a:pt x="81" y="231"/>
                      <a:pt x="218" y="190"/>
                      <a:pt x="378" y="133"/>
                    </a:cubicBezTo>
                    <a:cubicBezTo>
                      <a:pt x="572" y="76"/>
                      <a:pt x="733" y="53"/>
                      <a:pt x="733" y="19"/>
                    </a:cubicBezTo>
                    <a:cubicBezTo>
                      <a:pt x="727" y="9"/>
                      <a:pt x="688" y="0"/>
                      <a:pt x="62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7"/>
              <p:cNvSpPr/>
              <p:nvPr/>
            </p:nvSpPr>
            <p:spPr>
              <a:xfrm>
                <a:off x="4451171" y="2799168"/>
                <a:ext cx="127970" cy="112645"/>
              </a:xfrm>
              <a:custGeom>
                <a:rect b="b" l="l" r="r" t="t"/>
                <a:pathLst>
                  <a:path extrusionOk="0" h="3271" w="3716">
                    <a:moveTo>
                      <a:pt x="23" y="1"/>
                    </a:moveTo>
                    <a:cubicBezTo>
                      <a:pt x="23" y="1"/>
                      <a:pt x="23" y="12"/>
                      <a:pt x="12" y="35"/>
                    </a:cubicBezTo>
                    <a:lnTo>
                      <a:pt x="12" y="58"/>
                    </a:lnTo>
                    <a:cubicBezTo>
                      <a:pt x="12" y="92"/>
                      <a:pt x="0" y="149"/>
                      <a:pt x="0" y="218"/>
                    </a:cubicBezTo>
                    <a:cubicBezTo>
                      <a:pt x="0" y="424"/>
                      <a:pt x="12" y="630"/>
                      <a:pt x="57" y="824"/>
                    </a:cubicBezTo>
                    <a:cubicBezTo>
                      <a:pt x="114" y="1121"/>
                      <a:pt x="217" y="1418"/>
                      <a:pt x="366" y="1681"/>
                    </a:cubicBezTo>
                    <a:cubicBezTo>
                      <a:pt x="446" y="1841"/>
                      <a:pt x="549" y="1990"/>
                      <a:pt x="663" y="2139"/>
                    </a:cubicBezTo>
                    <a:cubicBezTo>
                      <a:pt x="777" y="2287"/>
                      <a:pt x="915" y="2424"/>
                      <a:pt x="1052" y="2550"/>
                    </a:cubicBezTo>
                    <a:cubicBezTo>
                      <a:pt x="1200" y="2676"/>
                      <a:pt x="1361" y="2779"/>
                      <a:pt x="1532" y="2882"/>
                    </a:cubicBezTo>
                    <a:cubicBezTo>
                      <a:pt x="1692" y="2962"/>
                      <a:pt x="1852" y="3042"/>
                      <a:pt x="2024" y="3099"/>
                    </a:cubicBezTo>
                    <a:cubicBezTo>
                      <a:pt x="2309" y="3202"/>
                      <a:pt x="2607" y="3259"/>
                      <a:pt x="2915" y="3270"/>
                    </a:cubicBezTo>
                    <a:lnTo>
                      <a:pt x="2995" y="3270"/>
                    </a:lnTo>
                    <a:cubicBezTo>
                      <a:pt x="3167" y="3270"/>
                      <a:pt x="3338" y="3247"/>
                      <a:pt x="3498" y="3225"/>
                    </a:cubicBezTo>
                    <a:cubicBezTo>
                      <a:pt x="3567" y="3213"/>
                      <a:pt x="3624" y="3190"/>
                      <a:pt x="3658" y="3179"/>
                    </a:cubicBezTo>
                    <a:cubicBezTo>
                      <a:pt x="3693" y="3179"/>
                      <a:pt x="3716" y="3167"/>
                      <a:pt x="3716" y="3167"/>
                    </a:cubicBezTo>
                    <a:cubicBezTo>
                      <a:pt x="3716" y="3164"/>
                      <a:pt x="3713" y="3162"/>
                      <a:pt x="3708" y="3162"/>
                    </a:cubicBezTo>
                    <a:cubicBezTo>
                      <a:pt x="3699" y="3162"/>
                      <a:pt x="3681" y="3167"/>
                      <a:pt x="3658" y="3167"/>
                    </a:cubicBezTo>
                    <a:cubicBezTo>
                      <a:pt x="3624" y="3167"/>
                      <a:pt x="3567" y="3179"/>
                      <a:pt x="3498" y="3179"/>
                    </a:cubicBezTo>
                    <a:cubicBezTo>
                      <a:pt x="3398" y="3192"/>
                      <a:pt x="3294" y="3198"/>
                      <a:pt x="3190" y="3198"/>
                    </a:cubicBezTo>
                    <a:cubicBezTo>
                      <a:pt x="3116" y="3198"/>
                      <a:pt x="3043" y="3195"/>
                      <a:pt x="2972" y="3190"/>
                    </a:cubicBezTo>
                    <a:lnTo>
                      <a:pt x="2892" y="3190"/>
                    </a:lnTo>
                    <a:cubicBezTo>
                      <a:pt x="2595" y="3167"/>
                      <a:pt x="2309" y="3110"/>
                      <a:pt x="2035" y="3007"/>
                    </a:cubicBezTo>
                    <a:cubicBezTo>
                      <a:pt x="1864" y="2950"/>
                      <a:pt x="1703" y="2870"/>
                      <a:pt x="1555" y="2790"/>
                    </a:cubicBezTo>
                    <a:cubicBezTo>
                      <a:pt x="1395" y="2699"/>
                      <a:pt x="1246" y="2584"/>
                      <a:pt x="1098" y="2470"/>
                    </a:cubicBezTo>
                    <a:cubicBezTo>
                      <a:pt x="960" y="2344"/>
                      <a:pt x="823" y="2207"/>
                      <a:pt x="709" y="2070"/>
                    </a:cubicBezTo>
                    <a:cubicBezTo>
                      <a:pt x="606" y="1933"/>
                      <a:pt x="503" y="1784"/>
                      <a:pt x="423" y="1636"/>
                    </a:cubicBezTo>
                    <a:cubicBezTo>
                      <a:pt x="183" y="1201"/>
                      <a:pt x="46" y="710"/>
                      <a:pt x="23" y="218"/>
                    </a:cubicBezTo>
                    <a:lnTo>
                      <a:pt x="23" y="127"/>
                    </a:lnTo>
                    <a:lnTo>
                      <a:pt x="23" y="58"/>
                    </a:lnTo>
                    <a:lnTo>
                      <a:pt x="23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7"/>
              <p:cNvSpPr/>
              <p:nvPr/>
            </p:nvSpPr>
            <p:spPr>
              <a:xfrm>
                <a:off x="4614927" y="2853891"/>
                <a:ext cx="29961" cy="157517"/>
              </a:xfrm>
              <a:custGeom>
                <a:rect b="b" l="l" r="r" t="t"/>
                <a:pathLst>
                  <a:path extrusionOk="0" h="4574" w="870">
                    <a:moveTo>
                      <a:pt x="12" y="1"/>
                    </a:moveTo>
                    <a:lnTo>
                      <a:pt x="12" y="1"/>
                    </a:lnTo>
                    <a:cubicBezTo>
                      <a:pt x="1" y="12"/>
                      <a:pt x="184" y="229"/>
                      <a:pt x="378" y="630"/>
                    </a:cubicBezTo>
                    <a:cubicBezTo>
                      <a:pt x="504" y="881"/>
                      <a:pt x="595" y="1155"/>
                      <a:pt x="664" y="1441"/>
                    </a:cubicBezTo>
                    <a:cubicBezTo>
                      <a:pt x="733" y="1716"/>
                      <a:pt x="767" y="2001"/>
                      <a:pt x="767" y="2287"/>
                    </a:cubicBezTo>
                    <a:cubicBezTo>
                      <a:pt x="767" y="2722"/>
                      <a:pt x="698" y="3145"/>
                      <a:pt x="550" y="3556"/>
                    </a:cubicBezTo>
                    <a:cubicBezTo>
                      <a:pt x="504" y="3693"/>
                      <a:pt x="458" y="3819"/>
                      <a:pt x="401" y="3945"/>
                    </a:cubicBezTo>
                    <a:cubicBezTo>
                      <a:pt x="207" y="4345"/>
                      <a:pt x="35" y="4562"/>
                      <a:pt x="47" y="4574"/>
                    </a:cubicBezTo>
                    <a:cubicBezTo>
                      <a:pt x="92" y="4539"/>
                      <a:pt x="138" y="4482"/>
                      <a:pt x="172" y="4436"/>
                    </a:cubicBezTo>
                    <a:cubicBezTo>
                      <a:pt x="287" y="4288"/>
                      <a:pt x="378" y="4139"/>
                      <a:pt x="458" y="3979"/>
                    </a:cubicBezTo>
                    <a:cubicBezTo>
                      <a:pt x="470" y="3956"/>
                      <a:pt x="481" y="3933"/>
                      <a:pt x="492" y="3911"/>
                    </a:cubicBezTo>
                    <a:cubicBezTo>
                      <a:pt x="744" y="3408"/>
                      <a:pt x="870" y="2847"/>
                      <a:pt x="870" y="2287"/>
                    </a:cubicBezTo>
                    <a:cubicBezTo>
                      <a:pt x="858" y="1967"/>
                      <a:pt x="813" y="1636"/>
                      <a:pt x="721" y="1327"/>
                    </a:cubicBezTo>
                    <a:cubicBezTo>
                      <a:pt x="698" y="1247"/>
                      <a:pt x="675" y="1167"/>
                      <a:pt x="652" y="1098"/>
                    </a:cubicBezTo>
                    <a:cubicBezTo>
                      <a:pt x="584" y="927"/>
                      <a:pt x="515" y="755"/>
                      <a:pt x="424" y="595"/>
                    </a:cubicBezTo>
                    <a:cubicBezTo>
                      <a:pt x="344" y="435"/>
                      <a:pt x="252" y="287"/>
                      <a:pt x="149" y="149"/>
                    </a:cubicBezTo>
                    <a:cubicBezTo>
                      <a:pt x="104" y="92"/>
                      <a:pt x="69" y="47"/>
                      <a:pt x="1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7"/>
              <p:cNvSpPr/>
              <p:nvPr/>
            </p:nvSpPr>
            <p:spPr>
              <a:xfrm>
                <a:off x="4625568" y="3104293"/>
                <a:ext cx="38604" cy="71182"/>
              </a:xfrm>
              <a:custGeom>
                <a:rect b="b" l="l" r="r" t="t"/>
                <a:pathLst>
                  <a:path extrusionOk="0" h="2067" w="1121">
                    <a:moveTo>
                      <a:pt x="309" y="1"/>
                    </a:moveTo>
                    <a:cubicBezTo>
                      <a:pt x="435" y="69"/>
                      <a:pt x="561" y="149"/>
                      <a:pt x="664" y="241"/>
                    </a:cubicBezTo>
                    <a:cubicBezTo>
                      <a:pt x="778" y="344"/>
                      <a:pt x="858" y="458"/>
                      <a:pt x="915" y="595"/>
                    </a:cubicBezTo>
                    <a:lnTo>
                      <a:pt x="915" y="607"/>
                    </a:lnTo>
                    <a:cubicBezTo>
                      <a:pt x="995" y="778"/>
                      <a:pt x="1018" y="972"/>
                      <a:pt x="995" y="1155"/>
                    </a:cubicBezTo>
                    <a:cubicBezTo>
                      <a:pt x="984" y="1224"/>
                      <a:pt x="961" y="1304"/>
                      <a:pt x="938" y="1372"/>
                    </a:cubicBezTo>
                    <a:cubicBezTo>
                      <a:pt x="915" y="1407"/>
                      <a:pt x="904" y="1452"/>
                      <a:pt x="881" y="1487"/>
                    </a:cubicBezTo>
                    <a:cubicBezTo>
                      <a:pt x="846" y="1544"/>
                      <a:pt x="812" y="1601"/>
                      <a:pt x="766" y="1647"/>
                    </a:cubicBezTo>
                    <a:cubicBezTo>
                      <a:pt x="595" y="1841"/>
                      <a:pt x="366" y="1978"/>
                      <a:pt x="115" y="2024"/>
                    </a:cubicBezTo>
                    <a:cubicBezTo>
                      <a:pt x="81" y="2036"/>
                      <a:pt x="46" y="2036"/>
                      <a:pt x="35" y="2047"/>
                    </a:cubicBezTo>
                    <a:cubicBezTo>
                      <a:pt x="12" y="2047"/>
                      <a:pt x="1" y="2047"/>
                      <a:pt x="1" y="2058"/>
                    </a:cubicBezTo>
                    <a:lnTo>
                      <a:pt x="35" y="2058"/>
                    </a:lnTo>
                    <a:cubicBezTo>
                      <a:pt x="46" y="2064"/>
                      <a:pt x="61" y="2067"/>
                      <a:pt x="75" y="2067"/>
                    </a:cubicBezTo>
                    <a:cubicBezTo>
                      <a:pt x="89" y="2067"/>
                      <a:pt x="103" y="2064"/>
                      <a:pt x="115" y="2058"/>
                    </a:cubicBezTo>
                    <a:cubicBezTo>
                      <a:pt x="229" y="2058"/>
                      <a:pt x="332" y="2036"/>
                      <a:pt x="435" y="1990"/>
                    </a:cubicBezTo>
                    <a:cubicBezTo>
                      <a:pt x="561" y="1933"/>
                      <a:pt x="686" y="1853"/>
                      <a:pt x="778" y="1750"/>
                    </a:cubicBezTo>
                    <a:cubicBezTo>
                      <a:pt x="801" y="1738"/>
                      <a:pt x="812" y="1715"/>
                      <a:pt x="835" y="1704"/>
                    </a:cubicBezTo>
                    <a:cubicBezTo>
                      <a:pt x="846" y="1681"/>
                      <a:pt x="858" y="1670"/>
                      <a:pt x="869" y="1658"/>
                    </a:cubicBezTo>
                    <a:lnTo>
                      <a:pt x="881" y="1647"/>
                    </a:lnTo>
                    <a:cubicBezTo>
                      <a:pt x="984" y="1498"/>
                      <a:pt x="1064" y="1338"/>
                      <a:pt x="1098" y="1167"/>
                    </a:cubicBezTo>
                    <a:cubicBezTo>
                      <a:pt x="1121" y="961"/>
                      <a:pt x="1087" y="755"/>
                      <a:pt x="995" y="572"/>
                    </a:cubicBezTo>
                    <a:cubicBezTo>
                      <a:pt x="961" y="481"/>
                      <a:pt x="904" y="401"/>
                      <a:pt x="835" y="321"/>
                    </a:cubicBezTo>
                    <a:cubicBezTo>
                      <a:pt x="801" y="275"/>
                      <a:pt x="755" y="229"/>
                      <a:pt x="721" y="184"/>
                    </a:cubicBezTo>
                    <a:cubicBezTo>
                      <a:pt x="629" y="115"/>
                      <a:pt x="538" y="58"/>
                      <a:pt x="435" y="23"/>
                    </a:cubicBezTo>
                    <a:cubicBezTo>
                      <a:pt x="401" y="12"/>
                      <a:pt x="378" y="1"/>
                      <a:pt x="34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7"/>
              <p:cNvSpPr/>
              <p:nvPr/>
            </p:nvSpPr>
            <p:spPr>
              <a:xfrm>
                <a:off x="4592507" y="3351941"/>
                <a:ext cx="12225" cy="42324"/>
              </a:xfrm>
              <a:custGeom>
                <a:rect b="b" l="l" r="r" t="t"/>
                <a:pathLst>
                  <a:path extrusionOk="0" h="1229" w="355">
                    <a:moveTo>
                      <a:pt x="23" y="0"/>
                    </a:moveTo>
                    <a:lnTo>
                      <a:pt x="23" y="0"/>
                    </a:lnTo>
                    <a:cubicBezTo>
                      <a:pt x="0" y="12"/>
                      <a:pt x="57" y="69"/>
                      <a:pt x="103" y="172"/>
                    </a:cubicBezTo>
                    <a:cubicBezTo>
                      <a:pt x="126" y="218"/>
                      <a:pt x="137" y="252"/>
                      <a:pt x="149" y="298"/>
                    </a:cubicBezTo>
                    <a:cubicBezTo>
                      <a:pt x="240" y="538"/>
                      <a:pt x="229" y="812"/>
                      <a:pt x="137" y="1052"/>
                    </a:cubicBezTo>
                    <a:cubicBezTo>
                      <a:pt x="115" y="1098"/>
                      <a:pt x="103" y="1144"/>
                      <a:pt x="80" y="1178"/>
                    </a:cubicBezTo>
                    <a:cubicBezTo>
                      <a:pt x="69" y="1201"/>
                      <a:pt x="69" y="1224"/>
                      <a:pt x="69" y="1224"/>
                    </a:cubicBezTo>
                    <a:cubicBezTo>
                      <a:pt x="72" y="1227"/>
                      <a:pt x="75" y="1228"/>
                      <a:pt x="78" y="1228"/>
                    </a:cubicBezTo>
                    <a:cubicBezTo>
                      <a:pt x="87" y="1228"/>
                      <a:pt x="98" y="1217"/>
                      <a:pt x="115" y="1201"/>
                    </a:cubicBezTo>
                    <a:cubicBezTo>
                      <a:pt x="149" y="1155"/>
                      <a:pt x="183" y="1121"/>
                      <a:pt x="206" y="1075"/>
                    </a:cubicBezTo>
                    <a:cubicBezTo>
                      <a:pt x="355" y="778"/>
                      <a:pt x="343" y="423"/>
                      <a:pt x="160" y="138"/>
                    </a:cubicBezTo>
                    <a:cubicBezTo>
                      <a:pt x="149" y="115"/>
                      <a:pt x="126" y="92"/>
                      <a:pt x="115" y="80"/>
                    </a:cubicBezTo>
                    <a:cubicBezTo>
                      <a:pt x="69" y="23"/>
                      <a:pt x="23" y="0"/>
                      <a:pt x="23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7"/>
              <p:cNvSpPr/>
              <p:nvPr/>
            </p:nvSpPr>
            <p:spPr>
              <a:xfrm>
                <a:off x="4552352" y="2920391"/>
                <a:ext cx="40981" cy="42840"/>
              </a:xfrm>
              <a:custGeom>
                <a:rect b="b" l="l" r="r" t="t"/>
                <a:pathLst>
                  <a:path extrusionOk="0" h="1244" w="1190">
                    <a:moveTo>
                      <a:pt x="650" y="288"/>
                    </a:moveTo>
                    <a:cubicBezTo>
                      <a:pt x="707" y="288"/>
                      <a:pt x="765" y="306"/>
                      <a:pt x="812" y="345"/>
                    </a:cubicBezTo>
                    <a:cubicBezTo>
                      <a:pt x="892" y="413"/>
                      <a:pt x="926" y="516"/>
                      <a:pt x="915" y="619"/>
                    </a:cubicBezTo>
                    <a:cubicBezTo>
                      <a:pt x="915" y="711"/>
                      <a:pt x="880" y="802"/>
                      <a:pt x="823" y="882"/>
                    </a:cubicBezTo>
                    <a:cubicBezTo>
                      <a:pt x="766" y="951"/>
                      <a:pt x="698" y="985"/>
                      <a:pt x="617" y="996"/>
                    </a:cubicBezTo>
                    <a:cubicBezTo>
                      <a:pt x="599" y="999"/>
                      <a:pt x="582" y="1001"/>
                      <a:pt x="566" y="1001"/>
                    </a:cubicBezTo>
                    <a:cubicBezTo>
                      <a:pt x="456" y="1001"/>
                      <a:pt x="413" y="939"/>
                      <a:pt x="423" y="939"/>
                    </a:cubicBezTo>
                    <a:cubicBezTo>
                      <a:pt x="426" y="936"/>
                      <a:pt x="432" y="936"/>
                      <a:pt x="440" y="936"/>
                    </a:cubicBezTo>
                    <a:cubicBezTo>
                      <a:pt x="449" y="936"/>
                      <a:pt x="460" y="936"/>
                      <a:pt x="475" y="936"/>
                    </a:cubicBezTo>
                    <a:cubicBezTo>
                      <a:pt x="503" y="936"/>
                      <a:pt x="543" y="934"/>
                      <a:pt x="595" y="916"/>
                    </a:cubicBezTo>
                    <a:cubicBezTo>
                      <a:pt x="720" y="871"/>
                      <a:pt x="800" y="745"/>
                      <a:pt x="800" y="608"/>
                    </a:cubicBezTo>
                    <a:cubicBezTo>
                      <a:pt x="812" y="539"/>
                      <a:pt x="789" y="482"/>
                      <a:pt x="743" y="425"/>
                    </a:cubicBezTo>
                    <a:cubicBezTo>
                      <a:pt x="698" y="391"/>
                      <a:pt x="640" y="379"/>
                      <a:pt x="583" y="379"/>
                    </a:cubicBezTo>
                    <a:cubicBezTo>
                      <a:pt x="505" y="388"/>
                      <a:pt x="447" y="410"/>
                      <a:pt x="418" y="410"/>
                    </a:cubicBezTo>
                    <a:cubicBezTo>
                      <a:pt x="409" y="410"/>
                      <a:pt x="403" y="407"/>
                      <a:pt x="400" y="402"/>
                    </a:cubicBezTo>
                    <a:cubicBezTo>
                      <a:pt x="400" y="391"/>
                      <a:pt x="446" y="345"/>
                      <a:pt x="572" y="299"/>
                    </a:cubicBezTo>
                    <a:cubicBezTo>
                      <a:pt x="597" y="292"/>
                      <a:pt x="624" y="288"/>
                      <a:pt x="650" y="288"/>
                    </a:cubicBezTo>
                    <a:close/>
                    <a:moveTo>
                      <a:pt x="606" y="0"/>
                    </a:moveTo>
                    <a:cubicBezTo>
                      <a:pt x="591" y="0"/>
                      <a:pt x="576" y="1"/>
                      <a:pt x="560" y="2"/>
                    </a:cubicBezTo>
                    <a:cubicBezTo>
                      <a:pt x="332" y="48"/>
                      <a:pt x="137" y="219"/>
                      <a:pt x="69" y="448"/>
                    </a:cubicBezTo>
                    <a:cubicBezTo>
                      <a:pt x="57" y="505"/>
                      <a:pt x="34" y="562"/>
                      <a:pt x="23" y="619"/>
                    </a:cubicBezTo>
                    <a:cubicBezTo>
                      <a:pt x="0" y="791"/>
                      <a:pt x="0" y="974"/>
                      <a:pt x="12" y="1156"/>
                    </a:cubicBezTo>
                    <a:lnTo>
                      <a:pt x="34" y="1179"/>
                    </a:lnTo>
                    <a:cubicBezTo>
                      <a:pt x="92" y="1202"/>
                      <a:pt x="160" y="1214"/>
                      <a:pt x="217" y="1236"/>
                    </a:cubicBezTo>
                    <a:cubicBezTo>
                      <a:pt x="270" y="1090"/>
                      <a:pt x="361" y="1029"/>
                      <a:pt x="375" y="1029"/>
                    </a:cubicBezTo>
                    <a:cubicBezTo>
                      <a:pt x="377" y="1029"/>
                      <a:pt x="377" y="1030"/>
                      <a:pt x="377" y="1031"/>
                    </a:cubicBezTo>
                    <a:cubicBezTo>
                      <a:pt x="377" y="1042"/>
                      <a:pt x="320" y="1111"/>
                      <a:pt x="286" y="1236"/>
                    </a:cubicBezTo>
                    <a:cubicBezTo>
                      <a:pt x="323" y="1241"/>
                      <a:pt x="360" y="1243"/>
                      <a:pt x="397" y="1243"/>
                    </a:cubicBezTo>
                    <a:cubicBezTo>
                      <a:pt x="545" y="1243"/>
                      <a:pt x="695" y="1207"/>
                      <a:pt x="823" y="1134"/>
                    </a:cubicBezTo>
                    <a:cubicBezTo>
                      <a:pt x="1063" y="996"/>
                      <a:pt x="1189" y="722"/>
                      <a:pt x="1155" y="448"/>
                    </a:cubicBezTo>
                    <a:cubicBezTo>
                      <a:pt x="1101" y="188"/>
                      <a:pt x="873" y="0"/>
                      <a:pt x="606" y="0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7"/>
              <p:cNvSpPr/>
              <p:nvPr/>
            </p:nvSpPr>
            <p:spPr>
              <a:xfrm>
                <a:off x="4566127" y="2930310"/>
                <a:ext cx="18149" cy="24588"/>
              </a:xfrm>
              <a:custGeom>
                <a:rect b="b" l="l" r="r" t="t"/>
                <a:pathLst>
                  <a:path extrusionOk="0" h="714" w="527">
                    <a:moveTo>
                      <a:pt x="250" y="0"/>
                    </a:moveTo>
                    <a:cubicBezTo>
                      <a:pt x="224" y="0"/>
                      <a:pt x="197" y="4"/>
                      <a:pt x="172" y="11"/>
                    </a:cubicBezTo>
                    <a:cubicBezTo>
                      <a:pt x="46" y="57"/>
                      <a:pt x="0" y="114"/>
                      <a:pt x="0" y="125"/>
                    </a:cubicBezTo>
                    <a:cubicBezTo>
                      <a:pt x="2" y="127"/>
                      <a:pt x="5" y="128"/>
                      <a:pt x="8" y="128"/>
                    </a:cubicBezTo>
                    <a:cubicBezTo>
                      <a:pt x="32" y="128"/>
                      <a:pt x="96" y="101"/>
                      <a:pt x="195" y="91"/>
                    </a:cubicBezTo>
                    <a:cubicBezTo>
                      <a:pt x="240" y="91"/>
                      <a:pt x="298" y="103"/>
                      <a:pt x="343" y="137"/>
                    </a:cubicBezTo>
                    <a:cubicBezTo>
                      <a:pt x="389" y="194"/>
                      <a:pt x="412" y="251"/>
                      <a:pt x="400" y="320"/>
                    </a:cubicBezTo>
                    <a:cubicBezTo>
                      <a:pt x="400" y="457"/>
                      <a:pt x="320" y="583"/>
                      <a:pt x="195" y="628"/>
                    </a:cubicBezTo>
                    <a:cubicBezTo>
                      <a:pt x="159" y="642"/>
                      <a:pt x="127" y="645"/>
                      <a:pt x="101" y="645"/>
                    </a:cubicBezTo>
                    <a:cubicBezTo>
                      <a:pt x="79" y="645"/>
                      <a:pt x="61" y="643"/>
                      <a:pt x="48" y="643"/>
                    </a:cubicBezTo>
                    <a:cubicBezTo>
                      <a:pt x="35" y="643"/>
                      <a:pt x="27" y="644"/>
                      <a:pt x="23" y="651"/>
                    </a:cubicBezTo>
                    <a:cubicBezTo>
                      <a:pt x="13" y="661"/>
                      <a:pt x="63" y="713"/>
                      <a:pt x="164" y="713"/>
                    </a:cubicBezTo>
                    <a:cubicBezTo>
                      <a:pt x="180" y="713"/>
                      <a:pt x="198" y="712"/>
                      <a:pt x="217" y="708"/>
                    </a:cubicBezTo>
                    <a:cubicBezTo>
                      <a:pt x="298" y="697"/>
                      <a:pt x="366" y="663"/>
                      <a:pt x="423" y="594"/>
                    </a:cubicBezTo>
                    <a:cubicBezTo>
                      <a:pt x="480" y="514"/>
                      <a:pt x="515" y="423"/>
                      <a:pt x="515" y="331"/>
                    </a:cubicBezTo>
                    <a:cubicBezTo>
                      <a:pt x="526" y="228"/>
                      <a:pt x="492" y="125"/>
                      <a:pt x="412" y="57"/>
                    </a:cubicBezTo>
                    <a:cubicBezTo>
                      <a:pt x="365" y="18"/>
                      <a:pt x="307" y="0"/>
                      <a:pt x="250" y="0"/>
                    </a:cubicBezTo>
                    <a:close/>
                  </a:path>
                </a:pathLst>
              </a:custGeom>
              <a:solidFill>
                <a:srgbClr val="A36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7"/>
              <p:cNvSpPr/>
              <p:nvPr/>
            </p:nvSpPr>
            <p:spPr>
              <a:xfrm>
                <a:off x="4558654" y="2956207"/>
                <a:ext cx="30339" cy="26104"/>
              </a:xfrm>
              <a:custGeom>
                <a:rect b="b" l="l" r="r" t="t"/>
                <a:pathLst>
                  <a:path extrusionOk="0" h="758" w="881">
                    <a:moveTo>
                      <a:pt x="189" y="0"/>
                    </a:moveTo>
                    <a:cubicBezTo>
                      <a:pt x="166" y="0"/>
                      <a:pt x="86" y="52"/>
                      <a:pt x="34" y="196"/>
                    </a:cubicBezTo>
                    <a:lnTo>
                      <a:pt x="23" y="219"/>
                    </a:lnTo>
                    <a:cubicBezTo>
                      <a:pt x="0" y="322"/>
                      <a:pt x="12" y="437"/>
                      <a:pt x="69" y="528"/>
                    </a:cubicBezTo>
                    <a:cubicBezTo>
                      <a:pt x="147" y="678"/>
                      <a:pt x="296" y="757"/>
                      <a:pt x="446" y="757"/>
                    </a:cubicBezTo>
                    <a:cubicBezTo>
                      <a:pt x="558" y="757"/>
                      <a:pt x="671" y="713"/>
                      <a:pt x="755" y="619"/>
                    </a:cubicBezTo>
                    <a:cubicBezTo>
                      <a:pt x="835" y="551"/>
                      <a:pt x="880" y="448"/>
                      <a:pt x="880" y="334"/>
                    </a:cubicBezTo>
                    <a:cubicBezTo>
                      <a:pt x="880" y="151"/>
                      <a:pt x="789" y="71"/>
                      <a:pt x="777" y="71"/>
                    </a:cubicBezTo>
                    <a:lnTo>
                      <a:pt x="777" y="71"/>
                    </a:lnTo>
                    <a:cubicBezTo>
                      <a:pt x="800" y="162"/>
                      <a:pt x="823" y="242"/>
                      <a:pt x="812" y="334"/>
                    </a:cubicBezTo>
                    <a:cubicBezTo>
                      <a:pt x="812" y="425"/>
                      <a:pt x="766" y="505"/>
                      <a:pt x="697" y="562"/>
                    </a:cubicBezTo>
                    <a:cubicBezTo>
                      <a:pt x="628" y="622"/>
                      <a:pt x="540" y="656"/>
                      <a:pt x="443" y="656"/>
                    </a:cubicBezTo>
                    <a:cubicBezTo>
                      <a:pt x="429" y="656"/>
                      <a:pt x="415" y="655"/>
                      <a:pt x="400" y="654"/>
                    </a:cubicBezTo>
                    <a:cubicBezTo>
                      <a:pt x="297" y="642"/>
                      <a:pt x="206" y="574"/>
                      <a:pt x="137" y="482"/>
                    </a:cubicBezTo>
                    <a:cubicBezTo>
                      <a:pt x="92" y="414"/>
                      <a:pt x="80" y="322"/>
                      <a:pt x="92" y="231"/>
                    </a:cubicBezTo>
                    <a:lnTo>
                      <a:pt x="103" y="208"/>
                    </a:lnTo>
                    <a:cubicBezTo>
                      <a:pt x="137" y="71"/>
                      <a:pt x="206" y="2"/>
                      <a:pt x="194" y="2"/>
                    </a:cubicBezTo>
                    <a:cubicBezTo>
                      <a:pt x="193" y="1"/>
                      <a:pt x="192" y="0"/>
                      <a:pt x="189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7"/>
              <p:cNvSpPr/>
              <p:nvPr/>
            </p:nvSpPr>
            <p:spPr>
              <a:xfrm>
                <a:off x="3528631" y="2728534"/>
                <a:ext cx="710721" cy="582097"/>
              </a:xfrm>
              <a:custGeom>
                <a:rect b="b" l="l" r="r" t="t"/>
                <a:pathLst>
                  <a:path extrusionOk="0" h="16903" w="20638">
                    <a:moveTo>
                      <a:pt x="8576" y="0"/>
                    </a:moveTo>
                    <a:cubicBezTo>
                      <a:pt x="7842" y="0"/>
                      <a:pt x="6065" y="427"/>
                      <a:pt x="3272" y="6990"/>
                    </a:cubicBezTo>
                    <a:cubicBezTo>
                      <a:pt x="0" y="14679"/>
                      <a:pt x="1382" y="16457"/>
                      <a:pt x="2086" y="16457"/>
                    </a:cubicBezTo>
                    <a:cubicBezTo>
                      <a:pt x="2093" y="16457"/>
                      <a:pt x="2100" y="16457"/>
                      <a:pt x="2106" y="16456"/>
                    </a:cubicBezTo>
                    <a:cubicBezTo>
                      <a:pt x="2748" y="16425"/>
                      <a:pt x="6804" y="15181"/>
                      <a:pt x="9771" y="15181"/>
                    </a:cubicBezTo>
                    <a:cubicBezTo>
                      <a:pt x="10026" y="15181"/>
                      <a:pt x="10273" y="15190"/>
                      <a:pt x="10509" y="15210"/>
                    </a:cubicBezTo>
                    <a:cubicBezTo>
                      <a:pt x="13493" y="15462"/>
                      <a:pt x="17345" y="16902"/>
                      <a:pt x="17345" y="16902"/>
                    </a:cubicBezTo>
                    <a:lnTo>
                      <a:pt x="20638" y="11289"/>
                    </a:lnTo>
                    <a:cubicBezTo>
                      <a:pt x="20638" y="11289"/>
                      <a:pt x="18157" y="10809"/>
                      <a:pt x="14602" y="7573"/>
                    </a:cubicBezTo>
                    <a:cubicBezTo>
                      <a:pt x="11055" y="4358"/>
                      <a:pt x="9306" y="5"/>
                      <a:pt x="8877" y="5"/>
                    </a:cubicBezTo>
                    <a:cubicBezTo>
                      <a:pt x="8876" y="5"/>
                      <a:pt x="8875" y="5"/>
                      <a:pt x="8874" y="5"/>
                    </a:cubicBezTo>
                    <a:lnTo>
                      <a:pt x="8725" y="5"/>
                    </a:lnTo>
                    <a:cubicBezTo>
                      <a:pt x="8682" y="3"/>
                      <a:pt x="8632" y="0"/>
                      <a:pt x="857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7"/>
              <p:cNvSpPr/>
              <p:nvPr/>
            </p:nvSpPr>
            <p:spPr>
              <a:xfrm>
                <a:off x="3569269" y="2728293"/>
                <a:ext cx="669706" cy="582338"/>
              </a:xfrm>
              <a:custGeom>
                <a:rect b="b" l="l" r="r" t="t"/>
                <a:pathLst>
                  <a:path extrusionOk="0" h="16910" w="19447">
                    <a:moveTo>
                      <a:pt x="7385" y="1"/>
                    </a:moveTo>
                    <a:cubicBezTo>
                      <a:pt x="6642" y="1"/>
                      <a:pt x="4882" y="447"/>
                      <a:pt x="2092" y="6997"/>
                    </a:cubicBezTo>
                    <a:cubicBezTo>
                      <a:pt x="492" y="10747"/>
                      <a:pt x="0" y="13091"/>
                      <a:pt x="0" y="14508"/>
                    </a:cubicBezTo>
                    <a:cubicBezTo>
                      <a:pt x="0" y="15994"/>
                      <a:pt x="538" y="16452"/>
                      <a:pt x="903" y="16452"/>
                    </a:cubicBezTo>
                    <a:lnTo>
                      <a:pt x="926" y="16452"/>
                    </a:lnTo>
                    <a:cubicBezTo>
                      <a:pt x="1566" y="16429"/>
                      <a:pt x="5613" y="15183"/>
                      <a:pt x="8574" y="15183"/>
                    </a:cubicBezTo>
                    <a:cubicBezTo>
                      <a:pt x="8837" y="15183"/>
                      <a:pt x="9089" y="15194"/>
                      <a:pt x="9317" y="15217"/>
                    </a:cubicBezTo>
                    <a:cubicBezTo>
                      <a:pt x="12301" y="15469"/>
                      <a:pt x="16165" y="16909"/>
                      <a:pt x="16165" y="16909"/>
                    </a:cubicBezTo>
                    <a:lnTo>
                      <a:pt x="19446" y="11296"/>
                    </a:lnTo>
                    <a:cubicBezTo>
                      <a:pt x="19446" y="11296"/>
                      <a:pt x="17697" y="10953"/>
                      <a:pt x="15022" y="8929"/>
                    </a:cubicBezTo>
                    <a:cubicBezTo>
                      <a:pt x="14519" y="8541"/>
                      <a:pt x="13982" y="8095"/>
                      <a:pt x="13410" y="7580"/>
                    </a:cubicBezTo>
                    <a:cubicBezTo>
                      <a:pt x="13010" y="7215"/>
                      <a:pt x="12633" y="6837"/>
                      <a:pt x="12267" y="6449"/>
                    </a:cubicBezTo>
                    <a:cubicBezTo>
                      <a:pt x="12175" y="6346"/>
                      <a:pt x="12095" y="6254"/>
                      <a:pt x="12004" y="6151"/>
                    </a:cubicBezTo>
                    <a:cubicBezTo>
                      <a:pt x="11855" y="5991"/>
                      <a:pt x="11707" y="5820"/>
                      <a:pt x="11570" y="5648"/>
                    </a:cubicBezTo>
                    <a:cubicBezTo>
                      <a:pt x="11067" y="5043"/>
                      <a:pt x="10609" y="4425"/>
                      <a:pt x="10198" y="3831"/>
                    </a:cubicBezTo>
                    <a:cubicBezTo>
                      <a:pt x="9569" y="2916"/>
                      <a:pt x="9054" y="2070"/>
                      <a:pt x="8666" y="1407"/>
                    </a:cubicBezTo>
                    <a:cubicBezTo>
                      <a:pt x="8163" y="561"/>
                      <a:pt x="7843" y="12"/>
                      <a:pt x="7683" y="12"/>
                    </a:cubicBezTo>
                    <a:lnTo>
                      <a:pt x="7374" y="12"/>
                    </a:lnTo>
                    <a:lnTo>
                      <a:pt x="7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7"/>
              <p:cNvSpPr/>
              <p:nvPr/>
            </p:nvSpPr>
            <p:spPr>
              <a:xfrm>
                <a:off x="4107853" y="3080668"/>
                <a:ext cx="333079" cy="308181"/>
              </a:xfrm>
              <a:custGeom>
                <a:rect b="b" l="l" r="r" t="t"/>
                <a:pathLst>
                  <a:path extrusionOk="0" h="8949" w="9672">
                    <a:moveTo>
                      <a:pt x="2870" y="1"/>
                    </a:moveTo>
                    <a:lnTo>
                      <a:pt x="0" y="7100"/>
                    </a:lnTo>
                    <a:lnTo>
                      <a:pt x="5328" y="8781"/>
                    </a:lnTo>
                    <a:cubicBezTo>
                      <a:pt x="5594" y="8894"/>
                      <a:pt x="5872" y="8949"/>
                      <a:pt x="6146" y="8949"/>
                    </a:cubicBezTo>
                    <a:cubicBezTo>
                      <a:pt x="6916" y="8949"/>
                      <a:pt x="7652" y="8520"/>
                      <a:pt x="8014" y="7786"/>
                    </a:cubicBezTo>
                    <a:lnTo>
                      <a:pt x="8369" y="7054"/>
                    </a:lnTo>
                    <a:lnTo>
                      <a:pt x="9157" y="5442"/>
                    </a:lnTo>
                    <a:cubicBezTo>
                      <a:pt x="9672" y="4402"/>
                      <a:pt x="9249" y="3167"/>
                      <a:pt x="8220" y="2653"/>
                    </a:cubicBezTo>
                    <a:lnTo>
                      <a:pt x="2870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7"/>
              <p:cNvSpPr/>
              <p:nvPr/>
            </p:nvSpPr>
            <p:spPr>
              <a:xfrm>
                <a:off x="3996823" y="3322392"/>
                <a:ext cx="324436" cy="303601"/>
              </a:xfrm>
              <a:custGeom>
                <a:rect b="b" l="l" r="r" t="t"/>
                <a:pathLst>
                  <a:path extrusionOk="0" h="8816" w="9421">
                    <a:moveTo>
                      <a:pt x="5122" y="1"/>
                    </a:moveTo>
                    <a:lnTo>
                      <a:pt x="3636" y="1773"/>
                    </a:lnTo>
                    <a:cubicBezTo>
                      <a:pt x="3636" y="1773"/>
                      <a:pt x="4333" y="2013"/>
                      <a:pt x="3773" y="3191"/>
                    </a:cubicBezTo>
                    <a:cubicBezTo>
                      <a:pt x="3213" y="4368"/>
                      <a:pt x="0" y="5854"/>
                      <a:pt x="0" y="5854"/>
                    </a:cubicBezTo>
                    <a:lnTo>
                      <a:pt x="1624" y="8815"/>
                    </a:lnTo>
                    <a:lnTo>
                      <a:pt x="6985" y="4197"/>
                    </a:lnTo>
                    <a:lnTo>
                      <a:pt x="7831" y="4402"/>
                    </a:lnTo>
                    <a:lnTo>
                      <a:pt x="9421" y="1064"/>
                    </a:lnTo>
                    <a:lnTo>
                      <a:pt x="5122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3" name="Google Shape;1203;p7"/>
              <p:cNvSpPr/>
              <p:nvPr/>
            </p:nvSpPr>
            <p:spPr>
              <a:xfrm>
                <a:off x="3567306" y="2746856"/>
                <a:ext cx="282697" cy="526239"/>
              </a:xfrm>
              <a:custGeom>
                <a:rect b="b" l="l" r="r" t="t"/>
                <a:pathLst>
                  <a:path extrusionOk="0" h="15281" w="8209">
                    <a:moveTo>
                      <a:pt x="7114" y="1"/>
                    </a:moveTo>
                    <a:cubicBezTo>
                      <a:pt x="6121" y="1"/>
                      <a:pt x="4085" y="2981"/>
                      <a:pt x="2435" y="6939"/>
                    </a:cubicBezTo>
                    <a:cubicBezTo>
                      <a:pt x="675" y="11146"/>
                      <a:pt x="0" y="14861"/>
                      <a:pt x="926" y="15250"/>
                    </a:cubicBezTo>
                    <a:cubicBezTo>
                      <a:pt x="977" y="15271"/>
                      <a:pt x="1033" y="15281"/>
                      <a:pt x="1091" y="15281"/>
                    </a:cubicBezTo>
                    <a:cubicBezTo>
                      <a:pt x="2092" y="15281"/>
                      <a:pt x="4121" y="12307"/>
                      <a:pt x="5773" y="8333"/>
                    </a:cubicBezTo>
                    <a:cubicBezTo>
                      <a:pt x="7534" y="4138"/>
                      <a:pt x="8208" y="422"/>
                      <a:pt x="7282" y="34"/>
                    </a:cubicBezTo>
                    <a:cubicBezTo>
                      <a:pt x="7230" y="11"/>
                      <a:pt x="7174" y="1"/>
                      <a:pt x="711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p7"/>
              <p:cNvSpPr/>
              <p:nvPr/>
            </p:nvSpPr>
            <p:spPr>
              <a:xfrm>
                <a:off x="4391696" y="3273972"/>
                <a:ext cx="66189" cy="72870"/>
              </a:xfrm>
              <a:custGeom>
                <a:rect b="b" l="l" r="r" t="t"/>
                <a:pathLst>
                  <a:path extrusionOk="0" h="2116" w="1922">
                    <a:moveTo>
                      <a:pt x="835" y="1"/>
                    </a:moveTo>
                    <a:lnTo>
                      <a:pt x="1" y="1704"/>
                    </a:lnTo>
                    <a:lnTo>
                      <a:pt x="1441" y="2116"/>
                    </a:lnTo>
                    <a:lnTo>
                      <a:pt x="1921" y="641"/>
                    </a:lnTo>
                    <a:lnTo>
                      <a:pt x="835" y="1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7"/>
              <p:cNvSpPr/>
              <p:nvPr/>
            </p:nvSpPr>
            <p:spPr>
              <a:xfrm>
                <a:off x="4155482" y="3343262"/>
                <a:ext cx="150423" cy="80756"/>
              </a:xfrm>
              <a:custGeom>
                <a:rect b="b" l="l" r="r" t="t"/>
                <a:pathLst>
                  <a:path extrusionOk="0" h="2345" w="4368">
                    <a:moveTo>
                      <a:pt x="1" y="1"/>
                    </a:moveTo>
                    <a:lnTo>
                      <a:pt x="3922" y="2344"/>
                    </a:lnTo>
                    <a:lnTo>
                      <a:pt x="4368" y="138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p7"/>
              <p:cNvSpPr/>
              <p:nvPr/>
            </p:nvSpPr>
            <p:spPr>
              <a:xfrm>
                <a:off x="4391696" y="3273972"/>
                <a:ext cx="33129" cy="61850"/>
              </a:xfrm>
              <a:custGeom>
                <a:rect b="b" l="l" r="r" t="t"/>
                <a:pathLst>
                  <a:path extrusionOk="0" h="1796" w="962">
                    <a:moveTo>
                      <a:pt x="835" y="1"/>
                    </a:moveTo>
                    <a:lnTo>
                      <a:pt x="1" y="1704"/>
                    </a:lnTo>
                    <a:lnTo>
                      <a:pt x="298" y="1796"/>
                    </a:lnTo>
                    <a:lnTo>
                      <a:pt x="961" y="81"/>
                    </a:lnTo>
                    <a:lnTo>
                      <a:pt x="835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7" name="Google Shape;1207;p7"/>
              <p:cNvSpPr/>
              <p:nvPr/>
            </p:nvSpPr>
            <p:spPr>
              <a:xfrm>
                <a:off x="4081473" y="3098783"/>
                <a:ext cx="116158" cy="207899"/>
              </a:xfrm>
              <a:custGeom>
                <a:rect b="b" l="l" r="r" t="t"/>
                <a:pathLst>
                  <a:path extrusionOk="0" h="6037" w="3373">
                    <a:moveTo>
                      <a:pt x="3133" y="1"/>
                    </a:moveTo>
                    <a:cubicBezTo>
                      <a:pt x="3133" y="1"/>
                      <a:pt x="41" y="5705"/>
                      <a:pt x="1" y="5705"/>
                    </a:cubicBezTo>
                    <a:cubicBezTo>
                      <a:pt x="0" y="5705"/>
                      <a:pt x="0" y="5705"/>
                      <a:pt x="0" y="5705"/>
                    </a:cubicBezTo>
                    <a:lnTo>
                      <a:pt x="0" y="5705"/>
                    </a:lnTo>
                    <a:lnTo>
                      <a:pt x="984" y="6037"/>
                    </a:lnTo>
                    <a:lnTo>
                      <a:pt x="1075" y="5854"/>
                    </a:lnTo>
                    <a:lnTo>
                      <a:pt x="3373" y="115"/>
                    </a:lnTo>
                    <a:lnTo>
                      <a:pt x="3133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8" name="Google Shape;1208;p7"/>
              <p:cNvSpPr/>
              <p:nvPr/>
            </p:nvSpPr>
            <p:spPr>
              <a:xfrm>
                <a:off x="4277532" y="3242702"/>
                <a:ext cx="109890" cy="46043"/>
              </a:xfrm>
              <a:custGeom>
                <a:rect b="b" l="l" r="r" t="t"/>
                <a:pathLst>
                  <a:path extrusionOk="0" h="1337" w="3191">
                    <a:moveTo>
                      <a:pt x="41" y="1"/>
                    </a:moveTo>
                    <a:cubicBezTo>
                      <a:pt x="31" y="1"/>
                      <a:pt x="25" y="2"/>
                      <a:pt x="23" y="6"/>
                    </a:cubicBezTo>
                    <a:cubicBezTo>
                      <a:pt x="1" y="63"/>
                      <a:pt x="698" y="394"/>
                      <a:pt x="1567" y="760"/>
                    </a:cubicBezTo>
                    <a:cubicBezTo>
                      <a:pt x="2369" y="1088"/>
                      <a:pt x="3045" y="1337"/>
                      <a:pt x="3162" y="1337"/>
                    </a:cubicBezTo>
                    <a:cubicBezTo>
                      <a:pt x="3171" y="1337"/>
                      <a:pt x="3177" y="1335"/>
                      <a:pt x="3179" y="1332"/>
                    </a:cubicBezTo>
                    <a:cubicBezTo>
                      <a:pt x="3190" y="1275"/>
                      <a:pt x="2504" y="943"/>
                      <a:pt x="1635" y="577"/>
                    </a:cubicBezTo>
                    <a:cubicBezTo>
                      <a:pt x="833" y="250"/>
                      <a:pt x="157" y="1"/>
                      <a:pt x="4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9" name="Google Shape;1209;p7"/>
              <p:cNvSpPr/>
              <p:nvPr/>
            </p:nvSpPr>
            <p:spPr>
              <a:xfrm>
                <a:off x="4302328" y="3208435"/>
                <a:ext cx="99662" cy="45285"/>
              </a:xfrm>
              <a:custGeom>
                <a:rect b="b" l="l" r="r" t="t"/>
                <a:pathLst>
                  <a:path extrusionOk="0" h="1315" w="2894">
                    <a:moveTo>
                      <a:pt x="41" y="1"/>
                    </a:moveTo>
                    <a:cubicBezTo>
                      <a:pt x="31" y="1"/>
                      <a:pt x="25" y="3"/>
                      <a:pt x="24" y="6"/>
                    </a:cubicBezTo>
                    <a:cubicBezTo>
                      <a:pt x="1" y="52"/>
                      <a:pt x="618" y="372"/>
                      <a:pt x="1407" y="738"/>
                    </a:cubicBezTo>
                    <a:cubicBezTo>
                      <a:pt x="2134" y="1075"/>
                      <a:pt x="2744" y="1315"/>
                      <a:pt x="2853" y="1315"/>
                    </a:cubicBezTo>
                    <a:cubicBezTo>
                      <a:pt x="2863" y="1315"/>
                      <a:pt x="2868" y="1313"/>
                      <a:pt x="2870" y="1309"/>
                    </a:cubicBezTo>
                    <a:cubicBezTo>
                      <a:pt x="2893" y="1264"/>
                      <a:pt x="2264" y="944"/>
                      <a:pt x="1487" y="578"/>
                    </a:cubicBezTo>
                    <a:cubicBezTo>
                      <a:pt x="760" y="241"/>
                      <a:pt x="150" y="1"/>
                      <a:pt x="4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0" name="Google Shape;1210;p7"/>
              <p:cNvSpPr/>
              <p:nvPr/>
            </p:nvSpPr>
            <p:spPr>
              <a:xfrm>
                <a:off x="4269267" y="3284441"/>
                <a:ext cx="99628" cy="40981"/>
              </a:xfrm>
              <a:custGeom>
                <a:rect b="b" l="l" r="r" t="t"/>
                <a:pathLst>
                  <a:path extrusionOk="0" h="1190" w="2893">
                    <a:moveTo>
                      <a:pt x="38" y="0"/>
                    </a:moveTo>
                    <a:cubicBezTo>
                      <a:pt x="29" y="0"/>
                      <a:pt x="24" y="2"/>
                      <a:pt x="23" y="6"/>
                    </a:cubicBezTo>
                    <a:cubicBezTo>
                      <a:pt x="0" y="40"/>
                      <a:pt x="606" y="383"/>
                      <a:pt x="1395" y="726"/>
                    </a:cubicBezTo>
                    <a:cubicBezTo>
                      <a:pt x="1601" y="806"/>
                      <a:pt x="1784" y="897"/>
                      <a:pt x="1967" y="954"/>
                    </a:cubicBezTo>
                    <a:cubicBezTo>
                      <a:pt x="2138" y="1012"/>
                      <a:pt x="2298" y="1057"/>
                      <a:pt x="2436" y="1092"/>
                    </a:cubicBezTo>
                    <a:cubicBezTo>
                      <a:pt x="2654" y="1155"/>
                      <a:pt x="2807" y="1190"/>
                      <a:pt x="2866" y="1190"/>
                    </a:cubicBezTo>
                    <a:cubicBezTo>
                      <a:pt x="2881" y="1190"/>
                      <a:pt x="2890" y="1188"/>
                      <a:pt x="2893" y="1183"/>
                    </a:cubicBezTo>
                    <a:cubicBezTo>
                      <a:pt x="2893" y="1160"/>
                      <a:pt x="2744" y="1080"/>
                      <a:pt x="2481" y="977"/>
                    </a:cubicBezTo>
                    <a:cubicBezTo>
                      <a:pt x="2356" y="920"/>
                      <a:pt x="2195" y="863"/>
                      <a:pt x="2024" y="794"/>
                    </a:cubicBezTo>
                    <a:cubicBezTo>
                      <a:pt x="1852" y="726"/>
                      <a:pt x="1670" y="634"/>
                      <a:pt x="1475" y="554"/>
                    </a:cubicBezTo>
                    <a:cubicBezTo>
                      <a:pt x="749" y="238"/>
                      <a:pt x="139" y="0"/>
                      <a:pt x="38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1" name="Google Shape;1211;p7"/>
              <p:cNvSpPr/>
              <p:nvPr/>
            </p:nvSpPr>
            <p:spPr>
              <a:xfrm>
                <a:off x="3631844" y="2940917"/>
                <a:ext cx="150044" cy="181141"/>
              </a:xfrm>
              <a:custGeom>
                <a:rect b="b" l="l" r="r" t="t"/>
                <a:pathLst>
                  <a:path extrusionOk="0" h="5260" w="4357">
                    <a:moveTo>
                      <a:pt x="3272" y="1"/>
                    </a:moveTo>
                    <a:cubicBezTo>
                      <a:pt x="2565" y="1"/>
                      <a:pt x="1669" y="365"/>
                      <a:pt x="1087" y="1932"/>
                    </a:cubicBezTo>
                    <a:cubicBezTo>
                      <a:pt x="1" y="4859"/>
                      <a:pt x="2265" y="5259"/>
                      <a:pt x="2265" y="5259"/>
                    </a:cubicBezTo>
                    <a:cubicBezTo>
                      <a:pt x="3191" y="3704"/>
                      <a:pt x="3899" y="2024"/>
                      <a:pt x="4357" y="275"/>
                    </a:cubicBezTo>
                    <a:cubicBezTo>
                      <a:pt x="4357" y="275"/>
                      <a:pt x="3886" y="1"/>
                      <a:pt x="3272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2" name="Google Shape;1212;p7"/>
              <p:cNvSpPr/>
              <p:nvPr/>
            </p:nvSpPr>
            <p:spPr>
              <a:xfrm>
                <a:off x="3658224" y="2829508"/>
                <a:ext cx="198463" cy="440559"/>
              </a:xfrm>
              <a:custGeom>
                <a:rect b="b" l="l" r="r" t="t"/>
                <a:pathLst>
                  <a:path extrusionOk="0" h="12793" w="5763">
                    <a:moveTo>
                      <a:pt x="5763" y="0"/>
                    </a:moveTo>
                    <a:lnTo>
                      <a:pt x="5763" y="0"/>
                    </a:lnTo>
                    <a:cubicBezTo>
                      <a:pt x="5706" y="172"/>
                      <a:pt x="5660" y="354"/>
                      <a:pt x="5625" y="537"/>
                    </a:cubicBezTo>
                    <a:cubicBezTo>
                      <a:pt x="5557" y="903"/>
                      <a:pt x="5443" y="1406"/>
                      <a:pt x="5317" y="2035"/>
                    </a:cubicBezTo>
                    <a:cubicBezTo>
                      <a:pt x="5225" y="2344"/>
                      <a:pt x="5134" y="2675"/>
                      <a:pt x="5031" y="3041"/>
                    </a:cubicBezTo>
                    <a:cubicBezTo>
                      <a:pt x="4974" y="3224"/>
                      <a:pt x="4928" y="3407"/>
                      <a:pt x="4871" y="3601"/>
                    </a:cubicBezTo>
                    <a:cubicBezTo>
                      <a:pt x="4848" y="3693"/>
                      <a:pt x="4825" y="3795"/>
                      <a:pt x="4791" y="3898"/>
                    </a:cubicBezTo>
                    <a:cubicBezTo>
                      <a:pt x="4757" y="3990"/>
                      <a:pt x="4722" y="4093"/>
                      <a:pt x="4688" y="4184"/>
                    </a:cubicBezTo>
                    <a:lnTo>
                      <a:pt x="4231" y="5442"/>
                    </a:lnTo>
                    <a:cubicBezTo>
                      <a:pt x="4196" y="5545"/>
                      <a:pt x="4151" y="5659"/>
                      <a:pt x="4116" y="5762"/>
                    </a:cubicBezTo>
                    <a:cubicBezTo>
                      <a:pt x="4071" y="5876"/>
                      <a:pt x="4014" y="5979"/>
                      <a:pt x="3968" y="6093"/>
                    </a:cubicBezTo>
                    <a:cubicBezTo>
                      <a:pt x="3865" y="6311"/>
                      <a:pt x="3773" y="6528"/>
                      <a:pt x="3671" y="6745"/>
                    </a:cubicBezTo>
                    <a:cubicBezTo>
                      <a:pt x="3568" y="6974"/>
                      <a:pt x="3465" y="7191"/>
                      <a:pt x="3373" y="7408"/>
                    </a:cubicBezTo>
                    <a:cubicBezTo>
                      <a:pt x="3328" y="7511"/>
                      <a:pt x="3293" y="7625"/>
                      <a:pt x="3225" y="7728"/>
                    </a:cubicBezTo>
                    <a:cubicBezTo>
                      <a:pt x="3168" y="7831"/>
                      <a:pt x="3122" y="7934"/>
                      <a:pt x="3065" y="8037"/>
                    </a:cubicBezTo>
                    <a:lnTo>
                      <a:pt x="2425" y="9203"/>
                    </a:lnTo>
                    <a:cubicBezTo>
                      <a:pt x="2379" y="9294"/>
                      <a:pt x="2333" y="9386"/>
                      <a:pt x="2276" y="9477"/>
                    </a:cubicBezTo>
                    <a:lnTo>
                      <a:pt x="2104" y="9729"/>
                    </a:lnTo>
                    <a:lnTo>
                      <a:pt x="1796" y="10220"/>
                    </a:lnTo>
                    <a:cubicBezTo>
                      <a:pt x="1590" y="10529"/>
                      <a:pt x="1396" y="10838"/>
                      <a:pt x="1224" y="11101"/>
                    </a:cubicBezTo>
                    <a:cubicBezTo>
                      <a:pt x="847" y="11615"/>
                      <a:pt x="538" y="12027"/>
                      <a:pt x="310" y="12324"/>
                    </a:cubicBezTo>
                    <a:cubicBezTo>
                      <a:pt x="195" y="12472"/>
                      <a:pt x="92" y="12621"/>
                      <a:pt x="1" y="12793"/>
                    </a:cubicBezTo>
                    <a:cubicBezTo>
                      <a:pt x="138" y="12655"/>
                      <a:pt x="264" y="12518"/>
                      <a:pt x="367" y="12370"/>
                    </a:cubicBezTo>
                    <a:cubicBezTo>
                      <a:pt x="595" y="12095"/>
                      <a:pt x="927" y="11695"/>
                      <a:pt x="1327" y="11181"/>
                    </a:cubicBezTo>
                    <a:lnTo>
                      <a:pt x="1910" y="10312"/>
                    </a:lnTo>
                    <a:lnTo>
                      <a:pt x="2242" y="9820"/>
                    </a:lnTo>
                    <a:lnTo>
                      <a:pt x="2402" y="9569"/>
                    </a:lnTo>
                    <a:cubicBezTo>
                      <a:pt x="2459" y="9477"/>
                      <a:pt x="2505" y="9386"/>
                      <a:pt x="2550" y="9294"/>
                    </a:cubicBezTo>
                    <a:lnTo>
                      <a:pt x="3202" y="8117"/>
                    </a:lnTo>
                    <a:cubicBezTo>
                      <a:pt x="3259" y="8014"/>
                      <a:pt x="3316" y="7911"/>
                      <a:pt x="3373" y="7808"/>
                    </a:cubicBezTo>
                    <a:cubicBezTo>
                      <a:pt x="3431" y="7705"/>
                      <a:pt x="3476" y="7602"/>
                      <a:pt x="3522" y="7488"/>
                    </a:cubicBezTo>
                    <a:lnTo>
                      <a:pt x="3831" y="6825"/>
                    </a:lnTo>
                    <a:cubicBezTo>
                      <a:pt x="3934" y="6596"/>
                      <a:pt x="4025" y="6379"/>
                      <a:pt x="4128" y="6162"/>
                    </a:cubicBezTo>
                    <a:cubicBezTo>
                      <a:pt x="4174" y="6048"/>
                      <a:pt x="4231" y="5945"/>
                      <a:pt x="4265" y="5830"/>
                    </a:cubicBezTo>
                    <a:lnTo>
                      <a:pt x="4391" y="5499"/>
                    </a:lnTo>
                    <a:lnTo>
                      <a:pt x="4837" y="4241"/>
                    </a:lnTo>
                    <a:cubicBezTo>
                      <a:pt x="4871" y="4150"/>
                      <a:pt x="4917" y="4047"/>
                      <a:pt x="4940" y="3944"/>
                    </a:cubicBezTo>
                    <a:cubicBezTo>
                      <a:pt x="4962" y="3853"/>
                      <a:pt x="4997" y="3750"/>
                      <a:pt x="5020" y="3647"/>
                    </a:cubicBezTo>
                    <a:lnTo>
                      <a:pt x="5168" y="3075"/>
                    </a:lnTo>
                    <a:cubicBezTo>
                      <a:pt x="5271" y="2709"/>
                      <a:pt x="5351" y="2366"/>
                      <a:pt x="5431" y="2058"/>
                    </a:cubicBezTo>
                    <a:cubicBezTo>
                      <a:pt x="5557" y="1429"/>
                      <a:pt x="5637" y="915"/>
                      <a:pt x="5694" y="560"/>
                    </a:cubicBezTo>
                    <a:cubicBezTo>
                      <a:pt x="5728" y="377"/>
                      <a:pt x="5751" y="183"/>
                      <a:pt x="5763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3" name="Google Shape;1213;p7"/>
              <p:cNvSpPr/>
              <p:nvPr/>
            </p:nvSpPr>
            <p:spPr>
              <a:xfrm>
                <a:off x="4052338" y="3401532"/>
                <a:ext cx="687028" cy="273503"/>
              </a:xfrm>
              <a:custGeom>
                <a:rect b="b" l="l" r="r" t="t"/>
                <a:pathLst>
                  <a:path extrusionOk="0" h="7942" w="19950">
                    <a:moveTo>
                      <a:pt x="15811" y="1"/>
                    </a:moveTo>
                    <a:cubicBezTo>
                      <a:pt x="15811" y="1"/>
                      <a:pt x="13707" y="3888"/>
                      <a:pt x="13147" y="3945"/>
                    </a:cubicBezTo>
                    <a:cubicBezTo>
                      <a:pt x="12727" y="3990"/>
                      <a:pt x="12302" y="4010"/>
                      <a:pt x="11879" y="4010"/>
                    </a:cubicBezTo>
                    <a:cubicBezTo>
                      <a:pt x="9175" y="4010"/>
                      <a:pt x="6540" y="3193"/>
                      <a:pt x="5522" y="2847"/>
                    </a:cubicBezTo>
                    <a:cubicBezTo>
                      <a:pt x="5408" y="2710"/>
                      <a:pt x="5271" y="2550"/>
                      <a:pt x="5122" y="2344"/>
                    </a:cubicBezTo>
                    <a:cubicBezTo>
                      <a:pt x="4996" y="2173"/>
                      <a:pt x="4893" y="1979"/>
                      <a:pt x="4825" y="1773"/>
                    </a:cubicBezTo>
                    <a:cubicBezTo>
                      <a:pt x="4733" y="1521"/>
                      <a:pt x="4676" y="1258"/>
                      <a:pt x="4665" y="984"/>
                    </a:cubicBezTo>
                    <a:cubicBezTo>
                      <a:pt x="4665" y="823"/>
                      <a:pt x="4537" y="714"/>
                      <a:pt x="4411" y="714"/>
                    </a:cubicBezTo>
                    <a:cubicBezTo>
                      <a:pt x="4349" y="714"/>
                      <a:pt x="4287" y="741"/>
                      <a:pt x="4242" y="801"/>
                    </a:cubicBezTo>
                    <a:cubicBezTo>
                      <a:pt x="4105" y="973"/>
                      <a:pt x="4070" y="1658"/>
                      <a:pt x="4379" y="2390"/>
                    </a:cubicBezTo>
                    <a:cubicBezTo>
                      <a:pt x="4497" y="2659"/>
                      <a:pt x="4423" y="2752"/>
                      <a:pt x="4262" y="2752"/>
                    </a:cubicBezTo>
                    <a:cubicBezTo>
                      <a:pt x="3986" y="2752"/>
                      <a:pt x="3454" y="2479"/>
                      <a:pt x="3201" y="2356"/>
                    </a:cubicBezTo>
                    <a:cubicBezTo>
                      <a:pt x="2828" y="2164"/>
                      <a:pt x="1696" y="1662"/>
                      <a:pt x="1418" y="1662"/>
                    </a:cubicBezTo>
                    <a:cubicBezTo>
                      <a:pt x="1398" y="1662"/>
                      <a:pt x="1383" y="1665"/>
                      <a:pt x="1372" y="1670"/>
                    </a:cubicBezTo>
                    <a:cubicBezTo>
                      <a:pt x="1144" y="1784"/>
                      <a:pt x="1212" y="2059"/>
                      <a:pt x="1612" y="2253"/>
                    </a:cubicBezTo>
                    <a:cubicBezTo>
                      <a:pt x="2024" y="2436"/>
                      <a:pt x="3201" y="3110"/>
                      <a:pt x="3076" y="3316"/>
                    </a:cubicBezTo>
                    <a:cubicBezTo>
                      <a:pt x="3065" y="3334"/>
                      <a:pt x="3040" y="3343"/>
                      <a:pt x="3002" y="3343"/>
                    </a:cubicBezTo>
                    <a:cubicBezTo>
                      <a:pt x="2617" y="3343"/>
                      <a:pt x="938" y="2470"/>
                      <a:pt x="938" y="2470"/>
                    </a:cubicBezTo>
                    <a:cubicBezTo>
                      <a:pt x="938" y="2470"/>
                      <a:pt x="735" y="2319"/>
                      <a:pt x="568" y="2319"/>
                    </a:cubicBezTo>
                    <a:cubicBezTo>
                      <a:pt x="501" y="2319"/>
                      <a:pt x="440" y="2344"/>
                      <a:pt x="401" y="2413"/>
                    </a:cubicBezTo>
                    <a:cubicBezTo>
                      <a:pt x="138" y="2847"/>
                      <a:pt x="2378" y="3808"/>
                      <a:pt x="2596" y="3888"/>
                    </a:cubicBezTo>
                    <a:cubicBezTo>
                      <a:pt x="2715" y="3948"/>
                      <a:pt x="2652" y="4129"/>
                      <a:pt x="2528" y="4129"/>
                    </a:cubicBezTo>
                    <a:cubicBezTo>
                      <a:pt x="2510" y="4129"/>
                      <a:pt x="2490" y="4125"/>
                      <a:pt x="2470" y="4116"/>
                    </a:cubicBezTo>
                    <a:cubicBezTo>
                      <a:pt x="2337" y="4060"/>
                      <a:pt x="1057" y="3347"/>
                      <a:pt x="468" y="3347"/>
                    </a:cubicBezTo>
                    <a:cubicBezTo>
                      <a:pt x="345" y="3347"/>
                      <a:pt x="252" y="3378"/>
                      <a:pt x="206" y="3453"/>
                    </a:cubicBezTo>
                    <a:cubicBezTo>
                      <a:pt x="0" y="3796"/>
                      <a:pt x="2035" y="4265"/>
                      <a:pt x="2298" y="4688"/>
                    </a:cubicBezTo>
                    <a:cubicBezTo>
                      <a:pt x="2349" y="4772"/>
                      <a:pt x="2324" y="4804"/>
                      <a:pt x="2249" y="4804"/>
                    </a:cubicBezTo>
                    <a:cubicBezTo>
                      <a:pt x="1997" y="4804"/>
                      <a:pt x="1176" y="4433"/>
                      <a:pt x="798" y="4433"/>
                    </a:cubicBezTo>
                    <a:cubicBezTo>
                      <a:pt x="709" y="4433"/>
                      <a:pt x="644" y="4454"/>
                      <a:pt x="618" y="4505"/>
                    </a:cubicBezTo>
                    <a:cubicBezTo>
                      <a:pt x="549" y="4631"/>
                      <a:pt x="515" y="4734"/>
                      <a:pt x="1612" y="5122"/>
                    </a:cubicBezTo>
                    <a:cubicBezTo>
                      <a:pt x="2413" y="5374"/>
                      <a:pt x="3224" y="5580"/>
                      <a:pt x="4047" y="5740"/>
                    </a:cubicBezTo>
                    <a:lnTo>
                      <a:pt x="4047" y="5751"/>
                    </a:lnTo>
                    <a:cubicBezTo>
                      <a:pt x="4047" y="5751"/>
                      <a:pt x="8744" y="7941"/>
                      <a:pt x="12685" y="7941"/>
                    </a:cubicBezTo>
                    <a:cubicBezTo>
                      <a:pt x="14643" y="7941"/>
                      <a:pt x="16414" y="7401"/>
                      <a:pt x="17331" y="5785"/>
                    </a:cubicBezTo>
                    <a:cubicBezTo>
                      <a:pt x="19149" y="2596"/>
                      <a:pt x="19309" y="2196"/>
                      <a:pt x="19949" y="401"/>
                    </a:cubicBezTo>
                    <a:lnTo>
                      <a:pt x="15811" y="1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p7"/>
              <p:cNvSpPr/>
              <p:nvPr/>
            </p:nvSpPr>
            <p:spPr>
              <a:xfrm>
                <a:off x="3113750" y="3630652"/>
                <a:ext cx="746467" cy="305977"/>
              </a:xfrm>
              <a:custGeom>
                <a:rect b="b" l="l" r="r" t="t"/>
                <a:pathLst>
                  <a:path extrusionOk="0" h="8885" w="21676">
                    <a:moveTo>
                      <a:pt x="21032" y="1"/>
                    </a:moveTo>
                    <a:cubicBezTo>
                      <a:pt x="21026" y="1"/>
                      <a:pt x="21019" y="1"/>
                      <a:pt x="21013" y="1"/>
                    </a:cubicBezTo>
                    <a:lnTo>
                      <a:pt x="526" y="1"/>
                    </a:lnTo>
                    <a:cubicBezTo>
                      <a:pt x="240" y="1"/>
                      <a:pt x="0" y="230"/>
                      <a:pt x="12" y="516"/>
                    </a:cubicBezTo>
                    <a:lnTo>
                      <a:pt x="12" y="6518"/>
                    </a:lnTo>
                    <a:cubicBezTo>
                      <a:pt x="12" y="6815"/>
                      <a:pt x="240" y="7043"/>
                      <a:pt x="526" y="7043"/>
                    </a:cubicBezTo>
                    <a:lnTo>
                      <a:pt x="17674" y="7043"/>
                    </a:lnTo>
                    <a:lnTo>
                      <a:pt x="19515" y="8884"/>
                    </a:lnTo>
                    <a:lnTo>
                      <a:pt x="19515" y="7009"/>
                    </a:lnTo>
                    <a:cubicBezTo>
                      <a:pt x="21527" y="6872"/>
                      <a:pt x="21676" y="6426"/>
                      <a:pt x="21527" y="4666"/>
                    </a:cubicBezTo>
                    <a:lnTo>
                      <a:pt x="21527" y="516"/>
                    </a:lnTo>
                    <a:cubicBezTo>
                      <a:pt x="21527" y="237"/>
                      <a:pt x="21309" y="1"/>
                      <a:pt x="21032" y="1"/>
                    </a:cubicBezTo>
                    <a:close/>
                  </a:path>
                </a:pathLst>
              </a:custGeom>
              <a:solidFill>
                <a:srgbClr val="A4C1FF">
                  <a:alpha val="3803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5" name="Google Shape;1215;p7"/>
              <p:cNvSpPr/>
              <p:nvPr/>
            </p:nvSpPr>
            <p:spPr>
              <a:xfrm>
                <a:off x="3346830" y="3706279"/>
                <a:ext cx="373234" cy="16151"/>
              </a:xfrm>
              <a:custGeom>
                <a:rect b="b" l="l" r="r" t="t"/>
                <a:pathLst>
                  <a:path extrusionOk="0" h="469" w="10838">
                    <a:moveTo>
                      <a:pt x="0" y="0"/>
                    </a:moveTo>
                    <a:lnTo>
                      <a:pt x="0" y="469"/>
                    </a:lnTo>
                    <a:lnTo>
                      <a:pt x="10838" y="469"/>
                    </a:lnTo>
                    <a:lnTo>
                      <a:pt x="108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6" name="Google Shape;1216;p7"/>
              <p:cNvSpPr/>
              <p:nvPr/>
            </p:nvSpPr>
            <p:spPr>
              <a:xfrm>
                <a:off x="3346830" y="3740132"/>
                <a:ext cx="373234" cy="15772"/>
              </a:xfrm>
              <a:custGeom>
                <a:rect b="b" l="l" r="r" t="t"/>
                <a:pathLst>
                  <a:path extrusionOk="0" h="458" w="10838">
                    <a:moveTo>
                      <a:pt x="0" y="0"/>
                    </a:moveTo>
                    <a:lnTo>
                      <a:pt x="0" y="458"/>
                    </a:lnTo>
                    <a:lnTo>
                      <a:pt x="10838" y="458"/>
                    </a:lnTo>
                    <a:lnTo>
                      <a:pt x="108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7" name="Google Shape;1217;p7"/>
              <p:cNvSpPr/>
              <p:nvPr/>
            </p:nvSpPr>
            <p:spPr>
              <a:xfrm>
                <a:off x="3346830" y="3775948"/>
                <a:ext cx="189372" cy="16186"/>
              </a:xfrm>
              <a:custGeom>
                <a:rect b="b" l="l" r="r" t="t"/>
                <a:pathLst>
                  <a:path extrusionOk="0" h="470" w="5499">
                    <a:moveTo>
                      <a:pt x="0" y="1"/>
                    </a:moveTo>
                    <a:lnTo>
                      <a:pt x="0" y="469"/>
                    </a:lnTo>
                    <a:lnTo>
                      <a:pt x="5499" y="469"/>
                    </a:lnTo>
                    <a:lnTo>
                      <a:pt x="54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8" name="Google Shape;1218;p7"/>
              <p:cNvSpPr/>
              <p:nvPr/>
            </p:nvSpPr>
            <p:spPr>
              <a:xfrm>
                <a:off x="3209799" y="3699185"/>
                <a:ext cx="104380" cy="104346"/>
              </a:xfrm>
              <a:custGeom>
                <a:rect b="b" l="l" r="r" t="t"/>
                <a:pathLst>
                  <a:path extrusionOk="0" h="3030" w="3031">
                    <a:moveTo>
                      <a:pt x="1" y="0"/>
                    </a:moveTo>
                    <a:lnTo>
                      <a:pt x="1" y="3030"/>
                    </a:lnTo>
                    <a:lnTo>
                      <a:pt x="3030" y="3030"/>
                    </a:lnTo>
                    <a:lnTo>
                      <a:pt x="303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9" name="Google Shape;1219;p7"/>
              <p:cNvSpPr/>
              <p:nvPr/>
            </p:nvSpPr>
            <p:spPr>
              <a:xfrm>
                <a:off x="4768488" y="2545252"/>
                <a:ext cx="844511" cy="402781"/>
              </a:xfrm>
              <a:custGeom>
                <a:rect b="b" l="l" r="r" t="t"/>
                <a:pathLst>
                  <a:path extrusionOk="0" h="11696" w="24523">
                    <a:moveTo>
                      <a:pt x="23573" y="0"/>
                    </a:moveTo>
                    <a:lnTo>
                      <a:pt x="915" y="114"/>
                    </a:lnTo>
                    <a:cubicBezTo>
                      <a:pt x="400" y="114"/>
                      <a:pt x="0" y="526"/>
                      <a:pt x="0" y="1029"/>
                    </a:cubicBezTo>
                    <a:lnTo>
                      <a:pt x="35" y="8174"/>
                    </a:lnTo>
                    <a:cubicBezTo>
                      <a:pt x="35" y="8670"/>
                      <a:pt x="435" y="9077"/>
                      <a:pt x="929" y="9077"/>
                    </a:cubicBezTo>
                    <a:cubicBezTo>
                      <a:pt x="936" y="9077"/>
                      <a:pt x="942" y="9077"/>
                      <a:pt x="949" y="9077"/>
                    </a:cubicBezTo>
                    <a:lnTo>
                      <a:pt x="1441" y="9077"/>
                    </a:lnTo>
                    <a:lnTo>
                      <a:pt x="1452" y="11695"/>
                    </a:lnTo>
                    <a:lnTo>
                      <a:pt x="4013" y="9066"/>
                    </a:lnTo>
                    <a:lnTo>
                      <a:pt x="23619" y="8974"/>
                    </a:lnTo>
                    <a:cubicBezTo>
                      <a:pt x="24122" y="8974"/>
                      <a:pt x="24522" y="8563"/>
                      <a:pt x="24522" y="8060"/>
                    </a:cubicBezTo>
                    <a:lnTo>
                      <a:pt x="24499" y="915"/>
                    </a:lnTo>
                    <a:cubicBezTo>
                      <a:pt x="24488" y="400"/>
                      <a:pt x="24076" y="0"/>
                      <a:pt x="23573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0" name="Google Shape;1220;p7"/>
              <p:cNvSpPr/>
              <p:nvPr/>
            </p:nvSpPr>
            <p:spPr>
              <a:xfrm>
                <a:off x="5285411" y="2570978"/>
                <a:ext cx="318237" cy="240821"/>
              </a:xfrm>
              <a:custGeom>
                <a:rect b="b" l="l" r="r" t="t"/>
                <a:pathLst>
                  <a:path extrusionOk="0" h="6993" w="9241">
                    <a:moveTo>
                      <a:pt x="4702" y="1"/>
                    </a:moveTo>
                    <a:cubicBezTo>
                      <a:pt x="4319" y="1"/>
                      <a:pt x="3922" y="61"/>
                      <a:pt x="3522" y="190"/>
                    </a:cubicBezTo>
                    <a:cubicBezTo>
                      <a:pt x="447" y="1197"/>
                      <a:pt x="1" y="5358"/>
                      <a:pt x="2790" y="6993"/>
                    </a:cubicBezTo>
                    <a:cubicBezTo>
                      <a:pt x="2607" y="6352"/>
                      <a:pt x="2550" y="5678"/>
                      <a:pt x="2619" y="5026"/>
                    </a:cubicBezTo>
                    <a:cubicBezTo>
                      <a:pt x="2607" y="4615"/>
                      <a:pt x="2607" y="4009"/>
                      <a:pt x="2619" y="3472"/>
                    </a:cubicBezTo>
                    <a:cubicBezTo>
                      <a:pt x="2367" y="2831"/>
                      <a:pt x="2527" y="2100"/>
                      <a:pt x="3019" y="1620"/>
                    </a:cubicBezTo>
                    <a:cubicBezTo>
                      <a:pt x="3606" y="1009"/>
                      <a:pt x="4060" y="915"/>
                      <a:pt x="4391" y="915"/>
                    </a:cubicBezTo>
                    <a:cubicBezTo>
                      <a:pt x="4537" y="915"/>
                      <a:pt x="4658" y="934"/>
                      <a:pt x="4756" y="934"/>
                    </a:cubicBezTo>
                    <a:cubicBezTo>
                      <a:pt x="5088" y="945"/>
                      <a:pt x="6608" y="1299"/>
                      <a:pt x="7043" y="3106"/>
                    </a:cubicBezTo>
                    <a:cubicBezTo>
                      <a:pt x="7066" y="3220"/>
                      <a:pt x="7089" y="3334"/>
                      <a:pt x="7100" y="3460"/>
                    </a:cubicBezTo>
                    <a:cubicBezTo>
                      <a:pt x="7100" y="3552"/>
                      <a:pt x="7111" y="3632"/>
                      <a:pt x="7123" y="3689"/>
                    </a:cubicBezTo>
                    <a:cubicBezTo>
                      <a:pt x="7157" y="4352"/>
                      <a:pt x="7534" y="4946"/>
                      <a:pt x="8117" y="5255"/>
                    </a:cubicBezTo>
                    <a:cubicBezTo>
                      <a:pt x="9241" y="2680"/>
                      <a:pt x="7260" y="1"/>
                      <a:pt x="4702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1" name="Google Shape;1221;p7"/>
              <p:cNvSpPr/>
              <p:nvPr/>
            </p:nvSpPr>
            <p:spPr>
              <a:xfrm>
                <a:off x="5485017" y="2698401"/>
                <a:ext cx="79585" cy="125215"/>
              </a:xfrm>
              <a:custGeom>
                <a:rect b="b" l="l" r="r" t="t"/>
                <a:pathLst>
                  <a:path extrusionOk="0" h="3636" w="2311">
                    <a:moveTo>
                      <a:pt x="1315" y="0"/>
                    </a:moveTo>
                    <a:lnTo>
                      <a:pt x="1315" y="12"/>
                    </a:lnTo>
                    <a:lnTo>
                      <a:pt x="1304" y="12"/>
                    </a:lnTo>
                    <a:cubicBezTo>
                      <a:pt x="1304" y="720"/>
                      <a:pt x="1224" y="3201"/>
                      <a:pt x="1" y="3636"/>
                    </a:cubicBezTo>
                    <a:cubicBezTo>
                      <a:pt x="1041" y="3315"/>
                      <a:pt x="1887" y="2549"/>
                      <a:pt x="2310" y="1555"/>
                    </a:cubicBezTo>
                    <a:cubicBezTo>
                      <a:pt x="1738" y="1246"/>
                      <a:pt x="1361" y="652"/>
                      <a:pt x="131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2" name="Google Shape;1222;p7"/>
              <p:cNvSpPr/>
              <p:nvPr/>
            </p:nvSpPr>
            <p:spPr>
              <a:xfrm>
                <a:off x="5373229" y="2744066"/>
                <a:ext cx="35057" cy="79929"/>
              </a:xfrm>
              <a:custGeom>
                <a:rect b="b" l="l" r="r" t="t"/>
                <a:pathLst>
                  <a:path extrusionOk="0" h="2321" w="1018">
                    <a:moveTo>
                      <a:pt x="69" y="0"/>
                    </a:moveTo>
                    <a:cubicBezTo>
                      <a:pt x="0" y="652"/>
                      <a:pt x="57" y="1326"/>
                      <a:pt x="240" y="1967"/>
                    </a:cubicBezTo>
                    <a:cubicBezTo>
                      <a:pt x="480" y="2115"/>
                      <a:pt x="743" y="2230"/>
                      <a:pt x="1017" y="2321"/>
                    </a:cubicBezTo>
                    <a:cubicBezTo>
                      <a:pt x="1006" y="1795"/>
                      <a:pt x="960" y="1052"/>
                      <a:pt x="960" y="1052"/>
                    </a:cubicBezTo>
                    <a:cubicBezTo>
                      <a:pt x="960" y="1052"/>
                      <a:pt x="114" y="961"/>
                      <a:pt x="69" y="8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3" name="Google Shape;1223;p7"/>
              <p:cNvSpPr/>
              <p:nvPr/>
            </p:nvSpPr>
            <p:spPr>
              <a:xfrm>
                <a:off x="5374779" y="2641680"/>
                <a:ext cx="109098" cy="187857"/>
              </a:xfrm>
              <a:custGeom>
                <a:rect b="b" l="l" r="r" t="t"/>
                <a:pathLst>
                  <a:path extrusionOk="0" h="5455" w="3168">
                    <a:moveTo>
                      <a:pt x="351" y="1404"/>
                    </a:moveTo>
                    <a:cubicBezTo>
                      <a:pt x="398" y="1404"/>
                      <a:pt x="445" y="1425"/>
                      <a:pt x="492" y="1453"/>
                    </a:cubicBezTo>
                    <a:cubicBezTo>
                      <a:pt x="527" y="1476"/>
                      <a:pt x="538" y="1510"/>
                      <a:pt x="538" y="1510"/>
                    </a:cubicBezTo>
                    <a:cubicBezTo>
                      <a:pt x="537" y="1511"/>
                      <a:pt x="535" y="1511"/>
                      <a:pt x="533" y="1511"/>
                    </a:cubicBezTo>
                    <a:cubicBezTo>
                      <a:pt x="512" y="1511"/>
                      <a:pt x="441" y="1474"/>
                      <a:pt x="352" y="1474"/>
                    </a:cubicBezTo>
                    <a:cubicBezTo>
                      <a:pt x="342" y="1474"/>
                      <a:pt x="331" y="1475"/>
                      <a:pt x="321" y="1476"/>
                    </a:cubicBezTo>
                    <a:cubicBezTo>
                      <a:pt x="217" y="1486"/>
                      <a:pt x="141" y="1534"/>
                      <a:pt x="111" y="1534"/>
                    </a:cubicBezTo>
                    <a:cubicBezTo>
                      <a:pt x="108" y="1534"/>
                      <a:pt x="106" y="1534"/>
                      <a:pt x="104" y="1533"/>
                    </a:cubicBezTo>
                    <a:cubicBezTo>
                      <a:pt x="92" y="1521"/>
                      <a:pt x="115" y="1499"/>
                      <a:pt x="149" y="1476"/>
                    </a:cubicBezTo>
                    <a:cubicBezTo>
                      <a:pt x="195" y="1430"/>
                      <a:pt x="252" y="1407"/>
                      <a:pt x="321" y="1407"/>
                    </a:cubicBezTo>
                    <a:cubicBezTo>
                      <a:pt x="331" y="1405"/>
                      <a:pt x="341" y="1404"/>
                      <a:pt x="351" y="1404"/>
                    </a:cubicBezTo>
                    <a:close/>
                    <a:moveTo>
                      <a:pt x="1601" y="1419"/>
                    </a:moveTo>
                    <a:cubicBezTo>
                      <a:pt x="1658" y="1419"/>
                      <a:pt x="1727" y="1430"/>
                      <a:pt x="1773" y="1464"/>
                    </a:cubicBezTo>
                    <a:cubicBezTo>
                      <a:pt x="1807" y="1499"/>
                      <a:pt x="1830" y="1521"/>
                      <a:pt x="1818" y="1533"/>
                    </a:cubicBezTo>
                    <a:cubicBezTo>
                      <a:pt x="1818" y="1533"/>
                      <a:pt x="1716" y="1487"/>
                      <a:pt x="1601" y="1487"/>
                    </a:cubicBezTo>
                    <a:cubicBezTo>
                      <a:pt x="1496" y="1498"/>
                      <a:pt x="1419" y="1557"/>
                      <a:pt x="1399" y="1557"/>
                    </a:cubicBezTo>
                    <a:cubicBezTo>
                      <a:pt x="1398" y="1557"/>
                      <a:pt x="1396" y="1557"/>
                      <a:pt x="1395" y="1556"/>
                    </a:cubicBezTo>
                    <a:cubicBezTo>
                      <a:pt x="1384" y="1533"/>
                      <a:pt x="1395" y="1521"/>
                      <a:pt x="1430" y="1487"/>
                    </a:cubicBezTo>
                    <a:cubicBezTo>
                      <a:pt x="1476" y="1441"/>
                      <a:pt x="1544" y="1419"/>
                      <a:pt x="1601" y="1419"/>
                    </a:cubicBezTo>
                    <a:close/>
                    <a:moveTo>
                      <a:pt x="319" y="1539"/>
                    </a:moveTo>
                    <a:cubicBezTo>
                      <a:pt x="378" y="1539"/>
                      <a:pt x="435" y="1579"/>
                      <a:pt x="424" y="1659"/>
                    </a:cubicBezTo>
                    <a:cubicBezTo>
                      <a:pt x="424" y="1716"/>
                      <a:pt x="378" y="1761"/>
                      <a:pt x="321" y="1773"/>
                    </a:cubicBezTo>
                    <a:cubicBezTo>
                      <a:pt x="252" y="1761"/>
                      <a:pt x="207" y="1716"/>
                      <a:pt x="207" y="1659"/>
                    </a:cubicBezTo>
                    <a:cubicBezTo>
                      <a:pt x="201" y="1579"/>
                      <a:pt x="261" y="1539"/>
                      <a:pt x="319" y="1539"/>
                    </a:cubicBezTo>
                    <a:close/>
                    <a:moveTo>
                      <a:pt x="1567" y="1567"/>
                    </a:moveTo>
                    <a:cubicBezTo>
                      <a:pt x="1618" y="1567"/>
                      <a:pt x="1670" y="1601"/>
                      <a:pt x="1670" y="1670"/>
                    </a:cubicBezTo>
                    <a:cubicBezTo>
                      <a:pt x="1670" y="1744"/>
                      <a:pt x="1618" y="1781"/>
                      <a:pt x="1567" y="1781"/>
                    </a:cubicBezTo>
                    <a:cubicBezTo>
                      <a:pt x="1516" y="1781"/>
                      <a:pt x="1464" y="1744"/>
                      <a:pt x="1464" y="1670"/>
                    </a:cubicBezTo>
                    <a:cubicBezTo>
                      <a:pt x="1464" y="1601"/>
                      <a:pt x="1516" y="1567"/>
                      <a:pt x="1567" y="1567"/>
                    </a:cubicBezTo>
                    <a:close/>
                    <a:moveTo>
                      <a:pt x="995" y="1510"/>
                    </a:moveTo>
                    <a:lnTo>
                      <a:pt x="995" y="1510"/>
                    </a:lnTo>
                    <a:cubicBezTo>
                      <a:pt x="950" y="1727"/>
                      <a:pt x="892" y="1944"/>
                      <a:pt x="812" y="2150"/>
                    </a:cubicBezTo>
                    <a:cubicBezTo>
                      <a:pt x="778" y="2242"/>
                      <a:pt x="755" y="2322"/>
                      <a:pt x="732" y="2402"/>
                    </a:cubicBezTo>
                    <a:cubicBezTo>
                      <a:pt x="710" y="2425"/>
                      <a:pt x="710" y="2459"/>
                      <a:pt x="710" y="2493"/>
                    </a:cubicBezTo>
                    <a:cubicBezTo>
                      <a:pt x="710" y="2516"/>
                      <a:pt x="744" y="2527"/>
                      <a:pt x="778" y="2527"/>
                    </a:cubicBezTo>
                    <a:cubicBezTo>
                      <a:pt x="835" y="2527"/>
                      <a:pt x="904" y="2539"/>
                      <a:pt x="961" y="2550"/>
                    </a:cubicBezTo>
                    <a:cubicBezTo>
                      <a:pt x="932" y="2556"/>
                      <a:pt x="901" y="2559"/>
                      <a:pt x="868" y="2559"/>
                    </a:cubicBezTo>
                    <a:cubicBezTo>
                      <a:pt x="835" y="2559"/>
                      <a:pt x="801" y="2556"/>
                      <a:pt x="767" y="2550"/>
                    </a:cubicBezTo>
                    <a:cubicBezTo>
                      <a:pt x="759" y="2550"/>
                      <a:pt x="746" y="2555"/>
                      <a:pt x="735" y="2555"/>
                    </a:cubicBezTo>
                    <a:cubicBezTo>
                      <a:pt x="730" y="2555"/>
                      <a:pt x="725" y="2554"/>
                      <a:pt x="721" y="2550"/>
                    </a:cubicBezTo>
                    <a:cubicBezTo>
                      <a:pt x="698" y="2550"/>
                      <a:pt x="675" y="2527"/>
                      <a:pt x="675" y="2505"/>
                    </a:cubicBezTo>
                    <a:cubicBezTo>
                      <a:pt x="664" y="2470"/>
                      <a:pt x="664" y="2425"/>
                      <a:pt x="687" y="2379"/>
                    </a:cubicBezTo>
                    <a:lnTo>
                      <a:pt x="767" y="2139"/>
                    </a:lnTo>
                    <a:cubicBezTo>
                      <a:pt x="824" y="1922"/>
                      <a:pt x="904" y="1716"/>
                      <a:pt x="995" y="1510"/>
                    </a:cubicBezTo>
                    <a:close/>
                    <a:moveTo>
                      <a:pt x="1368" y="2661"/>
                    </a:moveTo>
                    <a:cubicBezTo>
                      <a:pt x="1370" y="2661"/>
                      <a:pt x="1364" y="2666"/>
                      <a:pt x="1350" y="2676"/>
                    </a:cubicBezTo>
                    <a:cubicBezTo>
                      <a:pt x="1373" y="2813"/>
                      <a:pt x="1293" y="2939"/>
                      <a:pt x="1167" y="2973"/>
                    </a:cubicBezTo>
                    <a:lnTo>
                      <a:pt x="1167" y="2985"/>
                    </a:lnTo>
                    <a:cubicBezTo>
                      <a:pt x="1127" y="3001"/>
                      <a:pt x="1086" y="3009"/>
                      <a:pt x="1045" y="3009"/>
                    </a:cubicBezTo>
                    <a:cubicBezTo>
                      <a:pt x="943" y="3009"/>
                      <a:pt x="843" y="2960"/>
                      <a:pt x="778" y="2870"/>
                    </a:cubicBezTo>
                    <a:cubicBezTo>
                      <a:pt x="988" y="2870"/>
                      <a:pt x="1354" y="2661"/>
                      <a:pt x="1368" y="2661"/>
                    </a:cubicBezTo>
                    <a:close/>
                    <a:moveTo>
                      <a:pt x="915" y="4025"/>
                    </a:moveTo>
                    <a:lnTo>
                      <a:pt x="927" y="4242"/>
                    </a:lnTo>
                    <a:cubicBezTo>
                      <a:pt x="927" y="4242"/>
                      <a:pt x="928" y="4242"/>
                      <a:pt x="928" y="4242"/>
                    </a:cubicBezTo>
                    <a:lnTo>
                      <a:pt x="928" y="4242"/>
                    </a:lnTo>
                    <a:cubicBezTo>
                      <a:pt x="921" y="4110"/>
                      <a:pt x="915" y="4025"/>
                      <a:pt x="915" y="4025"/>
                    </a:cubicBezTo>
                    <a:close/>
                    <a:moveTo>
                      <a:pt x="1544" y="1"/>
                    </a:moveTo>
                    <a:lnTo>
                      <a:pt x="1544" y="12"/>
                    </a:lnTo>
                    <a:cubicBezTo>
                      <a:pt x="1464" y="207"/>
                      <a:pt x="1315" y="630"/>
                      <a:pt x="1407" y="973"/>
                    </a:cubicBezTo>
                    <a:lnTo>
                      <a:pt x="172" y="1281"/>
                    </a:lnTo>
                    <a:lnTo>
                      <a:pt x="24" y="1419"/>
                    </a:lnTo>
                    <a:cubicBezTo>
                      <a:pt x="12" y="1956"/>
                      <a:pt x="1" y="2562"/>
                      <a:pt x="24" y="2973"/>
                    </a:cubicBezTo>
                    <a:lnTo>
                      <a:pt x="24" y="3065"/>
                    </a:lnTo>
                    <a:cubicBezTo>
                      <a:pt x="69" y="3922"/>
                      <a:pt x="915" y="4025"/>
                      <a:pt x="915" y="4025"/>
                    </a:cubicBezTo>
                    <a:cubicBezTo>
                      <a:pt x="1315" y="4014"/>
                      <a:pt x="1704" y="3888"/>
                      <a:pt x="2036" y="3659"/>
                    </a:cubicBezTo>
                    <a:lnTo>
                      <a:pt x="2036" y="3659"/>
                    </a:lnTo>
                    <a:cubicBezTo>
                      <a:pt x="2036" y="3659"/>
                      <a:pt x="1791" y="4245"/>
                      <a:pt x="1014" y="4245"/>
                    </a:cubicBezTo>
                    <a:cubicBezTo>
                      <a:pt x="986" y="4245"/>
                      <a:pt x="957" y="4244"/>
                      <a:pt x="928" y="4242"/>
                    </a:cubicBezTo>
                    <a:lnTo>
                      <a:pt x="928" y="4242"/>
                    </a:lnTo>
                    <a:cubicBezTo>
                      <a:pt x="942" y="4502"/>
                      <a:pt x="965" y="4946"/>
                      <a:pt x="972" y="5294"/>
                    </a:cubicBezTo>
                    <a:cubicBezTo>
                      <a:pt x="1338" y="5397"/>
                      <a:pt x="1716" y="5454"/>
                      <a:pt x="2104" y="5454"/>
                    </a:cubicBezTo>
                    <a:cubicBezTo>
                      <a:pt x="2424" y="5454"/>
                      <a:pt x="2744" y="5408"/>
                      <a:pt x="3053" y="5328"/>
                    </a:cubicBezTo>
                    <a:lnTo>
                      <a:pt x="3167" y="1453"/>
                    </a:lnTo>
                    <a:cubicBezTo>
                      <a:pt x="3167" y="1453"/>
                      <a:pt x="1773" y="1304"/>
                      <a:pt x="1544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4" name="Google Shape;1224;p7"/>
              <p:cNvSpPr/>
              <p:nvPr/>
            </p:nvSpPr>
            <p:spPr>
              <a:xfrm>
                <a:off x="5381667" y="2694647"/>
                <a:ext cx="8127" cy="8093"/>
              </a:xfrm>
              <a:custGeom>
                <a:rect b="b" l="l" r="r" t="t"/>
                <a:pathLst>
                  <a:path extrusionOk="0" h="235" w="236">
                    <a:moveTo>
                      <a:pt x="119" y="1"/>
                    </a:moveTo>
                    <a:cubicBezTo>
                      <a:pt x="61" y="1"/>
                      <a:pt x="1" y="41"/>
                      <a:pt x="7" y="121"/>
                    </a:cubicBezTo>
                    <a:cubicBezTo>
                      <a:pt x="7" y="178"/>
                      <a:pt x="52" y="235"/>
                      <a:pt x="121" y="235"/>
                    </a:cubicBezTo>
                    <a:cubicBezTo>
                      <a:pt x="178" y="235"/>
                      <a:pt x="224" y="178"/>
                      <a:pt x="224" y="121"/>
                    </a:cubicBezTo>
                    <a:cubicBezTo>
                      <a:pt x="235" y="41"/>
                      <a:pt x="178" y="1"/>
                      <a:pt x="11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5" name="Google Shape;1225;p7"/>
              <p:cNvSpPr/>
              <p:nvPr/>
            </p:nvSpPr>
            <p:spPr>
              <a:xfrm>
                <a:off x="5378326" y="2690032"/>
                <a:ext cx="15015" cy="4511"/>
              </a:xfrm>
              <a:custGeom>
                <a:rect b="b" l="l" r="r" t="t"/>
                <a:pathLst>
                  <a:path extrusionOk="0" h="131" w="436">
                    <a:moveTo>
                      <a:pt x="248" y="0"/>
                    </a:moveTo>
                    <a:cubicBezTo>
                      <a:pt x="238" y="0"/>
                      <a:pt x="228" y="1"/>
                      <a:pt x="218" y="3"/>
                    </a:cubicBezTo>
                    <a:cubicBezTo>
                      <a:pt x="149" y="3"/>
                      <a:pt x="92" y="26"/>
                      <a:pt x="46" y="60"/>
                    </a:cubicBezTo>
                    <a:cubicBezTo>
                      <a:pt x="12" y="95"/>
                      <a:pt x="1" y="129"/>
                      <a:pt x="1" y="129"/>
                    </a:cubicBezTo>
                    <a:cubicBezTo>
                      <a:pt x="2" y="130"/>
                      <a:pt x="3" y="130"/>
                      <a:pt x="5" y="130"/>
                    </a:cubicBezTo>
                    <a:cubicBezTo>
                      <a:pt x="26" y="130"/>
                      <a:pt x="112" y="72"/>
                      <a:pt x="218" y="72"/>
                    </a:cubicBezTo>
                    <a:cubicBezTo>
                      <a:pt x="313" y="72"/>
                      <a:pt x="393" y="111"/>
                      <a:pt x="423" y="111"/>
                    </a:cubicBezTo>
                    <a:cubicBezTo>
                      <a:pt x="429" y="111"/>
                      <a:pt x="433" y="110"/>
                      <a:pt x="435" y="106"/>
                    </a:cubicBezTo>
                    <a:cubicBezTo>
                      <a:pt x="435" y="106"/>
                      <a:pt x="424" y="72"/>
                      <a:pt x="389" y="49"/>
                    </a:cubicBezTo>
                    <a:cubicBezTo>
                      <a:pt x="342" y="21"/>
                      <a:pt x="295" y="0"/>
                      <a:pt x="248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6" name="Google Shape;1226;p7"/>
              <p:cNvSpPr/>
              <p:nvPr/>
            </p:nvSpPr>
            <p:spPr>
              <a:xfrm>
                <a:off x="5425197" y="2695645"/>
                <a:ext cx="7094" cy="7404"/>
              </a:xfrm>
              <a:custGeom>
                <a:rect b="b" l="l" r="r" t="t"/>
                <a:pathLst>
                  <a:path extrusionOk="0" h="215" w="206">
                    <a:moveTo>
                      <a:pt x="103" y="0"/>
                    </a:moveTo>
                    <a:cubicBezTo>
                      <a:pt x="52" y="0"/>
                      <a:pt x="0" y="34"/>
                      <a:pt x="0" y="103"/>
                    </a:cubicBezTo>
                    <a:cubicBezTo>
                      <a:pt x="0" y="177"/>
                      <a:pt x="52" y="214"/>
                      <a:pt x="103" y="214"/>
                    </a:cubicBezTo>
                    <a:cubicBezTo>
                      <a:pt x="154" y="214"/>
                      <a:pt x="206" y="177"/>
                      <a:pt x="206" y="103"/>
                    </a:cubicBezTo>
                    <a:cubicBezTo>
                      <a:pt x="206" y="34"/>
                      <a:pt x="154" y="0"/>
                      <a:pt x="103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7" name="Google Shape;1227;p7"/>
              <p:cNvSpPr/>
              <p:nvPr/>
            </p:nvSpPr>
            <p:spPr>
              <a:xfrm>
                <a:off x="5422442" y="2690514"/>
                <a:ext cx="14980" cy="4408"/>
              </a:xfrm>
              <a:custGeom>
                <a:rect b="b" l="l" r="r" t="t"/>
                <a:pathLst>
                  <a:path extrusionOk="0" h="128" w="435">
                    <a:moveTo>
                      <a:pt x="217" y="1"/>
                    </a:moveTo>
                    <a:cubicBezTo>
                      <a:pt x="160" y="1"/>
                      <a:pt x="92" y="23"/>
                      <a:pt x="46" y="69"/>
                    </a:cubicBezTo>
                    <a:cubicBezTo>
                      <a:pt x="11" y="103"/>
                      <a:pt x="0" y="126"/>
                      <a:pt x="11" y="126"/>
                    </a:cubicBezTo>
                    <a:cubicBezTo>
                      <a:pt x="13" y="127"/>
                      <a:pt x="14" y="128"/>
                      <a:pt x="16" y="128"/>
                    </a:cubicBezTo>
                    <a:cubicBezTo>
                      <a:pt x="38" y="128"/>
                      <a:pt x="113" y="79"/>
                      <a:pt x="217" y="69"/>
                    </a:cubicBezTo>
                    <a:cubicBezTo>
                      <a:pt x="321" y="69"/>
                      <a:pt x="406" y="116"/>
                      <a:pt x="429" y="116"/>
                    </a:cubicBezTo>
                    <a:cubicBezTo>
                      <a:pt x="432" y="116"/>
                      <a:pt x="433" y="116"/>
                      <a:pt x="434" y="115"/>
                    </a:cubicBezTo>
                    <a:cubicBezTo>
                      <a:pt x="434" y="115"/>
                      <a:pt x="423" y="81"/>
                      <a:pt x="389" y="46"/>
                    </a:cubicBezTo>
                    <a:cubicBezTo>
                      <a:pt x="343" y="12"/>
                      <a:pt x="274" y="1"/>
                      <a:pt x="21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8" name="Google Shape;1228;p7"/>
              <p:cNvSpPr/>
              <p:nvPr/>
            </p:nvSpPr>
            <p:spPr>
              <a:xfrm>
                <a:off x="5397612" y="2693648"/>
                <a:ext cx="11468" cy="36159"/>
              </a:xfrm>
              <a:custGeom>
                <a:rect b="b" l="l" r="r" t="t"/>
                <a:pathLst>
                  <a:path extrusionOk="0" h="1050" w="333">
                    <a:moveTo>
                      <a:pt x="332" y="1"/>
                    </a:moveTo>
                    <a:cubicBezTo>
                      <a:pt x="241" y="207"/>
                      <a:pt x="161" y="413"/>
                      <a:pt x="104" y="630"/>
                    </a:cubicBezTo>
                    <a:lnTo>
                      <a:pt x="24" y="881"/>
                    </a:lnTo>
                    <a:cubicBezTo>
                      <a:pt x="1" y="916"/>
                      <a:pt x="1" y="961"/>
                      <a:pt x="12" y="1007"/>
                    </a:cubicBezTo>
                    <a:cubicBezTo>
                      <a:pt x="12" y="1018"/>
                      <a:pt x="35" y="1041"/>
                      <a:pt x="58" y="1041"/>
                    </a:cubicBezTo>
                    <a:cubicBezTo>
                      <a:pt x="64" y="1047"/>
                      <a:pt x="72" y="1050"/>
                      <a:pt x="81" y="1050"/>
                    </a:cubicBezTo>
                    <a:cubicBezTo>
                      <a:pt x="89" y="1050"/>
                      <a:pt x="98" y="1047"/>
                      <a:pt x="104" y="1041"/>
                    </a:cubicBezTo>
                    <a:cubicBezTo>
                      <a:pt x="138" y="1047"/>
                      <a:pt x="172" y="1050"/>
                      <a:pt x="205" y="1050"/>
                    </a:cubicBezTo>
                    <a:cubicBezTo>
                      <a:pt x="238" y="1050"/>
                      <a:pt x="269" y="1047"/>
                      <a:pt x="298" y="1041"/>
                    </a:cubicBezTo>
                    <a:cubicBezTo>
                      <a:pt x="241" y="1030"/>
                      <a:pt x="172" y="1018"/>
                      <a:pt x="115" y="1018"/>
                    </a:cubicBezTo>
                    <a:cubicBezTo>
                      <a:pt x="81" y="1018"/>
                      <a:pt x="58" y="1018"/>
                      <a:pt x="47" y="984"/>
                    </a:cubicBezTo>
                    <a:cubicBezTo>
                      <a:pt x="47" y="950"/>
                      <a:pt x="47" y="916"/>
                      <a:pt x="69" y="893"/>
                    </a:cubicBezTo>
                    <a:cubicBezTo>
                      <a:pt x="92" y="813"/>
                      <a:pt x="115" y="733"/>
                      <a:pt x="149" y="641"/>
                    </a:cubicBezTo>
                    <a:cubicBezTo>
                      <a:pt x="229" y="435"/>
                      <a:pt x="287" y="218"/>
                      <a:pt x="33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9" name="Google Shape;1229;p7"/>
              <p:cNvSpPr/>
              <p:nvPr/>
            </p:nvSpPr>
            <p:spPr>
              <a:xfrm>
                <a:off x="5401572" y="2732908"/>
                <a:ext cx="20904" cy="12019"/>
              </a:xfrm>
              <a:custGeom>
                <a:rect b="b" l="l" r="r" t="t"/>
                <a:pathLst>
                  <a:path extrusionOk="0" h="349" w="607">
                    <a:moveTo>
                      <a:pt x="590" y="1"/>
                    </a:moveTo>
                    <a:cubicBezTo>
                      <a:pt x="576" y="1"/>
                      <a:pt x="210" y="210"/>
                      <a:pt x="0" y="210"/>
                    </a:cubicBezTo>
                    <a:cubicBezTo>
                      <a:pt x="65" y="300"/>
                      <a:pt x="165" y="349"/>
                      <a:pt x="267" y="349"/>
                    </a:cubicBezTo>
                    <a:cubicBezTo>
                      <a:pt x="308" y="349"/>
                      <a:pt x="349" y="341"/>
                      <a:pt x="389" y="324"/>
                    </a:cubicBezTo>
                    <a:cubicBezTo>
                      <a:pt x="526" y="290"/>
                      <a:pt x="606" y="153"/>
                      <a:pt x="572" y="16"/>
                    </a:cubicBezTo>
                    <a:cubicBezTo>
                      <a:pt x="586" y="5"/>
                      <a:pt x="592" y="1"/>
                      <a:pt x="59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0" name="Google Shape;1230;p7"/>
              <p:cNvSpPr/>
              <p:nvPr/>
            </p:nvSpPr>
            <p:spPr>
              <a:xfrm>
                <a:off x="5406290" y="2767691"/>
                <a:ext cx="38604" cy="20180"/>
              </a:xfrm>
              <a:custGeom>
                <a:rect b="b" l="l" r="r" t="t"/>
                <a:pathLst>
                  <a:path extrusionOk="0" h="586" w="1121">
                    <a:moveTo>
                      <a:pt x="1121" y="0"/>
                    </a:moveTo>
                    <a:cubicBezTo>
                      <a:pt x="789" y="229"/>
                      <a:pt x="400" y="355"/>
                      <a:pt x="0" y="366"/>
                    </a:cubicBezTo>
                    <a:lnTo>
                      <a:pt x="12" y="583"/>
                    </a:lnTo>
                    <a:cubicBezTo>
                      <a:pt x="41" y="585"/>
                      <a:pt x="70" y="586"/>
                      <a:pt x="99" y="586"/>
                    </a:cubicBezTo>
                    <a:cubicBezTo>
                      <a:pt x="876" y="586"/>
                      <a:pt x="1121" y="0"/>
                      <a:pt x="112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1" name="Google Shape;1231;p7"/>
              <p:cNvSpPr/>
              <p:nvPr/>
            </p:nvSpPr>
            <p:spPr>
              <a:xfrm>
                <a:off x="5366927" y="2602696"/>
                <a:ext cx="163406" cy="222501"/>
              </a:xfrm>
              <a:custGeom>
                <a:rect b="b" l="l" r="r" t="t"/>
                <a:pathLst>
                  <a:path extrusionOk="0" h="6461" w="4745">
                    <a:moveTo>
                      <a:pt x="2027" y="1"/>
                    </a:moveTo>
                    <a:cubicBezTo>
                      <a:pt x="1697" y="1"/>
                      <a:pt x="1237" y="101"/>
                      <a:pt x="652" y="710"/>
                    </a:cubicBezTo>
                    <a:cubicBezTo>
                      <a:pt x="149" y="1179"/>
                      <a:pt x="0" y="1910"/>
                      <a:pt x="252" y="2551"/>
                    </a:cubicBezTo>
                    <a:lnTo>
                      <a:pt x="389" y="2413"/>
                    </a:lnTo>
                    <a:lnTo>
                      <a:pt x="1623" y="2105"/>
                    </a:lnTo>
                    <a:cubicBezTo>
                      <a:pt x="1532" y="1762"/>
                      <a:pt x="1681" y="1339"/>
                      <a:pt x="1772" y="1144"/>
                    </a:cubicBezTo>
                    <a:cubicBezTo>
                      <a:pt x="2001" y="2436"/>
                      <a:pt x="3384" y="2585"/>
                      <a:pt x="3384" y="2585"/>
                    </a:cubicBezTo>
                    <a:lnTo>
                      <a:pt x="3270" y="6460"/>
                    </a:lnTo>
                    <a:cubicBezTo>
                      <a:pt x="3327" y="6449"/>
                      <a:pt x="3373" y="6437"/>
                      <a:pt x="3430" y="6415"/>
                    </a:cubicBezTo>
                    <a:cubicBezTo>
                      <a:pt x="4642" y="5980"/>
                      <a:pt x="4733" y="3499"/>
                      <a:pt x="4733" y="2791"/>
                    </a:cubicBezTo>
                    <a:lnTo>
                      <a:pt x="4744" y="2791"/>
                    </a:lnTo>
                    <a:lnTo>
                      <a:pt x="4744" y="2779"/>
                    </a:lnTo>
                    <a:cubicBezTo>
                      <a:pt x="4744" y="2711"/>
                      <a:pt x="4733" y="2631"/>
                      <a:pt x="4722" y="2539"/>
                    </a:cubicBezTo>
                    <a:cubicBezTo>
                      <a:pt x="4710" y="2425"/>
                      <a:pt x="4699" y="2299"/>
                      <a:pt x="4676" y="2185"/>
                    </a:cubicBezTo>
                    <a:cubicBezTo>
                      <a:pt x="4241" y="378"/>
                      <a:pt x="2698" y="24"/>
                      <a:pt x="2389" y="24"/>
                    </a:cubicBezTo>
                    <a:cubicBezTo>
                      <a:pt x="2294" y="20"/>
                      <a:pt x="2173" y="1"/>
                      <a:pt x="202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2" name="Google Shape;1232;p7"/>
              <p:cNvSpPr/>
              <p:nvPr/>
            </p:nvSpPr>
            <p:spPr>
              <a:xfrm>
                <a:off x="4864159" y="2637754"/>
                <a:ext cx="405915" cy="24451"/>
              </a:xfrm>
              <a:custGeom>
                <a:rect b="b" l="l" r="r" t="t"/>
                <a:pathLst>
                  <a:path extrusionOk="0" h="710" w="11787">
                    <a:moveTo>
                      <a:pt x="11787" y="1"/>
                    </a:moveTo>
                    <a:lnTo>
                      <a:pt x="0" y="58"/>
                    </a:lnTo>
                    <a:lnTo>
                      <a:pt x="12" y="709"/>
                    </a:lnTo>
                    <a:lnTo>
                      <a:pt x="11787" y="652"/>
                    </a:lnTo>
                    <a:lnTo>
                      <a:pt x="11787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3" name="Google Shape;1233;p7"/>
              <p:cNvSpPr/>
              <p:nvPr/>
            </p:nvSpPr>
            <p:spPr>
              <a:xfrm>
                <a:off x="4864537" y="2695232"/>
                <a:ext cx="405949" cy="24451"/>
              </a:xfrm>
              <a:custGeom>
                <a:rect b="b" l="l" r="r" t="t"/>
                <a:pathLst>
                  <a:path extrusionOk="0" h="710" w="11788">
                    <a:moveTo>
                      <a:pt x="11787" y="1"/>
                    </a:moveTo>
                    <a:lnTo>
                      <a:pt x="1" y="58"/>
                    </a:lnTo>
                    <a:lnTo>
                      <a:pt x="1" y="709"/>
                    </a:lnTo>
                    <a:lnTo>
                      <a:pt x="11787" y="652"/>
                    </a:lnTo>
                    <a:lnTo>
                      <a:pt x="11787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4" name="Google Shape;1234;p7"/>
              <p:cNvSpPr/>
              <p:nvPr/>
            </p:nvSpPr>
            <p:spPr>
              <a:xfrm>
                <a:off x="4864951" y="2752331"/>
                <a:ext cx="201218" cy="23245"/>
              </a:xfrm>
              <a:custGeom>
                <a:rect b="b" l="l" r="r" t="t"/>
                <a:pathLst>
                  <a:path extrusionOk="0" h="675" w="5843">
                    <a:moveTo>
                      <a:pt x="5842" y="0"/>
                    </a:moveTo>
                    <a:lnTo>
                      <a:pt x="0" y="23"/>
                    </a:lnTo>
                    <a:lnTo>
                      <a:pt x="0" y="675"/>
                    </a:lnTo>
                    <a:lnTo>
                      <a:pt x="5842" y="641"/>
                    </a:lnTo>
                    <a:lnTo>
                      <a:pt x="5842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35" name="Google Shape;1235;p7"/>
            <p:cNvSpPr/>
            <p:nvPr/>
          </p:nvSpPr>
          <p:spPr>
            <a:xfrm>
              <a:off x="3577913" y="4331855"/>
              <a:ext cx="1997" cy="31132"/>
            </a:xfrm>
            <a:custGeom>
              <a:rect b="b" l="l" r="r" t="t"/>
              <a:pathLst>
                <a:path extrusionOk="0" h="904" w="58">
                  <a:moveTo>
                    <a:pt x="1" y="1"/>
                  </a:moveTo>
                  <a:lnTo>
                    <a:pt x="35" y="904"/>
                  </a:lnTo>
                  <a:lnTo>
                    <a:pt x="58" y="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4327158" y="4449600"/>
              <a:ext cx="96873" cy="69701"/>
            </a:xfrm>
            <a:custGeom>
              <a:rect b="b" l="l" r="r" t="t"/>
              <a:pathLst>
                <a:path extrusionOk="0" h="2024" w="2813">
                  <a:moveTo>
                    <a:pt x="0" y="0"/>
                  </a:moveTo>
                  <a:lnTo>
                    <a:pt x="160" y="2024"/>
                  </a:lnTo>
                  <a:lnTo>
                    <a:pt x="2778" y="2024"/>
                  </a:lnTo>
                  <a:cubicBezTo>
                    <a:pt x="2778" y="1978"/>
                    <a:pt x="2767" y="1932"/>
                    <a:pt x="2767" y="1875"/>
                  </a:cubicBezTo>
                  <a:cubicBezTo>
                    <a:pt x="2732" y="1486"/>
                    <a:pt x="2721" y="1098"/>
                    <a:pt x="2755" y="709"/>
                  </a:cubicBezTo>
                  <a:cubicBezTo>
                    <a:pt x="2755" y="594"/>
                    <a:pt x="2778" y="492"/>
                    <a:pt x="2789" y="389"/>
                  </a:cubicBezTo>
                  <a:cubicBezTo>
                    <a:pt x="2801" y="354"/>
                    <a:pt x="2801" y="320"/>
                    <a:pt x="2812" y="286"/>
                  </a:cubicBezTo>
                  <a:cubicBezTo>
                    <a:pt x="2126" y="217"/>
                    <a:pt x="1520" y="149"/>
                    <a:pt x="1006" y="1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4423207" y="4459829"/>
              <a:ext cx="200805" cy="59095"/>
            </a:xfrm>
            <a:custGeom>
              <a:rect b="b" l="l" r="r" t="t"/>
              <a:pathLst>
                <a:path extrusionOk="0" h="1716" w="5831">
                  <a:moveTo>
                    <a:pt x="35" y="0"/>
                  </a:moveTo>
                  <a:cubicBezTo>
                    <a:pt x="35" y="35"/>
                    <a:pt x="23" y="172"/>
                    <a:pt x="12" y="412"/>
                  </a:cubicBezTo>
                  <a:cubicBezTo>
                    <a:pt x="0" y="801"/>
                    <a:pt x="23" y="1189"/>
                    <a:pt x="69" y="1578"/>
                  </a:cubicBezTo>
                  <a:cubicBezTo>
                    <a:pt x="69" y="1624"/>
                    <a:pt x="80" y="1669"/>
                    <a:pt x="80" y="1715"/>
                  </a:cubicBezTo>
                  <a:lnTo>
                    <a:pt x="5831" y="1681"/>
                  </a:lnTo>
                  <a:cubicBezTo>
                    <a:pt x="5659" y="1132"/>
                    <a:pt x="5545" y="789"/>
                    <a:pt x="5545" y="720"/>
                  </a:cubicBezTo>
                  <a:cubicBezTo>
                    <a:pt x="5545" y="698"/>
                    <a:pt x="5545" y="675"/>
                    <a:pt x="5545" y="652"/>
                  </a:cubicBezTo>
                  <a:lnTo>
                    <a:pt x="5213" y="618"/>
                  </a:lnTo>
                  <a:cubicBezTo>
                    <a:pt x="4310" y="503"/>
                    <a:pt x="3076" y="343"/>
                    <a:pt x="1715" y="183"/>
                  </a:cubicBezTo>
                  <a:cubicBezTo>
                    <a:pt x="1121" y="115"/>
                    <a:pt x="561" y="57"/>
                    <a:pt x="35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4420831" y="4459829"/>
              <a:ext cx="5166" cy="59474"/>
            </a:xfrm>
            <a:custGeom>
              <a:rect b="b" l="l" r="r" t="t"/>
              <a:pathLst>
                <a:path extrusionOk="0" h="1727" w="150">
                  <a:moveTo>
                    <a:pt x="92" y="0"/>
                  </a:moveTo>
                  <a:cubicBezTo>
                    <a:pt x="81" y="35"/>
                    <a:pt x="81" y="69"/>
                    <a:pt x="69" y="103"/>
                  </a:cubicBezTo>
                  <a:cubicBezTo>
                    <a:pt x="58" y="206"/>
                    <a:pt x="35" y="309"/>
                    <a:pt x="35" y="412"/>
                  </a:cubicBezTo>
                  <a:cubicBezTo>
                    <a:pt x="1" y="801"/>
                    <a:pt x="12" y="1189"/>
                    <a:pt x="47" y="1578"/>
                  </a:cubicBezTo>
                  <a:cubicBezTo>
                    <a:pt x="47" y="1624"/>
                    <a:pt x="58" y="1669"/>
                    <a:pt x="58" y="1727"/>
                  </a:cubicBezTo>
                  <a:lnTo>
                    <a:pt x="149" y="1727"/>
                  </a:lnTo>
                  <a:cubicBezTo>
                    <a:pt x="149" y="1681"/>
                    <a:pt x="138" y="1624"/>
                    <a:pt x="138" y="1578"/>
                  </a:cubicBezTo>
                  <a:cubicBezTo>
                    <a:pt x="92" y="1201"/>
                    <a:pt x="69" y="801"/>
                    <a:pt x="81" y="412"/>
                  </a:cubicBezTo>
                  <a:cubicBezTo>
                    <a:pt x="81" y="172"/>
                    <a:pt x="104" y="35"/>
                    <a:pt x="104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4651948" y="4371631"/>
              <a:ext cx="25243" cy="112232"/>
            </a:xfrm>
            <a:custGeom>
              <a:rect b="b" l="l" r="r" t="t"/>
              <a:pathLst>
                <a:path extrusionOk="0" h="3259" w="733">
                  <a:moveTo>
                    <a:pt x="0" y="0"/>
                  </a:moveTo>
                  <a:cubicBezTo>
                    <a:pt x="0" y="686"/>
                    <a:pt x="12" y="1269"/>
                    <a:pt x="23" y="1750"/>
                  </a:cubicBezTo>
                  <a:cubicBezTo>
                    <a:pt x="23" y="2230"/>
                    <a:pt x="35" y="2607"/>
                    <a:pt x="35" y="2870"/>
                  </a:cubicBezTo>
                  <a:lnTo>
                    <a:pt x="35" y="3156"/>
                  </a:lnTo>
                  <a:lnTo>
                    <a:pt x="35" y="3259"/>
                  </a:lnTo>
                  <a:cubicBezTo>
                    <a:pt x="35" y="3259"/>
                    <a:pt x="343" y="1978"/>
                    <a:pt x="732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4526764" y="4368876"/>
              <a:ext cx="126386" cy="115400"/>
            </a:xfrm>
            <a:custGeom>
              <a:rect b="b" l="l" r="r" t="t"/>
              <a:pathLst>
                <a:path extrusionOk="0" h="3351" w="3670">
                  <a:moveTo>
                    <a:pt x="0" y="0"/>
                  </a:moveTo>
                  <a:cubicBezTo>
                    <a:pt x="0" y="526"/>
                    <a:pt x="12" y="1006"/>
                    <a:pt x="12" y="1395"/>
                  </a:cubicBezTo>
                  <a:cubicBezTo>
                    <a:pt x="23" y="1887"/>
                    <a:pt x="23" y="2264"/>
                    <a:pt x="34" y="2527"/>
                  </a:cubicBezTo>
                  <a:lnTo>
                    <a:pt x="34" y="2824"/>
                  </a:lnTo>
                  <a:lnTo>
                    <a:pt x="34" y="2893"/>
                  </a:lnTo>
                  <a:cubicBezTo>
                    <a:pt x="800" y="2984"/>
                    <a:pt x="1498" y="3087"/>
                    <a:pt x="2069" y="3179"/>
                  </a:cubicBezTo>
                  <a:lnTo>
                    <a:pt x="2527" y="3224"/>
                  </a:lnTo>
                  <a:lnTo>
                    <a:pt x="3670" y="3350"/>
                  </a:lnTo>
                  <a:lnTo>
                    <a:pt x="3670" y="3247"/>
                  </a:lnTo>
                  <a:cubicBezTo>
                    <a:pt x="3670" y="3190"/>
                    <a:pt x="3658" y="3076"/>
                    <a:pt x="3658" y="2950"/>
                  </a:cubicBezTo>
                  <a:cubicBezTo>
                    <a:pt x="3647" y="2687"/>
                    <a:pt x="3635" y="2310"/>
                    <a:pt x="3624" y="1830"/>
                  </a:cubicBezTo>
                  <a:cubicBezTo>
                    <a:pt x="3601" y="1349"/>
                    <a:pt x="3590" y="766"/>
                    <a:pt x="3578" y="92"/>
                  </a:cubicBezTo>
                  <a:cubicBezTo>
                    <a:pt x="2584" y="69"/>
                    <a:pt x="1360" y="35"/>
                    <a:pt x="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4306288" y="4362953"/>
              <a:ext cx="221674" cy="105551"/>
            </a:xfrm>
            <a:custGeom>
              <a:rect b="b" l="l" r="r" t="t"/>
              <a:pathLst>
                <a:path extrusionOk="0" h="3065" w="6437">
                  <a:moveTo>
                    <a:pt x="0" y="1"/>
                  </a:moveTo>
                  <a:lnTo>
                    <a:pt x="0" y="1"/>
                  </a:lnTo>
                  <a:cubicBezTo>
                    <a:pt x="240" y="1807"/>
                    <a:pt x="309" y="2459"/>
                    <a:pt x="309" y="2459"/>
                  </a:cubicBezTo>
                  <a:lnTo>
                    <a:pt x="503" y="2482"/>
                  </a:lnTo>
                  <a:lnTo>
                    <a:pt x="560" y="2482"/>
                  </a:lnTo>
                  <a:cubicBezTo>
                    <a:pt x="812" y="2493"/>
                    <a:pt x="1178" y="2516"/>
                    <a:pt x="1623" y="2562"/>
                  </a:cubicBezTo>
                  <a:cubicBezTo>
                    <a:pt x="2527" y="2630"/>
                    <a:pt x="3761" y="2745"/>
                    <a:pt x="5122" y="2905"/>
                  </a:cubicBezTo>
                  <a:cubicBezTo>
                    <a:pt x="5579" y="2950"/>
                    <a:pt x="6013" y="3008"/>
                    <a:pt x="6436" y="3065"/>
                  </a:cubicBezTo>
                  <a:lnTo>
                    <a:pt x="6436" y="2996"/>
                  </a:lnTo>
                  <a:cubicBezTo>
                    <a:pt x="6436" y="2928"/>
                    <a:pt x="6425" y="2825"/>
                    <a:pt x="6414" y="2699"/>
                  </a:cubicBezTo>
                  <a:cubicBezTo>
                    <a:pt x="6414" y="2436"/>
                    <a:pt x="6402" y="2059"/>
                    <a:pt x="6379" y="1567"/>
                  </a:cubicBezTo>
                  <a:cubicBezTo>
                    <a:pt x="6368" y="1178"/>
                    <a:pt x="6356" y="698"/>
                    <a:pt x="6345" y="172"/>
                  </a:cubicBezTo>
                  <a:lnTo>
                    <a:pt x="3110" y="92"/>
                  </a:lnTo>
                  <a:lnTo>
                    <a:pt x="1521" y="47"/>
                  </a:lnTo>
                  <a:cubicBezTo>
                    <a:pt x="1521" y="230"/>
                    <a:pt x="1509" y="413"/>
                    <a:pt x="1509" y="573"/>
                  </a:cubicBezTo>
                  <a:cubicBezTo>
                    <a:pt x="1486" y="1053"/>
                    <a:pt x="1463" y="1430"/>
                    <a:pt x="1452" y="1693"/>
                  </a:cubicBezTo>
                  <a:cubicBezTo>
                    <a:pt x="1452" y="1819"/>
                    <a:pt x="1441" y="1910"/>
                    <a:pt x="1441" y="1979"/>
                  </a:cubicBezTo>
                  <a:cubicBezTo>
                    <a:pt x="1441" y="2013"/>
                    <a:pt x="1429" y="2036"/>
                    <a:pt x="1429" y="2070"/>
                  </a:cubicBezTo>
                  <a:lnTo>
                    <a:pt x="1429" y="1979"/>
                  </a:lnTo>
                  <a:lnTo>
                    <a:pt x="1429" y="1693"/>
                  </a:lnTo>
                  <a:cubicBezTo>
                    <a:pt x="1429" y="1430"/>
                    <a:pt x="1452" y="1053"/>
                    <a:pt x="1463" y="573"/>
                  </a:cubicBezTo>
                  <a:cubicBezTo>
                    <a:pt x="1463" y="413"/>
                    <a:pt x="1475" y="230"/>
                    <a:pt x="1486" y="4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4524767" y="4368876"/>
              <a:ext cx="3203" cy="97286"/>
            </a:xfrm>
            <a:custGeom>
              <a:rect b="b" l="l" r="r" t="t"/>
              <a:pathLst>
                <a:path extrusionOk="0" h="2825" w="93">
                  <a:moveTo>
                    <a:pt x="1" y="0"/>
                  </a:moveTo>
                  <a:cubicBezTo>
                    <a:pt x="12" y="526"/>
                    <a:pt x="24" y="1006"/>
                    <a:pt x="35" y="1395"/>
                  </a:cubicBezTo>
                  <a:cubicBezTo>
                    <a:pt x="47" y="1887"/>
                    <a:pt x="58" y="2264"/>
                    <a:pt x="70" y="2527"/>
                  </a:cubicBezTo>
                  <a:cubicBezTo>
                    <a:pt x="70" y="2653"/>
                    <a:pt x="81" y="2756"/>
                    <a:pt x="81" y="2824"/>
                  </a:cubicBezTo>
                  <a:cubicBezTo>
                    <a:pt x="92" y="2744"/>
                    <a:pt x="92" y="2653"/>
                    <a:pt x="92" y="2527"/>
                  </a:cubicBezTo>
                  <a:cubicBezTo>
                    <a:pt x="92" y="2264"/>
                    <a:pt x="81" y="1887"/>
                    <a:pt x="70" y="1395"/>
                  </a:cubicBezTo>
                  <a:cubicBezTo>
                    <a:pt x="70" y="995"/>
                    <a:pt x="58" y="526"/>
                    <a:pt x="4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4649985" y="4372010"/>
              <a:ext cx="3168" cy="108306"/>
            </a:xfrm>
            <a:custGeom>
              <a:rect b="b" l="l" r="r" t="t"/>
              <a:pathLst>
                <a:path extrusionOk="0" h="3145" w="92">
                  <a:moveTo>
                    <a:pt x="0" y="1"/>
                  </a:moveTo>
                  <a:cubicBezTo>
                    <a:pt x="12" y="675"/>
                    <a:pt x="23" y="1258"/>
                    <a:pt x="46" y="1739"/>
                  </a:cubicBezTo>
                  <a:cubicBezTo>
                    <a:pt x="57" y="2219"/>
                    <a:pt x="69" y="2596"/>
                    <a:pt x="80" y="2859"/>
                  </a:cubicBezTo>
                  <a:cubicBezTo>
                    <a:pt x="80" y="2985"/>
                    <a:pt x="80" y="3088"/>
                    <a:pt x="92" y="3145"/>
                  </a:cubicBezTo>
                  <a:cubicBezTo>
                    <a:pt x="92" y="3088"/>
                    <a:pt x="92" y="2985"/>
                    <a:pt x="92" y="2859"/>
                  </a:cubicBezTo>
                  <a:cubicBezTo>
                    <a:pt x="92" y="2596"/>
                    <a:pt x="80" y="2219"/>
                    <a:pt x="80" y="1739"/>
                  </a:cubicBezTo>
                  <a:cubicBezTo>
                    <a:pt x="69" y="1258"/>
                    <a:pt x="57" y="675"/>
                    <a:pt x="5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4355501" y="4364537"/>
              <a:ext cx="3547" cy="69736"/>
            </a:xfrm>
            <a:custGeom>
              <a:rect b="b" l="l" r="r" t="t"/>
              <a:pathLst>
                <a:path extrusionOk="0" h="2025" w="103">
                  <a:moveTo>
                    <a:pt x="57" y="1"/>
                  </a:moveTo>
                  <a:cubicBezTo>
                    <a:pt x="46" y="184"/>
                    <a:pt x="46" y="367"/>
                    <a:pt x="34" y="527"/>
                  </a:cubicBezTo>
                  <a:cubicBezTo>
                    <a:pt x="23" y="1007"/>
                    <a:pt x="12" y="1384"/>
                    <a:pt x="0" y="1647"/>
                  </a:cubicBezTo>
                  <a:lnTo>
                    <a:pt x="0" y="1933"/>
                  </a:lnTo>
                  <a:lnTo>
                    <a:pt x="0" y="2024"/>
                  </a:lnTo>
                  <a:cubicBezTo>
                    <a:pt x="12" y="1990"/>
                    <a:pt x="12" y="1956"/>
                    <a:pt x="12" y="1933"/>
                  </a:cubicBezTo>
                  <a:cubicBezTo>
                    <a:pt x="12" y="1864"/>
                    <a:pt x="23" y="1761"/>
                    <a:pt x="23" y="1647"/>
                  </a:cubicBezTo>
                  <a:cubicBezTo>
                    <a:pt x="34" y="1384"/>
                    <a:pt x="57" y="1007"/>
                    <a:pt x="80" y="527"/>
                  </a:cubicBezTo>
                  <a:cubicBezTo>
                    <a:pt x="80" y="367"/>
                    <a:pt x="92" y="184"/>
                    <a:pt x="10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4305875" y="4359819"/>
              <a:ext cx="371684" cy="12639"/>
            </a:xfrm>
            <a:custGeom>
              <a:rect b="b" l="l" r="r" t="t"/>
              <a:pathLst>
                <a:path extrusionOk="0" h="367" w="10793">
                  <a:moveTo>
                    <a:pt x="1" y="1"/>
                  </a:moveTo>
                  <a:cubicBezTo>
                    <a:pt x="1" y="35"/>
                    <a:pt x="1" y="69"/>
                    <a:pt x="12" y="92"/>
                  </a:cubicBezTo>
                  <a:lnTo>
                    <a:pt x="1498" y="138"/>
                  </a:lnTo>
                  <a:lnTo>
                    <a:pt x="1533" y="138"/>
                  </a:lnTo>
                  <a:lnTo>
                    <a:pt x="3122" y="183"/>
                  </a:lnTo>
                  <a:lnTo>
                    <a:pt x="6357" y="263"/>
                  </a:lnTo>
                  <a:lnTo>
                    <a:pt x="6414" y="263"/>
                  </a:lnTo>
                  <a:cubicBezTo>
                    <a:pt x="7774" y="298"/>
                    <a:pt x="8998" y="321"/>
                    <a:pt x="9992" y="343"/>
                  </a:cubicBezTo>
                  <a:lnTo>
                    <a:pt x="10049" y="343"/>
                  </a:lnTo>
                  <a:lnTo>
                    <a:pt x="10781" y="366"/>
                  </a:lnTo>
                  <a:cubicBezTo>
                    <a:pt x="10781" y="343"/>
                    <a:pt x="10781" y="321"/>
                    <a:pt x="10793" y="309"/>
                  </a:cubicBezTo>
                  <a:lnTo>
                    <a:pt x="10049" y="275"/>
                  </a:lnTo>
                  <a:lnTo>
                    <a:pt x="9992" y="275"/>
                  </a:lnTo>
                  <a:cubicBezTo>
                    <a:pt x="8998" y="252"/>
                    <a:pt x="7774" y="206"/>
                    <a:pt x="6414" y="172"/>
                  </a:cubicBezTo>
                  <a:lnTo>
                    <a:pt x="6357" y="172"/>
                  </a:lnTo>
                  <a:lnTo>
                    <a:pt x="3122" y="81"/>
                  </a:lnTo>
                  <a:lnTo>
                    <a:pt x="1533" y="46"/>
                  </a:lnTo>
                  <a:lnTo>
                    <a:pt x="149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7"/>
            <p:cNvSpPr/>
            <p:nvPr/>
          </p:nvSpPr>
          <p:spPr>
            <a:xfrm>
              <a:off x="4312177" y="4447327"/>
              <a:ext cx="340174" cy="39706"/>
            </a:xfrm>
            <a:custGeom>
              <a:rect b="b" l="l" r="r" t="t"/>
              <a:pathLst>
                <a:path extrusionOk="0" h="1153" w="9878">
                  <a:moveTo>
                    <a:pt x="52" y="0"/>
                  </a:moveTo>
                  <a:cubicBezTo>
                    <a:pt x="35" y="0"/>
                    <a:pt x="18" y="3"/>
                    <a:pt x="1" y="9"/>
                  </a:cubicBezTo>
                  <a:cubicBezTo>
                    <a:pt x="35" y="9"/>
                    <a:pt x="69" y="20"/>
                    <a:pt x="103" y="20"/>
                  </a:cubicBezTo>
                  <a:lnTo>
                    <a:pt x="389" y="55"/>
                  </a:lnTo>
                  <a:lnTo>
                    <a:pt x="435" y="55"/>
                  </a:lnTo>
                  <a:lnTo>
                    <a:pt x="1441" y="157"/>
                  </a:lnTo>
                  <a:cubicBezTo>
                    <a:pt x="1955" y="226"/>
                    <a:pt x="2561" y="283"/>
                    <a:pt x="3247" y="363"/>
                  </a:cubicBezTo>
                  <a:lnTo>
                    <a:pt x="3259" y="363"/>
                  </a:lnTo>
                  <a:cubicBezTo>
                    <a:pt x="3785" y="420"/>
                    <a:pt x="4356" y="478"/>
                    <a:pt x="4951" y="546"/>
                  </a:cubicBezTo>
                  <a:cubicBezTo>
                    <a:pt x="6311" y="706"/>
                    <a:pt x="7534" y="866"/>
                    <a:pt x="8426" y="981"/>
                  </a:cubicBezTo>
                  <a:lnTo>
                    <a:pt x="8758" y="1015"/>
                  </a:lnTo>
                  <a:lnTo>
                    <a:pt x="9489" y="1118"/>
                  </a:lnTo>
                  <a:lnTo>
                    <a:pt x="9775" y="1152"/>
                  </a:lnTo>
                  <a:lnTo>
                    <a:pt x="9878" y="1152"/>
                  </a:lnTo>
                  <a:cubicBezTo>
                    <a:pt x="9844" y="1129"/>
                    <a:pt x="9809" y="1129"/>
                    <a:pt x="9775" y="1118"/>
                  </a:cubicBezTo>
                  <a:lnTo>
                    <a:pt x="9489" y="1072"/>
                  </a:lnTo>
                  <a:cubicBezTo>
                    <a:pt x="9306" y="1038"/>
                    <a:pt x="9066" y="1003"/>
                    <a:pt x="8758" y="958"/>
                  </a:cubicBezTo>
                  <a:lnTo>
                    <a:pt x="8437" y="901"/>
                  </a:lnTo>
                  <a:lnTo>
                    <a:pt x="8300" y="889"/>
                  </a:lnTo>
                  <a:cubicBezTo>
                    <a:pt x="7729" y="798"/>
                    <a:pt x="7031" y="706"/>
                    <a:pt x="6254" y="603"/>
                  </a:cubicBezTo>
                  <a:cubicBezTo>
                    <a:pt x="5842" y="546"/>
                    <a:pt x="5397" y="489"/>
                    <a:pt x="4951" y="443"/>
                  </a:cubicBezTo>
                  <a:cubicBezTo>
                    <a:pt x="3590" y="283"/>
                    <a:pt x="2344" y="169"/>
                    <a:pt x="1452" y="89"/>
                  </a:cubicBezTo>
                  <a:cubicBezTo>
                    <a:pt x="1007" y="55"/>
                    <a:pt x="641" y="32"/>
                    <a:pt x="389" y="20"/>
                  </a:cubicBezTo>
                  <a:lnTo>
                    <a:pt x="321" y="20"/>
                  </a:lnTo>
                  <a:lnTo>
                    <a:pt x="103" y="9"/>
                  </a:lnTo>
                  <a:cubicBezTo>
                    <a:pt x="86" y="3"/>
                    <a:pt x="69" y="0"/>
                    <a:pt x="5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7" name="Google Shape;1247;p7"/>
          <p:cNvSpPr txBox="1"/>
          <p:nvPr>
            <p:ph idx="2" type="title"/>
          </p:nvPr>
        </p:nvSpPr>
        <p:spPr>
          <a:xfrm>
            <a:off x="4969491" y="1191253"/>
            <a:ext cx="3181800" cy="15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1600"/>
              <a:t>“Me dedico a la venta de abarrotes, constantemente por estar en la avenida soy victima de asaltos, en este año llevo como 2 asaltos, no tuve modo de alertar hasta </a:t>
            </a:r>
            <a:r>
              <a:rPr lang="es-ES" sz="1600"/>
              <a:t>después</a:t>
            </a:r>
            <a:r>
              <a:rPr lang="es-ES" sz="1600"/>
              <a:t> del asalto”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8"/>
          <p:cNvSpPr txBox="1"/>
          <p:nvPr>
            <p:ph type="ctrTitle"/>
          </p:nvPr>
        </p:nvSpPr>
        <p:spPr>
          <a:xfrm>
            <a:off x="4810565" y="2911489"/>
            <a:ext cx="3706139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/>
              <a:t>—SR.FRANCISCO (Vecino SMZ 1)</a:t>
            </a:r>
            <a:endParaRPr/>
          </a:p>
        </p:txBody>
      </p:sp>
      <p:grpSp>
        <p:nvGrpSpPr>
          <p:cNvPr id="1253" name="Google Shape;1253;p8"/>
          <p:cNvGrpSpPr/>
          <p:nvPr/>
        </p:nvGrpSpPr>
        <p:grpSpPr>
          <a:xfrm flipH="1">
            <a:off x="529157" y="1083993"/>
            <a:ext cx="3628160" cy="3658206"/>
            <a:chOff x="3113750" y="2073100"/>
            <a:chExt cx="2499249" cy="2530405"/>
          </a:xfrm>
        </p:grpSpPr>
        <p:grpSp>
          <p:nvGrpSpPr>
            <p:cNvPr id="1254" name="Google Shape;1254;p8"/>
            <p:cNvGrpSpPr/>
            <p:nvPr/>
          </p:nvGrpSpPr>
          <p:grpSpPr>
            <a:xfrm>
              <a:off x="3113750" y="2073100"/>
              <a:ext cx="2499249" cy="2530405"/>
              <a:chOff x="3113750" y="2073100"/>
              <a:chExt cx="2499249" cy="2530405"/>
            </a:xfrm>
          </p:grpSpPr>
          <p:sp>
            <p:nvSpPr>
              <p:cNvPr id="1255" name="Google Shape;1255;p8"/>
              <p:cNvSpPr/>
              <p:nvPr/>
            </p:nvSpPr>
            <p:spPr>
              <a:xfrm>
                <a:off x="3689735" y="2073100"/>
                <a:ext cx="314587" cy="263103"/>
              </a:xfrm>
              <a:custGeom>
                <a:rect b="b" l="l" r="r" t="t"/>
                <a:pathLst>
                  <a:path extrusionOk="0" h="7640" w="9135">
                    <a:moveTo>
                      <a:pt x="1927" y="1"/>
                    </a:moveTo>
                    <a:cubicBezTo>
                      <a:pt x="1401" y="1"/>
                      <a:pt x="885" y="206"/>
                      <a:pt x="526" y="643"/>
                    </a:cubicBezTo>
                    <a:cubicBezTo>
                      <a:pt x="138" y="1123"/>
                      <a:pt x="0" y="1809"/>
                      <a:pt x="58" y="2461"/>
                    </a:cubicBezTo>
                    <a:cubicBezTo>
                      <a:pt x="115" y="3101"/>
                      <a:pt x="263" y="3776"/>
                      <a:pt x="629" y="4267"/>
                    </a:cubicBezTo>
                    <a:cubicBezTo>
                      <a:pt x="1944" y="6016"/>
                      <a:pt x="2698" y="6348"/>
                      <a:pt x="4425" y="7640"/>
                    </a:cubicBezTo>
                    <a:cubicBezTo>
                      <a:pt x="6254" y="6508"/>
                      <a:pt x="6837" y="6233"/>
                      <a:pt x="8300" y="4599"/>
                    </a:cubicBezTo>
                    <a:cubicBezTo>
                      <a:pt x="8700" y="4141"/>
                      <a:pt x="8917" y="3490"/>
                      <a:pt x="9020" y="2850"/>
                    </a:cubicBezTo>
                    <a:cubicBezTo>
                      <a:pt x="9135" y="2221"/>
                      <a:pt x="9066" y="1523"/>
                      <a:pt x="8723" y="1009"/>
                    </a:cubicBezTo>
                    <a:cubicBezTo>
                      <a:pt x="8378" y="488"/>
                      <a:pt x="7809" y="239"/>
                      <a:pt x="7223" y="239"/>
                    </a:cubicBezTo>
                    <a:cubicBezTo>
                      <a:pt x="6820" y="239"/>
                      <a:pt x="6409" y="357"/>
                      <a:pt x="6059" y="586"/>
                    </a:cubicBezTo>
                    <a:cubicBezTo>
                      <a:pt x="5214" y="1146"/>
                      <a:pt x="4802" y="1832"/>
                      <a:pt x="4585" y="2918"/>
                    </a:cubicBezTo>
                    <a:cubicBezTo>
                      <a:pt x="4459" y="1821"/>
                      <a:pt x="4036" y="1089"/>
                      <a:pt x="3236" y="460"/>
                    </a:cubicBezTo>
                    <a:cubicBezTo>
                      <a:pt x="2861" y="160"/>
                      <a:pt x="2390" y="1"/>
                      <a:pt x="19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6" name="Google Shape;1256;p8"/>
              <p:cNvSpPr/>
              <p:nvPr/>
            </p:nvSpPr>
            <p:spPr>
              <a:xfrm>
                <a:off x="3218856" y="2285310"/>
                <a:ext cx="144534" cy="157586"/>
              </a:xfrm>
              <a:custGeom>
                <a:rect b="b" l="l" r="r" t="t"/>
                <a:pathLst>
                  <a:path extrusionOk="0" h="4576" w="4197">
                    <a:moveTo>
                      <a:pt x="1251" y="1"/>
                    </a:moveTo>
                    <a:cubicBezTo>
                      <a:pt x="1115" y="1"/>
                      <a:pt x="978" y="27"/>
                      <a:pt x="847" y="83"/>
                    </a:cubicBezTo>
                    <a:cubicBezTo>
                      <a:pt x="298" y="323"/>
                      <a:pt x="69" y="975"/>
                      <a:pt x="344" y="1500"/>
                    </a:cubicBezTo>
                    <a:cubicBezTo>
                      <a:pt x="515" y="1912"/>
                      <a:pt x="915" y="2175"/>
                      <a:pt x="1350" y="2175"/>
                    </a:cubicBezTo>
                    <a:cubicBezTo>
                      <a:pt x="1" y="3032"/>
                      <a:pt x="767" y="4576"/>
                      <a:pt x="767" y="4576"/>
                    </a:cubicBezTo>
                    <a:lnTo>
                      <a:pt x="4196" y="3078"/>
                    </a:lnTo>
                    <a:cubicBezTo>
                      <a:pt x="4196" y="3078"/>
                      <a:pt x="3701" y="1799"/>
                      <a:pt x="2519" y="1799"/>
                    </a:cubicBezTo>
                    <a:cubicBezTo>
                      <a:pt x="2369" y="1799"/>
                      <a:pt x="2208" y="1820"/>
                      <a:pt x="2036" y="1866"/>
                    </a:cubicBezTo>
                    <a:cubicBezTo>
                      <a:pt x="2333" y="1546"/>
                      <a:pt x="2401" y="1078"/>
                      <a:pt x="2230" y="677"/>
                    </a:cubicBezTo>
                    <a:cubicBezTo>
                      <a:pt x="2074" y="254"/>
                      <a:pt x="1671" y="1"/>
                      <a:pt x="12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7" name="Google Shape;1257;p8"/>
              <p:cNvSpPr/>
              <p:nvPr/>
            </p:nvSpPr>
            <p:spPr>
              <a:xfrm>
                <a:off x="5197214" y="3101951"/>
                <a:ext cx="281148" cy="303153"/>
              </a:xfrm>
              <a:custGeom>
                <a:rect b="b" l="l" r="r" t="t"/>
                <a:pathLst>
                  <a:path extrusionOk="0" h="8803" w="8164">
                    <a:moveTo>
                      <a:pt x="5257" y="0"/>
                    </a:moveTo>
                    <a:cubicBezTo>
                      <a:pt x="4371" y="0"/>
                      <a:pt x="3535" y="625"/>
                      <a:pt x="3259" y="1566"/>
                    </a:cubicBezTo>
                    <a:cubicBezTo>
                      <a:pt x="2996" y="2389"/>
                      <a:pt x="3259" y="3292"/>
                      <a:pt x="3922" y="3853"/>
                    </a:cubicBezTo>
                    <a:cubicBezTo>
                      <a:pt x="3734" y="3827"/>
                      <a:pt x="3554" y="3815"/>
                      <a:pt x="3382" y="3815"/>
                    </a:cubicBezTo>
                    <a:cubicBezTo>
                      <a:pt x="717" y="3815"/>
                      <a:pt x="1" y="6711"/>
                      <a:pt x="1" y="6711"/>
                    </a:cubicBezTo>
                    <a:lnTo>
                      <a:pt x="7043" y="8803"/>
                    </a:lnTo>
                    <a:cubicBezTo>
                      <a:pt x="7043" y="8803"/>
                      <a:pt x="8163" y="5579"/>
                      <a:pt x="5340" y="4276"/>
                    </a:cubicBezTo>
                    <a:cubicBezTo>
                      <a:pt x="6186" y="4161"/>
                      <a:pt x="6894" y="3544"/>
                      <a:pt x="7123" y="2721"/>
                    </a:cubicBezTo>
                    <a:cubicBezTo>
                      <a:pt x="7466" y="1578"/>
                      <a:pt x="6872" y="400"/>
                      <a:pt x="5797" y="80"/>
                    </a:cubicBezTo>
                    <a:cubicBezTo>
                      <a:pt x="5618" y="26"/>
                      <a:pt x="5436" y="0"/>
                      <a:pt x="52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8" name="Google Shape;1258;p8"/>
              <p:cNvSpPr/>
              <p:nvPr/>
            </p:nvSpPr>
            <p:spPr>
              <a:xfrm>
                <a:off x="3414158" y="4015709"/>
                <a:ext cx="1045660" cy="494522"/>
              </a:xfrm>
              <a:custGeom>
                <a:rect b="b" l="l" r="r" t="t"/>
                <a:pathLst>
                  <a:path extrusionOk="0" h="14360" w="30364">
                    <a:moveTo>
                      <a:pt x="29038" y="1"/>
                    </a:moveTo>
                    <a:lnTo>
                      <a:pt x="1292" y="47"/>
                    </a:lnTo>
                    <a:cubicBezTo>
                      <a:pt x="572" y="47"/>
                      <a:pt x="0" y="630"/>
                      <a:pt x="0" y="1338"/>
                    </a:cubicBezTo>
                    <a:lnTo>
                      <a:pt x="11" y="9878"/>
                    </a:lnTo>
                    <a:cubicBezTo>
                      <a:pt x="11" y="10580"/>
                      <a:pt x="583" y="11159"/>
                      <a:pt x="1283" y="11159"/>
                    </a:cubicBezTo>
                    <a:cubicBezTo>
                      <a:pt x="1290" y="11159"/>
                      <a:pt x="1296" y="11159"/>
                      <a:pt x="1303" y="11159"/>
                    </a:cubicBezTo>
                    <a:lnTo>
                      <a:pt x="25425" y="11124"/>
                    </a:lnTo>
                    <a:lnTo>
                      <a:pt x="28626" y="14360"/>
                    </a:lnTo>
                    <a:lnTo>
                      <a:pt x="28626" y="11124"/>
                    </a:lnTo>
                    <a:lnTo>
                      <a:pt x="29072" y="11124"/>
                    </a:lnTo>
                    <a:cubicBezTo>
                      <a:pt x="29781" y="11124"/>
                      <a:pt x="30364" y="10541"/>
                      <a:pt x="30352" y="9832"/>
                    </a:cubicBezTo>
                    <a:lnTo>
                      <a:pt x="30341" y="1293"/>
                    </a:lnTo>
                    <a:cubicBezTo>
                      <a:pt x="30329" y="584"/>
                      <a:pt x="29746" y="1"/>
                      <a:pt x="290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9" name="Google Shape;1259;p8"/>
              <p:cNvSpPr/>
              <p:nvPr/>
            </p:nvSpPr>
            <p:spPr>
              <a:xfrm>
                <a:off x="3446805" y="4048391"/>
                <a:ext cx="343755" cy="313037"/>
              </a:xfrm>
              <a:custGeom>
                <a:rect b="b" l="l" r="r" t="t"/>
                <a:pathLst>
                  <a:path extrusionOk="0" h="9090" w="9982">
                    <a:moveTo>
                      <a:pt x="5031" y="1"/>
                    </a:moveTo>
                    <a:cubicBezTo>
                      <a:pt x="2996" y="1"/>
                      <a:pt x="1201" y="1327"/>
                      <a:pt x="607" y="3270"/>
                    </a:cubicBezTo>
                    <a:cubicBezTo>
                      <a:pt x="1" y="5202"/>
                      <a:pt x="733" y="7317"/>
                      <a:pt x="2402" y="8472"/>
                    </a:cubicBezTo>
                    <a:cubicBezTo>
                      <a:pt x="2173" y="7192"/>
                      <a:pt x="2047" y="5900"/>
                      <a:pt x="2036" y="4596"/>
                    </a:cubicBezTo>
                    <a:lnTo>
                      <a:pt x="2013" y="4596"/>
                    </a:lnTo>
                    <a:cubicBezTo>
                      <a:pt x="2024" y="4516"/>
                      <a:pt x="2036" y="4402"/>
                      <a:pt x="2047" y="4288"/>
                    </a:cubicBezTo>
                    <a:cubicBezTo>
                      <a:pt x="2059" y="4139"/>
                      <a:pt x="2070" y="4002"/>
                      <a:pt x="2104" y="3853"/>
                    </a:cubicBezTo>
                    <a:cubicBezTo>
                      <a:pt x="2630" y="1613"/>
                      <a:pt x="4528" y="1167"/>
                      <a:pt x="4917" y="1155"/>
                    </a:cubicBezTo>
                    <a:cubicBezTo>
                      <a:pt x="5044" y="1152"/>
                      <a:pt x="5202" y="1125"/>
                      <a:pt x="5392" y="1125"/>
                    </a:cubicBezTo>
                    <a:cubicBezTo>
                      <a:pt x="5801" y="1125"/>
                      <a:pt x="6359" y="1248"/>
                      <a:pt x="7077" y="1990"/>
                    </a:cubicBezTo>
                    <a:cubicBezTo>
                      <a:pt x="7695" y="2573"/>
                      <a:pt x="7889" y="3476"/>
                      <a:pt x="7592" y="4265"/>
                    </a:cubicBezTo>
                    <a:cubicBezTo>
                      <a:pt x="7603" y="4985"/>
                      <a:pt x="7626" y="5808"/>
                      <a:pt x="7603" y="6311"/>
                    </a:cubicBezTo>
                    <a:cubicBezTo>
                      <a:pt x="7557" y="7374"/>
                      <a:pt x="6506" y="7512"/>
                      <a:pt x="6506" y="7512"/>
                    </a:cubicBezTo>
                    <a:cubicBezTo>
                      <a:pt x="6506" y="7512"/>
                      <a:pt x="6460" y="8438"/>
                      <a:pt x="6437" y="9089"/>
                    </a:cubicBezTo>
                    <a:cubicBezTo>
                      <a:pt x="8621" y="8392"/>
                      <a:pt x="9981" y="6208"/>
                      <a:pt x="9627" y="3945"/>
                    </a:cubicBezTo>
                    <a:cubicBezTo>
                      <a:pt x="9284" y="1681"/>
                      <a:pt x="7329" y="12"/>
                      <a:pt x="5031" y="12"/>
                    </a:cubicBezTo>
                    <a:lnTo>
                      <a:pt x="503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0" name="Google Shape;1260;p8"/>
              <p:cNvSpPr/>
              <p:nvPr/>
            </p:nvSpPr>
            <p:spPr>
              <a:xfrm>
                <a:off x="3573987" y="4135796"/>
                <a:ext cx="135064" cy="232660"/>
              </a:xfrm>
              <a:custGeom>
                <a:rect b="b" l="l" r="r" t="t"/>
                <a:pathLst>
                  <a:path extrusionOk="0" h="6756" w="3922">
                    <a:moveTo>
                      <a:pt x="3533" y="1715"/>
                    </a:moveTo>
                    <a:cubicBezTo>
                      <a:pt x="3602" y="1715"/>
                      <a:pt x="3682" y="1750"/>
                      <a:pt x="3739" y="1795"/>
                    </a:cubicBezTo>
                    <a:cubicBezTo>
                      <a:pt x="3784" y="1841"/>
                      <a:pt x="3796" y="1876"/>
                      <a:pt x="3784" y="1876"/>
                    </a:cubicBezTo>
                    <a:cubicBezTo>
                      <a:pt x="3784" y="1876"/>
                      <a:pt x="3784" y="1877"/>
                      <a:pt x="3783" y="1877"/>
                    </a:cubicBezTo>
                    <a:cubicBezTo>
                      <a:pt x="3769" y="1877"/>
                      <a:pt x="3661" y="1807"/>
                      <a:pt x="3533" y="1807"/>
                    </a:cubicBezTo>
                    <a:cubicBezTo>
                      <a:pt x="3523" y="1806"/>
                      <a:pt x="3513" y="1806"/>
                      <a:pt x="3504" y="1806"/>
                    </a:cubicBezTo>
                    <a:cubicBezTo>
                      <a:pt x="3389" y="1806"/>
                      <a:pt x="3305" y="1857"/>
                      <a:pt x="3271" y="1857"/>
                    </a:cubicBezTo>
                    <a:cubicBezTo>
                      <a:pt x="3266" y="1857"/>
                      <a:pt x="3261" y="1856"/>
                      <a:pt x="3259" y="1853"/>
                    </a:cubicBezTo>
                    <a:cubicBezTo>
                      <a:pt x="3247" y="1830"/>
                      <a:pt x="3270" y="1818"/>
                      <a:pt x="3316" y="1784"/>
                    </a:cubicBezTo>
                    <a:cubicBezTo>
                      <a:pt x="3384" y="1738"/>
                      <a:pt x="3453" y="1715"/>
                      <a:pt x="3533" y="1715"/>
                    </a:cubicBezTo>
                    <a:close/>
                    <a:moveTo>
                      <a:pt x="1903" y="1747"/>
                    </a:moveTo>
                    <a:cubicBezTo>
                      <a:pt x="1916" y="1747"/>
                      <a:pt x="1930" y="1748"/>
                      <a:pt x="1944" y="1750"/>
                    </a:cubicBezTo>
                    <a:cubicBezTo>
                      <a:pt x="2012" y="1750"/>
                      <a:pt x="2081" y="1784"/>
                      <a:pt x="2150" y="1830"/>
                    </a:cubicBezTo>
                    <a:cubicBezTo>
                      <a:pt x="2184" y="1864"/>
                      <a:pt x="2207" y="1898"/>
                      <a:pt x="2195" y="1910"/>
                    </a:cubicBezTo>
                    <a:cubicBezTo>
                      <a:pt x="2184" y="1910"/>
                      <a:pt x="2081" y="1841"/>
                      <a:pt x="1932" y="1841"/>
                    </a:cubicBezTo>
                    <a:cubicBezTo>
                      <a:pt x="1923" y="1840"/>
                      <a:pt x="1914" y="1840"/>
                      <a:pt x="1905" y="1840"/>
                    </a:cubicBezTo>
                    <a:cubicBezTo>
                      <a:pt x="1797" y="1840"/>
                      <a:pt x="1708" y="1891"/>
                      <a:pt x="1679" y="1891"/>
                    </a:cubicBezTo>
                    <a:cubicBezTo>
                      <a:pt x="1674" y="1891"/>
                      <a:pt x="1671" y="1890"/>
                      <a:pt x="1670" y="1887"/>
                    </a:cubicBezTo>
                    <a:cubicBezTo>
                      <a:pt x="1658" y="1864"/>
                      <a:pt x="1681" y="1841"/>
                      <a:pt x="1727" y="1807"/>
                    </a:cubicBezTo>
                    <a:cubicBezTo>
                      <a:pt x="1774" y="1769"/>
                      <a:pt x="1837" y="1747"/>
                      <a:pt x="1903" y="1747"/>
                    </a:cubicBezTo>
                    <a:close/>
                    <a:moveTo>
                      <a:pt x="3518" y="1883"/>
                    </a:moveTo>
                    <a:cubicBezTo>
                      <a:pt x="3589" y="1883"/>
                      <a:pt x="3659" y="1941"/>
                      <a:pt x="3659" y="2024"/>
                    </a:cubicBezTo>
                    <a:cubicBezTo>
                      <a:pt x="3670" y="2104"/>
                      <a:pt x="3602" y="2161"/>
                      <a:pt x="3533" y="2173"/>
                    </a:cubicBezTo>
                    <a:cubicBezTo>
                      <a:pt x="3528" y="2173"/>
                      <a:pt x="3524" y="2173"/>
                      <a:pt x="3519" y="2173"/>
                    </a:cubicBezTo>
                    <a:cubicBezTo>
                      <a:pt x="3391" y="2173"/>
                      <a:pt x="3330" y="2021"/>
                      <a:pt x="3419" y="1933"/>
                    </a:cubicBezTo>
                    <a:cubicBezTo>
                      <a:pt x="3446" y="1898"/>
                      <a:pt x="3482" y="1883"/>
                      <a:pt x="3518" y="1883"/>
                    </a:cubicBezTo>
                    <a:close/>
                    <a:moveTo>
                      <a:pt x="1970" y="1911"/>
                    </a:moveTo>
                    <a:cubicBezTo>
                      <a:pt x="2044" y="1911"/>
                      <a:pt x="2115" y="1967"/>
                      <a:pt x="2115" y="2058"/>
                    </a:cubicBezTo>
                    <a:cubicBezTo>
                      <a:pt x="2115" y="2127"/>
                      <a:pt x="2058" y="2196"/>
                      <a:pt x="1990" y="2196"/>
                    </a:cubicBezTo>
                    <a:cubicBezTo>
                      <a:pt x="1985" y="2196"/>
                      <a:pt x="1980" y="2196"/>
                      <a:pt x="1975" y="2196"/>
                    </a:cubicBezTo>
                    <a:cubicBezTo>
                      <a:pt x="1848" y="2196"/>
                      <a:pt x="1787" y="2055"/>
                      <a:pt x="1864" y="1956"/>
                    </a:cubicBezTo>
                    <a:cubicBezTo>
                      <a:pt x="1894" y="1925"/>
                      <a:pt x="1932" y="1911"/>
                      <a:pt x="1970" y="1911"/>
                    </a:cubicBezTo>
                    <a:close/>
                    <a:moveTo>
                      <a:pt x="2687" y="1853"/>
                    </a:moveTo>
                    <a:lnTo>
                      <a:pt x="2687" y="1853"/>
                    </a:lnTo>
                    <a:cubicBezTo>
                      <a:pt x="2801" y="2104"/>
                      <a:pt x="2904" y="2367"/>
                      <a:pt x="2984" y="2630"/>
                    </a:cubicBezTo>
                    <a:lnTo>
                      <a:pt x="3076" y="2939"/>
                    </a:lnTo>
                    <a:cubicBezTo>
                      <a:pt x="3099" y="2984"/>
                      <a:pt x="3110" y="3042"/>
                      <a:pt x="3099" y="3087"/>
                    </a:cubicBezTo>
                    <a:cubicBezTo>
                      <a:pt x="3087" y="3122"/>
                      <a:pt x="3064" y="3133"/>
                      <a:pt x="3041" y="3144"/>
                    </a:cubicBezTo>
                    <a:cubicBezTo>
                      <a:pt x="3019" y="3144"/>
                      <a:pt x="2996" y="3156"/>
                      <a:pt x="2973" y="3156"/>
                    </a:cubicBezTo>
                    <a:cubicBezTo>
                      <a:pt x="2893" y="3156"/>
                      <a:pt x="2813" y="3156"/>
                      <a:pt x="2733" y="3144"/>
                    </a:cubicBezTo>
                    <a:cubicBezTo>
                      <a:pt x="2813" y="3122"/>
                      <a:pt x="2893" y="3110"/>
                      <a:pt x="2973" y="3110"/>
                    </a:cubicBezTo>
                    <a:cubicBezTo>
                      <a:pt x="3007" y="3110"/>
                      <a:pt x="3041" y="3099"/>
                      <a:pt x="3053" y="3076"/>
                    </a:cubicBezTo>
                    <a:cubicBezTo>
                      <a:pt x="3053" y="3030"/>
                      <a:pt x="3041" y="2996"/>
                      <a:pt x="3030" y="2950"/>
                    </a:cubicBezTo>
                    <a:cubicBezTo>
                      <a:pt x="2996" y="2859"/>
                      <a:pt x="2961" y="2756"/>
                      <a:pt x="2916" y="2653"/>
                    </a:cubicBezTo>
                    <a:cubicBezTo>
                      <a:pt x="2824" y="2390"/>
                      <a:pt x="2744" y="2127"/>
                      <a:pt x="2687" y="1853"/>
                    </a:cubicBezTo>
                    <a:close/>
                    <a:moveTo>
                      <a:pt x="2264" y="3283"/>
                    </a:moveTo>
                    <a:cubicBezTo>
                      <a:pt x="2360" y="3337"/>
                      <a:pt x="2726" y="3522"/>
                      <a:pt x="2947" y="3522"/>
                    </a:cubicBezTo>
                    <a:cubicBezTo>
                      <a:pt x="2952" y="3522"/>
                      <a:pt x="2957" y="3522"/>
                      <a:pt x="2961" y="3522"/>
                    </a:cubicBezTo>
                    <a:lnTo>
                      <a:pt x="2961" y="3522"/>
                    </a:lnTo>
                    <a:cubicBezTo>
                      <a:pt x="2887" y="3637"/>
                      <a:pt x="2766" y="3699"/>
                      <a:pt x="2639" y="3699"/>
                    </a:cubicBezTo>
                    <a:cubicBezTo>
                      <a:pt x="2590" y="3699"/>
                      <a:pt x="2541" y="3690"/>
                      <a:pt x="2493" y="3670"/>
                    </a:cubicBezTo>
                    <a:cubicBezTo>
                      <a:pt x="2322" y="3625"/>
                      <a:pt x="2219" y="3454"/>
                      <a:pt x="2264" y="3283"/>
                    </a:cubicBezTo>
                    <a:close/>
                    <a:moveTo>
                      <a:pt x="1990" y="1"/>
                    </a:moveTo>
                    <a:cubicBezTo>
                      <a:pt x="1715" y="1601"/>
                      <a:pt x="0" y="1807"/>
                      <a:pt x="0" y="1807"/>
                    </a:cubicBezTo>
                    <a:lnTo>
                      <a:pt x="115" y="5705"/>
                    </a:lnTo>
                    <a:lnTo>
                      <a:pt x="172" y="6608"/>
                    </a:lnTo>
                    <a:cubicBezTo>
                      <a:pt x="555" y="6707"/>
                      <a:pt x="947" y="6756"/>
                      <a:pt x="1339" y="6756"/>
                    </a:cubicBezTo>
                    <a:cubicBezTo>
                      <a:pt x="1813" y="6756"/>
                      <a:pt x="2287" y="6684"/>
                      <a:pt x="2744" y="6540"/>
                    </a:cubicBezTo>
                    <a:cubicBezTo>
                      <a:pt x="2756" y="5900"/>
                      <a:pt x="2813" y="4974"/>
                      <a:pt x="2813" y="4974"/>
                    </a:cubicBezTo>
                    <a:lnTo>
                      <a:pt x="2813" y="4974"/>
                    </a:lnTo>
                    <a:lnTo>
                      <a:pt x="2790" y="5237"/>
                    </a:lnTo>
                    <a:cubicBezTo>
                      <a:pt x="2753" y="5239"/>
                      <a:pt x="2717" y="5240"/>
                      <a:pt x="2682" y="5240"/>
                    </a:cubicBezTo>
                    <a:cubicBezTo>
                      <a:pt x="1727" y="5240"/>
                      <a:pt x="1418" y="4516"/>
                      <a:pt x="1418" y="4516"/>
                    </a:cubicBezTo>
                    <a:lnTo>
                      <a:pt x="1418" y="4516"/>
                    </a:lnTo>
                    <a:cubicBezTo>
                      <a:pt x="1830" y="4802"/>
                      <a:pt x="2310" y="4962"/>
                      <a:pt x="2813" y="4974"/>
                    </a:cubicBezTo>
                    <a:cubicBezTo>
                      <a:pt x="2813" y="4974"/>
                      <a:pt x="3864" y="4836"/>
                      <a:pt x="3899" y="3762"/>
                    </a:cubicBezTo>
                    <a:cubicBezTo>
                      <a:pt x="3922" y="3259"/>
                      <a:pt x="3910" y="2447"/>
                      <a:pt x="3887" y="1727"/>
                    </a:cubicBezTo>
                    <a:lnTo>
                      <a:pt x="3716" y="1567"/>
                    </a:lnTo>
                    <a:lnTo>
                      <a:pt x="2184" y="1190"/>
                    </a:lnTo>
                    <a:cubicBezTo>
                      <a:pt x="2298" y="767"/>
                      <a:pt x="2115" y="252"/>
                      <a:pt x="2001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1" name="Google Shape;1261;p8"/>
              <p:cNvSpPr/>
              <p:nvPr/>
            </p:nvSpPr>
            <p:spPr>
              <a:xfrm>
                <a:off x="3688667" y="4201126"/>
                <a:ext cx="11605" cy="9780"/>
              </a:xfrm>
              <a:custGeom>
                <a:rect b="b" l="l" r="r" t="t"/>
                <a:pathLst>
                  <a:path extrusionOk="0" h="284" w="337">
                    <a:moveTo>
                      <a:pt x="179" y="1"/>
                    </a:moveTo>
                    <a:cubicBezTo>
                      <a:pt x="61" y="1"/>
                      <a:pt x="0" y="153"/>
                      <a:pt x="89" y="241"/>
                    </a:cubicBezTo>
                    <a:cubicBezTo>
                      <a:pt x="117" y="270"/>
                      <a:pt x="153" y="283"/>
                      <a:pt x="188" y="283"/>
                    </a:cubicBezTo>
                    <a:cubicBezTo>
                      <a:pt x="264" y="283"/>
                      <a:pt x="337" y="221"/>
                      <a:pt x="329" y="127"/>
                    </a:cubicBezTo>
                    <a:cubicBezTo>
                      <a:pt x="329" y="59"/>
                      <a:pt x="272" y="1"/>
                      <a:pt x="192" y="1"/>
                    </a:cubicBezTo>
                    <a:cubicBezTo>
                      <a:pt x="187" y="1"/>
                      <a:pt x="183" y="1"/>
                      <a:pt x="179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2" name="Google Shape;1262;p8"/>
              <p:cNvSpPr/>
              <p:nvPr/>
            </p:nvSpPr>
            <p:spPr>
              <a:xfrm>
                <a:off x="3686188" y="4194858"/>
                <a:ext cx="18941" cy="5682"/>
              </a:xfrm>
              <a:custGeom>
                <a:rect b="b" l="l" r="r" t="t"/>
                <a:pathLst>
                  <a:path extrusionOk="0" h="165" w="550">
                    <a:moveTo>
                      <a:pt x="275" y="0"/>
                    </a:moveTo>
                    <a:cubicBezTo>
                      <a:pt x="195" y="0"/>
                      <a:pt x="126" y="23"/>
                      <a:pt x="58" y="69"/>
                    </a:cubicBezTo>
                    <a:cubicBezTo>
                      <a:pt x="12" y="103"/>
                      <a:pt x="1" y="126"/>
                      <a:pt x="1" y="138"/>
                    </a:cubicBezTo>
                    <a:cubicBezTo>
                      <a:pt x="1" y="139"/>
                      <a:pt x="3" y="139"/>
                      <a:pt x="5" y="139"/>
                    </a:cubicBezTo>
                    <a:cubicBezTo>
                      <a:pt x="28" y="139"/>
                      <a:pt x="120" y="91"/>
                      <a:pt x="241" y="91"/>
                    </a:cubicBezTo>
                    <a:cubicBezTo>
                      <a:pt x="252" y="91"/>
                      <a:pt x="263" y="91"/>
                      <a:pt x="275" y="92"/>
                    </a:cubicBezTo>
                    <a:cubicBezTo>
                      <a:pt x="397" y="92"/>
                      <a:pt x="492" y="164"/>
                      <a:pt x="519" y="164"/>
                    </a:cubicBezTo>
                    <a:cubicBezTo>
                      <a:pt x="523" y="164"/>
                      <a:pt x="525" y="163"/>
                      <a:pt x="526" y="161"/>
                    </a:cubicBezTo>
                    <a:cubicBezTo>
                      <a:pt x="549" y="149"/>
                      <a:pt x="526" y="126"/>
                      <a:pt x="481" y="80"/>
                    </a:cubicBezTo>
                    <a:cubicBezTo>
                      <a:pt x="424" y="35"/>
                      <a:pt x="344" y="0"/>
                      <a:pt x="27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3" name="Google Shape;1263;p8"/>
              <p:cNvSpPr/>
              <p:nvPr/>
            </p:nvSpPr>
            <p:spPr>
              <a:xfrm>
                <a:off x="3635391" y="4201953"/>
                <a:ext cx="11743" cy="10056"/>
              </a:xfrm>
              <a:custGeom>
                <a:rect b="b" l="l" r="r" t="t"/>
                <a:pathLst>
                  <a:path extrusionOk="0" h="292" w="341">
                    <a:moveTo>
                      <a:pt x="195" y="0"/>
                    </a:moveTo>
                    <a:cubicBezTo>
                      <a:pt x="58" y="0"/>
                      <a:pt x="1" y="160"/>
                      <a:pt x="92" y="252"/>
                    </a:cubicBezTo>
                    <a:cubicBezTo>
                      <a:pt x="120" y="279"/>
                      <a:pt x="153" y="291"/>
                      <a:pt x="187" y="291"/>
                    </a:cubicBezTo>
                    <a:cubicBezTo>
                      <a:pt x="264" y="291"/>
                      <a:pt x="340" y="226"/>
                      <a:pt x="332" y="137"/>
                    </a:cubicBezTo>
                    <a:cubicBezTo>
                      <a:pt x="332" y="57"/>
                      <a:pt x="264" y="0"/>
                      <a:pt x="19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4" name="Google Shape;1264;p8"/>
              <p:cNvSpPr/>
              <p:nvPr/>
            </p:nvSpPr>
            <p:spPr>
              <a:xfrm>
                <a:off x="3631086" y="4196029"/>
                <a:ext cx="19319" cy="5682"/>
              </a:xfrm>
              <a:custGeom>
                <a:rect b="b" l="l" r="r" t="t"/>
                <a:pathLst>
                  <a:path extrusionOk="0" h="165" w="561">
                    <a:moveTo>
                      <a:pt x="286" y="1"/>
                    </a:moveTo>
                    <a:cubicBezTo>
                      <a:pt x="206" y="1"/>
                      <a:pt x="126" y="24"/>
                      <a:pt x="69" y="69"/>
                    </a:cubicBezTo>
                    <a:cubicBezTo>
                      <a:pt x="23" y="104"/>
                      <a:pt x="0" y="138"/>
                      <a:pt x="12" y="138"/>
                    </a:cubicBezTo>
                    <a:cubicBezTo>
                      <a:pt x="12" y="139"/>
                      <a:pt x="14" y="139"/>
                      <a:pt x="16" y="139"/>
                    </a:cubicBezTo>
                    <a:cubicBezTo>
                      <a:pt x="39" y="139"/>
                      <a:pt x="131" y="91"/>
                      <a:pt x="243" y="91"/>
                    </a:cubicBezTo>
                    <a:cubicBezTo>
                      <a:pt x="253" y="91"/>
                      <a:pt x="264" y="91"/>
                      <a:pt x="274" y="92"/>
                    </a:cubicBezTo>
                    <a:cubicBezTo>
                      <a:pt x="407" y="92"/>
                      <a:pt x="503" y="164"/>
                      <a:pt x="530" y="164"/>
                    </a:cubicBezTo>
                    <a:cubicBezTo>
                      <a:pt x="534" y="164"/>
                      <a:pt x="536" y="163"/>
                      <a:pt x="537" y="161"/>
                    </a:cubicBezTo>
                    <a:cubicBezTo>
                      <a:pt x="560" y="149"/>
                      <a:pt x="526" y="127"/>
                      <a:pt x="492" y="81"/>
                    </a:cubicBezTo>
                    <a:cubicBezTo>
                      <a:pt x="423" y="35"/>
                      <a:pt x="354" y="12"/>
                      <a:pt x="28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5" name="Google Shape;1265;p8"/>
              <p:cNvSpPr/>
              <p:nvPr/>
            </p:nvSpPr>
            <p:spPr>
              <a:xfrm>
                <a:off x="3666489" y="4199576"/>
                <a:ext cx="14601" cy="44907"/>
              </a:xfrm>
              <a:custGeom>
                <a:rect b="b" l="l" r="r" t="t"/>
                <a:pathLst>
                  <a:path extrusionOk="0" h="1304" w="424">
                    <a:moveTo>
                      <a:pt x="1" y="1"/>
                    </a:moveTo>
                    <a:lnTo>
                      <a:pt x="1" y="1"/>
                    </a:lnTo>
                    <a:cubicBezTo>
                      <a:pt x="58" y="275"/>
                      <a:pt x="138" y="538"/>
                      <a:pt x="241" y="801"/>
                    </a:cubicBezTo>
                    <a:cubicBezTo>
                      <a:pt x="275" y="904"/>
                      <a:pt x="310" y="1007"/>
                      <a:pt x="344" y="1098"/>
                    </a:cubicBezTo>
                    <a:cubicBezTo>
                      <a:pt x="355" y="1144"/>
                      <a:pt x="367" y="1178"/>
                      <a:pt x="367" y="1224"/>
                    </a:cubicBezTo>
                    <a:cubicBezTo>
                      <a:pt x="355" y="1247"/>
                      <a:pt x="321" y="1258"/>
                      <a:pt x="287" y="1258"/>
                    </a:cubicBezTo>
                    <a:cubicBezTo>
                      <a:pt x="207" y="1258"/>
                      <a:pt x="127" y="1270"/>
                      <a:pt x="47" y="1292"/>
                    </a:cubicBezTo>
                    <a:cubicBezTo>
                      <a:pt x="127" y="1304"/>
                      <a:pt x="207" y="1304"/>
                      <a:pt x="287" y="1304"/>
                    </a:cubicBezTo>
                    <a:cubicBezTo>
                      <a:pt x="310" y="1304"/>
                      <a:pt x="333" y="1292"/>
                      <a:pt x="355" y="1292"/>
                    </a:cubicBezTo>
                    <a:cubicBezTo>
                      <a:pt x="378" y="1281"/>
                      <a:pt x="401" y="1270"/>
                      <a:pt x="413" y="1235"/>
                    </a:cubicBezTo>
                    <a:cubicBezTo>
                      <a:pt x="424" y="1190"/>
                      <a:pt x="413" y="1132"/>
                      <a:pt x="390" y="1087"/>
                    </a:cubicBezTo>
                    <a:lnTo>
                      <a:pt x="298" y="778"/>
                    </a:lnTo>
                    <a:cubicBezTo>
                      <a:pt x="218" y="515"/>
                      <a:pt x="115" y="252"/>
                      <a:pt x="1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6" name="Google Shape;1266;p8"/>
              <p:cNvSpPr/>
              <p:nvPr/>
            </p:nvSpPr>
            <p:spPr>
              <a:xfrm>
                <a:off x="3650750" y="4248651"/>
                <a:ext cx="25243" cy="14567"/>
              </a:xfrm>
              <a:custGeom>
                <a:rect b="b" l="l" r="r" t="t"/>
                <a:pathLst>
                  <a:path extrusionOk="0" h="423" w="733">
                    <a:moveTo>
                      <a:pt x="10" y="0"/>
                    </a:moveTo>
                    <a:cubicBezTo>
                      <a:pt x="9" y="0"/>
                      <a:pt x="17" y="5"/>
                      <a:pt x="35" y="16"/>
                    </a:cubicBezTo>
                    <a:cubicBezTo>
                      <a:pt x="1" y="188"/>
                      <a:pt x="92" y="348"/>
                      <a:pt x="264" y="393"/>
                    </a:cubicBezTo>
                    <a:cubicBezTo>
                      <a:pt x="312" y="413"/>
                      <a:pt x="363" y="422"/>
                      <a:pt x="412" y="422"/>
                    </a:cubicBezTo>
                    <a:cubicBezTo>
                      <a:pt x="538" y="422"/>
                      <a:pt x="659" y="363"/>
                      <a:pt x="732" y="256"/>
                    </a:cubicBezTo>
                    <a:cubicBezTo>
                      <a:pt x="481" y="256"/>
                      <a:pt x="18" y="0"/>
                      <a:pt x="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7" name="Google Shape;1267;p8"/>
              <p:cNvSpPr/>
              <p:nvPr/>
            </p:nvSpPr>
            <p:spPr>
              <a:xfrm>
                <a:off x="3622821" y="4291321"/>
                <a:ext cx="48040" cy="24933"/>
              </a:xfrm>
              <a:custGeom>
                <a:rect b="b" l="l" r="r" t="t"/>
                <a:pathLst>
                  <a:path extrusionOk="0" h="724" w="1395">
                    <a:moveTo>
                      <a:pt x="0" y="0"/>
                    </a:moveTo>
                    <a:cubicBezTo>
                      <a:pt x="0" y="0"/>
                      <a:pt x="309" y="724"/>
                      <a:pt x="1264" y="724"/>
                    </a:cubicBezTo>
                    <a:cubicBezTo>
                      <a:pt x="1299" y="724"/>
                      <a:pt x="1335" y="723"/>
                      <a:pt x="1372" y="721"/>
                    </a:cubicBezTo>
                    <a:lnTo>
                      <a:pt x="1395" y="458"/>
                    </a:lnTo>
                    <a:cubicBezTo>
                      <a:pt x="892" y="435"/>
                      <a:pt x="412" y="286"/>
                      <a:pt x="0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8" name="Google Shape;1268;p8"/>
              <p:cNvSpPr/>
              <p:nvPr/>
            </p:nvSpPr>
            <p:spPr>
              <a:xfrm>
                <a:off x="3516096" y="4087135"/>
                <a:ext cx="202424" cy="275466"/>
              </a:xfrm>
              <a:custGeom>
                <a:rect b="b" l="l" r="r" t="t"/>
                <a:pathLst>
                  <a:path extrusionOk="0" h="7999" w="5878">
                    <a:moveTo>
                      <a:pt x="3374" y="0"/>
                    </a:moveTo>
                    <a:cubicBezTo>
                      <a:pt x="3183" y="0"/>
                      <a:pt x="3024" y="27"/>
                      <a:pt x="2893" y="30"/>
                    </a:cubicBezTo>
                    <a:cubicBezTo>
                      <a:pt x="2516" y="30"/>
                      <a:pt x="607" y="488"/>
                      <a:pt x="92" y="2728"/>
                    </a:cubicBezTo>
                    <a:cubicBezTo>
                      <a:pt x="58" y="2866"/>
                      <a:pt x="47" y="3014"/>
                      <a:pt x="35" y="3151"/>
                    </a:cubicBezTo>
                    <a:cubicBezTo>
                      <a:pt x="24" y="3277"/>
                      <a:pt x="12" y="3391"/>
                      <a:pt x="1" y="3471"/>
                    </a:cubicBezTo>
                    <a:lnTo>
                      <a:pt x="24" y="3471"/>
                    </a:lnTo>
                    <a:cubicBezTo>
                      <a:pt x="35" y="4763"/>
                      <a:pt x="150" y="6055"/>
                      <a:pt x="390" y="7335"/>
                    </a:cubicBezTo>
                    <a:cubicBezTo>
                      <a:pt x="824" y="7633"/>
                      <a:pt x="1304" y="7861"/>
                      <a:pt x="1819" y="7999"/>
                    </a:cubicBezTo>
                    <a:lnTo>
                      <a:pt x="1796" y="7118"/>
                    </a:lnTo>
                    <a:lnTo>
                      <a:pt x="1681" y="3220"/>
                    </a:lnTo>
                    <a:cubicBezTo>
                      <a:pt x="1681" y="3220"/>
                      <a:pt x="3396" y="3014"/>
                      <a:pt x="3671" y="1414"/>
                    </a:cubicBezTo>
                    <a:lnTo>
                      <a:pt x="3682" y="1414"/>
                    </a:lnTo>
                    <a:cubicBezTo>
                      <a:pt x="3796" y="1665"/>
                      <a:pt x="3968" y="2180"/>
                      <a:pt x="3865" y="2603"/>
                    </a:cubicBezTo>
                    <a:lnTo>
                      <a:pt x="5397" y="2980"/>
                    </a:lnTo>
                    <a:lnTo>
                      <a:pt x="5568" y="3140"/>
                    </a:lnTo>
                    <a:cubicBezTo>
                      <a:pt x="5877" y="2340"/>
                      <a:pt x="5671" y="1448"/>
                      <a:pt x="5065" y="865"/>
                    </a:cubicBezTo>
                    <a:cubicBezTo>
                      <a:pt x="4339" y="123"/>
                      <a:pt x="3784" y="0"/>
                      <a:pt x="3374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9" name="Google Shape;1269;p8"/>
              <p:cNvSpPr/>
              <p:nvPr/>
            </p:nvSpPr>
            <p:spPr>
              <a:xfrm>
                <a:off x="3838544" y="4128323"/>
                <a:ext cx="502409" cy="28755"/>
              </a:xfrm>
              <a:custGeom>
                <a:rect b="b" l="l" r="r" t="t"/>
                <a:pathLst>
                  <a:path extrusionOk="0" h="835" w="14589">
                    <a:moveTo>
                      <a:pt x="14588" y="0"/>
                    </a:moveTo>
                    <a:lnTo>
                      <a:pt x="1" y="23"/>
                    </a:lnTo>
                    <a:lnTo>
                      <a:pt x="1" y="835"/>
                    </a:lnTo>
                    <a:lnTo>
                      <a:pt x="14588" y="801"/>
                    </a:lnTo>
                    <a:lnTo>
                      <a:pt x="14588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0" name="Google Shape;1270;p8"/>
              <p:cNvSpPr/>
              <p:nvPr/>
            </p:nvSpPr>
            <p:spPr>
              <a:xfrm>
                <a:off x="3838544" y="4199576"/>
                <a:ext cx="502788" cy="28376"/>
              </a:xfrm>
              <a:custGeom>
                <a:rect b="b" l="l" r="r" t="t"/>
                <a:pathLst>
                  <a:path extrusionOk="0" h="824" w="14600">
                    <a:moveTo>
                      <a:pt x="14588" y="1"/>
                    </a:moveTo>
                    <a:lnTo>
                      <a:pt x="1" y="24"/>
                    </a:lnTo>
                    <a:lnTo>
                      <a:pt x="1" y="824"/>
                    </a:lnTo>
                    <a:lnTo>
                      <a:pt x="14600" y="801"/>
                    </a:lnTo>
                    <a:lnTo>
                      <a:pt x="14588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1" name="Google Shape;1271;p8"/>
              <p:cNvSpPr/>
              <p:nvPr/>
            </p:nvSpPr>
            <p:spPr>
              <a:xfrm>
                <a:off x="4092115" y="4268867"/>
                <a:ext cx="249224" cy="27998"/>
              </a:xfrm>
              <a:custGeom>
                <a:rect b="b" l="l" r="r" t="t"/>
                <a:pathLst>
                  <a:path extrusionOk="0" h="813" w="7237">
                    <a:moveTo>
                      <a:pt x="7237" y="1"/>
                    </a:moveTo>
                    <a:lnTo>
                      <a:pt x="0" y="12"/>
                    </a:lnTo>
                    <a:lnTo>
                      <a:pt x="0" y="812"/>
                    </a:lnTo>
                    <a:lnTo>
                      <a:pt x="7237" y="801"/>
                    </a:lnTo>
                    <a:lnTo>
                      <a:pt x="723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2" name="Google Shape;1272;p8"/>
              <p:cNvSpPr/>
              <p:nvPr/>
            </p:nvSpPr>
            <p:spPr>
              <a:xfrm>
                <a:off x="5111806" y="2940125"/>
                <a:ext cx="102761" cy="88608"/>
              </a:xfrm>
              <a:custGeom>
                <a:rect b="b" l="l" r="r" t="t"/>
                <a:pathLst>
                  <a:path extrusionOk="0" h="2573" w="2984">
                    <a:moveTo>
                      <a:pt x="2330" y="1"/>
                    </a:moveTo>
                    <a:cubicBezTo>
                      <a:pt x="2159" y="1"/>
                      <a:pt x="1988" y="70"/>
                      <a:pt x="1864" y="206"/>
                    </a:cubicBezTo>
                    <a:cubicBezTo>
                      <a:pt x="1635" y="423"/>
                      <a:pt x="1521" y="732"/>
                      <a:pt x="1543" y="1052"/>
                    </a:cubicBezTo>
                    <a:cubicBezTo>
                      <a:pt x="1452" y="744"/>
                      <a:pt x="1235" y="492"/>
                      <a:pt x="949" y="366"/>
                    </a:cubicBezTo>
                    <a:cubicBezTo>
                      <a:pt x="852" y="316"/>
                      <a:pt x="748" y="292"/>
                      <a:pt x="645" y="292"/>
                    </a:cubicBezTo>
                    <a:cubicBezTo>
                      <a:pt x="423" y="292"/>
                      <a:pt x="209" y="406"/>
                      <a:pt x="92" y="618"/>
                    </a:cubicBezTo>
                    <a:cubicBezTo>
                      <a:pt x="12" y="801"/>
                      <a:pt x="0" y="1029"/>
                      <a:pt x="69" y="1224"/>
                    </a:cubicBezTo>
                    <a:cubicBezTo>
                      <a:pt x="126" y="1429"/>
                      <a:pt x="229" y="1612"/>
                      <a:pt x="389" y="1761"/>
                    </a:cubicBezTo>
                    <a:cubicBezTo>
                      <a:pt x="926" y="2230"/>
                      <a:pt x="1189" y="2287"/>
                      <a:pt x="1841" y="2573"/>
                    </a:cubicBezTo>
                    <a:cubicBezTo>
                      <a:pt x="2344" y="2081"/>
                      <a:pt x="2504" y="1955"/>
                      <a:pt x="2858" y="1327"/>
                    </a:cubicBezTo>
                    <a:cubicBezTo>
                      <a:pt x="2950" y="1144"/>
                      <a:pt x="2984" y="926"/>
                      <a:pt x="2961" y="721"/>
                    </a:cubicBezTo>
                    <a:cubicBezTo>
                      <a:pt x="2961" y="503"/>
                      <a:pt x="2881" y="309"/>
                      <a:pt x="2732" y="149"/>
                    </a:cubicBezTo>
                    <a:cubicBezTo>
                      <a:pt x="2617" y="50"/>
                      <a:pt x="2474" y="1"/>
                      <a:pt x="2330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3" name="Google Shape;1273;p8"/>
              <p:cNvSpPr/>
              <p:nvPr/>
            </p:nvSpPr>
            <p:spPr>
              <a:xfrm>
                <a:off x="3677130" y="2389315"/>
                <a:ext cx="53585" cy="50830"/>
              </a:xfrm>
              <a:custGeom>
                <a:rect b="b" l="l" r="r" t="t"/>
                <a:pathLst>
                  <a:path extrusionOk="0" h="1476" w="1556">
                    <a:moveTo>
                      <a:pt x="778" y="1"/>
                    </a:moveTo>
                    <a:lnTo>
                      <a:pt x="538" y="493"/>
                    </a:lnTo>
                    <a:lnTo>
                      <a:pt x="1" y="573"/>
                    </a:lnTo>
                    <a:lnTo>
                      <a:pt x="389" y="950"/>
                    </a:lnTo>
                    <a:lnTo>
                      <a:pt x="298" y="1476"/>
                    </a:lnTo>
                    <a:lnTo>
                      <a:pt x="778" y="1236"/>
                    </a:lnTo>
                    <a:lnTo>
                      <a:pt x="1258" y="1476"/>
                    </a:lnTo>
                    <a:lnTo>
                      <a:pt x="1167" y="950"/>
                    </a:lnTo>
                    <a:lnTo>
                      <a:pt x="1555" y="573"/>
                    </a:lnTo>
                    <a:lnTo>
                      <a:pt x="1018" y="493"/>
                    </a:lnTo>
                    <a:lnTo>
                      <a:pt x="778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4" name="Google Shape;1274;p8"/>
              <p:cNvSpPr/>
              <p:nvPr/>
            </p:nvSpPr>
            <p:spPr>
              <a:xfrm>
                <a:off x="3348793" y="2785392"/>
                <a:ext cx="96873" cy="91776"/>
              </a:xfrm>
              <a:custGeom>
                <a:rect b="b" l="l" r="r" t="t"/>
                <a:pathLst>
                  <a:path extrusionOk="0" h="2665" w="2813">
                    <a:moveTo>
                      <a:pt x="1406" y="1"/>
                    </a:moveTo>
                    <a:lnTo>
                      <a:pt x="972" y="881"/>
                    </a:lnTo>
                    <a:lnTo>
                      <a:pt x="0" y="1018"/>
                    </a:lnTo>
                    <a:lnTo>
                      <a:pt x="709" y="1704"/>
                    </a:lnTo>
                    <a:lnTo>
                      <a:pt x="538" y="2664"/>
                    </a:lnTo>
                    <a:lnTo>
                      <a:pt x="538" y="2664"/>
                    </a:lnTo>
                    <a:lnTo>
                      <a:pt x="1406" y="2207"/>
                    </a:lnTo>
                    <a:lnTo>
                      <a:pt x="2275" y="2664"/>
                    </a:lnTo>
                    <a:lnTo>
                      <a:pt x="2275" y="2664"/>
                    </a:lnTo>
                    <a:lnTo>
                      <a:pt x="2115" y="1704"/>
                    </a:lnTo>
                    <a:lnTo>
                      <a:pt x="2813" y="1018"/>
                    </a:lnTo>
                    <a:lnTo>
                      <a:pt x="1841" y="881"/>
                    </a:lnTo>
                    <a:lnTo>
                      <a:pt x="14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5" name="Google Shape;1275;p8"/>
              <p:cNvSpPr/>
              <p:nvPr/>
            </p:nvSpPr>
            <p:spPr>
              <a:xfrm>
                <a:off x="3596820" y="2805883"/>
                <a:ext cx="26792" cy="25622"/>
              </a:xfrm>
              <a:custGeom>
                <a:rect b="b" l="l" r="r" t="t"/>
                <a:pathLst>
                  <a:path extrusionOk="0" h="744" w="778">
                    <a:moveTo>
                      <a:pt x="389" y="0"/>
                    </a:moveTo>
                    <a:lnTo>
                      <a:pt x="275" y="240"/>
                    </a:lnTo>
                    <a:lnTo>
                      <a:pt x="1" y="286"/>
                    </a:lnTo>
                    <a:lnTo>
                      <a:pt x="195" y="469"/>
                    </a:lnTo>
                    <a:lnTo>
                      <a:pt x="149" y="743"/>
                    </a:lnTo>
                    <a:lnTo>
                      <a:pt x="149" y="743"/>
                    </a:lnTo>
                    <a:lnTo>
                      <a:pt x="389" y="617"/>
                    </a:lnTo>
                    <a:lnTo>
                      <a:pt x="629" y="743"/>
                    </a:lnTo>
                    <a:lnTo>
                      <a:pt x="584" y="469"/>
                    </a:lnTo>
                    <a:lnTo>
                      <a:pt x="778" y="286"/>
                    </a:lnTo>
                    <a:lnTo>
                      <a:pt x="515" y="240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6" name="Google Shape;1276;p8"/>
              <p:cNvSpPr/>
              <p:nvPr/>
            </p:nvSpPr>
            <p:spPr>
              <a:xfrm>
                <a:off x="4839742" y="3472682"/>
                <a:ext cx="704729" cy="908978"/>
              </a:xfrm>
              <a:custGeom>
                <a:rect b="b" l="l" r="r" t="t"/>
                <a:pathLst>
                  <a:path extrusionOk="0" h="26395" w="20464">
                    <a:moveTo>
                      <a:pt x="17918" y="1"/>
                    </a:moveTo>
                    <a:cubicBezTo>
                      <a:pt x="17875" y="1"/>
                      <a:pt x="17832" y="2"/>
                      <a:pt x="17789" y="4"/>
                    </a:cubicBezTo>
                    <a:cubicBezTo>
                      <a:pt x="16760" y="61"/>
                      <a:pt x="15823" y="690"/>
                      <a:pt x="15137" y="1490"/>
                    </a:cubicBezTo>
                    <a:cubicBezTo>
                      <a:pt x="14462" y="2290"/>
                      <a:pt x="13993" y="3251"/>
                      <a:pt x="13525" y="4188"/>
                    </a:cubicBezTo>
                    <a:cubicBezTo>
                      <a:pt x="13045" y="5126"/>
                      <a:pt x="12542" y="6074"/>
                      <a:pt x="11787" y="6806"/>
                    </a:cubicBezTo>
                    <a:cubicBezTo>
                      <a:pt x="11603" y="6981"/>
                      <a:pt x="11369" y="7155"/>
                      <a:pt x="11128" y="7155"/>
                    </a:cubicBezTo>
                    <a:cubicBezTo>
                      <a:pt x="11085" y="7155"/>
                      <a:pt x="11042" y="7150"/>
                      <a:pt x="10998" y="7138"/>
                    </a:cubicBezTo>
                    <a:cubicBezTo>
                      <a:pt x="10712" y="7058"/>
                      <a:pt x="10564" y="6726"/>
                      <a:pt x="10552" y="6429"/>
                    </a:cubicBezTo>
                    <a:cubicBezTo>
                      <a:pt x="10530" y="6120"/>
                      <a:pt x="10587" y="5812"/>
                      <a:pt x="10530" y="5526"/>
                    </a:cubicBezTo>
                    <a:cubicBezTo>
                      <a:pt x="10406" y="4938"/>
                      <a:pt x="9795" y="4562"/>
                      <a:pt x="9199" y="4562"/>
                    </a:cubicBezTo>
                    <a:cubicBezTo>
                      <a:pt x="9076" y="4562"/>
                      <a:pt x="8954" y="4578"/>
                      <a:pt x="8838" y="4611"/>
                    </a:cubicBezTo>
                    <a:cubicBezTo>
                      <a:pt x="8152" y="4794"/>
                      <a:pt x="7649" y="5434"/>
                      <a:pt x="7420" y="6132"/>
                    </a:cubicBezTo>
                    <a:cubicBezTo>
                      <a:pt x="7203" y="6818"/>
                      <a:pt x="7203" y="7561"/>
                      <a:pt x="7203" y="8281"/>
                    </a:cubicBezTo>
                    <a:lnTo>
                      <a:pt x="7226" y="12339"/>
                    </a:lnTo>
                    <a:cubicBezTo>
                      <a:pt x="7237" y="13059"/>
                      <a:pt x="7157" y="13928"/>
                      <a:pt x="6528" y="14271"/>
                    </a:cubicBezTo>
                    <a:cubicBezTo>
                      <a:pt x="6357" y="14370"/>
                      <a:pt x="6170" y="14410"/>
                      <a:pt x="5979" y="14410"/>
                    </a:cubicBezTo>
                    <a:cubicBezTo>
                      <a:pt x="5658" y="14410"/>
                      <a:pt x="5324" y="14296"/>
                      <a:pt x="5031" y="14146"/>
                    </a:cubicBezTo>
                    <a:cubicBezTo>
                      <a:pt x="4322" y="13768"/>
                      <a:pt x="3727" y="13197"/>
                      <a:pt x="3316" y="12511"/>
                    </a:cubicBezTo>
                    <a:cubicBezTo>
                      <a:pt x="3019" y="11985"/>
                      <a:pt x="2779" y="11356"/>
                      <a:pt x="2241" y="11105"/>
                    </a:cubicBezTo>
                    <a:cubicBezTo>
                      <a:pt x="2094" y="11035"/>
                      <a:pt x="1938" y="11003"/>
                      <a:pt x="1780" y="11003"/>
                    </a:cubicBezTo>
                    <a:cubicBezTo>
                      <a:pt x="1242" y="11003"/>
                      <a:pt x="692" y="11375"/>
                      <a:pt x="435" y="11871"/>
                    </a:cubicBezTo>
                    <a:cubicBezTo>
                      <a:pt x="92" y="12522"/>
                      <a:pt x="172" y="13288"/>
                      <a:pt x="149" y="14020"/>
                    </a:cubicBezTo>
                    <a:cubicBezTo>
                      <a:pt x="1" y="18387"/>
                      <a:pt x="847" y="23245"/>
                      <a:pt x="4596" y="25863"/>
                    </a:cubicBezTo>
                    <a:cubicBezTo>
                      <a:pt x="5607" y="26230"/>
                      <a:pt x="6587" y="26394"/>
                      <a:pt x="7564" y="26394"/>
                    </a:cubicBezTo>
                    <a:cubicBezTo>
                      <a:pt x="8808" y="26394"/>
                      <a:pt x="10048" y="26129"/>
                      <a:pt x="11341" y="25680"/>
                    </a:cubicBezTo>
                    <a:cubicBezTo>
                      <a:pt x="13662" y="24880"/>
                      <a:pt x="15708" y="23371"/>
                      <a:pt x="17297" y="21496"/>
                    </a:cubicBezTo>
                    <a:cubicBezTo>
                      <a:pt x="17755" y="20959"/>
                      <a:pt x="18189" y="20376"/>
                      <a:pt x="18395" y="19702"/>
                    </a:cubicBezTo>
                    <a:cubicBezTo>
                      <a:pt x="18612" y="19027"/>
                      <a:pt x="18578" y="18250"/>
                      <a:pt x="18155" y="17678"/>
                    </a:cubicBezTo>
                    <a:cubicBezTo>
                      <a:pt x="17751" y="17130"/>
                      <a:pt x="17092" y="16900"/>
                      <a:pt x="16408" y="16900"/>
                    </a:cubicBezTo>
                    <a:cubicBezTo>
                      <a:pt x="16008" y="16900"/>
                      <a:pt x="15599" y="16979"/>
                      <a:pt x="15228" y="17118"/>
                    </a:cubicBezTo>
                    <a:cubicBezTo>
                      <a:pt x="14702" y="17324"/>
                      <a:pt x="14199" y="17621"/>
                      <a:pt x="13639" y="17724"/>
                    </a:cubicBezTo>
                    <a:cubicBezTo>
                      <a:pt x="13529" y="17746"/>
                      <a:pt x="13415" y="17758"/>
                      <a:pt x="13301" y="17758"/>
                    </a:cubicBezTo>
                    <a:cubicBezTo>
                      <a:pt x="12834" y="17758"/>
                      <a:pt x="12364" y="17566"/>
                      <a:pt x="12153" y="17152"/>
                    </a:cubicBezTo>
                    <a:cubicBezTo>
                      <a:pt x="11901" y="16649"/>
                      <a:pt x="12153" y="15998"/>
                      <a:pt x="12587" y="15620"/>
                    </a:cubicBezTo>
                    <a:cubicBezTo>
                      <a:pt x="13010" y="15243"/>
                      <a:pt x="13582" y="15072"/>
                      <a:pt x="14108" y="14877"/>
                    </a:cubicBezTo>
                    <a:cubicBezTo>
                      <a:pt x="15605" y="14328"/>
                      <a:pt x="16989" y="13528"/>
                      <a:pt x="18212" y="12511"/>
                    </a:cubicBezTo>
                    <a:cubicBezTo>
                      <a:pt x="18829" y="11996"/>
                      <a:pt x="19447" y="11219"/>
                      <a:pt x="19149" y="10487"/>
                    </a:cubicBezTo>
                    <a:cubicBezTo>
                      <a:pt x="18932" y="9939"/>
                      <a:pt x="18315" y="9687"/>
                      <a:pt x="17755" y="9630"/>
                    </a:cubicBezTo>
                    <a:cubicBezTo>
                      <a:pt x="17194" y="9561"/>
                      <a:pt x="16600" y="9618"/>
                      <a:pt x="16063" y="9436"/>
                    </a:cubicBezTo>
                    <a:cubicBezTo>
                      <a:pt x="15582" y="9275"/>
                      <a:pt x="15125" y="8795"/>
                      <a:pt x="15285" y="8315"/>
                    </a:cubicBezTo>
                    <a:cubicBezTo>
                      <a:pt x="15377" y="8041"/>
                      <a:pt x="15617" y="7869"/>
                      <a:pt x="15845" y="7709"/>
                    </a:cubicBezTo>
                    <a:cubicBezTo>
                      <a:pt x="17126" y="6806"/>
                      <a:pt x="18258" y="5720"/>
                      <a:pt x="19218" y="4497"/>
                    </a:cubicBezTo>
                    <a:cubicBezTo>
                      <a:pt x="19870" y="3662"/>
                      <a:pt x="20464" y="2622"/>
                      <a:pt x="20201" y="1605"/>
                    </a:cubicBezTo>
                    <a:cubicBezTo>
                      <a:pt x="19949" y="629"/>
                      <a:pt x="18920" y="1"/>
                      <a:pt x="17918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7" name="Google Shape;1277;p8"/>
              <p:cNvSpPr/>
              <p:nvPr/>
            </p:nvSpPr>
            <p:spPr>
              <a:xfrm>
                <a:off x="4996058" y="3494069"/>
                <a:ext cx="503166" cy="981124"/>
              </a:xfrm>
              <a:custGeom>
                <a:rect b="b" l="l" r="r" t="t"/>
                <a:pathLst>
                  <a:path extrusionOk="0" h="28490" w="14611">
                    <a:moveTo>
                      <a:pt x="14610" y="0"/>
                    </a:moveTo>
                    <a:lnTo>
                      <a:pt x="14610" y="0"/>
                    </a:lnTo>
                    <a:cubicBezTo>
                      <a:pt x="14587" y="12"/>
                      <a:pt x="14553" y="35"/>
                      <a:pt x="14530" y="58"/>
                    </a:cubicBezTo>
                    <a:lnTo>
                      <a:pt x="14313" y="240"/>
                    </a:lnTo>
                    <a:cubicBezTo>
                      <a:pt x="14119" y="389"/>
                      <a:pt x="13833" y="641"/>
                      <a:pt x="13467" y="961"/>
                    </a:cubicBezTo>
                    <a:cubicBezTo>
                      <a:pt x="12461" y="1875"/>
                      <a:pt x="11524" y="2870"/>
                      <a:pt x="10666" y="3933"/>
                    </a:cubicBezTo>
                    <a:cubicBezTo>
                      <a:pt x="10117" y="4608"/>
                      <a:pt x="9546" y="5362"/>
                      <a:pt x="8963" y="6185"/>
                    </a:cubicBezTo>
                    <a:cubicBezTo>
                      <a:pt x="8368" y="7020"/>
                      <a:pt x="7740" y="7900"/>
                      <a:pt x="7122" y="8872"/>
                    </a:cubicBezTo>
                    <a:cubicBezTo>
                      <a:pt x="6459" y="9866"/>
                      <a:pt x="5865" y="10895"/>
                      <a:pt x="5316" y="11970"/>
                    </a:cubicBezTo>
                    <a:cubicBezTo>
                      <a:pt x="5042" y="12530"/>
                      <a:pt x="4790" y="13113"/>
                      <a:pt x="4527" y="13696"/>
                    </a:cubicBezTo>
                    <a:lnTo>
                      <a:pt x="3761" y="15502"/>
                    </a:lnTo>
                    <a:cubicBezTo>
                      <a:pt x="2732" y="17937"/>
                      <a:pt x="1829" y="20292"/>
                      <a:pt x="1178" y="22499"/>
                    </a:cubicBezTo>
                    <a:cubicBezTo>
                      <a:pt x="595" y="24454"/>
                      <a:pt x="206" y="26454"/>
                      <a:pt x="0" y="28478"/>
                    </a:cubicBezTo>
                    <a:lnTo>
                      <a:pt x="92" y="28489"/>
                    </a:lnTo>
                    <a:cubicBezTo>
                      <a:pt x="309" y="26466"/>
                      <a:pt x="709" y="24476"/>
                      <a:pt x="1292" y="22533"/>
                    </a:cubicBezTo>
                    <a:cubicBezTo>
                      <a:pt x="1944" y="20338"/>
                      <a:pt x="2847" y="17983"/>
                      <a:pt x="3887" y="15559"/>
                    </a:cubicBezTo>
                    <a:lnTo>
                      <a:pt x="4653" y="13753"/>
                    </a:lnTo>
                    <a:cubicBezTo>
                      <a:pt x="4904" y="13170"/>
                      <a:pt x="5145" y="12587"/>
                      <a:pt x="5430" y="12027"/>
                    </a:cubicBezTo>
                    <a:cubicBezTo>
                      <a:pt x="5979" y="10964"/>
                      <a:pt x="6574" y="9935"/>
                      <a:pt x="7225" y="8929"/>
                    </a:cubicBezTo>
                    <a:cubicBezTo>
                      <a:pt x="7843" y="7969"/>
                      <a:pt x="8460" y="7088"/>
                      <a:pt x="9043" y="6254"/>
                    </a:cubicBezTo>
                    <a:cubicBezTo>
                      <a:pt x="9637" y="5419"/>
                      <a:pt x="10198" y="4665"/>
                      <a:pt x="10735" y="3990"/>
                    </a:cubicBezTo>
                    <a:cubicBezTo>
                      <a:pt x="11581" y="2927"/>
                      <a:pt x="12507" y="1932"/>
                      <a:pt x="13501" y="1006"/>
                    </a:cubicBezTo>
                    <a:cubicBezTo>
                      <a:pt x="13856" y="675"/>
                      <a:pt x="14142" y="423"/>
                      <a:pt x="14324" y="263"/>
                    </a:cubicBezTo>
                    <a:lnTo>
                      <a:pt x="14542" y="69"/>
                    </a:lnTo>
                    <a:cubicBezTo>
                      <a:pt x="14565" y="46"/>
                      <a:pt x="14587" y="23"/>
                      <a:pt x="14610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8" name="Google Shape;1278;p8"/>
              <p:cNvSpPr/>
              <p:nvPr/>
            </p:nvSpPr>
            <p:spPr>
              <a:xfrm>
                <a:off x="5144075" y="3631065"/>
                <a:ext cx="36642" cy="275225"/>
              </a:xfrm>
              <a:custGeom>
                <a:rect b="b" l="l" r="r" t="t"/>
                <a:pathLst>
                  <a:path extrusionOk="0" h="7992" w="1064">
                    <a:moveTo>
                      <a:pt x="1" y="1"/>
                    </a:moveTo>
                    <a:cubicBezTo>
                      <a:pt x="1" y="104"/>
                      <a:pt x="12" y="207"/>
                      <a:pt x="35" y="321"/>
                    </a:cubicBezTo>
                    <a:cubicBezTo>
                      <a:pt x="81" y="527"/>
                      <a:pt x="126" y="812"/>
                      <a:pt x="183" y="1178"/>
                    </a:cubicBezTo>
                    <a:cubicBezTo>
                      <a:pt x="298" y="1887"/>
                      <a:pt x="412" y="2893"/>
                      <a:pt x="526" y="3991"/>
                    </a:cubicBezTo>
                    <a:cubicBezTo>
                      <a:pt x="641" y="5099"/>
                      <a:pt x="755" y="6105"/>
                      <a:pt x="858" y="6826"/>
                    </a:cubicBezTo>
                    <a:cubicBezTo>
                      <a:pt x="904" y="7192"/>
                      <a:pt x="949" y="7477"/>
                      <a:pt x="995" y="7683"/>
                    </a:cubicBezTo>
                    <a:cubicBezTo>
                      <a:pt x="1007" y="7786"/>
                      <a:pt x="1029" y="7889"/>
                      <a:pt x="1064" y="7992"/>
                    </a:cubicBezTo>
                    <a:cubicBezTo>
                      <a:pt x="1064" y="7877"/>
                      <a:pt x="1052" y="7775"/>
                      <a:pt x="1041" y="7660"/>
                    </a:cubicBezTo>
                    <a:cubicBezTo>
                      <a:pt x="1018" y="7432"/>
                      <a:pt x="984" y="7146"/>
                      <a:pt x="938" y="6803"/>
                    </a:cubicBezTo>
                    <a:cubicBezTo>
                      <a:pt x="869" y="6048"/>
                      <a:pt x="778" y="5077"/>
                      <a:pt x="652" y="3968"/>
                    </a:cubicBezTo>
                    <a:cubicBezTo>
                      <a:pt x="538" y="2859"/>
                      <a:pt x="412" y="1864"/>
                      <a:pt x="264" y="1144"/>
                    </a:cubicBezTo>
                    <a:cubicBezTo>
                      <a:pt x="206" y="790"/>
                      <a:pt x="138" y="504"/>
                      <a:pt x="92" y="309"/>
                    </a:cubicBezTo>
                    <a:cubicBezTo>
                      <a:pt x="69" y="195"/>
                      <a:pt x="35" y="104"/>
                      <a:pt x="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9" name="Google Shape;1279;p8"/>
              <p:cNvSpPr/>
              <p:nvPr/>
            </p:nvSpPr>
            <p:spPr>
              <a:xfrm>
                <a:off x="5180683" y="3845755"/>
                <a:ext cx="320889" cy="60541"/>
              </a:xfrm>
              <a:custGeom>
                <a:rect b="b" l="l" r="r" t="t"/>
                <a:pathLst>
                  <a:path extrusionOk="0" h="1758" w="9318">
                    <a:moveTo>
                      <a:pt x="9129" y="0"/>
                    </a:moveTo>
                    <a:cubicBezTo>
                      <a:pt x="9066" y="0"/>
                      <a:pt x="9004" y="3"/>
                      <a:pt x="8941" y="9"/>
                    </a:cubicBezTo>
                    <a:cubicBezTo>
                      <a:pt x="8701" y="9"/>
                      <a:pt x="8358" y="20"/>
                      <a:pt x="7923" y="66"/>
                    </a:cubicBezTo>
                    <a:cubicBezTo>
                      <a:pt x="6814" y="157"/>
                      <a:pt x="5694" y="317"/>
                      <a:pt x="4596" y="523"/>
                    </a:cubicBezTo>
                    <a:cubicBezTo>
                      <a:pt x="3305" y="775"/>
                      <a:pt x="2150" y="1060"/>
                      <a:pt x="1315" y="1300"/>
                    </a:cubicBezTo>
                    <a:cubicBezTo>
                      <a:pt x="904" y="1426"/>
                      <a:pt x="572" y="1529"/>
                      <a:pt x="344" y="1609"/>
                    </a:cubicBezTo>
                    <a:cubicBezTo>
                      <a:pt x="229" y="1643"/>
                      <a:pt x="104" y="1701"/>
                      <a:pt x="1" y="1758"/>
                    </a:cubicBezTo>
                    <a:cubicBezTo>
                      <a:pt x="127" y="1735"/>
                      <a:pt x="241" y="1712"/>
                      <a:pt x="367" y="1666"/>
                    </a:cubicBezTo>
                    <a:cubicBezTo>
                      <a:pt x="595" y="1598"/>
                      <a:pt x="927" y="1506"/>
                      <a:pt x="1350" y="1403"/>
                    </a:cubicBezTo>
                    <a:cubicBezTo>
                      <a:pt x="2173" y="1175"/>
                      <a:pt x="3327" y="900"/>
                      <a:pt x="4619" y="660"/>
                    </a:cubicBezTo>
                    <a:cubicBezTo>
                      <a:pt x="5911" y="420"/>
                      <a:pt x="7077" y="249"/>
                      <a:pt x="7935" y="157"/>
                    </a:cubicBezTo>
                    <a:cubicBezTo>
                      <a:pt x="8369" y="112"/>
                      <a:pt x="8712" y="77"/>
                      <a:pt x="8952" y="54"/>
                    </a:cubicBezTo>
                    <a:cubicBezTo>
                      <a:pt x="9078" y="54"/>
                      <a:pt x="9204" y="43"/>
                      <a:pt x="9318" y="9"/>
                    </a:cubicBezTo>
                    <a:cubicBezTo>
                      <a:pt x="9255" y="3"/>
                      <a:pt x="9192" y="0"/>
                      <a:pt x="912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0" name="Google Shape;1280;p8"/>
              <p:cNvSpPr/>
              <p:nvPr/>
            </p:nvSpPr>
            <p:spPr>
              <a:xfrm>
                <a:off x="4878726" y="3853125"/>
                <a:ext cx="161822" cy="410254"/>
              </a:xfrm>
              <a:custGeom>
                <a:rect b="b" l="l" r="r" t="t"/>
                <a:pathLst>
                  <a:path extrusionOk="0" h="11913" w="4699">
                    <a:moveTo>
                      <a:pt x="0" y="0"/>
                    </a:moveTo>
                    <a:lnTo>
                      <a:pt x="0" y="0"/>
                    </a:lnTo>
                    <a:cubicBezTo>
                      <a:pt x="12" y="46"/>
                      <a:pt x="23" y="80"/>
                      <a:pt x="46" y="126"/>
                    </a:cubicBezTo>
                    <a:cubicBezTo>
                      <a:pt x="80" y="218"/>
                      <a:pt x="126" y="332"/>
                      <a:pt x="183" y="469"/>
                    </a:cubicBezTo>
                    <a:cubicBezTo>
                      <a:pt x="309" y="789"/>
                      <a:pt x="480" y="1224"/>
                      <a:pt x="698" y="1738"/>
                    </a:cubicBezTo>
                    <a:cubicBezTo>
                      <a:pt x="1121" y="2824"/>
                      <a:pt x="1681" y="4322"/>
                      <a:pt x="2298" y="5979"/>
                    </a:cubicBezTo>
                    <a:cubicBezTo>
                      <a:pt x="2904" y="7637"/>
                      <a:pt x="3487" y="9135"/>
                      <a:pt x="3933" y="10198"/>
                    </a:cubicBezTo>
                    <a:cubicBezTo>
                      <a:pt x="4162" y="10735"/>
                      <a:pt x="4333" y="11158"/>
                      <a:pt x="4482" y="11455"/>
                    </a:cubicBezTo>
                    <a:lnTo>
                      <a:pt x="4642" y="11798"/>
                    </a:lnTo>
                    <a:cubicBezTo>
                      <a:pt x="4653" y="11833"/>
                      <a:pt x="4676" y="11867"/>
                      <a:pt x="4699" y="11913"/>
                    </a:cubicBezTo>
                    <a:cubicBezTo>
                      <a:pt x="4699" y="11867"/>
                      <a:pt x="4688" y="11821"/>
                      <a:pt x="4676" y="11775"/>
                    </a:cubicBezTo>
                    <a:cubicBezTo>
                      <a:pt x="4630" y="11684"/>
                      <a:pt x="4596" y="11570"/>
                      <a:pt x="4539" y="11433"/>
                    </a:cubicBezTo>
                    <a:cubicBezTo>
                      <a:pt x="4413" y="11112"/>
                      <a:pt x="4230" y="10678"/>
                      <a:pt x="4024" y="10164"/>
                    </a:cubicBezTo>
                    <a:cubicBezTo>
                      <a:pt x="3601" y="9078"/>
                      <a:pt x="3041" y="7580"/>
                      <a:pt x="2424" y="5922"/>
                    </a:cubicBezTo>
                    <a:cubicBezTo>
                      <a:pt x="1818" y="4265"/>
                      <a:pt x="1235" y="2767"/>
                      <a:pt x="789" y="1704"/>
                    </a:cubicBezTo>
                    <a:cubicBezTo>
                      <a:pt x="561" y="1167"/>
                      <a:pt x="389" y="744"/>
                      <a:pt x="240" y="446"/>
                    </a:cubicBezTo>
                    <a:lnTo>
                      <a:pt x="69" y="115"/>
                    </a:lnTo>
                    <a:cubicBezTo>
                      <a:pt x="58" y="69"/>
                      <a:pt x="35" y="35"/>
                      <a:pt x="0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1" name="Google Shape;1281;p8"/>
              <p:cNvSpPr/>
              <p:nvPr/>
            </p:nvSpPr>
            <p:spPr>
              <a:xfrm>
                <a:off x="5040518" y="4125568"/>
                <a:ext cx="426818" cy="137440"/>
              </a:xfrm>
              <a:custGeom>
                <a:rect b="b" l="l" r="r" t="t"/>
                <a:pathLst>
                  <a:path extrusionOk="0" h="3991" w="12394">
                    <a:moveTo>
                      <a:pt x="12393" y="0"/>
                    </a:moveTo>
                    <a:cubicBezTo>
                      <a:pt x="12348" y="0"/>
                      <a:pt x="12302" y="12"/>
                      <a:pt x="12268" y="23"/>
                    </a:cubicBezTo>
                    <a:lnTo>
                      <a:pt x="11902" y="115"/>
                    </a:lnTo>
                    <a:cubicBezTo>
                      <a:pt x="11582" y="206"/>
                      <a:pt x="11124" y="343"/>
                      <a:pt x="10564" y="515"/>
                    </a:cubicBezTo>
                    <a:cubicBezTo>
                      <a:pt x="9432" y="846"/>
                      <a:pt x="7878" y="1349"/>
                      <a:pt x="6186" y="1932"/>
                    </a:cubicBezTo>
                    <a:cubicBezTo>
                      <a:pt x="4482" y="2504"/>
                      <a:pt x="2939" y="3030"/>
                      <a:pt x="1819" y="3396"/>
                    </a:cubicBezTo>
                    <a:lnTo>
                      <a:pt x="493" y="3819"/>
                    </a:lnTo>
                    <a:lnTo>
                      <a:pt x="127" y="3944"/>
                    </a:lnTo>
                    <a:cubicBezTo>
                      <a:pt x="81" y="3956"/>
                      <a:pt x="47" y="3967"/>
                      <a:pt x="1" y="3990"/>
                    </a:cubicBezTo>
                    <a:cubicBezTo>
                      <a:pt x="47" y="3990"/>
                      <a:pt x="92" y="3979"/>
                      <a:pt x="138" y="3967"/>
                    </a:cubicBezTo>
                    <a:lnTo>
                      <a:pt x="504" y="3876"/>
                    </a:lnTo>
                    <a:cubicBezTo>
                      <a:pt x="824" y="3784"/>
                      <a:pt x="1270" y="3659"/>
                      <a:pt x="1841" y="3487"/>
                    </a:cubicBezTo>
                    <a:cubicBezTo>
                      <a:pt x="2973" y="3144"/>
                      <a:pt x="4517" y="2630"/>
                      <a:pt x="6220" y="2058"/>
                    </a:cubicBezTo>
                    <a:cubicBezTo>
                      <a:pt x="7923" y="1475"/>
                      <a:pt x="9467" y="961"/>
                      <a:pt x="10587" y="595"/>
                    </a:cubicBezTo>
                    <a:lnTo>
                      <a:pt x="11913" y="172"/>
                    </a:lnTo>
                    <a:lnTo>
                      <a:pt x="12279" y="46"/>
                    </a:lnTo>
                    <a:cubicBezTo>
                      <a:pt x="12313" y="35"/>
                      <a:pt x="12359" y="12"/>
                      <a:pt x="12393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2" name="Google Shape;1282;p8"/>
              <p:cNvSpPr/>
              <p:nvPr/>
            </p:nvSpPr>
            <p:spPr>
              <a:xfrm>
                <a:off x="5314959" y="2204690"/>
                <a:ext cx="225221" cy="193332"/>
              </a:xfrm>
              <a:custGeom>
                <a:rect b="b" l="l" r="r" t="t"/>
                <a:pathLst>
                  <a:path extrusionOk="0" h="5614" w="6540">
                    <a:moveTo>
                      <a:pt x="972" y="0"/>
                    </a:moveTo>
                    <a:cubicBezTo>
                      <a:pt x="435" y="0"/>
                      <a:pt x="12" y="423"/>
                      <a:pt x="12" y="961"/>
                    </a:cubicBezTo>
                    <a:lnTo>
                      <a:pt x="12" y="3476"/>
                    </a:lnTo>
                    <a:cubicBezTo>
                      <a:pt x="0" y="3922"/>
                      <a:pt x="343" y="4287"/>
                      <a:pt x="789" y="4333"/>
                    </a:cubicBezTo>
                    <a:lnTo>
                      <a:pt x="1521" y="5613"/>
                    </a:lnTo>
                    <a:lnTo>
                      <a:pt x="1521" y="4264"/>
                    </a:lnTo>
                    <a:lnTo>
                      <a:pt x="5579" y="4264"/>
                    </a:lnTo>
                    <a:cubicBezTo>
                      <a:pt x="6105" y="4264"/>
                      <a:pt x="6539" y="3830"/>
                      <a:pt x="6539" y="3304"/>
                    </a:cubicBezTo>
                    <a:lnTo>
                      <a:pt x="6539" y="961"/>
                    </a:lnTo>
                    <a:cubicBezTo>
                      <a:pt x="6539" y="435"/>
                      <a:pt x="6105" y="0"/>
                      <a:pt x="55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3" name="Google Shape;1283;p8"/>
              <p:cNvSpPr/>
              <p:nvPr/>
            </p:nvSpPr>
            <p:spPr>
              <a:xfrm>
                <a:off x="5464147" y="2268849"/>
                <a:ext cx="27206" cy="27206"/>
              </a:xfrm>
              <a:custGeom>
                <a:rect b="b" l="l" r="r" t="t"/>
                <a:pathLst>
                  <a:path extrusionOk="0" h="790" w="790">
                    <a:moveTo>
                      <a:pt x="390" y="1"/>
                    </a:moveTo>
                    <a:cubicBezTo>
                      <a:pt x="172" y="1"/>
                      <a:pt x="1" y="172"/>
                      <a:pt x="1" y="401"/>
                    </a:cubicBezTo>
                    <a:cubicBezTo>
                      <a:pt x="1" y="618"/>
                      <a:pt x="172" y="790"/>
                      <a:pt x="390" y="790"/>
                    </a:cubicBezTo>
                    <a:cubicBezTo>
                      <a:pt x="607" y="790"/>
                      <a:pt x="790" y="618"/>
                      <a:pt x="790" y="401"/>
                    </a:cubicBezTo>
                    <a:cubicBezTo>
                      <a:pt x="790" y="172"/>
                      <a:pt x="607" y="1"/>
                      <a:pt x="39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4" name="Google Shape;1284;p8"/>
              <p:cNvSpPr/>
              <p:nvPr/>
            </p:nvSpPr>
            <p:spPr>
              <a:xfrm>
                <a:off x="5412179" y="2268849"/>
                <a:ext cx="27206" cy="27206"/>
              </a:xfrm>
              <a:custGeom>
                <a:rect b="b" l="l" r="r" t="t"/>
                <a:pathLst>
                  <a:path extrusionOk="0" h="790" w="790">
                    <a:moveTo>
                      <a:pt x="401" y="1"/>
                    </a:moveTo>
                    <a:cubicBezTo>
                      <a:pt x="184" y="1"/>
                      <a:pt x="1" y="172"/>
                      <a:pt x="1" y="401"/>
                    </a:cubicBezTo>
                    <a:cubicBezTo>
                      <a:pt x="1" y="618"/>
                      <a:pt x="184" y="790"/>
                      <a:pt x="401" y="790"/>
                    </a:cubicBezTo>
                    <a:cubicBezTo>
                      <a:pt x="618" y="790"/>
                      <a:pt x="790" y="618"/>
                      <a:pt x="790" y="401"/>
                    </a:cubicBezTo>
                    <a:cubicBezTo>
                      <a:pt x="790" y="172"/>
                      <a:pt x="618" y="1"/>
                      <a:pt x="40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5" name="Google Shape;1285;p8"/>
              <p:cNvSpPr/>
              <p:nvPr/>
            </p:nvSpPr>
            <p:spPr>
              <a:xfrm>
                <a:off x="5360212" y="2268849"/>
                <a:ext cx="31924" cy="27309"/>
              </a:xfrm>
              <a:custGeom>
                <a:rect b="b" l="l" r="r" t="t"/>
                <a:pathLst>
                  <a:path extrusionOk="0" h="793" w="927">
                    <a:moveTo>
                      <a:pt x="392" y="0"/>
                    </a:moveTo>
                    <a:cubicBezTo>
                      <a:pt x="173" y="0"/>
                      <a:pt x="1" y="179"/>
                      <a:pt x="1" y="401"/>
                    </a:cubicBezTo>
                    <a:cubicBezTo>
                      <a:pt x="1" y="633"/>
                      <a:pt x="195" y="792"/>
                      <a:pt x="399" y="792"/>
                    </a:cubicBezTo>
                    <a:cubicBezTo>
                      <a:pt x="495" y="792"/>
                      <a:pt x="594" y="756"/>
                      <a:pt x="675" y="675"/>
                    </a:cubicBezTo>
                    <a:cubicBezTo>
                      <a:pt x="927" y="424"/>
                      <a:pt x="755" y="1"/>
                      <a:pt x="412" y="1"/>
                    </a:cubicBezTo>
                    <a:cubicBezTo>
                      <a:pt x="406" y="0"/>
                      <a:pt x="399" y="0"/>
                      <a:pt x="392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6" name="Google Shape;1286;p8"/>
              <p:cNvSpPr/>
              <p:nvPr/>
            </p:nvSpPr>
            <p:spPr>
              <a:xfrm>
                <a:off x="3413744" y="2403159"/>
                <a:ext cx="236241" cy="295646"/>
              </a:xfrm>
              <a:custGeom>
                <a:rect b="b" l="l" r="r" t="t"/>
                <a:pathLst>
                  <a:path extrusionOk="0" h="8585" w="6860">
                    <a:moveTo>
                      <a:pt x="6860" y="4115"/>
                    </a:moveTo>
                    <a:cubicBezTo>
                      <a:pt x="6860" y="4115"/>
                      <a:pt x="6860" y="4116"/>
                      <a:pt x="6860" y="4117"/>
                    </a:cubicBezTo>
                    <a:lnTo>
                      <a:pt x="6860" y="4117"/>
                    </a:lnTo>
                    <a:cubicBezTo>
                      <a:pt x="6860" y="4116"/>
                      <a:pt x="6860" y="4115"/>
                      <a:pt x="6860" y="4115"/>
                    </a:cubicBezTo>
                    <a:close/>
                    <a:moveTo>
                      <a:pt x="6860" y="4117"/>
                    </a:moveTo>
                    <a:cubicBezTo>
                      <a:pt x="6859" y="4139"/>
                      <a:pt x="6848" y="4161"/>
                      <a:pt x="6848" y="4183"/>
                    </a:cubicBezTo>
                    <a:lnTo>
                      <a:pt x="6820" y="4326"/>
                    </a:lnTo>
                    <a:lnTo>
                      <a:pt x="6820" y="4326"/>
                    </a:lnTo>
                    <a:cubicBezTo>
                      <a:pt x="6832" y="4279"/>
                      <a:pt x="6842" y="4239"/>
                      <a:pt x="6848" y="4206"/>
                    </a:cubicBezTo>
                    <a:cubicBezTo>
                      <a:pt x="6858" y="4158"/>
                      <a:pt x="6860" y="4126"/>
                      <a:pt x="6860" y="4117"/>
                    </a:cubicBezTo>
                    <a:close/>
                    <a:moveTo>
                      <a:pt x="5217" y="1"/>
                    </a:moveTo>
                    <a:cubicBezTo>
                      <a:pt x="4972" y="1"/>
                      <a:pt x="4735" y="103"/>
                      <a:pt x="4562" y="285"/>
                    </a:cubicBezTo>
                    <a:cubicBezTo>
                      <a:pt x="4333" y="502"/>
                      <a:pt x="4173" y="788"/>
                      <a:pt x="4093" y="1097"/>
                    </a:cubicBezTo>
                    <a:cubicBezTo>
                      <a:pt x="4013" y="1417"/>
                      <a:pt x="3945" y="1748"/>
                      <a:pt x="3910" y="2080"/>
                    </a:cubicBezTo>
                    <a:cubicBezTo>
                      <a:pt x="3876" y="2240"/>
                      <a:pt x="3853" y="2411"/>
                      <a:pt x="3819" y="2583"/>
                    </a:cubicBezTo>
                    <a:cubicBezTo>
                      <a:pt x="3796" y="2674"/>
                      <a:pt x="3785" y="2754"/>
                      <a:pt x="3762" y="2846"/>
                    </a:cubicBezTo>
                    <a:cubicBezTo>
                      <a:pt x="3752" y="2876"/>
                      <a:pt x="3741" y="2916"/>
                      <a:pt x="3731" y="2949"/>
                    </a:cubicBezTo>
                    <a:lnTo>
                      <a:pt x="3727" y="2949"/>
                    </a:lnTo>
                    <a:cubicBezTo>
                      <a:pt x="3007" y="2777"/>
                      <a:pt x="2264" y="2651"/>
                      <a:pt x="1521" y="2571"/>
                    </a:cubicBezTo>
                    <a:cubicBezTo>
                      <a:pt x="1475" y="2566"/>
                      <a:pt x="1427" y="2563"/>
                      <a:pt x="1377" y="2563"/>
                    </a:cubicBezTo>
                    <a:cubicBezTo>
                      <a:pt x="1327" y="2563"/>
                      <a:pt x="1275" y="2566"/>
                      <a:pt x="1224" y="2571"/>
                    </a:cubicBezTo>
                    <a:cubicBezTo>
                      <a:pt x="1201" y="2571"/>
                      <a:pt x="1167" y="2583"/>
                      <a:pt x="1144" y="2594"/>
                    </a:cubicBezTo>
                    <a:cubicBezTo>
                      <a:pt x="1110" y="2617"/>
                      <a:pt x="1098" y="2640"/>
                      <a:pt x="1075" y="2674"/>
                    </a:cubicBezTo>
                    <a:cubicBezTo>
                      <a:pt x="1052" y="2720"/>
                      <a:pt x="1029" y="2766"/>
                      <a:pt x="1018" y="2811"/>
                    </a:cubicBezTo>
                    <a:cubicBezTo>
                      <a:pt x="938" y="2994"/>
                      <a:pt x="881" y="3189"/>
                      <a:pt x="824" y="3372"/>
                    </a:cubicBezTo>
                    <a:cubicBezTo>
                      <a:pt x="709" y="3760"/>
                      <a:pt x="606" y="4149"/>
                      <a:pt x="504" y="4538"/>
                    </a:cubicBezTo>
                    <a:cubicBezTo>
                      <a:pt x="424" y="4869"/>
                      <a:pt x="332" y="5212"/>
                      <a:pt x="252" y="5544"/>
                    </a:cubicBezTo>
                    <a:cubicBezTo>
                      <a:pt x="206" y="5715"/>
                      <a:pt x="161" y="5875"/>
                      <a:pt x="126" y="6047"/>
                    </a:cubicBezTo>
                    <a:cubicBezTo>
                      <a:pt x="81" y="6207"/>
                      <a:pt x="46" y="6378"/>
                      <a:pt x="23" y="6550"/>
                    </a:cubicBezTo>
                    <a:cubicBezTo>
                      <a:pt x="1" y="6893"/>
                      <a:pt x="92" y="7236"/>
                      <a:pt x="298" y="7521"/>
                    </a:cubicBezTo>
                    <a:cubicBezTo>
                      <a:pt x="492" y="7807"/>
                      <a:pt x="789" y="7990"/>
                      <a:pt x="1132" y="8036"/>
                    </a:cubicBezTo>
                    <a:cubicBezTo>
                      <a:pt x="1761" y="8116"/>
                      <a:pt x="2378" y="8162"/>
                      <a:pt x="2962" y="8207"/>
                    </a:cubicBezTo>
                    <a:cubicBezTo>
                      <a:pt x="3556" y="8253"/>
                      <a:pt x="4116" y="8287"/>
                      <a:pt x="4653" y="8310"/>
                    </a:cubicBezTo>
                    <a:lnTo>
                      <a:pt x="4642" y="8310"/>
                    </a:lnTo>
                    <a:lnTo>
                      <a:pt x="5865" y="8585"/>
                    </a:lnTo>
                    <a:lnTo>
                      <a:pt x="5900" y="8585"/>
                    </a:lnTo>
                    <a:lnTo>
                      <a:pt x="5911" y="8550"/>
                    </a:lnTo>
                    <a:cubicBezTo>
                      <a:pt x="6208" y="7190"/>
                      <a:pt x="6448" y="6081"/>
                      <a:pt x="6608" y="5304"/>
                    </a:cubicBezTo>
                    <a:cubicBezTo>
                      <a:pt x="6688" y="4926"/>
                      <a:pt x="6757" y="4629"/>
                      <a:pt x="6803" y="4412"/>
                    </a:cubicBezTo>
                    <a:lnTo>
                      <a:pt x="6820" y="4326"/>
                    </a:lnTo>
                    <a:lnTo>
                      <a:pt x="6820" y="4326"/>
                    </a:lnTo>
                    <a:cubicBezTo>
                      <a:pt x="6811" y="4362"/>
                      <a:pt x="6801" y="4402"/>
                      <a:pt x="6791" y="4446"/>
                    </a:cubicBezTo>
                    <a:cubicBezTo>
                      <a:pt x="6746" y="4652"/>
                      <a:pt x="6677" y="4949"/>
                      <a:pt x="6585" y="5338"/>
                    </a:cubicBezTo>
                    <a:cubicBezTo>
                      <a:pt x="6416" y="6096"/>
                      <a:pt x="6168" y="7189"/>
                      <a:pt x="5864" y="8519"/>
                    </a:cubicBezTo>
                    <a:lnTo>
                      <a:pt x="5864" y="8519"/>
                    </a:lnTo>
                    <a:lnTo>
                      <a:pt x="4676" y="8253"/>
                    </a:lnTo>
                    <a:lnTo>
                      <a:pt x="2984" y="8139"/>
                    </a:lnTo>
                    <a:cubicBezTo>
                      <a:pt x="2401" y="8093"/>
                      <a:pt x="1784" y="8059"/>
                      <a:pt x="1167" y="7967"/>
                    </a:cubicBezTo>
                    <a:cubicBezTo>
                      <a:pt x="847" y="7922"/>
                      <a:pt x="572" y="7750"/>
                      <a:pt x="389" y="7499"/>
                    </a:cubicBezTo>
                    <a:cubicBezTo>
                      <a:pt x="206" y="7224"/>
                      <a:pt x="115" y="6904"/>
                      <a:pt x="138" y="6584"/>
                    </a:cubicBezTo>
                    <a:cubicBezTo>
                      <a:pt x="161" y="6412"/>
                      <a:pt x="184" y="6252"/>
                      <a:pt x="229" y="6092"/>
                    </a:cubicBezTo>
                    <a:cubicBezTo>
                      <a:pt x="275" y="5921"/>
                      <a:pt x="321" y="5761"/>
                      <a:pt x="355" y="5589"/>
                    </a:cubicBezTo>
                    <a:cubicBezTo>
                      <a:pt x="446" y="5258"/>
                      <a:pt x="526" y="4926"/>
                      <a:pt x="618" y="4583"/>
                    </a:cubicBezTo>
                    <a:cubicBezTo>
                      <a:pt x="721" y="4195"/>
                      <a:pt x="824" y="3806"/>
                      <a:pt x="938" y="3429"/>
                    </a:cubicBezTo>
                    <a:cubicBezTo>
                      <a:pt x="995" y="3234"/>
                      <a:pt x="1052" y="3051"/>
                      <a:pt x="1121" y="2869"/>
                    </a:cubicBezTo>
                    <a:cubicBezTo>
                      <a:pt x="1132" y="2823"/>
                      <a:pt x="1155" y="2789"/>
                      <a:pt x="1178" y="2743"/>
                    </a:cubicBezTo>
                    <a:cubicBezTo>
                      <a:pt x="1190" y="2731"/>
                      <a:pt x="1201" y="2720"/>
                      <a:pt x="1212" y="2708"/>
                    </a:cubicBezTo>
                    <a:cubicBezTo>
                      <a:pt x="1224" y="2697"/>
                      <a:pt x="1235" y="2697"/>
                      <a:pt x="1258" y="2697"/>
                    </a:cubicBezTo>
                    <a:cubicBezTo>
                      <a:pt x="1304" y="2691"/>
                      <a:pt x="1350" y="2688"/>
                      <a:pt x="1395" y="2688"/>
                    </a:cubicBezTo>
                    <a:cubicBezTo>
                      <a:pt x="1441" y="2688"/>
                      <a:pt x="1487" y="2691"/>
                      <a:pt x="1532" y="2697"/>
                    </a:cubicBezTo>
                    <a:cubicBezTo>
                      <a:pt x="2264" y="2776"/>
                      <a:pt x="2984" y="2888"/>
                      <a:pt x="3693" y="3055"/>
                    </a:cubicBezTo>
                    <a:lnTo>
                      <a:pt x="3693" y="3055"/>
                    </a:lnTo>
                    <a:cubicBezTo>
                      <a:pt x="3693" y="3057"/>
                      <a:pt x="3693" y="3060"/>
                      <a:pt x="3693" y="3063"/>
                    </a:cubicBezTo>
                    <a:lnTo>
                      <a:pt x="3705" y="3086"/>
                    </a:lnTo>
                    <a:cubicBezTo>
                      <a:pt x="3705" y="3097"/>
                      <a:pt x="3727" y="3120"/>
                      <a:pt x="3750" y="3120"/>
                    </a:cubicBezTo>
                    <a:cubicBezTo>
                      <a:pt x="3773" y="3120"/>
                      <a:pt x="3785" y="3109"/>
                      <a:pt x="3796" y="3097"/>
                    </a:cubicBezTo>
                    <a:lnTo>
                      <a:pt x="3819" y="3074"/>
                    </a:lnTo>
                    <a:lnTo>
                      <a:pt x="3830" y="3040"/>
                    </a:lnTo>
                    <a:cubicBezTo>
                      <a:pt x="3842" y="2994"/>
                      <a:pt x="3853" y="2949"/>
                      <a:pt x="3865" y="2903"/>
                    </a:cubicBezTo>
                    <a:cubicBezTo>
                      <a:pt x="3887" y="2823"/>
                      <a:pt x="3910" y="2731"/>
                      <a:pt x="3922" y="2651"/>
                    </a:cubicBezTo>
                    <a:cubicBezTo>
                      <a:pt x="3956" y="2468"/>
                      <a:pt x="3990" y="2297"/>
                      <a:pt x="4013" y="2137"/>
                    </a:cubicBezTo>
                    <a:cubicBezTo>
                      <a:pt x="4059" y="1805"/>
                      <a:pt x="4116" y="1474"/>
                      <a:pt x="4196" y="1154"/>
                    </a:cubicBezTo>
                    <a:cubicBezTo>
                      <a:pt x="4265" y="856"/>
                      <a:pt x="4413" y="582"/>
                      <a:pt x="4619" y="353"/>
                    </a:cubicBezTo>
                    <a:cubicBezTo>
                      <a:pt x="4790" y="182"/>
                      <a:pt x="5016" y="90"/>
                      <a:pt x="5252" y="90"/>
                    </a:cubicBezTo>
                    <a:cubicBezTo>
                      <a:pt x="5290" y="90"/>
                      <a:pt x="5329" y="93"/>
                      <a:pt x="5367" y="98"/>
                    </a:cubicBezTo>
                    <a:lnTo>
                      <a:pt x="5367" y="98"/>
                    </a:lnTo>
                    <a:cubicBezTo>
                      <a:pt x="5255" y="600"/>
                      <a:pt x="5155" y="1059"/>
                      <a:pt x="5065" y="1474"/>
                    </a:cubicBezTo>
                    <a:lnTo>
                      <a:pt x="5065" y="1485"/>
                    </a:lnTo>
                    <a:lnTo>
                      <a:pt x="5065" y="1497"/>
                    </a:lnTo>
                    <a:cubicBezTo>
                      <a:pt x="5557" y="2617"/>
                      <a:pt x="5922" y="3463"/>
                      <a:pt x="6151" y="3977"/>
                    </a:cubicBezTo>
                    <a:lnTo>
                      <a:pt x="6677" y="4092"/>
                    </a:lnTo>
                    <a:lnTo>
                      <a:pt x="6814" y="4115"/>
                    </a:lnTo>
                    <a:lnTo>
                      <a:pt x="6860" y="4115"/>
                    </a:lnTo>
                    <a:lnTo>
                      <a:pt x="6814" y="4103"/>
                    </a:lnTo>
                    <a:lnTo>
                      <a:pt x="6688" y="4069"/>
                    </a:lnTo>
                    <a:lnTo>
                      <a:pt x="6158" y="3945"/>
                    </a:lnTo>
                    <a:lnTo>
                      <a:pt x="6158" y="3945"/>
                    </a:lnTo>
                    <a:lnTo>
                      <a:pt x="5114" y="1459"/>
                    </a:lnTo>
                    <a:lnTo>
                      <a:pt x="5114" y="1459"/>
                    </a:lnTo>
                    <a:cubicBezTo>
                      <a:pt x="5216" y="1029"/>
                      <a:pt x="5318" y="565"/>
                      <a:pt x="5431" y="68"/>
                    </a:cubicBezTo>
                    <a:lnTo>
                      <a:pt x="5442" y="33"/>
                    </a:lnTo>
                    <a:lnTo>
                      <a:pt x="5408" y="22"/>
                    </a:lnTo>
                    <a:cubicBezTo>
                      <a:pt x="5344" y="8"/>
                      <a:pt x="5281" y="1"/>
                      <a:pt x="52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7" name="Google Shape;1287;p8"/>
              <p:cNvSpPr/>
              <p:nvPr/>
            </p:nvSpPr>
            <p:spPr>
              <a:xfrm>
                <a:off x="3627126" y="2536195"/>
                <a:ext cx="95323" cy="175597"/>
              </a:xfrm>
              <a:custGeom>
                <a:rect b="b" l="l" r="r" t="t"/>
                <a:pathLst>
                  <a:path extrusionOk="0" h="5099" w="2768">
                    <a:moveTo>
                      <a:pt x="1127" y="73"/>
                    </a:moveTo>
                    <a:lnTo>
                      <a:pt x="2321" y="252"/>
                    </a:lnTo>
                    <a:lnTo>
                      <a:pt x="2653" y="297"/>
                    </a:lnTo>
                    <a:cubicBezTo>
                      <a:pt x="2686" y="297"/>
                      <a:pt x="2730" y="308"/>
                      <a:pt x="2764" y="309"/>
                    </a:cubicBezTo>
                    <a:lnTo>
                      <a:pt x="2764" y="309"/>
                    </a:lnTo>
                    <a:cubicBezTo>
                      <a:pt x="2758" y="324"/>
                      <a:pt x="2748" y="354"/>
                      <a:pt x="2733" y="400"/>
                    </a:cubicBezTo>
                    <a:cubicBezTo>
                      <a:pt x="2710" y="469"/>
                      <a:pt x="2676" y="560"/>
                      <a:pt x="2642" y="663"/>
                    </a:cubicBezTo>
                    <a:cubicBezTo>
                      <a:pt x="2562" y="915"/>
                      <a:pt x="2459" y="1246"/>
                      <a:pt x="2310" y="1669"/>
                    </a:cubicBezTo>
                    <a:lnTo>
                      <a:pt x="1234" y="4999"/>
                    </a:lnTo>
                    <a:lnTo>
                      <a:pt x="1234" y="4999"/>
                    </a:lnTo>
                    <a:lnTo>
                      <a:pt x="114" y="4743"/>
                    </a:lnTo>
                    <a:lnTo>
                      <a:pt x="138" y="4630"/>
                    </a:lnTo>
                    <a:cubicBezTo>
                      <a:pt x="535" y="2827"/>
                      <a:pt x="887" y="1215"/>
                      <a:pt x="1127" y="73"/>
                    </a:cubicBezTo>
                    <a:close/>
                    <a:moveTo>
                      <a:pt x="1075" y="0"/>
                    </a:moveTo>
                    <a:lnTo>
                      <a:pt x="1064" y="34"/>
                    </a:lnTo>
                    <a:cubicBezTo>
                      <a:pt x="812" y="1166"/>
                      <a:pt x="447" y="2790"/>
                      <a:pt x="47" y="4607"/>
                    </a:cubicBezTo>
                    <a:lnTo>
                      <a:pt x="12" y="4767"/>
                    </a:lnTo>
                    <a:lnTo>
                      <a:pt x="1" y="4813"/>
                    </a:lnTo>
                    <a:lnTo>
                      <a:pt x="47" y="4824"/>
                    </a:lnTo>
                    <a:lnTo>
                      <a:pt x="1258" y="5087"/>
                    </a:lnTo>
                    <a:lnTo>
                      <a:pt x="1293" y="5099"/>
                    </a:lnTo>
                    <a:lnTo>
                      <a:pt x="1304" y="5053"/>
                    </a:lnTo>
                    <a:lnTo>
                      <a:pt x="2367" y="1646"/>
                    </a:lnTo>
                    <a:cubicBezTo>
                      <a:pt x="2493" y="1223"/>
                      <a:pt x="2596" y="892"/>
                      <a:pt x="2676" y="652"/>
                    </a:cubicBezTo>
                    <a:lnTo>
                      <a:pt x="2744" y="389"/>
                    </a:lnTo>
                    <a:cubicBezTo>
                      <a:pt x="2755" y="358"/>
                      <a:pt x="2765" y="337"/>
                      <a:pt x="2767" y="309"/>
                    </a:cubicBezTo>
                    <a:lnTo>
                      <a:pt x="2767" y="309"/>
                    </a:lnTo>
                    <a:cubicBezTo>
                      <a:pt x="2767" y="309"/>
                      <a:pt x="2767" y="309"/>
                      <a:pt x="2767" y="309"/>
                    </a:cubicBezTo>
                    <a:cubicBezTo>
                      <a:pt x="2767" y="309"/>
                      <a:pt x="2767" y="309"/>
                      <a:pt x="2767" y="309"/>
                    </a:cubicBezTo>
                    <a:lnTo>
                      <a:pt x="2767" y="309"/>
                    </a:lnTo>
                    <a:cubicBezTo>
                      <a:pt x="2767" y="305"/>
                      <a:pt x="2767" y="301"/>
                      <a:pt x="2767" y="297"/>
                    </a:cubicBezTo>
                    <a:lnTo>
                      <a:pt x="2767" y="297"/>
                    </a:lnTo>
                    <a:cubicBezTo>
                      <a:pt x="2767" y="297"/>
                      <a:pt x="2766" y="301"/>
                      <a:pt x="2764" y="308"/>
                    </a:cubicBezTo>
                    <a:lnTo>
                      <a:pt x="2764" y="308"/>
                    </a:lnTo>
                    <a:cubicBezTo>
                      <a:pt x="2731" y="297"/>
                      <a:pt x="2698" y="286"/>
                      <a:pt x="2664" y="274"/>
                    </a:cubicBezTo>
                    <a:lnTo>
                      <a:pt x="2333" y="217"/>
                    </a:lnTo>
                    <a:lnTo>
                      <a:pt x="11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8" name="Google Shape;1288;p8"/>
              <p:cNvSpPr/>
              <p:nvPr/>
            </p:nvSpPr>
            <p:spPr>
              <a:xfrm>
                <a:off x="5052744" y="2323571"/>
                <a:ext cx="138198" cy="131930"/>
              </a:xfrm>
              <a:custGeom>
                <a:rect b="b" l="l" r="r" t="t"/>
                <a:pathLst>
                  <a:path extrusionOk="0" h="3831" w="4013">
                    <a:moveTo>
                      <a:pt x="2001" y="1"/>
                    </a:moveTo>
                    <a:lnTo>
                      <a:pt x="1384" y="1258"/>
                    </a:lnTo>
                    <a:lnTo>
                      <a:pt x="0" y="1464"/>
                    </a:lnTo>
                    <a:lnTo>
                      <a:pt x="995" y="2447"/>
                    </a:lnTo>
                    <a:lnTo>
                      <a:pt x="766" y="3831"/>
                    </a:lnTo>
                    <a:lnTo>
                      <a:pt x="2001" y="3167"/>
                    </a:lnTo>
                    <a:lnTo>
                      <a:pt x="3247" y="3831"/>
                    </a:lnTo>
                    <a:lnTo>
                      <a:pt x="3007" y="2447"/>
                    </a:lnTo>
                    <a:lnTo>
                      <a:pt x="4013" y="1464"/>
                    </a:lnTo>
                    <a:lnTo>
                      <a:pt x="2630" y="1258"/>
                    </a:lnTo>
                    <a:lnTo>
                      <a:pt x="2001" y="1"/>
                    </a:lnTo>
                    <a:close/>
                    <a:moveTo>
                      <a:pt x="766" y="3831"/>
                    </a:moveTo>
                    <a:lnTo>
                      <a:pt x="766" y="3831"/>
                    </a:lnTo>
                    <a:lnTo>
                      <a:pt x="766" y="383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9" name="Google Shape;1289;p8"/>
              <p:cNvSpPr/>
              <p:nvPr/>
            </p:nvSpPr>
            <p:spPr>
              <a:xfrm>
                <a:off x="5442899" y="2995640"/>
                <a:ext cx="69323" cy="65776"/>
              </a:xfrm>
              <a:custGeom>
                <a:rect b="b" l="l" r="r" t="t"/>
                <a:pathLst>
                  <a:path extrusionOk="0" h="1910" w="2013">
                    <a:moveTo>
                      <a:pt x="1007" y="0"/>
                    </a:moveTo>
                    <a:lnTo>
                      <a:pt x="698" y="629"/>
                    </a:lnTo>
                    <a:lnTo>
                      <a:pt x="1" y="732"/>
                    </a:lnTo>
                    <a:lnTo>
                      <a:pt x="504" y="1224"/>
                    </a:lnTo>
                    <a:lnTo>
                      <a:pt x="389" y="1910"/>
                    </a:lnTo>
                    <a:lnTo>
                      <a:pt x="1007" y="1589"/>
                    </a:lnTo>
                    <a:lnTo>
                      <a:pt x="1624" y="1910"/>
                    </a:lnTo>
                    <a:lnTo>
                      <a:pt x="1510" y="1224"/>
                    </a:lnTo>
                    <a:lnTo>
                      <a:pt x="2013" y="732"/>
                    </a:lnTo>
                    <a:lnTo>
                      <a:pt x="1315" y="629"/>
                    </a:lnTo>
                    <a:lnTo>
                      <a:pt x="1007" y="0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0" name="Google Shape;1290;p8"/>
              <p:cNvSpPr/>
              <p:nvPr/>
            </p:nvSpPr>
            <p:spPr>
              <a:xfrm>
                <a:off x="3428312" y="3505468"/>
                <a:ext cx="69323" cy="65810"/>
              </a:xfrm>
              <a:custGeom>
                <a:rect b="b" l="l" r="r" t="t"/>
                <a:pathLst>
                  <a:path extrusionOk="0" h="1911" w="2013">
                    <a:moveTo>
                      <a:pt x="1007" y="1"/>
                    </a:moveTo>
                    <a:lnTo>
                      <a:pt x="698" y="630"/>
                    </a:lnTo>
                    <a:lnTo>
                      <a:pt x="1" y="733"/>
                    </a:lnTo>
                    <a:lnTo>
                      <a:pt x="504" y="1224"/>
                    </a:lnTo>
                    <a:lnTo>
                      <a:pt x="389" y="1910"/>
                    </a:lnTo>
                    <a:lnTo>
                      <a:pt x="1007" y="1579"/>
                    </a:lnTo>
                    <a:lnTo>
                      <a:pt x="1624" y="1910"/>
                    </a:lnTo>
                    <a:lnTo>
                      <a:pt x="1510" y="1224"/>
                    </a:lnTo>
                    <a:lnTo>
                      <a:pt x="2013" y="733"/>
                    </a:lnTo>
                    <a:lnTo>
                      <a:pt x="1315" y="630"/>
                    </a:lnTo>
                    <a:lnTo>
                      <a:pt x="1007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1" name="Google Shape;1291;p8"/>
              <p:cNvSpPr/>
              <p:nvPr/>
            </p:nvSpPr>
            <p:spPr>
              <a:xfrm>
                <a:off x="3864924" y="2272775"/>
                <a:ext cx="1149627" cy="2330730"/>
              </a:xfrm>
              <a:custGeom>
                <a:rect b="b" l="l" r="r" t="t"/>
                <a:pathLst>
                  <a:path extrusionOk="0" h="67680" w="33383">
                    <a:moveTo>
                      <a:pt x="27971" y="1"/>
                    </a:moveTo>
                    <a:cubicBezTo>
                      <a:pt x="27957" y="1"/>
                      <a:pt x="27943" y="1"/>
                      <a:pt x="27929" y="1"/>
                    </a:cubicBezTo>
                    <a:lnTo>
                      <a:pt x="4985" y="138"/>
                    </a:lnTo>
                    <a:cubicBezTo>
                      <a:pt x="2230" y="161"/>
                      <a:pt x="1" y="2413"/>
                      <a:pt x="24" y="5180"/>
                    </a:cubicBezTo>
                    <a:lnTo>
                      <a:pt x="424" y="62706"/>
                    </a:lnTo>
                    <a:cubicBezTo>
                      <a:pt x="447" y="65465"/>
                      <a:pt x="2687" y="67679"/>
                      <a:pt x="5433" y="67679"/>
                    </a:cubicBezTo>
                    <a:cubicBezTo>
                      <a:pt x="5440" y="67679"/>
                      <a:pt x="5447" y="67679"/>
                      <a:pt x="5454" y="67679"/>
                    </a:cubicBezTo>
                    <a:lnTo>
                      <a:pt x="28398" y="67530"/>
                    </a:lnTo>
                    <a:cubicBezTo>
                      <a:pt x="31165" y="67507"/>
                      <a:pt x="33382" y="65255"/>
                      <a:pt x="33371" y="62500"/>
                    </a:cubicBezTo>
                    <a:lnTo>
                      <a:pt x="32971" y="4963"/>
                    </a:lnTo>
                    <a:cubicBezTo>
                      <a:pt x="32948" y="2221"/>
                      <a:pt x="30719" y="1"/>
                      <a:pt x="2797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2" name="Google Shape;1292;p8"/>
              <p:cNvSpPr/>
              <p:nvPr/>
            </p:nvSpPr>
            <p:spPr>
              <a:xfrm>
                <a:off x="3917684" y="2341307"/>
                <a:ext cx="1044111" cy="2180686"/>
              </a:xfrm>
              <a:custGeom>
                <a:rect b="b" l="l" r="r" t="t"/>
                <a:pathLst>
                  <a:path extrusionOk="0" h="63323" w="30319">
                    <a:moveTo>
                      <a:pt x="26418" y="0"/>
                    </a:moveTo>
                    <a:cubicBezTo>
                      <a:pt x="26411" y="0"/>
                      <a:pt x="26404" y="0"/>
                      <a:pt x="26397" y="0"/>
                    </a:cubicBezTo>
                    <a:lnTo>
                      <a:pt x="21939" y="23"/>
                    </a:lnTo>
                    <a:cubicBezTo>
                      <a:pt x="21333" y="46"/>
                      <a:pt x="20853" y="560"/>
                      <a:pt x="20876" y="1166"/>
                    </a:cubicBezTo>
                    <a:lnTo>
                      <a:pt x="20876" y="1978"/>
                    </a:lnTo>
                    <a:cubicBezTo>
                      <a:pt x="20887" y="2584"/>
                      <a:pt x="20407" y="3098"/>
                      <a:pt x="19801" y="3110"/>
                    </a:cubicBezTo>
                    <a:lnTo>
                      <a:pt x="11124" y="3167"/>
                    </a:lnTo>
                    <a:cubicBezTo>
                      <a:pt x="10518" y="3156"/>
                      <a:pt x="10027" y="2664"/>
                      <a:pt x="10038" y="2047"/>
                    </a:cubicBezTo>
                    <a:lnTo>
                      <a:pt x="10038" y="1246"/>
                    </a:lnTo>
                    <a:cubicBezTo>
                      <a:pt x="10049" y="629"/>
                      <a:pt x="9558" y="126"/>
                      <a:pt x="8952" y="115"/>
                    </a:cubicBezTo>
                    <a:lnTo>
                      <a:pt x="7386" y="126"/>
                    </a:lnTo>
                    <a:lnTo>
                      <a:pt x="3487" y="149"/>
                    </a:lnTo>
                    <a:cubicBezTo>
                      <a:pt x="1555" y="172"/>
                      <a:pt x="1" y="1749"/>
                      <a:pt x="12" y="3681"/>
                    </a:cubicBezTo>
                    <a:lnTo>
                      <a:pt x="401" y="59836"/>
                    </a:lnTo>
                    <a:cubicBezTo>
                      <a:pt x="412" y="61761"/>
                      <a:pt x="1978" y="63323"/>
                      <a:pt x="3901" y="63323"/>
                    </a:cubicBezTo>
                    <a:cubicBezTo>
                      <a:pt x="3908" y="63323"/>
                      <a:pt x="3915" y="63323"/>
                      <a:pt x="3922" y="63323"/>
                    </a:cubicBezTo>
                    <a:lnTo>
                      <a:pt x="26832" y="63162"/>
                    </a:lnTo>
                    <a:cubicBezTo>
                      <a:pt x="28764" y="63151"/>
                      <a:pt x="30319" y="61573"/>
                      <a:pt x="30307" y="59641"/>
                    </a:cubicBezTo>
                    <a:lnTo>
                      <a:pt x="29918" y="3476"/>
                    </a:lnTo>
                    <a:cubicBezTo>
                      <a:pt x="29907" y="1551"/>
                      <a:pt x="28341" y="0"/>
                      <a:pt x="264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3" name="Google Shape;1293;p8"/>
              <p:cNvSpPr/>
              <p:nvPr/>
            </p:nvSpPr>
            <p:spPr>
              <a:xfrm>
                <a:off x="3953672" y="2872660"/>
                <a:ext cx="290825" cy="598352"/>
              </a:xfrm>
              <a:custGeom>
                <a:rect b="b" l="l" r="r" t="t"/>
                <a:pathLst>
                  <a:path extrusionOk="0" h="17375" w="8445">
                    <a:moveTo>
                      <a:pt x="2536" y="1"/>
                    </a:moveTo>
                    <a:cubicBezTo>
                      <a:pt x="2078" y="1"/>
                      <a:pt x="1859" y="2331"/>
                      <a:pt x="1837" y="2554"/>
                    </a:cubicBezTo>
                    <a:cubicBezTo>
                      <a:pt x="1831" y="2624"/>
                      <a:pt x="1780" y="2657"/>
                      <a:pt x="1725" y="2657"/>
                    </a:cubicBezTo>
                    <a:cubicBezTo>
                      <a:pt x="1655" y="2657"/>
                      <a:pt x="1579" y="2604"/>
                      <a:pt x="1585" y="2508"/>
                    </a:cubicBezTo>
                    <a:cubicBezTo>
                      <a:pt x="1608" y="2337"/>
                      <a:pt x="2031" y="256"/>
                      <a:pt x="1539" y="153"/>
                    </a:cubicBezTo>
                    <a:cubicBezTo>
                      <a:pt x="1531" y="151"/>
                      <a:pt x="1523" y="150"/>
                      <a:pt x="1516" y="150"/>
                    </a:cubicBezTo>
                    <a:cubicBezTo>
                      <a:pt x="1169" y="150"/>
                      <a:pt x="1315" y="2162"/>
                      <a:pt x="1002" y="2531"/>
                    </a:cubicBezTo>
                    <a:cubicBezTo>
                      <a:pt x="972" y="2566"/>
                      <a:pt x="948" y="2582"/>
                      <a:pt x="929" y="2582"/>
                    </a:cubicBezTo>
                    <a:cubicBezTo>
                      <a:pt x="730" y="2582"/>
                      <a:pt x="1004" y="936"/>
                      <a:pt x="670" y="873"/>
                    </a:cubicBezTo>
                    <a:cubicBezTo>
                      <a:pt x="654" y="871"/>
                      <a:pt x="637" y="868"/>
                      <a:pt x="622" y="868"/>
                    </a:cubicBezTo>
                    <a:cubicBezTo>
                      <a:pt x="509" y="868"/>
                      <a:pt x="425" y="994"/>
                      <a:pt x="385" y="2017"/>
                    </a:cubicBezTo>
                    <a:cubicBezTo>
                      <a:pt x="362" y="2645"/>
                      <a:pt x="465" y="3834"/>
                      <a:pt x="568" y="4817"/>
                    </a:cubicBezTo>
                    <a:cubicBezTo>
                      <a:pt x="344" y="7955"/>
                      <a:pt x="1" y="17375"/>
                      <a:pt x="4086" y="17375"/>
                    </a:cubicBezTo>
                    <a:cubicBezTo>
                      <a:pt x="4184" y="17375"/>
                      <a:pt x="4283" y="17369"/>
                      <a:pt x="4386" y="17358"/>
                    </a:cubicBezTo>
                    <a:cubicBezTo>
                      <a:pt x="6192" y="17176"/>
                      <a:pt x="7507" y="16547"/>
                      <a:pt x="8444" y="15815"/>
                    </a:cubicBezTo>
                    <a:lnTo>
                      <a:pt x="6489" y="13586"/>
                    </a:lnTo>
                    <a:lnTo>
                      <a:pt x="6444" y="13540"/>
                    </a:lnTo>
                    <a:lnTo>
                      <a:pt x="5529" y="12500"/>
                    </a:lnTo>
                    <a:lnTo>
                      <a:pt x="5609" y="12408"/>
                    </a:lnTo>
                    <a:lnTo>
                      <a:pt x="5609" y="12408"/>
                    </a:lnTo>
                    <a:cubicBezTo>
                      <a:pt x="5069" y="12828"/>
                      <a:pt x="4634" y="13118"/>
                      <a:pt x="4468" y="13118"/>
                    </a:cubicBezTo>
                    <a:cubicBezTo>
                      <a:pt x="4430" y="13118"/>
                      <a:pt x="4406" y="13103"/>
                      <a:pt x="4397" y="13071"/>
                    </a:cubicBezTo>
                    <a:cubicBezTo>
                      <a:pt x="3597" y="10133"/>
                      <a:pt x="3689" y="6349"/>
                      <a:pt x="3769" y="4897"/>
                    </a:cubicBezTo>
                    <a:cubicBezTo>
                      <a:pt x="3849" y="4772"/>
                      <a:pt x="3940" y="4623"/>
                      <a:pt x="4043" y="4474"/>
                    </a:cubicBezTo>
                    <a:cubicBezTo>
                      <a:pt x="4157" y="4292"/>
                      <a:pt x="4317" y="4143"/>
                      <a:pt x="4489" y="4017"/>
                    </a:cubicBezTo>
                    <a:cubicBezTo>
                      <a:pt x="4695" y="3846"/>
                      <a:pt x="4935" y="3709"/>
                      <a:pt x="5175" y="3606"/>
                    </a:cubicBezTo>
                    <a:cubicBezTo>
                      <a:pt x="5415" y="3526"/>
                      <a:pt x="5438" y="3206"/>
                      <a:pt x="5232" y="3137"/>
                    </a:cubicBezTo>
                    <a:cubicBezTo>
                      <a:pt x="5205" y="3128"/>
                      <a:pt x="5172" y="3124"/>
                      <a:pt x="5132" y="3124"/>
                    </a:cubicBezTo>
                    <a:cubicBezTo>
                      <a:pt x="4860" y="3124"/>
                      <a:pt x="4298" y="3330"/>
                      <a:pt x="3780" y="3789"/>
                    </a:cubicBezTo>
                    <a:cubicBezTo>
                      <a:pt x="3676" y="3879"/>
                      <a:pt x="3596" y="3918"/>
                      <a:pt x="3536" y="3918"/>
                    </a:cubicBezTo>
                    <a:cubicBezTo>
                      <a:pt x="3244" y="3918"/>
                      <a:pt x="3403" y="3015"/>
                      <a:pt x="3460" y="2645"/>
                    </a:cubicBezTo>
                    <a:cubicBezTo>
                      <a:pt x="3528" y="2188"/>
                      <a:pt x="3689" y="805"/>
                      <a:pt x="3563" y="679"/>
                    </a:cubicBezTo>
                    <a:cubicBezTo>
                      <a:pt x="3516" y="629"/>
                      <a:pt x="3464" y="605"/>
                      <a:pt x="3412" y="605"/>
                    </a:cubicBezTo>
                    <a:cubicBezTo>
                      <a:pt x="3274" y="605"/>
                      <a:pt x="3136" y="778"/>
                      <a:pt x="3094" y="1102"/>
                    </a:cubicBezTo>
                    <a:cubicBezTo>
                      <a:pt x="3038" y="1542"/>
                      <a:pt x="2769" y="2840"/>
                      <a:pt x="2532" y="2840"/>
                    </a:cubicBezTo>
                    <a:cubicBezTo>
                      <a:pt x="2529" y="2840"/>
                      <a:pt x="2526" y="2840"/>
                      <a:pt x="2522" y="2840"/>
                    </a:cubicBezTo>
                    <a:cubicBezTo>
                      <a:pt x="2282" y="2794"/>
                      <a:pt x="2683" y="530"/>
                      <a:pt x="2683" y="530"/>
                    </a:cubicBezTo>
                    <a:cubicBezTo>
                      <a:pt x="2683" y="530"/>
                      <a:pt x="2843" y="62"/>
                      <a:pt x="2568" y="5"/>
                    </a:cubicBezTo>
                    <a:cubicBezTo>
                      <a:pt x="2557" y="2"/>
                      <a:pt x="2546" y="1"/>
                      <a:pt x="2536" y="1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4" name="Google Shape;1294;p8"/>
              <p:cNvSpPr/>
              <p:nvPr/>
            </p:nvSpPr>
            <p:spPr>
              <a:xfrm>
                <a:off x="4527935" y="3613364"/>
                <a:ext cx="127970" cy="126386"/>
              </a:xfrm>
              <a:custGeom>
                <a:rect b="b" l="l" r="r" t="t"/>
                <a:pathLst>
                  <a:path extrusionOk="0" h="3670" w="3716">
                    <a:moveTo>
                      <a:pt x="80" y="0"/>
                    </a:moveTo>
                    <a:cubicBezTo>
                      <a:pt x="46" y="1155"/>
                      <a:pt x="12" y="2332"/>
                      <a:pt x="0" y="3556"/>
                    </a:cubicBezTo>
                    <a:cubicBezTo>
                      <a:pt x="1349" y="3601"/>
                      <a:pt x="2595" y="3636"/>
                      <a:pt x="3670" y="3670"/>
                    </a:cubicBezTo>
                    <a:cubicBezTo>
                      <a:pt x="3693" y="2550"/>
                      <a:pt x="3704" y="1452"/>
                      <a:pt x="3716" y="400"/>
                    </a:cubicBezTo>
                    <a:cubicBezTo>
                      <a:pt x="3704" y="355"/>
                      <a:pt x="3681" y="309"/>
                      <a:pt x="3670" y="252"/>
                    </a:cubicBezTo>
                    <a:lnTo>
                      <a:pt x="3670" y="92"/>
                    </a:lnTo>
                    <a:cubicBezTo>
                      <a:pt x="2607" y="57"/>
                      <a:pt x="1395" y="35"/>
                      <a:pt x="80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5" name="Google Shape;1295;p8"/>
              <p:cNvSpPr/>
              <p:nvPr/>
            </p:nvSpPr>
            <p:spPr>
              <a:xfrm>
                <a:off x="4383431" y="3609403"/>
                <a:ext cx="143742" cy="126420"/>
              </a:xfrm>
              <a:custGeom>
                <a:rect b="b" l="l" r="r" t="t"/>
                <a:pathLst>
                  <a:path extrusionOk="0" h="3671" w="4174">
                    <a:moveTo>
                      <a:pt x="138" y="1"/>
                    </a:moveTo>
                    <a:cubicBezTo>
                      <a:pt x="92" y="1144"/>
                      <a:pt x="47" y="2345"/>
                      <a:pt x="1" y="3556"/>
                    </a:cubicBezTo>
                    <a:lnTo>
                      <a:pt x="1944" y="3614"/>
                    </a:lnTo>
                    <a:lnTo>
                      <a:pt x="4093" y="3671"/>
                    </a:lnTo>
                    <a:cubicBezTo>
                      <a:pt x="4116" y="2447"/>
                      <a:pt x="4139" y="1259"/>
                      <a:pt x="4174" y="115"/>
                    </a:cubicBezTo>
                    <a:lnTo>
                      <a:pt x="2241" y="58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6" name="Google Shape;1296;p8"/>
              <p:cNvSpPr/>
              <p:nvPr/>
            </p:nvSpPr>
            <p:spPr>
              <a:xfrm>
                <a:off x="4524767" y="4242487"/>
                <a:ext cx="125249" cy="127212"/>
              </a:xfrm>
              <a:custGeom>
                <a:rect b="b" l="l" r="r" t="t"/>
                <a:pathLst>
                  <a:path extrusionOk="0" h="3694" w="3637">
                    <a:moveTo>
                      <a:pt x="1" y="1"/>
                    </a:moveTo>
                    <a:cubicBezTo>
                      <a:pt x="1" y="309"/>
                      <a:pt x="1" y="618"/>
                      <a:pt x="12" y="915"/>
                    </a:cubicBezTo>
                    <a:cubicBezTo>
                      <a:pt x="24" y="1921"/>
                      <a:pt x="47" y="2813"/>
                      <a:pt x="58" y="3579"/>
                    </a:cubicBezTo>
                    <a:cubicBezTo>
                      <a:pt x="1418" y="3625"/>
                      <a:pt x="2642" y="3659"/>
                      <a:pt x="3636" y="3693"/>
                    </a:cubicBezTo>
                    <a:cubicBezTo>
                      <a:pt x="3625" y="3007"/>
                      <a:pt x="3613" y="2230"/>
                      <a:pt x="3613" y="1373"/>
                    </a:cubicBezTo>
                    <a:cubicBezTo>
                      <a:pt x="3602" y="961"/>
                      <a:pt x="3602" y="527"/>
                      <a:pt x="3602" y="81"/>
                    </a:cubicBezTo>
                    <a:cubicBezTo>
                      <a:pt x="2596" y="58"/>
                      <a:pt x="1373" y="35"/>
                      <a:pt x="1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7" name="Google Shape;1297;p8"/>
              <p:cNvSpPr/>
              <p:nvPr/>
            </p:nvSpPr>
            <p:spPr>
              <a:xfrm>
                <a:off x="4651156" y="4245242"/>
                <a:ext cx="49246" cy="125249"/>
              </a:xfrm>
              <a:custGeom>
                <a:rect b="b" l="l" r="r" t="t"/>
                <a:pathLst>
                  <a:path extrusionOk="0" h="3637" w="1430">
                    <a:moveTo>
                      <a:pt x="1" y="1"/>
                    </a:moveTo>
                    <a:cubicBezTo>
                      <a:pt x="1" y="447"/>
                      <a:pt x="1" y="881"/>
                      <a:pt x="1" y="1293"/>
                    </a:cubicBezTo>
                    <a:cubicBezTo>
                      <a:pt x="1" y="2150"/>
                      <a:pt x="12" y="2927"/>
                      <a:pt x="23" y="3613"/>
                    </a:cubicBezTo>
                    <a:lnTo>
                      <a:pt x="767" y="3636"/>
                    </a:lnTo>
                    <a:cubicBezTo>
                      <a:pt x="972" y="2596"/>
                      <a:pt x="1201" y="1361"/>
                      <a:pt x="1430" y="35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8" name="Google Shape;1298;p8"/>
              <p:cNvSpPr/>
              <p:nvPr/>
            </p:nvSpPr>
            <p:spPr>
              <a:xfrm>
                <a:off x="4657458" y="3633820"/>
                <a:ext cx="53171" cy="107927"/>
              </a:xfrm>
              <a:custGeom>
                <a:rect b="b" l="l" r="r" t="t"/>
                <a:pathLst>
                  <a:path extrusionOk="0" h="3134" w="1544">
                    <a:moveTo>
                      <a:pt x="46" y="1"/>
                    </a:moveTo>
                    <a:cubicBezTo>
                      <a:pt x="35" y="995"/>
                      <a:pt x="23" y="2024"/>
                      <a:pt x="1" y="3076"/>
                    </a:cubicBezTo>
                    <a:lnTo>
                      <a:pt x="1544" y="3133"/>
                    </a:lnTo>
                    <a:cubicBezTo>
                      <a:pt x="846" y="824"/>
                      <a:pt x="332" y="481"/>
                      <a:pt x="46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9" name="Google Shape;1299;p8"/>
              <p:cNvSpPr/>
              <p:nvPr/>
            </p:nvSpPr>
            <p:spPr>
              <a:xfrm>
                <a:off x="4373581" y="3861011"/>
                <a:ext cx="148460" cy="126386"/>
              </a:xfrm>
              <a:custGeom>
                <a:rect b="b" l="l" r="r" t="t"/>
                <a:pathLst>
                  <a:path extrusionOk="0" h="3670" w="4311">
                    <a:moveTo>
                      <a:pt x="138" y="0"/>
                    </a:moveTo>
                    <a:cubicBezTo>
                      <a:pt x="92" y="1223"/>
                      <a:pt x="47" y="2412"/>
                      <a:pt x="1" y="3555"/>
                    </a:cubicBezTo>
                    <a:lnTo>
                      <a:pt x="1624" y="3601"/>
                    </a:lnTo>
                    <a:lnTo>
                      <a:pt x="4288" y="3670"/>
                    </a:lnTo>
                    <a:cubicBezTo>
                      <a:pt x="4288" y="2527"/>
                      <a:pt x="4299" y="1338"/>
                      <a:pt x="4311" y="114"/>
                    </a:cubicBezTo>
                    <a:lnTo>
                      <a:pt x="1933" y="46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0" name="Google Shape;1300;p8"/>
              <p:cNvSpPr/>
              <p:nvPr/>
            </p:nvSpPr>
            <p:spPr>
              <a:xfrm>
                <a:off x="4655495" y="3742095"/>
                <a:ext cx="77967" cy="126007"/>
              </a:xfrm>
              <a:custGeom>
                <a:rect b="b" l="l" r="r" t="t"/>
                <a:pathLst>
                  <a:path extrusionOk="0" h="3659" w="2264">
                    <a:moveTo>
                      <a:pt x="58" y="1"/>
                    </a:moveTo>
                    <a:cubicBezTo>
                      <a:pt x="46" y="755"/>
                      <a:pt x="35" y="1510"/>
                      <a:pt x="23" y="2276"/>
                    </a:cubicBezTo>
                    <a:cubicBezTo>
                      <a:pt x="12" y="2710"/>
                      <a:pt x="12" y="3144"/>
                      <a:pt x="0" y="3579"/>
                    </a:cubicBezTo>
                    <a:cubicBezTo>
                      <a:pt x="915" y="3613"/>
                      <a:pt x="1692" y="3636"/>
                      <a:pt x="2264" y="3659"/>
                    </a:cubicBezTo>
                    <a:cubicBezTo>
                      <a:pt x="2241" y="2801"/>
                      <a:pt x="2127" y="1944"/>
                      <a:pt x="1921" y="1109"/>
                    </a:cubicBezTo>
                    <a:cubicBezTo>
                      <a:pt x="1818" y="709"/>
                      <a:pt x="1727" y="355"/>
                      <a:pt x="1624" y="35"/>
                    </a:cubicBezTo>
                    <a:cubicBezTo>
                      <a:pt x="1166" y="23"/>
                      <a:pt x="641" y="12"/>
                      <a:pt x="58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1" name="Google Shape;1301;p8"/>
              <p:cNvSpPr/>
              <p:nvPr/>
            </p:nvSpPr>
            <p:spPr>
              <a:xfrm>
                <a:off x="4378713" y="3735414"/>
                <a:ext cx="145705" cy="126386"/>
              </a:xfrm>
              <a:custGeom>
                <a:rect b="b" l="l" r="r" t="t"/>
                <a:pathLst>
                  <a:path extrusionOk="0" h="3670" w="4231">
                    <a:moveTo>
                      <a:pt x="138" y="0"/>
                    </a:moveTo>
                    <a:cubicBezTo>
                      <a:pt x="126" y="389"/>
                      <a:pt x="104" y="778"/>
                      <a:pt x="92" y="1178"/>
                    </a:cubicBezTo>
                    <a:cubicBezTo>
                      <a:pt x="58" y="1978"/>
                      <a:pt x="35" y="2778"/>
                      <a:pt x="1" y="3556"/>
                    </a:cubicBezTo>
                    <a:lnTo>
                      <a:pt x="1784" y="3601"/>
                    </a:lnTo>
                    <a:lnTo>
                      <a:pt x="4173" y="3670"/>
                    </a:lnTo>
                    <a:cubicBezTo>
                      <a:pt x="4173" y="3098"/>
                      <a:pt x="4185" y="2515"/>
                      <a:pt x="4196" y="1921"/>
                    </a:cubicBezTo>
                    <a:cubicBezTo>
                      <a:pt x="4208" y="1303"/>
                      <a:pt x="4208" y="698"/>
                      <a:pt x="4230" y="103"/>
                    </a:cubicBezTo>
                    <a:lnTo>
                      <a:pt x="2081" y="46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2" name="Google Shape;1302;p8"/>
              <p:cNvSpPr/>
              <p:nvPr/>
            </p:nvSpPr>
            <p:spPr>
              <a:xfrm>
                <a:off x="4524388" y="3864937"/>
                <a:ext cx="127591" cy="126420"/>
              </a:xfrm>
              <a:custGeom>
                <a:rect b="b" l="l" r="r" t="t"/>
                <a:pathLst>
                  <a:path extrusionOk="0" h="3671" w="3705">
                    <a:moveTo>
                      <a:pt x="35" y="0"/>
                    </a:moveTo>
                    <a:cubicBezTo>
                      <a:pt x="12" y="1224"/>
                      <a:pt x="12" y="2413"/>
                      <a:pt x="0" y="3556"/>
                    </a:cubicBezTo>
                    <a:cubicBezTo>
                      <a:pt x="1372" y="3601"/>
                      <a:pt x="2607" y="3636"/>
                      <a:pt x="3659" y="3670"/>
                    </a:cubicBezTo>
                    <a:cubicBezTo>
                      <a:pt x="3670" y="2515"/>
                      <a:pt x="3693" y="1315"/>
                      <a:pt x="3704" y="92"/>
                    </a:cubicBezTo>
                    <a:cubicBezTo>
                      <a:pt x="2653" y="69"/>
                      <a:pt x="1395" y="35"/>
                      <a:pt x="35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3" name="Google Shape;1303;p8"/>
              <p:cNvSpPr/>
              <p:nvPr/>
            </p:nvSpPr>
            <p:spPr>
              <a:xfrm>
                <a:off x="4525559" y="3738961"/>
                <a:ext cx="128383" cy="126386"/>
              </a:xfrm>
              <a:custGeom>
                <a:rect b="b" l="l" r="r" t="t"/>
                <a:pathLst>
                  <a:path extrusionOk="0" h="3670" w="3728">
                    <a:moveTo>
                      <a:pt x="58" y="0"/>
                    </a:moveTo>
                    <a:cubicBezTo>
                      <a:pt x="47" y="606"/>
                      <a:pt x="35" y="1212"/>
                      <a:pt x="24" y="1818"/>
                    </a:cubicBezTo>
                    <a:cubicBezTo>
                      <a:pt x="12" y="2412"/>
                      <a:pt x="1" y="2984"/>
                      <a:pt x="1" y="3567"/>
                    </a:cubicBezTo>
                    <a:cubicBezTo>
                      <a:pt x="1361" y="3601"/>
                      <a:pt x="2619" y="3636"/>
                      <a:pt x="3682" y="3670"/>
                    </a:cubicBezTo>
                    <a:cubicBezTo>
                      <a:pt x="3682" y="3235"/>
                      <a:pt x="3693" y="2801"/>
                      <a:pt x="3693" y="2367"/>
                    </a:cubicBezTo>
                    <a:cubicBezTo>
                      <a:pt x="3705" y="1589"/>
                      <a:pt x="3716" y="835"/>
                      <a:pt x="3728" y="92"/>
                    </a:cubicBezTo>
                    <a:cubicBezTo>
                      <a:pt x="2664" y="69"/>
                      <a:pt x="1418" y="34"/>
                      <a:pt x="58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4" name="Google Shape;1304;p8"/>
              <p:cNvSpPr/>
              <p:nvPr/>
            </p:nvSpPr>
            <p:spPr>
              <a:xfrm>
                <a:off x="4655874" y="3153127"/>
                <a:ext cx="84303" cy="83098"/>
              </a:xfrm>
              <a:custGeom>
                <a:rect b="b" l="l" r="r" t="t"/>
                <a:pathLst>
                  <a:path extrusionOk="0" h="2413" w="2448">
                    <a:moveTo>
                      <a:pt x="149" y="0"/>
                    </a:moveTo>
                    <a:cubicBezTo>
                      <a:pt x="104" y="80"/>
                      <a:pt x="58" y="160"/>
                      <a:pt x="1" y="229"/>
                    </a:cubicBezTo>
                    <a:cubicBezTo>
                      <a:pt x="12" y="297"/>
                      <a:pt x="12" y="377"/>
                      <a:pt x="24" y="492"/>
                    </a:cubicBezTo>
                    <a:cubicBezTo>
                      <a:pt x="24" y="755"/>
                      <a:pt x="35" y="1132"/>
                      <a:pt x="58" y="1612"/>
                    </a:cubicBezTo>
                    <a:cubicBezTo>
                      <a:pt x="58" y="1784"/>
                      <a:pt x="69" y="1967"/>
                      <a:pt x="69" y="2161"/>
                    </a:cubicBezTo>
                    <a:cubicBezTo>
                      <a:pt x="69" y="2218"/>
                      <a:pt x="81" y="2275"/>
                      <a:pt x="81" y="2344"/>
                    </a:cubicBezTo>
                    <a:cubicBezTo>
                      <a:pt x="950" y="2367"/>
                      <a:pt x="1738" y="2389"/>
                      <a:pt x="2447" y="2412"/>
                    </a:cubicBezTo>
                    <a:cubicBezTo>
                      <a:pt x="2036" y="1235"/>
                      <a:pt x="1121" y="480"/>
                      <a:pt x="149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5" name="Google Shape;1305;p8"/>
              <p:cNvSpPr/>
              <p:nvPr/>
            </p:nvSpPr>
            <p:spPr>
              <a:xfrm>
                <a:off x="4637381" y="3161392"/>
                <a:ext cx="19319" cy="56340"/>
              </a:xfrm>
              <a:custGeom>
                <a:rect b="b" l="l" r="r" t="t"/>
                <a:pathLst>
                  <a:path extrusionOk="0" h="1636" w="561">
                    <a:moveTo>
                      <a:pt x="538" y="0"/>
                    </a:moveTo>
                    <a:cubicBezTo>
                      <a:pt x="515" y="12"/>
                      <a:pt x="515" y="35"/>
                      <a:pt x="503" y="46"/>
                    </a:cubicBezTo>
                    <a:cubicBezTo>
                      <a:pt x="481" y="57"/>
                      <a:pt x="469" y="80"/>
                      <a:pt x="446" y="103"/>
                    </a:cubicBezTo>
                    <a:cubicBezTo>
                      <a:pt x="343" y="320"/>
                      <a:pt x="195" y="526"/>
                      <a:pt x="0" y="698"/>
                    </a:cubicBezTo>
                    <a:cubicBezTo>
                      <a:pt x="275" y="949"/>
                      <a:pt x="469" y="1269"/>
                      <a:pt x="561" y="1635"/>
                    </a:cubicBezTo>
                    <a:lnTo>
                      <a:pt x="561" y="1372"/>
                    </a:lnTo>
                    <a:cubicBezTo>
                      <a:pt x="549" y="892"/>
                      <a:pt x="538" y="515"/>
                      <a:pt x="538" y="252"/>
                    </a:cubicBezTo>
                    <a:lnTo>
                      <a:pt x="538" y="0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6" name="Google Shape;1306;p8"/>
              <p:cNvSpPr/>
              <p:nvPr/>
            </p:nvSpPr>
            <p:spPr>
              <a:xfrm>
                <a:off x="4278324" y="3344468"/>
                <a:ext cx="116950" cy="136235"/>
              </a:xfrm>
              <a:custGeom>
                <a:rect b="b" l="l" r="r" t="t"/>
                <a:pathLst>
                  <a:path extrusionOk="0" h="3956" w="3396">
                    <a:moveTo>
                      <a:pt x="229" y="0"/>
                    </a:moveTo>
                    <a:cubicBezTo>
                      <a:pt x="183" y="355"/>
                      <a:pt x="149" y="709"/>
                      <a:pt x="103" y="1086"/>
                    </a:cubicBezTo>
                    <a:cubicBezTo>
                      <a:pt x="69" y="1418"/>
                      <a:pt x="35" y="1738"/>
                      <a:pt x="0" y="2058"/>
                    </a:cubicBezTo>
                    <a:cubicBezTo>
                      <a:pt x="23" y="2561"/>
                      <a:pt x="126" y="3304"/>
                      <a:pt x="389" y="3876"/>
                    </a:cubicBezTo>
                    <a:lnTo>
                      <a:pt x="3247" y="3956"/>
                    </a:lnTo>
                    <a:cubicBezTo>
                      <a:pt x="3304" y="2561"/>
                      <a:pt x="3350" y="1258"/>
                      <a:pt x="3396" y="92"/>
                    </a:cubicBezTo>
                    <a:lnTo>
                      <a:pt x="229" y="0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7" name="Google Shape;1307;p8"/>
              <p:cNvSpPr/>
              <p:nvPr/>
            </p:nvSpPr>
            <p:spPr>
              <a:xfrm>
                <a:off x="4539747" y="3233817"/>
                <a:ext cx="61850" cy="115400"/>
              </a:xfrm>
              <a:custGeom>
                <a:rect b="b" l="l" r="r" t="t"/>
                <a:pathLst>
                  <a:path extrusionOk="0" h="3351" w="1796">
                    <a:moveTo>
                      <a:pt x="149" y="1"/>
                    </a:moveTo>
                    <a:cubicBezTo>
                      <a:pt x="103" y="790"/>
                      <a:pt x="69" y="1727"/>
                      <a:pt x="12" y="2779"/>
                    </a:cubicBezTo>
                    <a:cubicBezTo>
                      <a:pt x="12" y="2962"/>
                      <a:pt x="0" y="3133"/>
                      <a:pt x="0" y="3316"/>
                    </a:cubicBezTo>
                    <a:lnTo>
                      <a:pt x="1269" y="3350"/>
                    </a:lnTo>
                    <a:cubicBezTo>
                      <a:pt x="1326" y="3339"/>
                      <a:pt x="1395" y="3328"/>
                      <a:pt x="1464" y="3328"/>
                    </a:cubicBezTo>
                    <a:cubicBezTo>
                      <a:pt x="1429" y="3282"/>
                      <a:pt x="1418" y="3247"/>
                      <a:pt x="1429" y="3236"/>
                    </a:cubicBezTo>
                    <a:lnTo>
                      <a:pt x="1452" y="3236"/>
                    </a:lnTo>
                    <a:cubicBezTo>
                      <a:pt x="1304" y="3087"/>
                      <a:pt x="1212" y="2893"/>
                      <a:pt x="1212" y="2687"/>
                    </a:cubicBezTo>
                    <a:cubicBezTo>
                      <a:pt x="1212" y="2253"/>
                      <a:pt x="1509" y="1876"/>
                      <a:pt x="1795" y="1521"/>
                    </a:cubicBezTo>
                    <a:cubicBezTo>
                      <a:pt x="1521" y="1075"/>
                      <a:pt x="1406" y="550"/>
                      <a:pt x="1452" y="35"/>
                    </a:cubicBez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8" name="Google Shape;1308;p8"/>
              <p:cNvSpPr/>
              <p:nvPr/>
            </p:nvSpPr>
            <p:spPr>
              <a:xfrm>
                <a:off x="4387770" y="3483840"/>
                <a:ext cx="143329" cy="126007"/>
              </a:xfrm>
              <a:custGeom>
                <a:rect b="b" l="l" r="r" t="t"/>
                <a:pathLst>
                  <a:path extrusionOk="0" h="3659" w="4162">
                    <a:moveTo>
                      <a:pt x="138" y="0"/>
                    </a:moveTo>
                    <a:cubicBezTo>
                      <a:pt x="92" y="1120"/>
                      <a:pt x="46" y="2321"/>
                      <a:pt x="1" y="3556"/>
                    </a:cubicBezTo>
                    <a:lnTo>
                      <a:pt x="2115" y="3613"/>
                    </a:lnTo>
                    <a:lnTo>
                      <a:pt x="4048" y="3658"/>
                    </a:lnTo>
                    <a:cubicBezTo>
                      <a:pt x="4082" y="2424"/>
                      <a:pt x="4128" y="1235"/>
                      <a:pt x="4162" y="103"/>
                    </a:cubicBezTo>
                    <a:lnTo>
                      <a:pt x="2424" y="57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9" name="Google Shape;1309;p8"/>
              <p:cNvSpPr/>
              <p:nvPr/>
            </p:nvSpPr>
            <p:spPr>
              <a:xfrm>
                <a:off x="4656287" y="3151164"/>
                <a:ext cx="1997" cy="3960"/>
              </a:xfrm>
              <a:custGeom>
                <a:rect b="b" l="l" r="r" t="t"/>
                <a:pathLst>
                  <a:path extrusionOk="0" h="115" w="58">
                    <a:moveTo>
                      <a:pt x="35" y="0"/>
                    </a:moveTo>
                    <a:cubicBezTo>
                      <a:pt x="23" y="34"/>
                      <a:pt x="12" y="80"/>
                      <a:pt x="0" y="114"/>
                    </a:cubicBezTo>
                    <a:cubicBezTo>
                      <a:pt x="23" y="80"/>
                      <a:pt x="35" y="46"/>
                      <a:pt x="57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0" name="Google Shape;1310;p8"/>
              <p:cNvSpPr/>
              <p:nvPr/>
            </p:nvSpPr>
            <p:spPr>
              <a:xfrm>
                <a:off x="4392488" y="3347601"/>
                <a:ext cx="144534" cy="136648"/>
              </a:xfrm>
              <a:custGeom>
                <a:rect b="b" l="l" r="r" t="t"/>
                <a:pathLst>
                  <a:path extrusionOk="0" h="3968" w="4197">
                    <a:moveTo>
                      <a:pt x="149" y="1"/>
                    </a:moveTo>
                    <a:cubicBezTo>
                      <a:pt x="104" y="1178"/>
                      <a:pt x="58" y="2470"/>
                      <a:pt x="1" y="3865"/>
                    </a:cubicBezTo>
                    <a:cubicBezTo>
                      <a:pt x="732" y="3876"/>
                      <a:pt x="1498" y="3899"/>
                      <a:pt x="2287" y="3922"/>
                    </a:cubicBezTo>
                    <a:lnTo>
                      <a:pt x="4036" y="3968"/>
                    </a:lnTo>
                    <a:cubicBezTo>
                      <a:pt x="4036" y="3773"/>
                      <a:pt x="4048" y="3590"/>
                      <a:pt x="4059" y="3396"/>
                    </a:cubicBezTo>
                    <a:lnTo>
                      <a:pt x="4059" y="3396"/>
                    </a:lnTo>
                    <a:cubicBezTo>
                      <a:pt x="3856" y="3449"/>
                      <a:pt x="3654" y="3476"/>
                      <a:pt x="3451" y="3476"/>
                    </a:cubicBezTo>
                    <a:cubicBezTo>
                      <a:pt x="3345" y="3476"/>
                      <a:pt x="3239" y="3469"/>
                      <a:pt x="3133" y="3453"/>
                    </a:cubicBezTo>
                    <a:cubicBezTo>
                      <a:pt x="2722" y="3396"/>
                      <a:pt x="2333" y="3236"/>
                      <a:pt x="2013" y="2984"/>
                    </a:cubicBezTo>
                    <a:cubicBezTo>
                      <a:pt x="1910" y="2904"/>
                      <a:pt x="1818" y="2824"/>
                      <a:pt x="1738" y="2733"/>
                    </a:cubicBezTo>
                    <a:cubicBezTo>
                      <a:pt x="1681" y="2664"/>
                      <a:pt x="1647" y="2630"/>
                      <a:pt x="1658" y="2619"/>
                    </a:cubicBezTo>
                    <a:lnTo>
                      <a:pt x="1658" y="2619"/>
                    </a:lnTo>
                    <a:cubicBezTo>
                      <a:pt x="1658" y="2619"/>
                      <a:pt x="1796" y="2756"/>
                      <a:pt x="2047" y="2927"/>
                    </a:cubicBezTo>
                    <a:cubicBezTo>
                      <a:pt x="2379" y="3156"/>
                      <a:pt x="2756" y="3305"/>
                      <a:pt x="3145" y="3362"/>
                    </a:cubicBezTo>
                    <a:cubicBezTo>
                      <a:pt x="3255" y="3374"/>
                      <a:pt x="3366" y="3380"/>
                      <a:pt x="3476" y="3380"/>
                    </a:cubicBezTo>
                    <a:cubicBezTo>
                      <a:pt x="3673" y="3380"/>
                      <a:pt x="3869" y="3360"/>
                      <a:pt x="4059" y="3316"/>
                    </a:cubicBezTo>
                    <a:cubicBezTo>
                      <a:pt x="4105" y="2173"/>
                      <a:pt x="4151" y="1087"/>
                      <a:pt x="4196" y="104"/>
                    </a:cubicBezTo>
                    <a:lnTo>
                      <a:pt x="1990" y="46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1" name="Google Shape;1311;p8"/>
              <p:cNvSpPr/>
              <p:nvPr/>
            </p:nvSpPr>
            <p:spPr>
              <a:xfrm>
                <a:off x="4658250" y="3236572"/>
                <a:ext cx="102383" cy="118155"/>
              </a:xfrm>
              <a:custGeom>
                <a:rect b="b" l="l" r="r" t="t"/>
                <a:pathLst>
                  <a:path extrusionOk="0" h="3431" w="2973">
                    <a:moveTo>
                      <a:pt x="0" y="1"/>
                    </a:moveTo>
                    <a:lnTo>
                      <a:pt x="0" y="35"/>
                    </a:lnTo>
                    <a:cubicBezTo>
                      <a:pt x="12" y="321"/>
                      <a:pt x="23" y="630"/>
                      <a:pt x="23" y="973"/>
                    </a:cubicBezTo>
                    <a:cubicBezTo>
                      <a:pt x="35" y="1658"/>
                      <a:pt x="46" y="2447"/>
                      <a:pt x="58" y="3316"/>
                    </a:cubicBezTo>
                    <a:lnTo>
                      <a:pt x="58" y="3339"/>
                    </a:lnTo>
                    <a:cubicBezTo>
                      <a:pt x="1292" y="3373"/>
                      <a:pt x="2298" y="3408"/>
                      <a:pt x="2973" y="3430"/>
                    </a:cubicBezTo>
                    <a:cubicBezTo>
                      <a:pt x="2893" y="2767"/>
                      <a:pt x="2744" y="1864"/>
                      <a:pt x="2538" y="618"/>
                    </a:cubicBezTo>
                    <a:cubicBezTo>
                      <a:pt x="2504" y="435"/>
                      <a:pt x="2458" y="241"/>
                      <a:pt x="2401" y="5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2" name="Google Shape;1312;p8"/>
              <p:cNvSpPr/>
              <p:nvPr/>
            </p:nvSpPr>
            <p:spPr>
              <a:xfrm>
                <a:off x="4534616" y="3351527"/>
                <a:ext cx="123252" cy="136648"/>
              </a:xfrm>
              <a:custGeom>
                <a:rect b="b" l="l" r="r" t="t"/>
                <a:pathLst>
                  <a:path extrusionOk="0" h="3968" w="3579">
                    <a:moveTo>
                      <a:pt x="138" y="1"/>
                    </a:moveTo>
                    <a:cubicBezTo>
                      <a:pt x="104" y="973"/>
                      <a:pt x="58" y="2036"/>
                      <a:pt x="24" y="3179"/>
                    </a:cubicBezTo>
                    <a:cubicBezTo>
                      <a:pt x="81" y="3168"/>
                      <a:pt x="138" y="3145"/>
                      <a:pt x="195" y="3122"/>
                    </a:cubicBezTo>
                    <a:cubicBezTo>
                      <a:pt x="456" y="3038"/>
                      <a:pt x="621" y="2936"/>
                      <a:pt x="657" y="2936"/>
                    </a:cubicBezTo>
                    <a:cubicBezTo>
                      <a:pt x="661" y="2936"/>
                      <a:pt x="663" y="2937"/>
                      <a:pt x="664" y="2939"/>
                    </a:cubicBezTo>
                    <a:cubicBezTo>
                      <a:pt x="664" y="2950"/>
                      <a:pt x="629" y="2973"/>
                      <a:pt x="549" y="3019"/>
                    </a:cubicBezTo>
                    <a:cubicBezTo>
                      <a:pt x="447" y="3088"/>
                      <a:pt x="332" y="3145"/>
                      <a:pt x="218" y="3191"/>
                    </a:cubicBezTo>
                    <a:cubicBezTo>
                      <a:pt x="161" y="3213"/>
                      <a:pt x="92" y="3236"/>
                      <a:pt x="12" y="3259"/>
                    </a:cubicBezTo>
                    <a:cubicBezTo>
                      <a:pt x="12" y="3465"/>
                      <a:pt x="1" y="3659"/>
                      <a:pt x="1" y="3865"/>
                    </a:cubicBezTo>
                    <a:lnTo>
                      <a:pt x="3522" y="3968"/>
                    </a:lnTo>
                    <a:lnTo>
                      <a:pt x="3545" y="1659"/>
                    </a:lnTo>
                    <a:cubicBezTo>
                      <a:pt x="2516" y="1567"/>
                      <a:pt x="1761" y="1487"/>
                      <a:pt x="1761" y="1464"/>
                    </a:cubicBezTo>
                    <a:cubicBezTo>
                      <a:pt x="1761" y="1460"/>
                      <a:pt x="1792" y="1457"/>
                      <a:pt x="1850" y="1457"/>
                    </a:cubicBezTo>
                    <a:cubicBezTo>
                      <a:pt x="2083" y="1457"/>
                      <a:pt x="2747" y="1494"/>
                      <a:pt x="3579" y="1567"/>
                    </a:cubicBezTo>
                    <a:lnTo>
                      <a:pt x="3579" y="81"/>
                    </a:lnTo>
                    <a:lnTo>
                      <a:pt x="2196" y="47"/>
                    </a:lnTo>
                    <a:cubicBezTo>
                      <a:pt x="2161" y="52"/>
                      <a:pt x="2130" y="55"/>
                      <a:pt x="2099" y="55"/>
                    </a:cubicBezTo>
                    <a:cubicBezTo>
                      <a:pt x="2067" y="55"/>
                      <a:pt x="2036" y="52"/>
                      <a:pt x="2001" y="47"/>
                    </a:cubicBezTo>
                    <a:lnTo>
                      <a:pt x="1864" y="47"/>
                    </a:lnTo>
                    <a:cubicBezTo>
                      <a:pt x="1876" y="58"/>
                      <a:pt x="1887" y="70"/>
                      <a:pt x="1887" y="81"/>
                    </a:cubicBezTo>
                    <a:cubicBezTo>
                      <a:pt x="1882" y="86"/>
                      <a:pt x="1872" y="88"/>
                      <a:pt x="1858" y="88"/>
                    </a:cubicBezTo>
                    <a:cubicBezTo>
                      <a:pt x="1838" y="88"/>
                      <a:pt x="1811" y="83"/>
                      <a:pt x="1784" y="70"/>
                    </a:cubicBezTo>
                    <a:lnTo>
                      <a:pt x="1784" y="70"/>
                    </a:lnTo>
                    <a:lnTo>
                      <a:pt x="1796" y="104"/>
                    </a:lnTo>
                    <a:cubicBezTo>
                      <a:pt x="1807" y="115"/>
                      <a:pt x="1830" y="138"/>
                      <a:pt x="1841" y="161"/>
                    </a:cubicBezTo>
                    <a:cubicBezTo>
                      <a:pt x="2024" y="447"/>
                      <a:pt x="2036" y="801"/>
                      <a:pt x="1887" y="1098"/>
                    </a:cubicBezTo>
                    <a:cubicBezTo>
                      <a:pt x="1864" y="1144"/>
                      <a:pt x="1830" y="1178"/>
                      <a:pt x="1796" y="1213"/>
                    </a:cubicBezTo>
                    <a:cubicBezTo>
                      <a:pt x="1773" y="1236"/>
                      <a:pt x="1761" y="1247"/>
                      <a:pt x="1750" y="1247"/>
                    </a:cubicBezTo>
                    <a:cubicBezTo>
                      <a:pt x="1750" y="1247"/>
                      <a:pt x="1750" y="1224"/>
                      <a:pt x="1773" y="1190"/>
                    </a:cubicBezTo>
                    <a:cubicBezTo>
                      <a:pt x="1784" y="1167"/>
                      <a:pt x="1807" y="1121"/>
                      <a:pt x="1818" y="1064"/>
                    </a:cubicBezTo>
                    <a:cubicBezTo>
                      <a:pt x="1921" y="824"/>
                      <a:pt x="1921" y="561"/>
                      <a:pt x="1841" y="321"/>
                    </a:cubicBezTo>
                    <a:lnTo>
                      <a:pt x="1841" y="321"/>
                    </a:lnTo>
                    <a:cubicBezTo>
                      <a:pt x="1910" y="961"/>
                      <a:pt x="1567" y="1579"/>
                      <a:pt x="984" y="1864"/>
                    </a:cubicBezTo>
                    <a:cubicBezTo>
                      <a:pt x="1018" y="1716"/>
                      <a:pt x="1052" y="1579"/>
                      <a:pt x="1075" y="1430"/>
                    </a:cubicBezTo>
                    <a:lnTo>
                      <a:pt x="1075" y="1430"/>
                    </a:lnTo>
                    <a:cubicBezTo>
                      <a:pt x="961" y="1579"/>
                      <a:pt x="778" y="1659"/>
                      <a:pt x="595" y="1659"/>
                    </a:cubicBezTo>
                    <a:cubicBezTo>
                      <a:pt x="618" y="1464"/>
                      <a:pt x="664" y="1281"/>
                      <a:pt x="755" y="1098"/>
                    </a:cubicBezTo>
                    <a:lnTo>
                      <a:pt x="755" y="1098"/>
                    </a:lnTo>
                    <a:lnTo>
                      <a:pt x="424" y="1236"/>
                    </a:lnTo>
                    <a:cubicBezTo>
                      <a:pt x="412" y="893"/>
                      <a:pt x="538" y="561"/>
                      <a:pt x="778" y="310"/>
                    </a:cubicBezTo>
                    <a:cubicBezTo>
                      <a:pt x="892" y="195"/>
                      <a:pt x="1030" y="92"/>
                      <a:pt x="1178" y="24"/>
                    </a:cubicBez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3" name="Google Shape;1313;p8"/>
              <p:cNvSpPr/>
              <p:nvPr/>
            </p:nvSpPr>
            <p:spPr>
              <a:xfrm>
                <a:off x="4660213" y="3353904"/>
                <a:ext cx="108685" cy="62229"/>
              </a:xfrm>
              <a:custGeom>
                <a:rect b="b" l="l" r="r" t="t"/>
                <a:pathLst>
                  <a:path extrusionOk="0" h="1807" w="3156">
                    <a:moveTo>
                      <a:pt x="1" y="1"/>
                    </a:moveTo>
                    <a:cubicBezTo>
                      <a:pt x="1" y="481"/>
                      <a:pt x="1" y="984"/>
                      <a:pt x="12" y="1498"/>
                    </a:cubicBezTo>
                    <a:lnTo>
                      <a:pt x="561" y="1544"/>
                    </a:lnTo>
                    <a:cubicBezTo>
                      <a:pt x="1898" y="1658"/>
                      <a:pt x="2984" y="1773"/>
                      <a:pt x="2984" y="1795"/>
                    </a:cubicBezTo>
                    <a:cubicBezTo>
                      <a:pt x="2975" y="1798"/>
                      <a:pt x="2966" y="1800"/>
                      <a:pt x="2957" y="1801"/>
                    </a:cubicBezTo>
                    <a:lnTo>
                      <a:pt x="2957" y="1801"/>
                    </a:lnTo>
                    <a:lnTo>
                      <a:pt x="2847" y="1795"/>
                    </a:lnTo>
                    <a:lnTo>
                      <a:pt x="2847" y="1795"/>
                    </a:lnTo>
                    <a:cubicBezTo>
                      <a:pt x="2870" y="1801"/>
                      <a:pt x="2893" y="1804"/>
                      <a:pt x="2916" y="1804"/>
                    </a:cubicBezTo>
                    <a:cubicBezTo>
                      <a:pt x="2929" y="1804"/>
                      <a:pt x="2943" y="1803"/>
                      <a:pt x="2957" y="1801"/>
                    </a:cubicBezTo>
                    <a:lnTo>
                      <a:pt x="2957" y="1801"/>
                    </a:lnTo>
                    <a:lnTo>
                      <a:pt x="3076" y="1807"/>
                    </a:lnTo>
                    <a:cubicBezTo>
                      <a:pt x="3076" y="1807"/>
                      <a:pt x="3156" y="1681"/>
                      <a:pt x="2939" y="69"/>
                    </a:cubicBezTo>
                    <a:cubicBezTo>
                      <a:pt x="2253" y="58"/>
                      <a:pt x="1247" y="35"/>
                      <a:pt x="1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4" name="Google Shape;1314;p8"/>
              <p:cNvSpPr/>
              <p:nvPr/>
            </p:nvSpPr>
            <p:spPr>
              <a:xfrm>
                <a:off x="4397619" y="3229891"/>
                <a:ext cx="145292" cy="118155"/>
              </a:xfrm>
              <a:custGeom>
                <a:rect b="b" l="l" r="r" t="t"/>
                <a:pathLst>
                  <a:path extrusionOk="0" h="3431" w="4219">
                    <a:moveTo>
                      <a:pt x="115" y="0"/>
                    </a:moveTo>
                    <a:cubicBezTo>
                      <a:pt x="92" y="686"/>
                      <a:pt x="69" y="1464"/>
                      <a:pt x="35" y="2333"/>
                    </a:cubicBezTo>
                    <a:cubicBezTo>
                      <a:pt x="23" y="2653"/>
                      <a:pt x="12" y="2984"/>
                      <a:pt x="0" y="3316"/>
                    </a:cubicBezTo>
                    <a:lnTo>
                      <a:pt x="1841" y="3373"/>
                    </a:lnTo>
                    <a:lnTo>
                      <a:pt x="4059" y="3430"/>
                    </a:lnTo>
                    <a:cubicBezTo>
                      <a:pt x="4059" y="3247"/>
                      <a:pt x="4070" y="3064"/>
                      <a:pt x="4082" y="2893"/>
                    </a:cubicBezTo>
                    <a:cubicBezTo>
                      <a:pt x="4127" y="1830"/>
                      <a:pt x="4173" y="904"/>
                      <a:pt x="4219" y="115"/>
                    </a:cubicBezTo>
                    <a:lnTo>
                      <a:pt x="3396" y="92"/>
                    </a:lnTo>
                    <a:cubicBezTo>
                      <a:pt x="2252" y="58"/>
                      <a:pt x="1144" y="23"/>
                      <a:pt x="115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5" name="Google Shape;1315;p8"/>
              <p:cNvSpPr/>
              <p:nvPr/>
            </p:nvSpPr>
            <p:spPr>
              <a:xfrm>
                <a:off x="4300778" y="3125163"/>
                <a:ext cx="103554" cy="101591"/>
              </a:xfrm>
              <a:custGeom>
                <a:rect b="b" l="l" r="r" t="t"/>
                <a:pathLst>
                  <a:path extrusionOk="0" h="2950" w="3007">
                    <a:moveTo>
                      <a:pt x="2925" y="0"/>
                    </a:moveTo>
                    <a:cubicBezTo>
                      <a:pt x="2026" y="0"/>
                      <a:pt x="1129" y="182"/>
                      <a:pt x="297" y="526"/>
                    </a:cubicBezTo>
                    <a:cubicBezTo>
                      <a:pt x="252" y="904"/>
                      <a:pt x="183" y="1395"/>
                      <a:pt x="114" y="1978"/>
                    </a:cubicBezTo>
                    <a:cubicBezTo>
                      <a:pt x="80" y="2253"/>
                      <a:pt x="46" y="2561"/>
                      <a:pt x="0" y="2881"/>
                    </a:cubicBezTo>
                    <a:cubicBezTo>
                      <a:pt x="857" y="2904"/>
                      <a:pt x="1829" y="2927"/>
                      <a:pt x="2881" y="2950"/>
                    </a:cubicBezTo>
                    <a:cubicBezTo>
                      <a:pt x="2915" y="2298"/>
                      <a:pt x="2938" y="1738"/>
                      <a:pt x="2950" y="1269"/>
                    </a:cubicBezTo>
                    <a:cubicBezTo>
                      <a:pt x="2972" y="801"/>
                      <a:pt x="2995" y="412"/>
                      <a:pt x="3007" y="149"/>
                    </a:cubicBezTo>
                    <a:cubicBezTo>
                      <a:pt x="3007" y="92"/>
                      <a:pt x="3007" y="46"/>
                      <a:pt x="3007" y="1"/>
                    </a:cubicBezTo>
                    <a:cubicBezTo>
                      <a:pt x="2979" y="0"/>
                      <a:pt x="2952" y="0"/>
                      <a:pt x="2925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6" name="Google Shape;1316;p8"/>
              <p:cNvSpPr/>
              <p:nvPr/>
            </p:nvSpPr>
            <p:spPr>
              <a:xfrm>
                <a:off x="4293271" y="3481085"/>
                <a:ext cx="96907" cy="125215"/>
              </a:xfrm>
              <a:custGeom>
                <a:rect b="b" l="l" r="r" t="t"/>
                <a:pathLst>
                  <a:path extrusionOk="0" h="3636" w="2814">
                    <a:moveTo>
                      <a:pt x="1" y="0"/>
                    </a:moveTo>
                    <a:lnTo>
                      <a:pt x="1" y="0"/>
                    </a:lnTo>
                    <a:cubicBezTo>
                      <a:pt x="24" y="46"/>
                      <a:pt x="58" y="103"/>
                      <a:pt x="81" y="149"/>
                    </a:cubicBezTo>
                    <a:lnTo>
                      <a:pt x="1441" y="2401"/>
                    </a:lnTo>
                    <a:lnTo>
                      <a:pt x="1224" y="3601"/>
                    </a:lnTo>
                    <a:lnTo>
                      <a:pt x="2676" y="3636"/>
                    </a:lnTo>
                    <a:cubicBezTo>
                      <a:pt x="2722" y="2389"/>
                      <a:pt x="2767" y="1200"/>
                      <a:pt x="2813" y="80"/>
                    </a:cubicBezTo>
                    <a:cubicBezTo>
                      <a:pt x="1796" y="46"/>
                      <a:pt x="858" y="23"/>
                      <a:pt x="1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7" name="Google Shape;1317;p8"/>
              <p:cNvSpPr/>
              <p:nvPr/>
            </p:nvSpPr>
            <p:spPr>
              <a:xfrm>
                <a:off x="4530277" y="3487766"/>
                <a:ext cx="125628" cy="126007"/>
              </a:xfrm>
              <a:custGeom>
                <a:rect b="b" l="l" r="r" t="t"/>
                <a:pathLst>
                  <a:path extrusionOk="0" h="3659" w="3648">
                    <a:moveTo>
                      <a:pt x="115" y="0"/>
                    </a:moveTo>
                    <a:cubicBezTo>
                      <a:pt x="81" y="1121"/>
                      <a:pt x="35" y="2310"/>
                      <a:pt x="1" y="3556"/>
                    </a:cubicBezTo>
                    <a:cubicBezTo>
                      <a:pt x="1327" y="3590"/>
                      <a:pt x="2539" y="3624"/>
                      <a:pt x="3591" y="3659"/>
                    </a:cubicBezTo>
                    <a:lnTo>
                      <a:pt x="3648" y="80"/>
                    </a:lnTo>
                    <a:cubicBezTo>
                      <a:pt x="2596" y="58"/>
                      <a:pt x="1396" y="35"/>
                      <a:pt x="115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8" name="Google Shape;1318;p8"/>
              <p:cNvSpPr/>
              <p:nvPr/>
            </p:nvSpPr>
            <p:spPr>
              <a:xfrm>
                <a:off x="4281079" y="3733451"/>
                <a:ext cx="99249" cy="124423"/>
              </a:xfrm>
              <a:custGeom>
                <a:rect b="b" l="l" r="r" t="t"/>
                <a:pathLst>
                  <a:path extrusionOk="0" h="3613" w="2882">
                    <a:moveTo>
                      <a:pt x="789" y="0"/>
                    </a:moveTo>
                    <a:cubicBezTo>
                      <a:pt x="469" y="1166"/>
                      <a:pt x="195" y="2344"/>
                      <a:pt x="0" y="3544"/>
                    </a:cubicBezTo>
                    <a:lnTo>
                      <a:pt x="2744" y="3613"/>
                    </a:lnTo>
                    <a:cubicBezTo>
                      <a:pt x="2778" y="2824"/>
                      <a:pt x="2801" y="2035"/>
                      <a:pt x="2836" y="1235"/>
                    </a:cubicBezTo>
                    <a:cubicBezTo>
                      <a:pt x="2847" y="835"/>
                      <a:pt x="2858" y="446"/>
                      <a:pt x="2881" y="57"/>
                    </a:cubicBezTo>
                    <a:lnTo>
                      <a:pt x="789" y="0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9" name="Google Shape;1319;p8"/>
              <p:cNvSpPr/>
              <p:nvPr/>
            </p:nvSpPr>
            <p:spPr>
              <a:xfrm>
                <a:off x="4401959" y="3124371"/>
                <a:ext cx="207107" cy="107514"/>
              </a:xfrm>
              <a:custGeom>
                <a:rect b="b" l="l" r="r" t="t"/>
                <a:pathLst>
                  <a:path extrusionOk="0" h="3122" w="6014">
                    <a:moveTo>
                      <a:pt x="4436" y="1"/>
                    </a:moveTo>
                    <a:cubicBezTo>
                      <a:pt x="4379" y="12"/>
                      <a:pt x="4321" y="24"/>
                      <a:pt x="4264" y="24"/>
                    </a:cubicBezTo>
                    <a:cubicBezTo>
                      <a:pt x="4161" y="24"/>
                      <a:pt x="4001" y="35"/>
                      <a:pt x="3807" y="46"/>
                    </a:cubicBezTo>
                    <a:cubicBezTo>
                      <a:pt x="3407" y="58"/>
                      <a:pt x="2858" y="58"/>
                      <a:pt x="2264" y="58"/>
                    </a:cubicBezTo>
                    <a:lnTo>
                      <a:pt x="720" y="46"/>
                    </a:lnTo>
                    <a:cubicBezTo>
                      <a:pt x="366" y="46"/>
                      <a:pt x="137" y="35"/>
                      <a:pt x="92" y="35"/>
                    </a:cubicBezTo>
                    <a:lnTo>
                      <a:pt x="92" y="184"/>
                    </a:lnTo>
                    <a:cubicBezTo>
                      <a:pt x="80" y="447"/>
                      <a:pt x="69" y="812"/>
                      <a:pt x="57" y="1292"/>
                    </a:cubicBezTo>
                    <a:cubicBezTo>
                      <a:pt x="46" y="1773"/>
                      <a:pt x="23" y="2333"/>
                      <a:pt x="0" y="2984"/>
                    </a:cubicBezTo>
                    <a:cubicBezTo>
                      <a:pt x="1018" y="3007"/>
                      <a:pt x="2126" y="3030"/>
                      <a:pt x="3270" y="3064"/>
                    </a:cubicBezTo>
                    <a:lnTo>
                      <a:pt x="4104" y="3087"/>
                    </a:lnTo>
                    <a:cubicBezTo>
                      <a:pt x="4127" y="2607"/>
                      <a:pt x="4150" y="2173"/>
                      <a:pt x="4173" y="1807"/>
                    </a:cubicBezTo>
                    <a:cubicBezTo>
                      <a:pt x="4207" y="1327"/>
                      <a:pt x="4230" y="950"/>
                      <a:pt x="4253" y="687"/>
                    </a:cubicBezTo>
                    <a:cubicBezTo>
                      <a:pt x="4253" y="561"/>
                      <a:pt x="4264" y="458"/>
                      <a:pt x="4264" y="389"/>
                    </a:cubicBezTo>
                    <a:cubicBezTo>
                      <a:pt x="4276" y="321"/>
                      <a:pt x="4276" y="286"/>
                      <a:pt x="4276" y="286"/>
                    </a:cubicBezTo>
                    <a:lnTo>
                      <a:pt x="4276" y="389"/>
                    </a:lnTo>
                    <a:cubicBezTo>
                      <a:pt x="4276" y="458"/>
                      <a:pt x="4276" y="561"/>
                      <a:pt x="4264" y="675"/>
                    </a:cubicBezTo>
                    <a:cubicBezTo>
                      <a:pt x="4253" y="938"/>
                      <a:pt x="4241" y="1315"/>
                      <a:pt x="4219" y="1807"/>
                    </a:cubicBezTo>
                    <a:cubicBezTo>
                      <a:pt x="4196" y="2173"/>
                      <a:pt x="4173" y="2596"/>
                      <a:pt x="4161" y="3076"/>
                    </a:cubicBezTo>
                    <a:lnTo>
                      <a:pt x="5465" y="3122"/>
                    </a:lnTo>
                    <a:cubicBezTo>
                      <a:pt x="5522" y="2630"/>
                      <a:pt x="5705" y="2173"/>
                      <a:pt x="6013" y="1784"/>
                    </a:cubicBezTo>
                    <a:cubicBezTo>
                      <a:pt x="5556" y="1373"/>
                      <a:pt x="5339" y="755"/>
                      <a:pt x="5419" y="138"/>
                    </a:cubicBezTo>
                    <a:cubicBezTo>
                      <a:pt x="5099" y="69"/>
                      <a:pt x="4767" y="24"/>
                      <a:pt x="4436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0" name="Google Shape;1320;p8"/>
              <p:cNvSpPr/>
              <p:nvPr/>
            </p:nvSpPr>
            <p:spPr>
              <a:xfrm>
                <a:off x="4618095" y="3248384"/>
                <a:ext cx="39775" cy="103175"/>
              </a:xfrm>
              <a:custGeom>
                <a:rect b="b" l="l" r="r" t="t"/>
                <a:pathLst>
                  <a:path extrusionOk="0" h="2996" w="1155">
                    <a:moveTo>
                      <a:pt x="1132" y="1"/>
                    </a:moveTo>
                    <a:cubicBezTo>
                      <a:pt x="1052" y="435"/>
                      <a:pt x="812" y="824"/>
                      <a:pt x="469" y="1110"/>
                    </a:cubicBezTo>
                    <a:cubicBezTo>
                      <a:pt x="652" y="1578"/>
                      <a:pt x="629" y="2104"/>
                      <a:pt x="389" y="2550"/>
                    </a:cubicBezTo>
                    <a:cubicBezTo>
                      <a:pt x="298" y="2722"/>
                      <a:pt x="172" y="2859"/>
                      <a:pt x="0" y="2962"/>
                    </a:cubicBezTo>
                    <a:lnTo>
                      <a:pt x="1155" y="2996"/>
                    </a:lnTo>
                    <a:lnTo>
                      <a:pt x="1155" y="2985"/>
                    </a:lnTo>
                    <a:cubicBezTo>
                      <a:pt x="1155" y="2104"/>
                      <a:pt x="1144" y="1315"/>
                      <a:pt x="1132" y="630"/>
                    </a:cubicBezTo>
                    <a:lnTo>
                      <a:pt x="1132" y="1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1" name="Google Shape;1321;p8"/>
              <p:cNvSpPr/>
              <p:nvPr/>
            </p:nvSpPr>
            <p:spPr>
              <a:xfrm>
                <a:off x="4309043" y="3607854"/>
                <a:ext cx="76004" cy="124044"/>
              </a:xfrm>
              <a:custGeom>
                <a:rect b="b" l="l" r="r" t="t"/>
                <a:pathLst>
                  <a:path extrusionOk="0" h="3602" w="2207">
                    <a:moveTo>
                      <a:pt x="743" y="0"/>
                    </a:moveTo>
                    <a:lnTo>
                      <a:pt x="240" y="2767"/>
                    </a:lnTo>
                    <a:cubicBezTo>
                      <a:pt x="172" y="2961"/>
                      <a:pt x="92" y="3236"/>
                      <a:pt x="0" y="3556"/>
                    </a:cubicBezTo>
                    <a:lnTo>
                      <a:pt x="2069" y="3601"/>
                    </a:lnTo>
                    <a:cubicBezTo>
                      <a:pt x="2115" y="2378"/>
                      <a:pt x="2161" y="1189"/>
                      <a:pt x="2207" y="46"/>
                    </a:cubicBez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2" name="Google Shape;1322;p8"/>
              <p:cNvSpPr/>
              <p:nvPr/>
            </p:nvSpPr>
            <p:spPr>
              <a:xfrm>
                <a:off x="4651156" y="4119645"/>
                <a:ext cx="67739" cy="125249"/>
              </a:xfrm>
              <a:custGeom>
                <a:rect b="b" l="l" r="r" t="t"/>
                <a:pathLst>
                  <a:path extrusionOk="0" h="3637" w="1967">
                    <a:moveTo>
                      <a:pt x="23" y="1"/>
                    </a:moveTo>
                    <a:cubicBezTo>
                      <a:pt x="12" y="1281"/>
                      <a:pt x="1" y="2482"/>
                      <a:pt x="1" y="3591"/>
                    </a:cubicBezTo>
                    <a:lnTo>
                      <a:pt x="1430" y="3636"/>
                    </a:lnTo>
                    <a:cubicBezTo>
                      <a:pt x="1624" y="2493"/>
                      <a:pt x="1807" y="1270"/>
                      <a:pt x="1967" y="35"/>
                    </a:cubicBezTo>
                    <a:cubicBezTo>
                      <a:pt x="1475" y="24"/>
                      <a:pt x="812" y="12"/>
                      <a:pt x="23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3" name="Google Shape;1323;p8"/>
              <p:cNvSpPr/>
              <p:nvPr/>
            </p:nvSpPr>
            <p:spPr>
              <a:xfrm>
                <a:off x="4288174" y="4236185"/>
                <a:ext cx="73249" cy="125249"/>
              </a:xfrm>
              <a:custGeom>
                <a:rect b="b" l="l" r="r" t="t"/>
                <a:pathLst>
                  <a:path extrusionOk="0" h="3637" w="2127">
                    <a:moveTo>
                      <a:pt x="0" y="1"/>
                    </a:moveTo>
                    <a:lnTo>
                      <a:pt x="0" y="1"/>
                    </a:lnTo>
                    <a:cubicBezTo>
                      <a:pt x="229" y="1510"/>
                      <a:pt x="389" y="2699"/>
                      <a:pt x="515" y="3591"/>
                    </a:cubicBezTo>
                    <a:lnTo>
                      <a:pt x="2012" y="3636"/>
                    </a:lnTo>
                    <a:cubicBezTo>
                      <a:pt x="2047" y="2722"/>
                      <a:pt x="2081" y="1544"/>
                      <a:pt x="2127" y="149"/>
                    </a:cubicBezTo>
                    <a:lnTo>
                      <a:pt x="2127" y="5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4" name="Google Shape;1324;p8"/>
              <p:cNvSpPr/>
              <p:nvPr/>
            </p:nvSpPr>
            <p:spPr>
              <a:xfrm>
                <a:off x="4524388" y="4116511"/>
                <a:ext cx="124457" cy="126420"/>
              </a:xfrm>
              <a:custGeom>
                <a:rect b="b" l="l" r="r" t="t"/>
                <a:pathLst>
                  <a:path extrusionOk="0" h="3671" w="3614">
                    <a:moveTo>
                      <a:pt x="0" y="0"/>
                    </a:moveTo>
                    <a:cubicBezTo>
                      <a:pt x="0" y="1292"/>
                      <a:pt x="0" y="2481"/>
                      <a:pt x="12" y="3567"/>
                    </a:cubicBezTo>
                    <a:cubicBezTo>
                      <a:pt x="1384" y="3602"/>
                      <a:pt x="2607" y="3636"/>
                      <a:pt x="3613" y="3670"/>
                    </a:cubicBezTo>
                    <a:cubicBezTo>
                      <a:pt x="3602" y="2573"/>
                      <a:pt x="3613" y="1372"/>
                      <a:pt x="3613" y="92"/>
                    </a:cubicBezTo>
                    <a:cubicBezTo>
                      <a:pt x="2596" y="69"/>
                      <a:pt x="1361" y="35"/>
                      <a:pt x="0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5" name="Google Shape;1325;p8"/>
              <p:cNvSpPr/>
              <p:nvPr/>
            </p:nvSpPr>
            <p:spPr>
              <a:xfrm>
                <a:off x="4264928" y="3983819"/>
                <a:ext cx="105930" cy="125249"/>
              </a:xfrm>
              <a:custGeom>
                <a:rect b="b" l="l" r="r" t="t"/>
                <a:pathLst>
                  <a:path extrusionOk="0" h="3637" w="3076">
                    <a:moveTo>
                      <a:pt x="58" y="1"/>
                    </a:moveTo>
                    <a:lnTo>
                      <a:pt x="58" y="1"/>
                    </a:lnTo>
                    <a:cubicBezTo>
                      <a:pt x="1" y="1190"/>
                      <a:pt x="24" y="2379"/>
                      <a:pt x="138" y="3568"/>
                    </a:cubicBezTo>
                    <a:cubicBezTo>
                      <a:pt x="1007" y="3591"/>
                      <a:pt x="1956" y="3613"/>
                      <a:pt x="2950" y="3636"/>
                    </a:cubicBezTo>
                    <a:cubicBezTo>
                      <a:pt x="2985" y="2516"/>
                      <a:pt x="3030" y="1327"/>
                      <a:pt x="3076" y="81"/>
                    </a:cubicBezTo>
                    <a:cubicBezTo>
                      <a:pt x="2001" y="58"/>
                      <a:pt x="984" y="24"/>
                      <a:pt x="58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6" name="Google Shape;1326;p8"/>
              <p:cNvSpPr/>
              <p:nvPr/>
            </p:nvSpPr>
            <p:spPr>
              <a:xfrm>
                <a:off x="4270059" y="4109830"/>
                <a:ext cx="96081" cy="125215"/>
              </a:xfrm>
              <a:custGeom>
                <a:rect b="b" l="l" r="r" t="t"/>
                <a:pathLst>
                  <a:path extrusionOk="0" h="3636" w="2790">
                    <a:moveTo>
                      <a:pt x="0" y="0"/>
                    </a:moveTo>
                    <a:lnTo>
                      <a:pt x="0" y="0"/>
                    </a:lnTo>
                    <a:cubicBezTo>
                      <a:pt x="35" y="309"/>
                      <a:pt x="69" y="629"/>
                      <a:pt x="126" y="938"/>
                    </a:cubicBezTo>
                    <a:cubicBezTo>
                      <a:pt x="263" y="1921"/>
                      <a:pt x="400" y="2790"/>
                      <a:pt x="515" y="3578"/>
                    </a:cubicBezTo>
                    <a:cubicBezTo>
                      <a:pt x="1201" y="3601"/>
                      <a:pt x="1910" y="3613"/>
                      <a:pt x="2664" y="3636"/>
                    </a:cubicBezTo>
                    <a:cubicBezTo>
                      <a:pt x="2698" y="2561"/>
                      <a:pt x="2744" y="1372"/>
                      <a:pt x="2790" y="6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7" name="Google Shape;1327;p8"/>
              <p:cNvSpPr/>
              <p:nvPr/>
            </p:nvSpPr>
            <p:spPr>
              <a:xfrm>
                <a:off x="4364145" y="4112585"/>
                <a:ext cx="158309" cy="126799"/>
              </a:xfrm>
              <a:custGeom>
                <a:rect b="b" l="l" r="r" t="t"/>
                <a:pathLst>
                  <a:path extrusionOk="0" h="3682" w="4597">
                    <a:moveTo>
                      <a:pt x="138" y="0"/>
                    </a:moveTo>
                    <a:cubicBezTo>
                      <a:pt x="92" y="1281"/>
                      <a:pt x="46" y="2481"/>
                      <a:pt x="1" y="3556"/>
                    </a:cubicBezTo>
                    <a:lnTo>
                      <a:pt x="1304" y="3590"/>
                    </a:lnTo>
                    <a:cubicBezTo>
                      <a:pt x="2459" y="3624"/>
                      <a:pt x="3567" y="3647"/>
                      <a:pt x="4596" y="3681"/>
                    </a:cubicBezTo>
                    <a:cubicBezTo>
                      <a:pt x="4573" y="2584"/>
                      <a:pt x="4562" y="1395"/>
                      <a:pt x="4562" y="103"/>
                    </a:cubicBezTo>
                    <a:lnTo>
                      <a:pt x="1613" y="34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8" name="Google Shape;1328;p8"/>
              <p:cNvSpPr/>
              <p:nvPr/>
            </p:nvSpPr>
            <p:spPr>
              <a:xfrm>
                <a:off x="4359048" y="4238182"/>
                <a:ext cx="165748" cy="127557"/>
              </a:xfrm>
              <a:custGeom>
                <a:rect b="b" l="l" r="r" t="t"/>
                <a:pathLst>
                  <a:path extrusionOk="0" h="3704" w="4813">
                    <a:moveTo>
                      <a:pt x="137" y="0"/>
                    </a:moveTo>
                    <a:lnTo>
                      <a:pt x="137" y="103"/>
                    </a:lnTo>
                    <a:cubicBezTo>
                      <a:pt x="80" y="1486"/>
                      <a:pt x="34" y="2664"/>
                      <a:pt x="0" y="3578"/>
                    </a:cubicBezTo>
                    <a:lnTo>
                      <a:pt x="1578" y="3613"/>
                    </a:lnTo>
                    <a:lnTo>
                      <a:pt x="4813" y="3704"/>
                    </a:lnTo>
                    <a:cubicBezTo>
                      <a:pt x="4801" y="2938"/>
                      <a:pt x="4779" y="2046"/>
                      <a:pt x="4767" y="1040"/>
                    </a:cubicBezTo>
                    <a:cubicBezTo>
                      <a:pt x="4756" y="743"/>
                      <a:pt x="4756" y="446"/>
                      <a:pt x="4744" y="126"/>
                    </a:cubicBezTo>
                    <a:lnTo>
                      <a:pt x="1452" y="34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9" name="Google Shape;1329;p8"/>
              <p:cNvSpPr/>
              <p:nvPr/>
            </p:nvSpPr>
            <p:spPr>
              <a:xfrm>
                <a:off x="4653911" y="3868071"/>
                <a:ext cx="81548" cy="126041"/>
              </a:xfrm>
              <a:custGeom>
                <a:rect b="b" l="l" r="r" t="t"/>
                <a:pathLst>
                  <a:path extrusionOk="0" h="3660" w="2368">
                    <a:moveTo>
                      <a:pt x="58" y="1"/>
                    </a:moveTo>
                    <a:cubicBezTo>
                      <a:pt x="35" y="1224"/>
                      <a:pt x="12" y="2424"/>
                      <a:pt x="1" y="3579"/>
                    </a:cubicBezTo>
                    <a:cubicBezTo>
                      <a:pt x="938" y="3613"/>
                      <a:pt x="1715" y="3636"/>
                      <a:pt x="2264" y="3659"/>
                    </a:cubicBezTo>
                    <a:cubicBezTo>
                      <a:pt x="2344" y="2459"/>
                      <a:pt x="2367" y="1247"/>
                      <a:pt x="2321" y="47"/>
                    </a:cubicBezTo>
                    <a:cubicBezTo>
                      <a:pt x="1738" y="47"/>
                      <a:pt x="961" y="24"/>
                      <a:pt x="58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0" name="Google Shape;1330;p8"/>
              <p:cNvSpPr/>
              <p:nvPr/>
            </p:nvSpPr>
            <p:spPr>
              <a:xfrm>
                <a:off x="4651948" y="3993668"/>
                <a:ext cx="79551" cy="125628"/>
              </a:xfrm>
              <a:custGeom>
                <a:rect b="b" l="l" r="r" t="t"/>
                <a:pathLst>
                  <a:path extrusionOk="0" h="3648" w="2310">
                    <a:moveTo>
                      <a:pt x="46" y="1"/>
                    </a:moveTo>
                    <a:cubicBezTo>
                      <a:pt x="35" y="847"/>
                      <a:pt x="23" y="1670"/>
                      <a:pt x="12" y="2470"/>
                    </a:cubicBezTo>
                    <a:cubicBezTo>
                      <a:pt x="12" y="2847"/>
                      <a:pt x="0" y="3225"/>
                      <a:pt x="0" y="3590"/>
                    </a:cubicBezTo>
                    <a:cubicBezTo>
                      <a:pt x="789" y="3613"/>
                      <a:pt x="1452" y="3636"/>
                      <a:pt x="1955" y="3648"/>
                    </a:cubicBezTo>
                    <a:cubicBezTo>
                      <a:pt x="2104" y="2447"/>
                      <a:pt x="2241" y="1224"/>
                      <a:pt x="2310" y="46"/>
                    </a:cubicBezTo>
                    <a:cubicBezTo>
                      <a:pt x="1761" y="35"/>
                      <a:pt x="984" y="24"/>
                      <a:pt x="46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1" name="Google Shape;1331;p8"/>
              <p:cNvSpPr/>
              <p:nvPr/>
            </p:nvSpPr>
            <p:spPr>
              <a:xfrm>
                <a:off x="4368863" y="3986574"/>
                <a:ext cx="152799" cy="126833"/>
              </a:xfrm>
              <a:custGeom>
                <a:rect b="b" l="l" r="r" t="t"/>
                <a:pathLst>
                  <a:path extrusionOk="0" h="3683" w="4437">
                    <a:moveTo>
                      <a:pt x="138" y="1"/>
                    </a:moveTo>
                    <a:cubicBezTo>
                      <a:pt x="92" y="1258"/>
                      <a:pt x="47" y="2447"/>
                      <a:pt x="1" y="3556"/>
                    </a:cubicBezTo>
                    <a:lnTo>
                      <a:pt x="1476" y="3602"/>
                    </a:lnTo>
                    <a:lnTo>
                      <a:pt x="4436" y="3682"/>
                    </a:lnTo>
                    <a:cubicBezTo>
                      <a:pt x="4425" y="2550"/>
                      <a:pt x="4425" y="1361"/>
                      <a:pt x="4425" y="115"/>
                    </a:cubicBezTo>
                    <a:lnTo>
                      <a:pt x="1761" y="47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2" name="Google Shape;1332;p8"/>
              <p:cNvSpPr/>
              <p:nvPr/>
            </p:nvSpPr>
            <p:spPr>
              <a:xfrm>
                <a:off x="4266891" y="3858256"/>
                <a:ext cx="108719" cy="125215"/>
              </a:xfrm>
              <a:custGeom>
                <a:rect b="b" l="l" r="r" t="t"/>
                <a:pathLst>
                  <a:path extrusionOk="0" h="3636" w="3157">
                    <a:moveTo>
                      <a:pt x="401" y="0"/>
                    </a:moveTo>
                    <a:cubicBezTo>
                      <a:pt x="195" y="1178"/>
                      <a:pt x="69" y="2366"/>
                      <a:pt x="1" y="3555"/>
                    </a:cubicBezTo>
                    <a:lnTo>
                      <a:pt x="3019" y="3635"/>
                    </a:lnTo>
                    <a:cubicBezTo>
                      <a:pt x="3065" y="2492"/>
                      <a:pt x="3110" y="1303"/>
                      <a:pt x="3156" y="80"/>
                    </a:cubicBezTo>
                    <a:cubicBezTo>
                      <a:pt x="2173" y="46"/>
                      <a:pt x="1247" y="23"/>
                      <a:pt x="401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3" name="Google Shape;1333;p8"/>
              <p:cNvSpPr/>
              <p:nvPr/>
            </p:nvSpPr>
            <p:spPr>
              <a:xfrm>
                <a:off x="4524009" y="3990535"/>
                <a:ext cx="126386" cy="126799"/>
              </a:xfrm>
              <a:custGeom>
                <a:rect b="b" l="l" r="r" t="t"/>
                <a:pathLst>
                  <a:path extrusionOk="0" h="3682" w="3670">
                    <a:moveTo>
                      <a:pt x="11" y="0"/>
                    </a:moveTo>
                    <a:cubicBezTo>
                      <a:pt x="11" y="1246"/>
                      <a:pt x="0" y="2447"/>
                      <a:pt x="11" y="3567"/>
                    </a:cubicBezTo>
                    <a:cubicBezTo>
                      <a:pt x="1383" y="3613"/>
                      <a:pt x="2618" y="3647"/>
                      <a:pt x="3635" y="3681"/>
                    </a:cubicBezTo>
                    <a:cubicBezTo>
                      <a:pt x="3635" y="3304"/>
                      <a:pt x="3635" y="2938"/>
                      <a:pt x="3647" y="2561"/>
                    </a:cubicBezTo>
                    <a:cubicBezTo>
                      <a:pt x="3647" y="1761"/>
                      <a:pt x="3658" y="938"/>
                      <a:pt x="3670" y="92"/>
                    </a:cubicBezTo>
                    <a:cubicBezTo>
                      <a:pt x="2618" y="69"/>
                      <a:pt x="1383" y="35"/>
                      <a:pt x="11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4" name="Google Shape;1334;p8"/>
              <p:cNvSpPr/>
              <p:nvPr/>
            </p:nvSpPr>
            <p:spPr>
              <a:xfrm>
                <a:off x="4218883" y="3144070"/>
                <a:ext cx="90949" cy="80343"/>
              </a:xfrm>
              <a:custGeom>
                <a:rect b="b" l="l" r="r" t="t"/>
                <a:pathLst>
                  <a:path extrusionOk="0" h="2333" w="2641">
                    <a:moveTo>
                      <a:pt x="2641" y="0"/>
                    </a:moveTo>
                    <a:lnTo>
                      <a:pt x="2641" y="0"/>
                    </a:lnTo>
                    <a:cubicBezTo>
                      <a:pt x="1967" y="286"/>
                      <a:pt x="1372" y="720"/>
                      <a:pt x="892" y="1281"/>
                    </a:cubicBezTo>
                    <a:cubicBezTo>
                      <a:pt x="572" y="1635"/>
                      <a:pt x="275" y="1978"/>
                      <a:pt x="0" y="2275"/>
                    </a:cubicBezTo>
                    <a:cubicBezTo>
                      <a:pt x="583" y="2298"/>
                      <a:pt x="1361" y="2310"/>
                      <a:pt x="2298" y="2332"/>
                    </a:cubicBezTo>
                    <a:cubicBezTo>
                      <a:pt x="2344" y="2012"/>
                      <a:pt x="2389" y="1704"/>
                      <a:pt x="2424" y="1418"/>
                    </a:cubicBezTo>
                    <a:cubicBezTo>
                      <a:pt x="2515" y="846"/>
                      <a:pt x="2584" y="366"/>
                      <a:pt x="2641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5" name="Google Shape;1335;p8"/>
              <p:cNvSpPr/>
              <p:nvPr/>
            </p:nvSpPr>
            <p:spPr>
              <a:xfrm>
                <a:off x="4177144" y="3340920"/>
                <a:ext cx="105930" cy="83476"/>
              </a:xfrm>
              <a:custGeom>
                <a:rect b="b" l="l" r="r" t="t"/>
                <a:pathLst>
                  <a:path extrusionOk="0" h="2424" w="3076">
                    <a:moveTo>
                      <a:pt x="0" y="0"/>
                    </a:moveTo>
                    <a:lnTo>
                      <a:pt x="1967" y="2230"/>
                    </a:lnTo>
                    <a:lnTo>
                      <a:pt x="2138" y="2424"/>
                    </a:lnTo>
                    <a:lnTo>
                      <a:pt x="2893" y="1635"/>
                    </a:lnTo>
                    <a:cubicBezTo>
                      <a:pt x="2916" y="1475"/>
                      <a:pt x="2927" y="1326"/>
                      <a:pt x="2950" y="1178"/>
                    </a:cubicBezTo>
                    <a:cubicBezTo>
                      <a:pt x="2984" y="812"/>
                      <a:pt x="3030" y="446"/>
                      <a:pt x="3076" y="92"/>
                    </a:cubicBezTo>
                    <a:cubicBezTo>
                      <a:pt x="1830" y="57"/>
                      <a:pt x="778" y="23"/>
                      <a:pt x="0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6" name="Google Shape;1336;p8"/>
              <p:cNvSpPr/>
              <p:nvPr/>
            </p:nvSpPr>
            <p:spPr>
              <a:xfrm>
                <a:off x="4144083" y="3223967"/>
                <a:ext cx="153970" cy="117363"/>
              </a:xfrm>
              <a:custGeom>
                <a:rect b="b" l="l" r="r" t="t"/>
                <a:pathLst>
                  <a:path extrusionOk="0" h="3408" w="4471">
                    <a:moveTo>
                      <a:pt x="2138" y="1"/>
                    </a:moveTo>
                    <a:cubicBezTo>
                      <a:pt x="1075" y="1190"/>
                      <a:pt x="332" y="1956"/>
                      <a:pt x="92" y="2207"/>
                    </a:cubicBezTo>
                    <a:lnTo>
                      <a:pt x="0" y="2299"/>
                    </a:lnTo>
                    <a:lnTo>
                      <a:pt x="915" y="3339"/>
                    </a:lnTo>
                    <a:cubicBezTo>
                      <a:pt x="1692" y="3362"/>
                      <a:pt x="2767" y="3385"/>
                      <a:pt x="4047" y="3408"/>
                    </a:cubicBezTo>
                    <a:cubicBezTo>
                      <a:pt x="4184" y="2184"/>
                      <a:pt x="4333" y="1053"/>
                      <a:pt x="4470" y="81"/>
                    </a:cubicBezTo>
                    <a:cubicBezTo>
                      <a:pt x="3510" y="58"/>
                      <a:pt x="2721" y="24"/>
                      <a:pt x="2138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7" name="Google Shape;1337;p8"/>
              <p:cNvSpPr/>
              <p:nvPr/>
            </p:nvSpPr>
            <p:spPr>
              <a:xfrm>
                <a:off x="4286590" y="3226722"/>
                <a:ext cx="113403" cy="117363"/>
              </a:xfrm>
              <a:custGeom>
                <a:rect b="b" l="l" r="r" t="t"/>
                <a:pathLst>
                  <a:path extrusionOk="0" h="3408" w="3293">
                    <a:moveTo>
                      <a:pt x="412" y="1"/>
                    </a:moveTo>
                    <a:cubicBezTo>
                      <a:pt x="286" y="973"/>
                      <a:pt x="149" y="2104"/>
                      <a:pt x="1" y="3339"/>
                    </a:cubicBezTo>
                    <a:lnTo>
                      <a:pt x="3156" y="3408"/>
                    </a:lnTo>
                    <a:cubicBezTo>
                      <a:pt x="3179" y="3076"/>
                      <a:pt x="3190" y="2733"/>
                      <a:pt x="3201" y="2413"/>
                    </a:cubicBezTo>
                    <a:cubicBezTo>
                      <a:pt x="3236" y="1556"/>
                      <a:pt x="3270" y="767"/>
                      <a:pt x="3293" y="81"/>
                    </a:cubicBezTo>
                    <a:cubicBezTo>
                      <a:pt x="2230" y="58"/>
                      <a:pt x="1258" y="24"/>
                      <a:pt x="412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8" name="Google Shape;1338;p8"/>
              <p:cNvSpPr/>
              <p:nvPr/>
            </p:nvSpPr>
            <p:spPr>
              <a:xfrm>
                <a:off x="4521254" y="3864937"/>
                <a:ext cx="4339" cy="122460"/>
              </a:xfrm>
              <a:custGeom>
                <a:rect b="b" l="l" r="r" t="t"/>
                <a:pathLst>
                  <a:path extrusionOk="0" h="3556" w="126">
                    <a:moveTo>
                      <a:pt x="23" y="0"/>
                    </a:moveTo>
                    <a:cubicBezTo>
                      <a:pt x="11" y="1224"/>
                      <a:pt x="0" y="2413"/>
                      <a:pt x="0" y="3556"/>
                    </a:cubicBezTo>
                    <a:lnTo>
                      <a:pt x="91" y="3556"/>
                    </a:lnTo>
                    <a:cubicBezTo>
                      <a:pt x="103" y="2424"/>
                      <a:pt x="103" y="1224"/>
                      <a:pt x="12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9" name="Google Shape;1339;p8"/>
              <p:cNvSpPr/>
              <p:nvPr/>
            </p:nvSpPr>
            <p:spPr>
              <a:xfrm>
                <a:off x="4531482" y="3463349"/>
                <a:ext cx="3582" cy="20904"/>
              </a:xfrm>
              <a:custGeom>
                <a:rect b="b" l="l" r="r" t="t"/>
                <a:pathLst>
                  <a:path extrusionOk="0" h="607" w="104">
                    <a:moveTo>
                      <a:pt x="103" y="1"/>
                    </a:moveTo>
                    <a:cubicBezTo>
                      <a:pt x="80" y="12"/>
                      <a:pt x="46" y="24"/>
                      <a:pt x="23" y="35"/>
                    </a:cubicBezTo>
                    <a:cubicBezTo>
                      <a:pt x="23" y="218"/>
                      <a:pt x="12" y="412"/>
                      <a:pt x="0" y="607"/>
                    </a:cubicBezTo>
                    <a:lnTo>
                      <a:pt x="80" y="607"/>
                    </a:lnTo>
                    <a:cubicBezTo>
                      <a:pt x="80" y="401"/>
                      <a:pt x="103" y="195"/>
                      <a:pt x="10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0" name="Google Shape;1340;p8"/>
              <p:cNvSpPr/>
              <p:nvPr/>
            </p:nvSpPr>
            <p:spPr>
              <a:xfrm>
                <a:off x="4527522" y="3487387"/>
                <a:ext cx="6750" cy="122460"/>
              </a:xfrm>
              <a:custGeom>
                <a:rect b="b" l="l" r="r" t="t"/>
                <a:pathLst>
                  <a:path extrusionOk="0" h="3556" w="196">
                    <a:moveTo>
                      <a:pt x="115" y="0"/>
                    </a:moveTo>
                    <a:cubicBezTo>
                      <a:pt x="70" y="1132"/>
                      <a:pt x="35" y="2321"/>
                      <a:pt x="1" y="3555"/>
                    </a:cubicBezTo>
                    <a:lnTo>
                      <a:pt x="92" y="3555"/>
                    </a:lnTo>
                    <a:cubicBezTo>
                      <a:pt x="127" y="2321"/>
                      <a:pt x="161" y="1132"/>
                      <a:pt x="19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1" name="Google Shape;1341;p8"/>
              <p:cNvSpPr/>
              <p:nvPr/>
            </p:nvSpPr>
            <p:spPr>
              <a:xfrm>
                <a:off x="4524388" y="3613364"/>
                <a:ext cx="6336" cy="122460"/>
              </a:xfrm>
              <a:custGeom>
                <a:rect b="b" l="l" r="r" t="t"/>
                <a:pathLst>
                  <a:path extrusionOk="0" h="3556" w="184">
                    <a:moveTo>
                      <a:pt x="81" y="0"/>
                    </a:moveTo>
                    <a:cubicBezTo>
                      <a:pt x="46" y="1144"/>
                      <a:pt x="23" y="2332"/>
                      <a:pt x="0" y="3556"/>
                    </a:cubicBezTo>
                    <a:lnTo>
                      <a:pt x="103" y="3556"/>
                    </a:lnTo>
                    <a:cubicBezTo>
                      <a:pt x="126" y="2332"/>
                      <a:pt x="149" y="1144"/>
                      <a:pt x="183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2" name="Google Shape;1342;p8"/>
              <p:cNvSpPr/>
              <p:nvPr/>
            </p:nvSpPr>
            <p:spPr>
              <a:xfrm>
                <a:off x="4542881" y="3134599"/>
                <a:ext cx="6336" cy="96115"/>
              </a:xfrm>
              <a:custGeom>
                <a:rect b="b" l="l" r="r" t="t"/>
                <a:pathLst>
                  <a:path extrusionOk="0" h="2791" w="184">
                    <a:moveTo>
                      <a:pt x="184" y="1"/>
                    </a:moveTo>
                    <a:cubicBezTo>
                      <a:pt x="184" y="1"/>
                      <a:pt x="184" y="35"/>
                      <a:pt x="172" y="92"/>
                    </a:cubicBezTo>
                    <a:cubicBezTo>
                      <a:pt x="161" y="161"/>
                      <a:pt x="161" y="264"/>
                      <a:pt x="149" y="390"/>
                    </a:cubicBezTo>
                    <a:cubicBezTo>
                      <a:pt x="138" y="653"/>
                      <a:pt x="115" y="1030"/>
                      <a:pt x="81" y="1521"/>
                    </a:cubicBezTo>
                    <a:cubicBezTo>
                      <a:pt x="58" y="1887"/>
                      <a:pt x="35" y="2310"/>
                      <a:pt x="1" y="2790"/>
                    </a:cubicBezTo>
                    <a:lnTo>
                      <a:pt x="58" y="2790"/>
                    </a:lnTo>
                    <a:cubicBezTo>
                      <a:pt x="81" y="2310"/>
                      <a:pt x="104" y="1887"/>
                      <a:pt x="115" y="1521"/>
                    </a:cubicBezTo>
                    <a:cubicBezTo>
                      <a:pt x="138" y="1030"/>
                      <a:pt x="161" y="641"/>
                      <a:pt x="172" y="378"/>
                    </a:cubicBezTo>
                    <a:cubicBezTo>
                      <a:pt x="172" y="252"/>
                      <a:pt x="184" y="161"/>
                      <a:pt x="184" y="92"/>
                    </a:cubicBezTo>
                    <a:cubicBezTo>
                      <a:pt x="184" y="35"/>
                      <a:pt x="184" y="1"/>
                      <a:pt x="18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3" name="Google Shape;1343;p8"/>
              <p:cNvSpPr/>
              <p:nvPr/>
            </p:nvSpPr>
            <p:spPr>
              <a:xfrm>
                <a:off x="4536992" y="3233438"/>
                <a:ext cx="7886" cy="114608"/>
              </a:xfrm>
              <a:custGeom>
                <a:rect b="b" l="l" r="r" t="t"/>
                <a:pathLst>
                  <a:path extrusionOk="0" h="3328" w="229">
                    <a:moveTo>
                      <a:pt x="172" y="0"/>
                    </a:moveTo>
                    <a:cubicBezTo>
                      <a:pt x="126" y="789"/>
                      <a:pt x="80" y="1727"/>
                      <a:pt x="35" y="2778"/>
                    </a:cubicBezTo>
                    <a:cubicBezTo>
                      <a:pt x="23" y="2961"/>
                      <a:pt x="23" y="3144"/>
                      <a:pt x="0" y="3327"/>
                    </a:cubicBezTo>
                    <a:lnTo>
                      <a:pt x="80" y="3327"/>
                    </a:lnTo>
                    <a:cubicBezTo>
                      <a:pt x="80" y="3144"/>
                      <a:pt x="92" y="2961"/>
                      <a:pt x="92" y="2790"/>
                    </a:cubicBezTo>
                    <a:cubicBezTo>
                      <a:pt x="149" y="1727"/>
                      <a:pt x="183" y="789"/>
                      <a:pt x="22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p8"/>
              <p:cNvSpPr/>
              <p:nvPr/>
            </p:nvSpPr>
            <p:spPr>
              <a:xfrm>
                <a:off x="4522425" y="3738961"/>
                <a:ext cx="5131" cy="122839"/>
              </a:xfrm>
              <a:custGeom>
                <a:rect b="b" l="l" r="r" t="t"/>
                <a:pathLst>
                  <a:path extrusionOk="0" h="3567" w="149">
                    <a:moveTo>
                      <a:pt x="57" y="0"/>
                    </a:moveTo>
                    <a:cubicBezTo>
                      <a:pt x="46" y="606"/>
                      <a:pt x="35" y="1212"/>
                      <a:pt x="23" y="1818"/>
                    </a:cubicBezTo>
                    <a:cubicBezTo>
                      <a:pt x="12" y="2412"/>
                      <a:pt x="0" y="2995"/>
                      <a:pt x="0" y="3567"/>
                    </a:cubicBezTo>
                    <a:lnTo>
                      <a:pt x="92" y="3567"/>
                    </a:lnTo>
                    <a:cubicBezTo>
                      <a:pt x="92" y="2995"/>
                      <a:pt x="103" y="2412"/>
                      <a:pt x="115" y="1818"/>
                    </a:cubicBezTo>
                    <a:cubicBezTo>
                      <a:pt x="126" y="1212"/>
                      <a:pt x="138" y="606"/>
                      <a:pt x="14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8"/>
              <p:cNvSpPr/>
              <p:nvPr/>
            </p:nvSpPr>
            <p:spPr>
              <a:xfrm>
                <a:off x="4532274" y="3351149"/>
                <a:ext cx="7094" cy="110269"/>
              </a:xfrm>
              <a:custGeom>
                <a:rect b="b" l="l" r="r" t="t"/>
                <a:pathLst>
                  <a:path extrusionOk="0" h="3202" w="206">
                    <a:moveTo>
                      <a:pt x="137" y="1"/>
                    </a:moveTo>
                    <a:cubicBezTo>
                      <a:pt x="92" y="984"/>
                      <a:pt x="46" y="2058"/>
                      <a:pt x="0" y="3202"/>
                    </a:cubicBezTo>
                    <a:lnTo>
                      <a:pt x="80" y="3190"/>
                    </a:lnTo>
                    <a:cubicBezTo>
                      <a:pt x="126" y="2047"/>
                      <a:pt x="172" y="984"/>
                      <a:pt x="20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p8"/>
              <p:cNvSpPr/>
              <p:nvPr/>
            </p:nvSpPr>
            <p:spPr>
              <a:xfrm>
                <a:off x="4521254" y="3990535"/>
                <a:ext cx="3168" cy="122873"/>
              </a:xfrm>
              <a:custGeom>
                <a:rect b="b" l="l" r="r" t="t"/>
                <a:pathLst>
                  <a:path extrusionOk="0" h="3568" w="92">
                    <a:moveTo>
                      <a:pt x="0" y="0"/>
                    </a:moveTo>
                    <a:lnTo>
                      <a:pt x="0" y="3567"/>
                    </a:lnTo>
                    <a:lnTo>
                      <a:pt x="80" y="3567"/>
                    </a:lnTo>
                    <a:cubicBezTo>
                      <a:pt x="80" y="2447"/>
                      <a:pt x="91" y="1246"/>
                      <a:pt x="9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7" name="Google Shape;1347;p8"/>
              <p:cNvSpPr/>
              <p:nvPr/>
            </p:nvSpPr>
            <p:spPr>
              <a:xfrm>
                <a:off x="4521254" y="4116511"/>
                <a:ext cx="3547" cy="122873"/>
              </a:xfrm>
              <a:custGeom>
                <a:rect b="b" l="l" r="r" t="t"/>
                <a:pathLst>
                  <a:path extrusionOk="0" h="3568" w="103">
                    <a:moveTo>
                      <a:pt x="0" y="0"/>
                    </a:moveTo>
                    <a:cubicBezTo>
                      <a:pt x="0" y="1281"/>
                      <a:pt x="23" y="2470"/>
                      <a:pt x="34" y="3567"/>
                    </a:cubicBezTo>
                    <a:lnTo>
                      <a:pt x="103" y="3567"/>
                    </a:lnTo>
                    <a:cubicBezTo>
                      <a:pt x="91" y="2481"/>
                      <a:pt x="91" y="1281"/>
                      <a:pt x="9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8" name="Google Shape;1348;p8"/>
              <p:cNvSpPr/>
              <p:nvPr/>
            </p:nvSpPr>
            <p:spPr>
              <a:xfrm>
                <a:off x="4522425" y="4242487"/>
                <a:ext cx="4374" cy="123252"/>
              </a:xfrm>
              <a:custGeom>
                <a:rect b="b" l="l" r="r" t="t"/>
                <a:pathLst>
                  <a:path extrusionOk="0" h="3579" w="127">
                    <a:moveTo>
                      <a:pt x="0" y="1"/>
                    </a:moveTo>
                    <a:cubicBezTo>
                      <a:pt x="0" y="309"/>
                      <a:pt x="12" y="618"/>
                      <a:pt x="12" y="915"/>
                    </a:cubicBezTo>
                    <a:cubicBezTo>
                      <a:pt x="35" y="1921"/>
                      <a:pt x="46" y="2813"/>
                      <a:pt x="69" y="3579"/>
                    </a:cubicBezTo>
                    <a:lnTo>
                      <a:pt x="126" y="3579"/>
                    </a:lnTo>
                    <a:cubicBezTo>
                      <a:pt x="103" y="2813"/>
                      <a:pt x="92" y="1921"/>
                      <a:pt x="80" y="915"/>
                    </a:cubicBezTo>
                    <a:cubicBezTo>
                      <a:pt x="80" y="618"/>
                      <a:pt x="80" y="321"/>
                      <a:pt x="6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9" name="Google Shape;1349;p8"/>
              <p:cNvSpPr/>
              <p:nvPr/>
            </p:nvSpPr>
            <p:spPr>
              <a:xfrm>
                <a:off x="4653911" y="3627139"/>
                <a:ext cx="5166" cy="112611"/>
              </a:xfrm>
              <a:custGeom>
                <a:rect b="b" l="l" r="r" t="t"/>
                <a:pathLst>
                  <a:path extrusionOk="0" h="3270" w="150">
                    <a:moveTo>
                      <a:pt x="58" y="0"/>
                    </a:moveTo>
                    <a:cubicBezTo>
                      <a:pt x="35" y="1052"/>
                      <a:pt x="23" y="2150"/>
                      <a:pt x="1" y="3270"/>
                    </a:cubicBezTo>
                    <a:lnTo>
                      <a:pt x="104" y="3270"/>
                    </a:lnTo>
                    <a:cubicBezTo>
                      <a:pt x="126" y="2207"/>
                      <a:pt x="138" y="1178"/>
                      <a:pt x="149" y="183"/>
                    </a:cubicBezTo>
                    <a:cubicBezTo>
                      <a:pt x="115" y="126"/>
                      <a:pt x="81" y="69"/>
                      <a:pt x="58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0" name="Google Shape;1350;p8"/>
              <p:cNvSpPr/>
              <p:nvPr/>
            </p:nvSpPr>
            <p:spPr>
              <a:xfrm>
                <a:off x="4652327" y="3742095"/>
                <a:ext cx="5166" cy="123252"/>
              </a:xfrm>
              <a:custGeom>
                <a:rect b="b" l="l" r="r" t="t"/>
                <a:pathLst>
                  <a:path extrusionOk="0" h="3579" w="150">
                    <a:moveTo>
                      <a:pt x="47" y="1"/>
                    </a:moveTo>
                    <a:cubicBezTo>
                      <a:pt x="35" y="744"/>
                      <a:pt x="24" y="1498"/>
                      <a:pt x="12" y="2276"/>
                    </a:cubicBezTo>
                    <a:cubicBezTo>
                      <a:pt x="12" y="2710"/>
                      <a:pt x="1" y="3144"/>
                      <a:pt x="1" y="3579"/>
                    </a:cubicBezTo>
                    <a:lnTo>
                      <a:pt x="92" y="3579"/>
                    </a:lnTo>
                    <a:cubicBezTo>
                      <a:pt x="92" y="3156"/>
                      <a:pt x="104" y="2710"/>
                      <a:pt x="115" y="2276"/>
                    </a:cubicBezTo>
                    <a:cubicBezTo>
                      <a:pt x="127" y="1510"/>
                      <a:pt x="138" y="755"/>
                      <a:pt x="15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1" name="Google Shape;1351;p8"/>
              <p:cNvSpPr/>
              <p:nvPr/>
            </p:nvSpPr>
            <p:spPr>
              <a:xfrm>
                <a:off x="4657080" y="3237777"/>
                <a:ext cx="3168" cy="113781"/>
              </a:xfrm>
              <a:custGeom>
                <a:rect b="b" l="l" r="r" t="t"/>
                <a:pathLst>
                  <a:path extrusionOk="0" h="3304" w="92">
                    <a:moveTo>
                      <a:pt x="34" y="0"/>
                    </a:moveTo>
                    <a:cubicBezTo>
                      <a:pt x="34" y="103"/>
                      <a:pt x="23" y="206"/>
                      <a:pt x="0" y="309"/>
                    </a:cubicBezTo>
                    <a:lnTo>
                      <a:pt x="0" y="926"/>
                    </a:lnTo>
                    <a:cubicBezTo>
                      <a:pt x="12" y="1623"/>
                      <a:pt x="23" y="2412"/>
                      <a:pt x="23" y="3293"/>
                    </a:cubicBezTo>
                    <a:lnTo>
                      <a:pt x="23" y="3304"/>
                    </a:lnTo>
                    <a:lnTo>
                      <a:pt x="92" y="3304"/>
                    </a:lnTo>
                    <a:lnTo>
                      <a:pt x="92" y="3281"/>
                    </a:lnTo>
                    <a:cubicBezTo>
                      <a:pt x="92" y="2412"/>
                      <a:pt x="69" y="1623"/>
                      <a:pt x="57" y="926"/>
                    </a:cubicBezTo>
                    <a:cubicBezTo>
                      <a:pt x="57" y="595"/>
                      <a:pt x="57" y="286"/>
                      <a:pt x="3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2" name="Google Shape;1352;p8"/>
              <p:cNvSpPr/>
              <p:nvPr/>
            </p:nvSpPr>
            <p:spPr>
              <a:xfrm>
                <a:off x="4657837" y="3354283"/>
                <a:ext cx="2411" cy="51243"/>
              </a:xfrm>
              <a:custGeom>
                <a:rect b="b" l="l" r="r" t="t"/>
                <a:pathLst>
                  <a:path extrusionOk="0" h="1488" w="70">
                    <a:moveTo>
                      <a:pt x="1" y="1"/>
                    </a:moveTo>
                    <a:cubicBezTo>
                      <a:pt x="1" y="470"/>
                      <a:pt x="1" y="961"/>
                      <a:pt x="1" y="1487"/>
                    </a:cubicBezTo>
                    <a:lnTo>
                      <a:pt x="70" y="1487"/>
                    </a:lnTo>
                    <a:cubicBezTo>
                      <a:pt x="70" y="973"/>
                      <a:pt x="70" y="470"/>
                      <a:pt x="7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3" name="Google Shape;1353;p8"/>
              <p:cNvSpPr/>
              <p:nvPr/>
            </p:nvSpPr>
            <p:spPr>
              <a:xfrm>
                <a:off x="4655874" y="3160979"/>
                <a:ext cx="1997" cy="66568"/>
              </a:xfrm>
              <a:custGeom>
                <a:rect b="b" l="l" r="r" t="t"/>
                <a:pathLst>
                  <a:path extrusionOk="0" h="1933" w="58">
                    <a:moveTo>
                      <a:pt x="12" y="1"/>
                    </a:moveTo>
                    <a:lnTo>
                      <a:pt x="1" y="12"/>
                    </a:lnTo>
                    <a:lnTo>
                      <a:pt x="1" y="264"/>
                    </a:lnTo>
                    <a:cubicBezTo>
                      <a:pt x="1" y="527"/>
                      <a:pt x="1" y="904"/>
                      <a:pt x="12" y="1384"/>
                    </a:cubicBezTo>
                    <a:lnTo>
                      <a:pt x="12" y="1658"/>
                    </a:lnTo>
                    <a:cubicBezTo>
                      <a:pt x="35" y="1750"/>
                      <a:pt x="47" y="1841"/>
                      <a:pt x="58" y="1933"/>
                    </a:cubicBezTo>
                    <a:cubicBezTo>
                      <a:pt x="58" y="1739"/>
                      <a:pt x="47" y="1556"/>
                      <a:pt x="47" y="1384"/>
                    </a:cubicBezTo>
                    <a:cubicBezTo>
                      <a:pt x="35" y="904"/>
                      <a:pt x="24" y="527"/>
                      <a:pt x="24" y="264"/>
                    </a:cubicBezTo>
                    <a:cubicBezTo>
                      <a:pt x="24" y="149"/>
                      <a:pt x="24" y="69"/>
                      <a:pt x="1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4" name="Google Shape;1354;p8"/>
              <p:cNvSpPr/>
              <p:nvPr/>
            </p:nvSpPr>
            <p:spPr>
              <a:xfrm>
                <a:off x="4650364" y="3868071"/>
                <a:ext cx="5544" cy="123286"/>
              </a:xfrm>
              <a:custGeom>
                <a:rect b="b" l="l" r="r" t="t"/>
                <a:pathLst>
                  <a:path extrusionOk="0" h="3580" w="161">
                    <a:moveTo>
                      <a:pt x="58" y="1"/>
                    </a:moveTo>
                    <a:cubicBezTo>
                      <a:pt x="35" y="1224"/>
                      <a:pt x="24" y="2424"/>
                      <a:pt x="1" y="3579"/>
                    </a:cubicBezTo>
                    <a:lnTo>
                      <a:pt x="104" y="3579"/>
                    </a:lnTo>
                    <a:cubicBezTo>
                      <a:pt x="115" y="2424"/>
                      <a:pt x="126" y="1224"/>
                      <a:pt x="16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5" name="Google Shape;1355;p8"/>
              <p:cNvSpPr/>
              <p:nvPr/>
            </p:nvSpPr>
            <p:spPr>
              <a:xfrm>
                <a:off x="4648401" y="4119645"/>
                <a:ext cx="3582" cy="123286"/>
              </a:xfrm>
              <a:custGeom>
                <a:rect b="b" l="l" r="r" t="t"/>
                <a:pathLst>
                  <a:path extrusionOk="0" h="3580" w="104">
                    <a:moveTo>
                      <a:pt x="12" y="1"/>
                    </a:moveTo>
                    <a:cubicBezTo>
                      <a:pt x="12" y="1281"/>
                      <a:pt x="1" y="2482"/>
                      <a:pt x="12" y="3579"/>
                    </a:cubicBezTo>
                    <a:lnTo>
                      <a:pt x="92" y="3579"/>
                    </a:lnTo>
                    <a:cubicBezTo>
                      <a:pt x="81" y="2482"/>
                      <a:pt x="92" y="1281"/>
                      <a:pt x="10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6" name="Google Shape;1356;p8"/>
              <p:cNvSpPr/>
              <p:nvPr/>
            </p:nvSpPr>
            <p:spPr>
              <a:xfrm>
                <a:off x="4648814" y="4245242"/>
                <a:ext cx="3168" cy="124457"/>
              </a:xfrm>
              <a:custGeom>
                <a:rect b="b" l="l" r="r" t="t"/>
                <a:pathLst>
                  <a:path extrusionOk="0" h="3614" w="92">
                    <a:moveTo>
                      <a:pt x="0" y="1"/>
                    </a:moveTo>
                    <a:cubicBezTo>
                      <a:pt x="0" y="447"/>
                      <a:pt x="0" y="881"/>
                      <a:pt x="11" y="1293"/>
                    </a:cubicBezTo>
                    <a:cubicBezTo>
                      <a:pt x="11" y="2150"/>
                      <a:pt x="23" y="2927"/>
                      <a:pt x="34" y="3613"/>
                    </a:cubicBezTo>
                    <a:lnTo>
                      <a:pt x="91" y="3613"/>
                    </a:lnTo>
                    <a:cubicBezTo>
                      <a:pt x="91" y="2927"/>
                      <a:pt x="69" y="2150"/>
                      <a:pt x="69" y="1293"/>
                    </a:cubicBezTo>
                    <a:cubicBezTo>
                      <a:pt x="69" y="881"/>
                      <a:pt x="69" y="447"/>
                      <a:pt x="6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7" name="Google Shape;1357;p8"/>
              <p:cNvSpPr/>
              <p:nvPr/>
            </p:nvSpPr>
            <p:spPr>
              <a:xfrm>
                <a:off x="4649193" y="3993668"/>
                <a:ext cx="4374" cy="123665"/>
              </a:xfrm>
              <a:custGeom>
                <a:rect b="b" l="l" r="r" t="t"/>
                <a:pathLst>
                  <a:path extrusionOk="0" h="3591" w="127">
                    <a:moveTo>
                      <a:pt x="35" y="1"/>
                    </a:moveTo>
                    <a:cubicBezTo>
                      <a:pt x="23" y="847"/>
                      <a:pt x="12" y="1670"/>
                      <a:pt x="0" y="2470"/>
                    </a:cubicBezTo>
                    <a:cubicBezTo>
                      <a:pt x="0" y="2847"/>
                      <a:pt x="0" y="3225"/>
                      <a:pt x="0" y="3590"/>
                    </a:cubicBezTo>
                    <a:lnTo>
                      <a:pt x="80" y="3590"/>
                    </a:lnTo>
                    <a:cubicBezTo>
                      <a:pt x="80" y="3225"/>
                      <a:pt x="80" y="2847"/>
                      <a:pt x="92" y="2470"/>
                    </a:cubicBezTo>
                    <a:cubicBezTo>
                      <a:pt x="103" y="1670"/>
                      <a:pt x="115" y="847"/>
                      <a:pt x="12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8" name="Google Shape;1358;p8"/>
              <p:cNvSpPr/>
              <p:nvPr/>
            </p:nvSpPr>
            <p:spPr>
              <a:xfrm>
                <a:off x="4370826" y="3861011"/>
                <a:ext cx="7542" cy="122460"/>
              </a:xfrm>
              <a:custGeom>
                <a:rect b="b" l="l" r="r" t="t"/>
                <a:pathLst>
                  <a:path extrusionOk="0" h="3556" w="219">
                    <a:moveTo>
                      <a:pt x="138" y="0"/>
                    </a:moveTo>
                    <a:cubicBezTo>
                      <a:pt x="92" y="1223"/>
                      <a:pt x="47" y="2412"/>
                      <a:pt x="1" y="3555"/>
                    </a:cubicBezTo>
                    <a:lnTo>
                      <a:pt x="92" y="3555"/>
                    </a:lnTo>
                    <a:cubicBezTo>
                      <a:pt x="127" y="2412"/>
                      <a:pt x="172" y="1223"/>
                      <a:pt x="218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9" name="Google Shape;1359;p8"/>
              <p:cNvSpPr/>
              <p:nvPr/>
            </p:nvSpPr>
            <p:spPr>
              <a:xfrm>
                <a:off x="4395243" y="3229891"/>
                <a:ext cx="6336" cy="114195"/>
              </a:xfrm>
              <a:custGeom>
                <a:rect b="b" l="l" r="r" t="t"/>
                <a:pathLst>
                  <a:path extrusionOk="0" h="3316" w="184">
                    <a:moveTo>
                      <a:pt x="138" y="0"/>
                    </a:moveTo>
                    <a:cubicBezTo>
                      <a:pt x="104" y="686"/>
                      <a:pt x="69" y="1464"/>
                      <a:pt x="35" y="2321"/>
                    </a:cubicBezTo>
                    <a:cubicBezTo>
                      <a:pt x="24" y="2641"/>
                      <a:pt x="12" y="2984"/>
                      <a:pt x="1" y="3316"/>
                    </a:cubicBezTo>
                    <a:lnTo>
                      <a:pt x="69" y="3316"/>
                    </a:lnTo>
                    <a:cubicBezTo>
                      <a:pt x="81" y="2984"/>
                      <a:pt x="92" y="2641"/>
                      <a:pt x="104" y="2333"/>
                    </a:cubicBezTo>
                    <a:cubicBezTo>
                      <a:pt x="138" y="1475"/>
                      <a:pt x="161" y="686"/>
                      <a:pt x="18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0" name="Google Shape;1360;p8"/>
              <p:cNvSpPr/>
              <p:nvPr/>
            </p:nvSpPr>
            <p:spPr>
              <a:xfrm>
                <a:off x="4380297" y="3609403"/>
                <a:ext cx="7507" cy="122494"/>
              </a:xfrm>
              <a:custGeom>
                <a:rect b="b" l="l" r="r" t="t"/>
                <a:pathLst>
                  <a:path extrusionOk="0" h="3557" w="218">
                    <a:moveTo>
                      <a:pt x="138" y="1"/>
                    </a:moveTo>
                    <a:cubicBezTo>
                      <a:pt x="92" y="1144"/>
                      <a:pt x="46" y="2333"/>
                      <a:pt x="0" y="3556"/>
                    </a:cubicBezTo>
                    <a:lnTo>
                      <a:pt x="92" y="3556"/>
                    </a:lnTo>
                    <a:cubicBezTo>
                      <a:pt x="138" y="2345"/>
                      <a:pt x="172" y="1144"/>
                      <a:pt x="21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1" name="Google Shape;1361;p8"/>
              <p:cNvSpPr/>
              <p:nvPr/>
            </p:nvSpPr>
            <p:spPr>
              <a:xfrm>
                <a:off x="4385015" y="3483840"/>
                <a:ext cx="7507" cy="122460"/>
              </a:xfrm>
              <a:custGeom>
                <a:rect b="b" l="l" r="r" t="t"/>
                <a:pathLst>
                  <a:path extrusionOk="0" h="3556" w="218">
                    <a:moveTo>
                      <a:pt x="149" y="0"/>
                    </a:moveTo>
                    <a:cubicBezTo>
                      <a:pt x="103" y="1120"/>
                      <a:pt x="58" y="2309"/>
                      <a:pt x="1" y="3556"/>
                    </a:cubicBezTo>
                    <a:lnTo>
                      <a:pt x="81" y="3556"/>
                    </a:lnTo>
                    <a:cubicBezTo>
                      <a:pt x="126" y="2309"/>
                      <a:pt x="172" y="1120"/>
                      <a:pt x="218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p8"/>
              <p:cNvSpPr/>
              <p:nvPr/>
            </p:nvSpPr>
            <p:spPr>
              <a:xfrm>
                <a:off x="4399961" y="3125163"/>
                <a:ext cx="5166" cy="101591"/>
              </a:xfrm>
              <a:custGeom>
                <a:rect b="b" l="l" r="r" t="t"/>
                <a:pathLst>
                  <a:path extrusionOk="0" h="2950" w="150">
                    <a:moveTo>
                      <a:pt x="138" y="1"/>
                    </a:moveTo>
                    <a:cubicBezTo>
                      <a:pt x="138" y="46"/>
                      <a:pt x="138" y="103"/>
                      <a:pt x="127" y="161"/>
                    </a:cubicBezTo>
                    <a:cubicBezTo>
                      <a:pt x="115" y="412"/>
                      <a:pt x="92" y="789"/>
                      <a:pt x="70" y="1269"/>
                    </a:cubicBezTo>
                    <a:cubicBezTo>
                      <a:pt x="58" y="1738"/>
                      <a:pt x="35" y="2298"/>
                      <a:pt x="1" y="2950"/>
                    </a:cubicBezTo>
                    <a:lnTo>
                      <a:pt x="58" y="2950"/>
                    </a:lnTo>
                    <a:cubicBezTo>
                      <a:pt x="70" y="2298"/>
                      <a:pt x="92" y="1738"/>
                      <a:pt x="115" y="1269"/>
                    </a:cubicBezTo>
                    <a:cubicBezTo>
                      <a:pt x="127" y="801"/>
                      <a:pt x="138" y="412"/>
                      <a:pt x="150" y="149"/>
                    </a:cubicBezTo>
                    <a:lnTo>
                      <a:pt x="150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8"/>
              <p:cNvSpPr/>
              <p:nvPr/>
            </p:nvSpPr>
            <p:spPr>
              <a:xfrm>
                <a:off x="4390146" y="3347223"/>
                <a:ext cx="7507" cy="133101"/>
              </a:xfrm>
              <a:custGeom>
                <a:rect b="b" l="l" r="r" t="t"/>
                <a:pathLst>
                  <a:path extrusionOk="0" h="3865" w="218">
                    <a:moveTo>
                      <a:pt x="217" y="0"/>
                    </a:moveTo>
                    <a:lnTo>
                      <a:pt x="149" y="12"/>
                    </a:lnTo>
                    <a:cubicBezTo>
                      <a:pt x="103" y="1178"/>
                      <a:pt x="57" y="2481"/>
                      <a:pt x="0" y="3864"/>
                    </a:cubicBezTo>
                    <a:lnTo>
                      <a:pt x="80" y="3864"/>
                    </a:lnTo>
                    <a:cubicBezTo>
                      <a:pt x="126" y="2470"/>
                      <a:pt x="172" y="1178"/>
                      <a:pt x="21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8"/>
              <p:cNvSpPr/>
              <p:nvPr/>
            </p:nvSpPr>
            <p:spPr>
              <a:xfrm>
                <a:off x="4375579" y="3735414"/>
                <a:ext cx="7886" cy="122460"/>
              </a:xfrm>
              <a:custGeom>
                <a:rect b="b" l="l" r="r" t="t"/>
                <a:pathLst>
                  <a:path extrusionOk="0" h="3556" w="229">
                    <a:moveTo>
                      <a:pt x="137" y="0"/>
                    </a:moveTo>
                    <a:cubicBezTo>
                      <a:pt x="114" y="389"/>
                      <a:pt x="103" y="778"/>
                      <a:pt x="92" y="1178"/>
                    </a:cubicBezTo>
                    <a:cubicBezTo>
                      <a:pt x="57" y="1978"/>
                      <a:pt x="34" y="2778"/>
                      <a:pt x="0" y="3556"/>
                    </a:cubicBezTo>
                    <a:lnTo>
                      <a:pt x="92" y="3556"/>
                    </a:lnTo>
                    <a:cubicBezTo>
                      <a:pt x="114" y="2778"/>
                      <a:pt x="149" y="1978"/>
                      <a:pt x="183" y="1178"/>
                    </a:cubicBezTo>
                    <a:cubicBezTo>
                      <a:pt x="195" y="778"/>
                      <a:pt x="206" y="389"/>
                      <a:pt x="22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8"/>
              <p:cNvSpPr/>
              <p:nvPr/>
            </p:nvSpPr>
            <p:spPr>
              <a:xfrm>
                <a:off x="4357464" y="4238182"/>
                <a:ext cx="6336" cy="123252"/>
              </a:xfrm>
              <a:custGeom>
                <a:rect b="b" l="l" r="r" t="t"/>
                <a:pathLst>
                  <a:path extrusionOk="0" h="3579" w="184">
                    <a:moveTo>
                      <a:pt x="126" y="0"/>
                    </a:moveTo>
                    <a:lnTo>
                      <a:pt x="126" y="103"/>
                    </a:lnTo>
                    <a:cubicBezTo>
                      <a:pt x="69" y="1486"/>
                      <a:pt x="35" y="2675"/>
                      <a:pt x="0" y="3578"/>
                    </a:cubicBezTo>
                    <a:lnTo>
                      <a:pt x="46" y="3578"/>
                    </a:lnTo>
                    <a:cubicBezTo>
                      <a:pt x="80" y="2664"/>
                      <a:pt x="126" y="1486"/>
                      <a:pt x="183" y="103"/>
                    </a:cubicBezTo>
                    <a:cubicBezTo>
                      <a:pt x="183" y="69"/>
                      <a:pt x="183" y="34"/>
                      <a:pt x="183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6" name="Google Shape;1366;p8"/>
              <p:cNvSpPr/>
              <p:nvPr/>
            </p:nvSpPr>
            <p:spPr>
              <a:xfrm>
                <a:off x="4361803" y="4112171"/>
                <a:ext cx="7094" cy="122873"/>
              </a:xfrm>
              <a:custGeom>
                <a:rect b="b" l="l" r="r" t="t"/>
                <a:pathLst>
                  <a:path extrusionOk="0" h="3568" w="206">
                    <a:moveTo>
                      <a:pt x="126" y="1"/>
                    </a:moveTo>
                    <a:cubicBezTo>
                      <a:pt x="80" y="1293"/>
                      <a:pt x="34" y="2493"/>
                      <a:pt x="0" y="3568"/>
                    </a:cubicBezTo>
                    <a:lnTo>
                      <a:pt x="69" y="3568"/>
                    </a:lnTo>
                    <a:cubicBezTo>
                      <a:pt x="103" y="2493"/>
                      <a:pt x="149" y="1304"/>
                      <a:pt x="206" y="12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7" name="Google Shape;1367;p8"/>
              <p:cNvSpPr/>
              <p:nvPr/>
            </p:nvSpPr>
            <p:spPr>
              <a:xfrm>
                <a:off x="4366521" y="3986574"/>
                <a:ext cx="7507" cy="122494"/>
              </a:xfrm>
              <a:custGeom>
                <a:rect b="b" l="l" r="r" t="t"/>
                <a:pathLst>
                  <a:path extrusionOk="0" h="3557" w="218">
                    <a:moveTo>
                      <a:pt x="126" y="1"/>
                    </a:moveTo>
                    <a:cubicBezTo>
                      <a:pt x="80" y="1247"/>
                      <a:pt x="35" y="2436"/>
                      <a:pt x="0" y="3556"/>
                    </a:cubicBezTo>
                    <a:lnTo>
                      <a:pt x="69" y="3556"/>
                    </a:lnTo>
                    <a:cubicBezTo>
                      <a:pt x="115" y="2447"/>
                      <a:pt x="160" y="1247"/>
                      <a:pt x="21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8" name="Google Shape;1368;p8"/>
              <p:cNvSpPr/>
              <p:nvPr/>
            </p:nvSpPr>
            <p:spPr>
              <a:xfrm>
                <a:off x="4298023" y="3143278"/>
                <a:ext cx="13396" cy="81135"/>
              </a:xfrm>
              <a:custGeom>
                <a:rect b="b" l="l" r="r" t="t"/>
                <a:pathLst>
                  <a:path extrusionOk="0" h="2356" w="389">
                    <a:moveTo>
                      <a:pt x="389" y="0"/>
                    </a:moveTo>
                    <a:lnTo>
                      <a:pt x="343" y="23"/>
                    </a:lnTo>
                    <a:cubicBezTo>
                      <a:pt x="286" y="389"/>
                      <a:pt x="206" y="869"/>
                      <a:pt x="126" y="1441"/>
                    </a:cubicBezTo>
                    <a:cubicBezTo>
                      <a:pt x="103" y="1727"/>
                      <a:pt x="46" y="2035"/>
                      <a:pt x="0" y="2355"/>
                    </a:cubicBezTo>
                    <a:lnTo>
                      <a:pt x="80" y="2355"/>
                    </a:lnTo>
                    <a:cubicBezTo>
                      <a:pt x="126" y="2035"/>
                      <a:pt x="160" y="1727"/>
                      <a:pt x="194" y="1452"/>
                    </a:cubicBezTo>
                    <a:cubicBezTo>
                      <a:pt x="274" y="869"/>
                      <a:pt x="343" y="378"/>
                      <a:pt x="38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8"/>
              <p:cNvSpPr/>
              <p:nvPr/>
            </p:nvSpPr>
            <p:spPr>
              <a:xfrm>
                <a:off x="4276740" y="3344468"/>
                <a:ext cx="9505" cy="71286"/>
              </a:xfrm>
              <a:custGeom>
                <a:rect b="b" l="l" r="r" t="t"/>
                <a:pathLst>
                  <a:path extrusionOk="0" h="2070" w="276">
                    <a:moveTo>
                      <a:pt x="184" y="0"/>
                    </a:moveTo>
                    <a:cubicBezTo>
                      <a:pt x="138" y="355"/>
                      <a:pt x="92" y="709"/>
                      <a:pt x="58" y="1075"/>
                    </a:cubicBezTo>
                    <a:cubicBezTo>
                      <a:pt x="35" y="1223"/>
                      <a:pt x="24" y="1372"/>
                      <a:pt x="1" y="1521"/>
                    </a:cubicBezTo>
                    <a:lnTo>
                      <a:pt x="24" y="1509"/>
                    </a:lnTo>
                    <a:cubicBezTo>
                      <a:pt x="24" y="1509"/>
                      <a:pt x="24" y="1738"/>
                      <a:pt x="46" y="2069"/>
                    </a:cubicBezTo>
                    <a:cubicBezTo>
                      <a:pt x="81" y="1749"/>
                      <a:pt x="115" y="1418"/>
                      <a:pt x="149" y="1086"/>
                    </a:cubicBezTo>
                    <a:cubicBezTo>
                      <a:pt x="195" y="720"/>
                      <a:pt x="229" y="355"/>
                      <a:pt x="27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p8"/>
              <p:cNvSpPr/>
              <p:nvPr/>
            </p:nvSpPr>
            <p:spPr>
              <a:xfrm>
                <a:off x="4283042" y="3226722"/>
                <a:ext cx="17357" cy="114608"/>
              </a:xfrm>
              <a:custGeom>
                <a:rect b="b" l="l" r="r" t="t"/>
                <a:pathLst>
                  <a:path extrusionOk="0" h="3328" w="504">
                    <a:moveTo>
                      <a:pt x="435" y="1"/>
                    </a:moveTo>
                    <a:cubicBezTo>
                      <a:pt x="298" y="973"/>
                      <a:pt x="149" y="2104"/>
                      <a:pt x="1" y="3328"/>
                    </a:cubicBezTo>
                    <a:lnTo>
                      <a:pt x="104" y="3328"/>
                    </a:lnTo>
                    <a:cubicBezTo>
                      <a:pt x="252" y="2104"/>
                      <a:pt x="389" y="973"/>
                      <a:pt x="50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p8"/>
              <p:cNvSpPr/>
              <p:nvPr/>
            </p:nvSpPr>
            <p:spPr>
              <a:xfrm>
                <a:off x="4658629" y="3233817"/>
                <a:ext cx="82340" cy="4752"/>
              </a:xfrm>
              <a:custGeom>
                <a:rect b="b" l="l" r="r" t="t"/>
                <a:pathLst>
                  <a:path extrusionOk="0" h="138" w="2391">
                    <a:moveTo>
                      <a:pt x="1" y="1"/>
                    </a:moveTo>
                    <a:cubicBezTo>
                      <a:pt x="1" y="24"/>
                      <a:pt x="1" y="58"/>
                      <a:pt x="1" y="81"/>
                    </a:cubicBezTo>
                    <a:lnTo>
                      <a:pt x="2390" y="138"/>
                    </a:lnTo>
                    <a:cubicBezTo>
                      <a:pt x="2379" y="115"/>
                      <a:pt x="2367" y="92"/>
                      <a:pt x="2367" y="69"/>
                    </a:cubicBezTo>
                    <a:cubicBezTo>
                      <a:pt x="1658" y="46"/>
                      <a:pt x="870" y="24"/>
                      <a:pt x="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2" name="Google Shape;1372;p8"/>
              <p:cNvSpPr/>
              <p:nvPr/>
            </p:nvSpPr>
            <p:spPr>
              <a:xfrm>
                <a:off x="4217678" y="3222796"/>
                <a:ext cx="372476" cy="11847"/>
              </a:xfrm>
              <a:custGeom>
                <a:rect b="b" l="l" r="r" t="t"/>
                <a:pathLst>
                  <a:path extrusionOk="0" h="344" w="10816">
                    <a:moveTo>
                      <a:pt x="35" y="1"/>
                    </a:moveTo>
                    <a:lnTo>
                      <a:pt x="1" y="46"/>
                    </a:lnTo>
                    <a:cubicBezTo>
                      <a:pt x="572" y="58"/>
                      <a:pt x="1373" y="92"/>
                      <a:pt x="2333" y="115"/>
                    </a:cubicBezTo>
                    <a:lnTo>
                      <a:pt x="2402" y="115"/>
                    </a:lnTo>
                    <a:cubicBezTo>
                      <a:pt x="3259" y="149"/>
                      <a:pt x="4231" y="172"/>
                      <a:pt x="5294" y="206"/>
                    </a:cubicBezTo>
                    <a:lnTo>
                      <a:pt x="5340" y="206"/>
                    </a:lnTo>
                    <a:cubicBezTo>
                      <a:pt x="6369" y="229"/>
                      <a:pt x="7466" y="264"/>
                      <a:pt x="8621" y="298"/>
                    </a:cubicBezTo>
                    <a:lnTo>
                      <a:pt x="9444" y="309"/>
                    </a:lnTo>
                    <a:lnTo>
                      <a:pt x="9501" y="309"/>
                    </a:lnTo>
                    <a:lnTo>
                      <a:pt x="10804" y="344"/>
                    </a:lnTo>
                    <a:cubicBezTo>
                      <a:pt x="10804" y="321"/>
                      <a:pt x="10804" y="286"/>
                      <a:pt x="10816" y="252"/>
                    </a:cubicBezTo>
                    <a:lnTo>
                      <a:pt x="9501" y="218"/>
                    </a:lnTo>
                    <a:lnTo>
                      <a:pt x="9455" y="218"/>
                    </a:lnTo>
                    <a:lnTo>
                      <a:pt x="8621" y="195"/>
                    </a:lnTo>
                    <a:cubicBezTo>
                      <a:pt x="7477" y="172"/>
                      <a:pt x="6369" y="138"/>
                      <a:pt x="5351" y="115"/>
                    </a:cubicBezTo>
                    <a:lnTo>
                      <a:pt x="5294" y="115"/>
                    </a:lnTo>
                    <a:cubicBezTo>
                      <a:pt x="4242" y="92"/>
                      <a:pt x="3270" y="69"/>
                      <a:pt x="2413" y="46"/>
                    </a:cubicBezTo>
                    <a:lnTo>
                      <a:pt x="2333" y="46"/>
                    </a:lnTo>
                    <a:cubicBezTo>
                      <a:pt x="1396" y="24"/>
                      <a:pt x="618" y="12"/>
                      <a:pt x="3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8"/>
              <p:cNvSpPr/>
              <p:nvPr/>
            </p:nvSpPr>
            <p:spPr>
              <a:xfrm>
                <a:off x="4175560" y="3339336"/>
                <a:ext cx="407912" cy="12639"/>
              </a:xfrm>
              <a:custGeom>
                <a:rect b="b" l="l" r="r" t="t"/>
                <a:pathLst>
                  <a:path extrusionOk="0" h="367" w="11845">
                    <a:moveTo>
                      <a:pt x="1" y="1"/>
                    </a:moveTo>
                    <a:lnTo>
                      <a:pt x="46" y="46"/>
                    </a:lnTo>
                    <a:cubicBezTo>
                      <a:pt x="824" y="69"/>
                      <a:pt x="1876" y="103"/>
                      <a:pt x="3122" y="149"/>
                    </a:cubicBezTo>
                    <a:lnTo>
                      <a:pt x="3213" y="149"/>
                    </a:lnTo>
                    <a:lnTo>
                      <a:pt x="6380" y="229"/>
                    </a:lnTo>
                    <a:lnTo>
                      <a:pt x="6448" y="229"/>
                    </a:lnTo>
                    <a:lnTo>
                      <a:pt x="8289" y="286"/>
                    </a:lnTo>
                    <a:lnTo>
                      <a:pt x="10495" y="344"/>
                    </a:lnTo>
                    <a:lnTo>
                      <a:pt x="10564" y="344"/>
                    </a:lnTo>
                    <a:lnTo>
                      <a:pt x="11604" y="366"/>
                    </a:lnTo>
                    <a:cubicBezTo>
                      <a:pt x="11684" y="332"/>
                      <a:pt x="11764" y="309"/>
                      <a:pt x="11844" y="286"/>
                    </a:cubicBezTo>
                    <a:lnTo>
                      <a:pt x="10575" y="252"/>
                    </a:lnTo>
                    <a:lnTo>
                      <a:pt x="10495" y="252"/>
                    </a:lnTo>
                    <a:lnTo>
                      <a:pt x="8289" y="195"/>
                    </a:lnTo>
                    <a:lnTo>
                      <a:pt x="6448" y="149"/>
                    </a:lnTo>
                    <a:lnTo>
                      <a:pt x="6380" y="149"/>
                    </a:lnTo>
                    <a:lnTo>
                      <a:pt x="3225" y="69"/>
                    </a:lnTo>
                    <a:lnTo>
                      <a:pt x="3133" y="69"/>
                    </a:lnTo>
                    <a:cubicBezTo>
                      <a:pt x="1864" y="35"/>
                      <a:pt x="789" y="12"/>
                      <a:pt x="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8"/>
              <p:cNvSpPr/>
              <p:nvPr/>
            </p:nvSpPr>
            <p:spPr>
              <a:xfrm>
                <a:off x="4596812" y="3350357"/>
                <a:ext cx="6750" cy="2411"/>
              </a:xfrm>
              <a:custGeom>
                <a:rect b="b" l="l" r="r" t="t"/>
                <a:pathLst>
                  <a:path extrusionOk="0" h="70" w="196">
                    <a:moveTo>
                      <a:pt x="1" y="1"/>
                    </a:moveTo>
                    <a:lnTo>
                      <a:pt x="1" y="1"/>
                    </a:lnTo>
                    <a:cubicBezTo>
                      <a:pt x="24" y="24"/>
                      <a:pt x="47" y="46"/>
                      <a:pt x="58" y="69"/>
                    </a:cubicBezTo>
                    <a:lnTo>
                      <a:pt x="195" y="69"/>
                    </a:lnTo>
                    <a:cubicBezTo>
                      <a:pt x="127" y="58"/>
                      <a:pt x="58" y="35"/>
                      <a:pt x="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8"/>
              <p:cNvSpPr/>
              <p:nvPr/>
            </p:nvSpPr>
            <p:spPr>
              <a:xfrm>
                <a:off x="4609830" y="3350357"/>
                <a:ext cx="151215" cy="5958"/>
              </a:xfrm>
              <a:custGeom>
                <a:rect b="b" l="l" r="r" t="t"/>
                <a:pathLst>
                  <a:path extrusionOk="0" h="173" w="4391">
                    <a:moveTo>
                      <a:pt x="240" y="1"/>
                    </a:moveTo>
                    <a:cubicBezTo>
                      <a:pt x="195" y="24"/>
                      <a:pt x="137" y="46"/>
                      <a:pt x="80" y="58"/>
                    </a:cubicBezTo>
                    <a:cubicBezTo>
                      <a:pt x="57" y="69"/>
                      <a:pt x="35" y="81"/>
                      <a:pt x="0" y="81"/>
                    </a:cubicBezTo>
                    <a:lnTo>
                      <a:pt x="1395" y="115"/>
                    </a:lnTo>
                    <a:lnTo>
                      <a:pt x="1464" y="115"/>
                    </a:lnTo>
                    <a:cubicBezTo>
                      <a:pt x="2698" y="138"/>
                      <a:pt x="3704" y="161"/>
                      <a:pt x="4390" y="172"/>
                    </a:cubicBezTo>
                    <a:lnTo>
                      <a:pt x="4390" y="126"/>
                    </a:lnTo>
                    <a:cubicBezTo>
                      <a:pt x="3704" y="104"/>
                      <a:pt x="2698" y="69"/>
                      <a:pt x="1464" y="35"/>
                    </a:cubicBezTo>
                    <a:lnTo>
                      <a:pt x="1395" y="35"/>
                    </a:lnTo>
                    <a:lnTo>
                      <a:pt x="240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6" name="Google Shape;1376;p8"/>
              <p:cNvSpPr/>
              <p:nvPr/>
            </p:nvSpPr>
            <p:spPr>
              <a:xfrm>
                <a:off x="4291721" y="3478330"/>
                <a:ext cx="364177" cy="12225"/>
              </a:xfrm>
              <a:custGeom>
                <a:rect b="b" l="l" r="r" t="t"/>
                <a:pathLst>
                  <a:path extrusionOk="0" h="355" w="10575">
                    <a:moveTo>
                      <a:pt x="0" y="0"/>
                    </a:moveTo>
                    <a:lnTo>
                      <a:pt x="46" y="80"/>
                    </a:lnTo>
                    <a:cubicBezTo>
                      <a:pt x="903" y="103"/>
                      <a:pt x="1841" y="137"/>
                      <a:pt x="2847" y="160"/>
                    </a:cubicBezTo>
                    <a:lnTo>
                      <a:pt x="2927" y="160"/>
                    </a:lnTo>
                    <a:lnTo>
                      <a:pt x="5213" y="217"/>
                    </a:lnTo>
                    <a:lnTo>
                      <a:pt x="6962" y="263"/>
                    </a:lnTo>
                    <a:lnTo>
                      <a:pt x="7054" y="263"/>
                    </a:lnTo>
                    <a:cubicBezTo>
                      <a:pt x="8334" y="297"/>
                      <a:pt x="9523" y="332"/>
                      <a:pt x="10575" y="354"/>
                    </a:cubicBezTo>
                    <a:lnTo>
                      <a:pt x="10575" y="274"/>
                    </a:lnTo>
                    <a:lnTo>
                      <a:pt x="7054" y="172"/>
                    </a:lnTo>
                    <a:lnTo>
                      <a:pt x="6962" y="172"/>
                    </a:lnTo>
                    <a:lnTo>
                      <a:pt x="5213" y="126"/>
                    </a:lnTo>
                    <a:cubicBezTo>
                      <a:pt x="4436" y="103"/>
                      <a:pt x="3670" y="80"/>
                      <a:pt x="2938" y="69"/>
                    </a:cubicBezTo>
                    <a:lnTo>
                      <a:pt x="2858" y="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7" name="Google Shape;1377;p8"/>
              <p:cNvSpPr/>
              <p:nvPr/>
            </p:nvSpPr>
            <p:spPr>
              <a:xfrm>
                <a:off x="4334631" y="3605098"/>
                <a:ext cx="319304" cy="11054"/>
              </a:xfrm>
              <a:custGeom>
                <a:rect b="b" l="l" r="r" t="t"/>
                <a:pathLst>
                  <a:path extrusionOk="0" h="321" w="9272">
                    <a:moveTo>
                      <a:pt x="12" y="0"/>
                    </a:moveTo>
                    <a:lnTo>
                      <a:pt x="0" y="80"/>
                    </a:lnTo>
                    <a:lnTo>
                      <a:pt x="1464" y="126"/>
                    </a:lnTo>
                    <a:lnTo>
                      <a:pt x="1555" y="126"/>
                    </a:lnTo>
                    <a:lnTo>
                      <a:pt x="3658" y="183"/>
                    </a:lnTo>
                    <a:lnTo>
                      <a:pt x="5591" y="240"/>
                    </a:lnTo>
                    <a:lnTo>
                      <a:pt x="5682" y="240"/>
                    </a:lnTo>
                    <a:cubicBezTo>
                      <a:pt x="6997" y="275"/>
                      <a:pt x="8220" y="297"/>
                      <a:pt x="9272" y="320"/>
                    </a:cubicBezTo>
                    <a:lnTo>
                      <a:pt x="9272" y="252"/>
                    </a:lnTo>
                    <a:cubicBezTo>
                      <a:pt x="8220" y="217"/>
                      <a:pt x="6997" y="183"/>
                      <a:pt x="5682" y="137"/>
                    </a:cubicBezTo>
                    <a:lnTo>
                      <a:pt x="5591" y="137"/>
                    </a:lnTo>
                    <a:lnTo>
                      <a:pt x="3658" y="92"/>
                    </a:lnTo>
                    <a:lnTo>
                      <a:pt x="1555" y="35"/>
                    </a:lnTo>
                    <a:lnTo>
                      <a:pt x="1464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p8"/>
              <p:cNvSpPr/>
              <p:nvPr/>
            </p:nvSpPr>
            <p:spPr>
              <a:xfrm>
                <a:off x="4308251" y="3730283"/>
                <a:ext cx="403160" cy="13017"/>
              </a:xfrm>
              <a:custGeom>
                <a:rect b="b" l="l" r="r" t="t"/>
                <a:pathLst>
                  <a:path extrusionOk="0" h="378" w="11707">
                    <a:moveTo>
                      <a:pt x="23" y="1"/>
                    </a:moveTo>
                    <a:cubicBezTo>
                      <a:pt x="12" y="23"/>
                      <a:pt x="0" y="58"/>
                      <a:pt x="0" y="81"/>
                    </a:cubicBezTo>
                    <a:lnTo>
                      <a:pt x="2081" y="138"/>
                    </a:lnTo>
                    <a:lnTo>
                      <a:pt x="2184" y="149"/>
                    </a:lnTo>
                    <a:lnTo>
                      <a:pt x="4127" y="195"/>
                    </a:lnTo>
                    <a:lnTo>
                      <a:pt x="6265" y="252"/>
                    </a:lnTo>
                    <a:lnTo>
                      <a:pt x="6368" y="252"/>
                    </a:lnTo>
                    <a:cubicBezTo>
                      <a:pt x="7717" y="286"/>
                      <a:pt x="8974" y="321"/>
                      <a:pt x="10038" y="344"/>
                    </a:cubicBezTo>
                    <a:lnTo>
                      <a:pt x="10141" y="344"/>
                    </a:lnTo>
                    <a:cubicBezTo>
                      <a:pt x="10712" y="355"/>
                      <a:pt x="11249" y="366"/>
                      <a:pt x="11707" y="378"/>
                    </a:cubicBezTo>
                    <a:cubicBezTo>
                      <a:pt x="11707" y="355"/>
                      <a:pt x="11695" y="332"/>
                      <a:pt x="11695" y="321"/>
                    </a:cubicBezTo>
                    <a:lnTo>
                      <a:pt x="10141" y="264"/>
                    </a:lnTo>
                    <a:lnTo>
                      <a:pt x="10049" y="264"/>
                    </a:lnTo>
                    <a:cubicBezTo>
                      <a:pt x="8974" y="241"/>
                      <a:pt x="7728" y="195"/>
                      <a:pt x="6368" y="161"/>
                    </a:cubicBezTo>
                    <a:lnTo>
                      <a:pt x="6276" y="161"/>
                    </a:lnTo>
                    <a:lnTo>
                      <a:pt x="4139" y="104"/>
                    </a:lnTo>
                    <a:lnTo>
                      <a:pt x="2195" y="46"/>
                    </a:lnTo>
                    <a:lnTo>
                      <a:pt x="2092" y="46"/>
                    </a:lnTo>
                    <a:lnTo>
                      <a:pt x="23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9" name="Google Shape;1379;p8"/>
              <p:cNvSpPr/>
              <p:nvPr/>
            </p:nvSpPr>
            <p:spPr>
              <a:xfrm>
                <a:off x="4280701" y="3855501"/>
                <a:ext cx="452750" cy="13809"/>
              </a:xfrm>
              <a:custGeom>
                <a:rect b="b" l="l" r="r" t="t"/>
                <a:pathLst>
                  <a:path extrusionOk="0" h="401" w="13147">
                    <a:moveTo>
                      <a:pt x="11" y="0"/>
                    </a:moveTo>
                    <a:lnTo>
                      <a:pt x="0" y="80"/>
                    </a:lnTo>
                    <a:cubicBezTo>
                      <a:pt x="846" y="103"/>
                      <a:pt x="1772" y="137"/>
                      <a:pt x="2755" y="160"/>
                    </a:cubicBezTo>
                    <a:lnTo>
                      <a:pt x="2835" y="160"/>
                    </a:lnTo>
                    <a:lnTo>
                      <a:pt x="4630" y="206"/>
                    </a:lnTo>
                    <a:lnTo>
                      <a:pt x="7008" y="274"/>
                    </a:lnTo>
                    <a:lnTo>
                      <a:pt x="7111" y="274"/>
                    </a:lnTo>
                    <a:cubicBezTo>
                      <a:pt x="8471" y="309"/>
                      <a:pt x="9729" y="332"/>
                      <a:pt x="10780" y="354"/>
                    </a:cubicBezTo>
                    <a:lnTo>
                      <a:pt x="10883" y="354"/>
                    </a:lnTo>
                    <a:cubicBezTo>
                      <a:pt x="11798" y="377"/>
                      <a:pt x="12575" y="400"/>
                      <a:pt x="13147" y="400"/>
                    </a:cubicBezTo>
                    <a:lnTo>
                      <a:pt x="13147" y="354"/>
                    </a:lnTo>
                    <a:cubicBezTo>
                      <a:pt x="12575" y="343"/>
                      <a:pt x="11798" y="309"/>
                      <a:pt x="10883" y="286"/>
                    </a:cubicBezTo>
                    <a:lnTo>
                      <a:pt x="10792" y="286"/>
                    </a:lnTo>
                    <a:cubicBezTo>
                      <a:pt x="9729" y="252"/>
                      <a:pt x="8483" y="217"/>
                      <a:pt x="7111" y="183"/>
                    </a:cubicBezTo>
                    <a:lnTo>
                      <a:pt x="7019" y="183"/>
                    </a:lnTo>
                    <a:lnTo>
                      <a:pt x="4630" y="114"/>
                    </a:lnTo>
                    <a:lnTo>
                      <a:pt x="2847" y="69"/>
                    </a:lnTo>
                    <a:lnTo>
                      <a:pt x="2755" y="6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0" name="Google Shape;1380;p8"/>
              <p:cNvSpPr/>
              <p:nvPr/>
            </p:nvSpPr>
            <p:spPr>
              <a:xfrm>
                <a:off x="4266891" y="3980685"/>
                <a:ext cx="464596" cy="14188"/>
              </a:xfrm>
              <a:custGeom>
                <a:rect b="b" l="l" r="r" t="t"/>
                <a:pathLst>
                  <a:path extrusionOk="0" h="412" w="13491">
                    <a:moveTo>
                      <a:pt x="1" y="0"/>
                    </a:moveTo>
                    <a:lnTo>
                      <a:pt x="1" y="92"/>
                    </a:lnTo>
                    <a:cubicBezTo>
                      <a:pt x="927" y="115"/>
                      <a:pt x="1944" y="149"/>
                      <a:pt x="3019" y="172"/>
                    </a:cubicBezTo>
                    <a:lnTo>
                      <a:pt x="3099" y="172"/>
                    </a:lnTo>
                    <a:lnTo>
                      <a:pt x="4722" y="218"/>
                    </a:lnTo>
                    <a:lnTo>
                      <a:pt x="7386" y="286"/>
                    </a:lnTo>
                    <a:lnTo>
                      <a:pt x="7477" y="286"/>
                    </a:lnTo>
                    <a:cubicBezTo>
                      <a:pt x="8849" y="321"/>
                      <a:pt x="10084" y="355"/>
                      <a:pt x="11136" y="378"/>
                    </a:cubicBezTo>
                    <a:lnTo>
                      <a:pt x="11227" y="378"/>
                    </a:lnTo>
                    <a:cubicBezTo>
                      <a:pt x="12165" y="389"/>
                      <a:pt x="12942" y="412"/>
                      <a:pt x="13491" y="412"/>
                    </a:cubicBezTo>
                    <a:lnTo>
                      <a:pt x="13491" y="378"/>
                    </a:lnTo>
                    <a:cubicBezTo>
                      <a:pt x="12942" y="355"/>
                      <a:pt x="12165" y="332"/>
                      <a:pt x="11227" y="298"/>
                    </a:cubicBezTo>
                    <a:lnTo>
                      <a:pt x="11136" y="298"/>
                    </a:lnTo>
                    <a:cubicBezTo>
                      <a:pt x="10084" y="275"/>
                      <a:pt x="8849" y="229"/>
                      <a:pt x="7477" y="195"/>
                    </a:cubicBezTo>
                    <a:lnTo>
                      <a:pt x="7386" y="195"/>
                    </a:lnTo>
                    <a:lnTo>
                      <a:pt x="4722" y="126"/>
                    </a:lnTo>
                    <a:lnTo>
                      <a:pt x="3099" y="80"/>
                    </a:lnTo>
                    <a:lnTo>
                      <a:pt x="3019" y="8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1" name="Google Shape;1381;p8"/>
              <p:cNvSpPr/>
              <p:nvPr/>
            </p:nvSpPr>
            <p:spPr>
              <a:xfrm>
                <a:off x="4269646" y="4107075"/>
                <a:ext cx="449237" cy="13809"/>
              </a:xfrm>
              <a:custGeom>
                <a:rect b="b" l="l" r="r" t="t"/>
                <a:pathLst>
                  <a:path extrusionOk="0" h="401" w="13045">
                    <a:moveTo>
                      <a:pt x="1" y="0"/>
                    </a:moveTo>
                    <a:cubicBezTo>
                      <a:pt x="1" y="23"/>
                      <a:pt x="1" y="46"/>
                      <a:pt x="12" y="80"/>
                    </a:cubicBezTo>
                    <a:lnTo>
                      <a:pt x="2802" y="149"/>
                    </a:lnTo>
                    <a:lnTo>
                      <a:pt x="2882" y="149"/>
                    </a:lnTo>
                    <a:lnTo>
                      <a:pt x="4345" y="194"/>
                    </a:lnTo>
                    <a:lnTo>
                      <a:pt x="7306" y="274"/>
                    </a:lnTo>
                    <a:lnTo>
                      <a:pt x="7397" y="274"/>
                    </a:lnTo>
                    <a:cubicBezTo>
                      <a:pt x="8758" y="309"/>
                      <a:pt x="9993" y="332"/>
                      <a:pt x="11010" y="355"/>
                    </a:cubicBezTo>
                    <a:lnTo>
                      <a:pt x="11101" y="355"/>
                    </a:lnTo>
                    <a:cubicBezTo>
                      <a:pt x="11890" y="377"/>
                      <a:pt x="12553" y="389"/>
                      <a:pt x="13045" y="400"/>
                    </a:cubicBezTo>
                    <a:cubicBezTo>
                      <a:pt x="13045" y="377"/>
                      <a:pt x="13045" y="366"/>
                      <a:pt x="13045" y="355"/>
                    </a:cubicBezTo>
                    <a:cubicBezTo>
                      <a:pt x="12553" y="332"/>
                      <a:pt x="11890" y="309"/>
                      <a:pt x="11090" y="286"/>
                    </a:cubicBezTo>
                    <a:lnTo>
                      <a:pt x="11010" y="286"/>
                    </a:lnTo>
                    <a:cubicBezTo>
                      <a:pt x="9993" y="252"/>
                      <a:pt x="8758" y="217"/>
                      <a:pt x="7386" y="183"/>
                    </a:cubicBezTo>
                    <a:lnTo>
                      <a:pt x="7306" y="183"/>
                    </a:lnTo>
                    <a:lnTo>
                      <a:pt x="4357" y="103"/>
                    </a:lnTo>
                    <a:lnTo>
                      <a:pt x="2882" y="69"/>
                    </a:lnTo>
                    <a:lnTo>
                      <a:pt x="2813" y="69"/>
                    </a:lnTo>
                    <a:cubicBezTo>
                      <a:pt x="1807" y="34"/>
                      <a:pt x="870" y="12"/>
                      <a:pt x="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p8"/>
              <p:cNvSpPr/>
              <p:nvPr/>
            </p:nvSpPr>
            <p:spPr>
              <a:xfrm>
                <a:off x="4288174" y="4233051"/>
                <a:ext cx="412217" cy="13017"/>
              </a:xfrm>
              <a:custGeom>
                <a:rect b="b" l="l" r="r" t="t"/>
                <a:pathLst>
                  <a:path extrusionOk="0" h="378" w="11970">
                    <a:moveTo>
                      <a:pt x="0" y="0"/>
                    </a:moveTo>
                    <a:lnTo>
                      <a:pt x="12" y="92"/>
                    </a:lnTo>
                    <a:lnTo>
                      <a:pt x="2138" y="149"/>
                    </a:lnTo>
                    <a:lnTo>
                      <a:pt x="2195" y="149"/>
                    </a:lnTo>
                    <a:lnTo>
                      <a:pt x="3510" y="183"/>
                    </a:lnTo>
                    <a:lnTo>
                      <a:pt x="6802" y="263"/>
                    </a:lnTo>
                    <a:lnTo>
                      <a:pt x="6871" y="263"/>
                    </a:lnTo>
                    <a:cubicBezTo>
                      <a:pt x="8243" y="298"/>
                      <a:pt x="9477" y="332"/>
                      <a:pt x="10472" y="355"/>
                    </a:cubicBezTo>
                    <a:lnTo>
                      <a:pt x="10541" y="355"/>
                    </a:lnTo>
                    <a:lnTo>
                      <a:pt x="11970" y="378"/>
                    </a:lnTo>
                    <a:lnTo>
                      <a:pt x="11970" y="332"/>
                    </a:lnTo>
                    <a:lnTo>
                      <a:pt x="10541" y="286"/>
                    </a:lnTo>
                    <a:lnTo>
                      <a:pt x="10472" y="286"/>
                    </a:lnTo>
                    <a:cubicBezTo>
                      <a:pt x="9466" y="252"/>
                      <a:pt x="8243" y="218"/>
                      <a:pt x="6871" y="183"/>
                    </a:cubicBezTo>
                    <a:lnTo>
                      <a:pt x="6802" y="183"/>
                    </a:lnTo>
                    <a:cubicBezTo>
                      <a:pt x="5773" y="149"/>
                      <a:pt x="4665" y="115"/>
                      <a:pt x="3521" y="92"/>
                    </a:cubicBezTo>
                    <a:lnTo>
                      <a:pt x="2207" y="58"/>
                    </a:lnTo>
                    <a:lnTo>
                      <a:pt x="2138" y="58"/>
                    </a:lnTo>
                    <a:cubicBezTo>
                      <a:pt x="1395" y="35"/>
                      <a:pt x="675" y="12"/>
                      <a:pt x="0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3" name="Google Shape;1383;p8"/>
              <p:cNvSpPr/>
              <p:nvPr/>
            </p:nvSpPr>
            <p:spPr>
              <a:xfrm>
                <a:off x="4404714" y="3123579"/>
                <a:ext cx="150010" cy="2789"/>
              </a:xfrm>
              <a:custGeom>
                <a:rect b="b" l="l" r="r" t="t"/>
                <a:pathLst>
                  <a:path extrusionOk="0" h="81" w="4356">
                    <a:moveTo>
                      <a:pt x="640" y="1"/>
                    </a:moveTo>
                    <a:cubicBezTo>
                      <a:pt x="446" y="1"/>
                      <a:pt x="286" y="12"/>
                      <a:pt x="172" y="24"/>
                    </a:cubicBezTo>
                    <a:cubicBezTo>
                      <a:pt x="114" y="24"/>
                      <a:pt x="57" y="24"/>
                      <a:pt x="0" y="47"/>
                    </a:cubicBezTo>
                    <a:lnTo>
                      <a:pt x="12" y="47"/>
                    </a:lnTo>
                    <a:cubicBezTo>
                      <a:pt x="57" y="58"/>
                      <a:pt x="286" y="69"/>
                      <a:pt x="640" y="69"/>
                    </a:cubicBezTo>
                    <a:lnTo>
                      <a:pt x="2184" y="81"/>
                    </a:lnTo>
                    <a:cubicBezTo>
                      <a:pt x="2778" y="81"/>
                      <a:pt x="3327" y="81"/>
                      <a:pt x="3727" y="58"/>
                    </a:cubicBezTo>
                    <a:cubicBezTo>
                      <a:pt x="3921" y="58"/>
                      <a:pt x="4081" y="47"/>
                      <a:pt x="4184" y="35"/>
                    </a:cubicBezTo>
                    <a:cubicBezTo>
                      <a:pt x="4241" y="35"/>
                      <a:pt x="4299" y="35"/>
                      <a:pt x="4356" y="12"/>
                    </a:cubicBezTo>
                    <a:cubicBezTo>
                      <a:pt x="4321" y="1"/>
                      <a:pt x="4287" y="1"/>
                      <a:pt x="4241" y="1"/>
                    </a:cubicBezTo>
                    <a:lnTo>
                      <a:pt x="4241" y="12"/>
                    </a:lnTo>
                    <a:lnTo>
                      <a:pt x="720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4" name="Google Shape;1384;p8"/>
              <p:cNvSpPr/>
              <p:nvPr/>
            </p:nvSpPr>
            <p:spPr>
              <a:xfrm>
                <a:off x="4449174" y="3437727"/>
                <a:ext cx="108306" cy="29479"/>
              </a:xfrm>
              <a:custGeom>
                <a:rect b="b" l="l" r="r" t="t"/>
                <a:pathLst>
                  <a:path extrusionOk="0" h="856" w="3145">
                    <a:moveTo>
                      <a:pt x="14" y="1"/>
                    </a:moveTo>
                    <a:cubicBezTo>
                      <a:pt x="13" y="1"/>
                      <a:pt x="13" y="1"/>
                      <a:pt x="12" y="2"/>
                    </a:cubicBezTo>
                    <a:cubicBezTo>
                      <a:pt x="1" y="13"/>
                      <a:pt x="35" y="47"/>
                      <a:pt x="92" y="116"/>
                    </a:cubicBezTo>
                    <a:cubicBezTo>
                      <a:pt x="172" y="207"/>
                      <a:pt x="264" y="287"/>
                      <a:pt x="367" y="367"/>
                    </a:cubicBezTo>
                    <a:cubicBezTo>
                      <a:pt x="787" y="688"/>
                      <a:pt x="1295" y="855"/>
                      <a:pt x="1812" y="855"/>
                    </a:cubicBezTo>
                    <a:cubicBezTo>
                      <a:pt x="2013" y="855"/>
                      <a:pt x="2215" y="830"/>
                      <a:pt x="2413" y="779"/>
                    </a:cubicBezTo>
                    <a:cubicBezTo>
                      <a:pt x="2436" y="768"/>
                      <a:pt x="2470" y="756"/>
                      <a:pt x="2493" y="756"/>
                    </a:cubicBezTo>
                    <a:cubicBezTo>
                      <a:pt x="2573" y="722"/>
                      <a:pt x="2642" y="699"/>
                      <a:pt x="2699" y="676"/>
                    </a:cubicBezTo>
                    <a:cubicBezTo>
                      <a:pt x="2813" y="630"/>
                      <a:pt x="2928" y="573"/>
                      <a:pt x="3030" y="505"/>
                    </a:cubicBezTo>
                    <a:cubicBezTo>
                      <a:pt x="3099" y="459"/>
                      <a:pt x="3145" y="425"/>
                      <a:pt x="3133" y="425"/>
                    </a:cubicBezTo>
                    <a:lnTo>
                      <a:pt x="3133" y="425"/>
                    </a:lnTo>
                    <a:cubicBezTo>
                      <a:pt x="3133" y="425"/>
                      <a:pt x="2962" y="516"/>
                      <a:pt x="2676" y="619"/>
                    </a:cubicBezTo>
                    <a:cubicBezTo>
                      <a:pt x="2619" y="630"/>
                      <a:pt x="2562" y="653"/>
                      <a:pt x="2493" y="665"/>
                    </a:cubicBezTo>
                    <a:lnTo>
                      <a:pt x="2413" y="688"/>
                    </a:lnTo>
                    <a:cubicBezTo>
                      <a:pt x="2218" y="740"/>
                      <a:pt x="2019" y="763"/>
                      <a:pt x="1818" y="763"/>
                    </a:cubicBezTo>
                    <a:cubicBezTo>
                      <a:pt x="1712" y="763"/>
                      <a:pt x="1605" y="757"/>
                      <a:pt x="1499" y="745"/>
                    </a:cubicBezTo>
                    <a:cubicBezTo>
                      <a:pt x="1110" y="688"/>
                      <a:pt x="733" y="539"/>
                      <a:pt x="401" y="310"/>
                    </a:cubicBezTo>
                    <a:cubicBezTo>
                      <a:pt x="159" y="145"/>
                      <a:pt x="33" y="1"/>
                      <a:pt x="1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5" name="Google Shape;1385;p8"/>
              <p:cNvSpPr/>
              <p:nvPr/>
            </p:nvSpPr>
            <p:spPr>
              <a:xfrm>
                <a:off x="4595262" y="3401360"/>
                <a:ext cx="167332" cy="14670"/>
              </a:xfrm>
              <a:custGeom>
                <a:rect b="b" l="l" r="r" t="t"/>
                <a:pathLst>
                  <a:path extrusionOk="0" h="426" w="4859">
                    <a:moveTo>
                      <a:pt x="65" y="0"/>
                    </a:moveTo>
                    <a:cubicBezTo>
                      <a:pt x="23" y="0"/>
                      <a:pt x="0" y="2"/>
                      <a:pt x="0" y="6"/>
                    </a:cubicBezTo>
                    <a:cubicBezTo>
                      <a:pt x="0" y="29"/>
                      <a:pt x="755" y="109"/>
                      <a:pt x="1784" y="200"/>
                    </a:cubicBezTo>
                    <a:lnTo>
                      <a:pt x="2424" y="257"/>
                    </a:lnTo>
                    <a:cubicBezTo>
                      <a:pt x="3487" y="349"/>
                      <a:pt x="4390" y="417"/>
                      <a:pt x="4722" y="417"/>
                    </a:cubicBezTo>
                    <a:cubicBezTo>
                      <a:pt x="4745" y="423"/>
                      <a:pt x="4767" y="426"/>
                      <a:pt x="4790" y="426"/>
                    </a:cubicBezTo>
                    <a:cubicBezTo>
                      <a:pt x="4813" y="426"/>
                      <a:pt x="4836" y="423"/>
                      <a:pt x="4859" y="417"/>
                    </a:cubicBezTo>
                    <a:cubicBezTo>
                      <a:pt x="4859" y="395"/>
                      <a:pt x="3784" y="269"/>
                      <a:pt x="2435" y="166"/>
                    </a:cubicBezTo>
                    <a:lnTo>
                      <a:pt x="1887" y="120"/>
                    </a:lnTo>
                    <a:lnTo>
                      <a:pt x="1818" y="120"/>
                    </a:lnTo>
                    <a:cubicBezTo>
                      <a:pt x="947" y="44"/>
                      <a:pt x="272" y="0"/>
                      <a:pt x="6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6" name="Google Shape;1386;p8"/>
              <p:cNvSpPr/>
              <p:nvPr/>
            </p:nvSpPr>
            <p:spPr>
              <a:xfrm>
                <a:off x="4552731" y="2996432"/>
                <a:ext cx="106343" cy="356807"/>
              </a:xfrm>
              <a:custGeom>
                <a:rect b="b" l="l" r="r" t="t"/>
                <a:pathLst>
                  <a:path extrusionOk="0" h="10361" w="3088">
                    <a:moveTo>
                      <a:pt x="1934" y="2862"/>
                    </a:moveTo>
                    <a:cubicBezTo>
                      <a:pt x="1996" y="2862"/>
                      <a:pt x="2036" y="2871"/>
                      <a:pt x="2036" y="2881"/>
                    </a:cubicBezTo>
                    <a:cubicBezTo>
                      <a:pt x="2036" y="2904"/>
                      <a:pt x="1875" y="2938"/>
                      <a:pt x="1681" y="2995"/>
                    </a:cubicBezTo>
                    <a:cubicBezTo>
                      <a:pt x="1523" y="3042"/>
                      <a:pt x="1387" y="3096"/>
                      <a:pt x="1336" y="3096"/>
                    </a:cubicBezTo>
                    <a:cubicBezTo>
                      <a:pt x="1325" y="3096"/>
                      <a:pt x="1317" y="3093"/>
                      <a:pt x="1315" y="3087"/>
                    </a:cubicBezTo>
                    <a:cubicBezTo>
                      <a:pt x="1304" y="3064"/>
                      <a:pt x="1441" y="2961"/>
                      <a:pt x="1647" y="2904"/>
                    </a:cubicBezTo>
                    <a:cubicBezTo>
                      <a:pt x="1757" y="2873"/>
                      <a:pt x="1861" y="2862"/>
                      <a:pt x="1934" y="2862"/>
                    </a:cubicBezTo>
                    <a:close/>
                    <a:moveTo>
                      <a:pt x="1864" y="5476"/>
                    </a:moveTo>
                    <a:cubicBezTo>
                      <a:pt x="1990" y="5476"/>
                      <a:pt x="2093" y="5522"/>
                      <a:pt x="2081" y="5545"/>
                    </a:cubicBezTo>
                    <a:cubicBezTo>
                      <a:pt x="2081" y="5579"/>
                      <a:pt x="1978" y="5568"/>
                      <a:pt x="1864" y="5579"/>
                    </a:cubicBezTo>
                    <a:cubicBezTo>
                      <a:pt x="1798" y="5586"/>
                      <a:pt x="1740" y="5592"/>
                      <a:pt x="1700" y="5592"/>
                    </a:cubicBezTo>
                    <a:cubicBezTo>
                      <a:pt x="1671" y="5592"/>
                      <a:pt x="1652" y="5589"/>
                      <a:pt x="1647" y="5579"/>
                    </a:cubicBezTo>
                    <a:cubicBezTo>
                      <a:pt x="1635" y="5556"/>
                      <a:pt x="1727" y="5488"/>
                      <a:pt x="1864" y="5476"/>
                    </a:cubicBezTo>
                    <a:close/>
                    <a:moveTo>
                      <a:pt x="1623" y="8322"/>
                    </a:moveTo>
                    <a:cubicBezTo>
                      <a:pt x="1669" y="8322"/>
                      <a:pt x="1720" y="8325"/>
                      <a:pt x="1773" y="8334"/>
                    </a:cubicBezTo>
                    <a:cubicBezTo>
                      <a:pt x="1967" y="8357"/>
                      <a:pt x="2116" y="8449"/>
                      <a:pt x="2104" y="8471"/>
                    </a:cubicBezTo>
                    <a:cubicBezTo>
                      <a:pt x="2102" y="8479"/>
                      <a:pt x="2092" y="8482"/>
                      <a:pt x="2077" y="8482"/>
                    </a:cubicBezTo>
                    <a:cubicBezTo>
                      <a:pt x="2025" y="8482"/>
                      <a:pt x="1901" y="8443"/>
                      <a:pt x="1750" y="8426"/>
                    </a:cubicBezTo>
                    <a:cubicBezTo>
                      <a:pt x="1567" y="8403"/>
                      <a:pt x="1407" y="8391"/>
                      <a:pt x="1407" y="8369"/>
                    </a:cubicBezTo>
                    <a:cubicBezTo>
                      <a:pt x="1398" y="8352"/>
                      <a:pt x="1491" y="8322"/>
                      <a:pt x="1623" y="8322"/>
                    </a:cubicBezTo>
                    <a:close/>
                    <a:moveTo>
                      <a:pt x="2253" y="0"/>
                    </a:moveTo>
                    <a:cubicBezTo>
                      <a:pt x="1955" y="1178"/>
                      <a:pt x="1327" y="2298"/>
                      <a:pt x="1" y="2618"/>
                    </a:cubicBezTo>
                    <a:cubicBezTo>
                      <a:pt x="94" y="2990"/>
                      <a:pt x="476" y="3315"/>
                      <a:pt x="1030" y="3315"/>
                    </a:cubicBezTo>
                    <a:cubicBezTo>
                      <a:pt x="1089" y="3315"/>
                      <a:pt x="1150" y="3312"/>
                      <a:pt x="1212" y="3304"/>
                    </a:cubicBezTo>
                    <a:lnTo>
                      <a:pt x="1212" y="3304"/>
                    </a:lnTo>
                    <a:cubicBezTo>
                      <a:pt x="1121" y="3476"/>
                      <a:pt x="1064" y="3658"/>
                      <a:pt x="1041" y="3853"/>
                    </a:cubicBezTo>
                    <a:cubicBezTo>
                      <a:pt x="949" y="4470"/>
                      <a:pt x="1178" y="5088"/>
                      <a:pt x="1624" y="5510"/>
                    </a:cubicBezTo>
                    <a:cubicBezTo>
                      <a:pt x="1327" y="5888"/>
                      <a:pt x="1132" y="6345"/>
                      <a:pt x="1087" y="6837"/>
                    </a:cubicBezTo>
                    <a:cubicBezTo>
                      <a:pt x="1087" y="6859"/>
                      <a:pt x="1075" y="6894"/>
                      <a:pt x="1075" y="6928"/>
                    </a:cubicBezTo>
                    <a:cubicBezTo>
                      <a:pt x="1029" y="7443"/>
                      <a:pt x="1155" y="7968"/>
                      <a:pt x="1418" y="8414"/>
                    </a:cubicBezTo>
                    <a:cubicBezTo>
                      <a:pt x="1132" y="8769"/>
                      <a:pt x="847" y="9146"/>
                      <a:pt x="835" y="9580"/>
                    </a:cubicBezTo>
                    <a:cubicBezTo>
                      <a:pt x="847" y="9786"/>
                      <a:pt x="927" y="9980"/>
                      <a:pt x="1087" y="10129"/>
                    </a:cubicBezTo>
                    <a:cubicBezTo>
                      <a:pt x="1132" y="10163"/>
                      <a:pt x="1178" y="10198"/>
                      <a:pt x="1224" y="10232"/>
                    </a:cubicBezTo>
                    <a:lnTo>
                      <a:pt x="1281" y="10278"/>
                    </a:lnTo>
                    <a:cubicBezTo>
                      <a:pt x="1377" y="10335"/>
                      <a:pt x="1489" y="10360"/>
                      <a:pt x="1603" y="10360"/>
                    </a:cubicBezTo>
                    <a:cubicBezTo>
                      <a:pt x="1625" y="10360"/>
                      <a:pt x="1647" y="10360"/>
                      <a:pt x="1670" y="10358"/>
                    </a:cubicBezTo>
                    <a:cubicBezTo>
                      <a:pt x="1693" y="10358"/>
                      <a:pt x="1715" y="10346"/>
                      <a:pt x="1738" y="10335"/>
                    </a:cubicBezTo>
                    <a:cubicBezTo>
                      <a:pt x="1795" y="10323"/>
                      <a:pt x="1853" y="10301"/>
                      <a:pt x="1898" y="10278"/>
                    </a:cubicBezTo>
                    <a:cubicBezTo>
                      <a:pt x="2058" y="10175"/>
                      <a:pt x="2196" y="10038"/>
                      <a:pt x="2276" y="9866"/>
                    </a:cubicBezTo>
                    <a:cubicBezTo>
                      <a:pt x="2516" y="9420"/>
                      <a:pt x="2550" y="8894"/>
                      <a:pt x="2367" y="8426"/>
                    </a:cubicBezTo>
                    <a:cubicBezTo>
                      <a:pt x="2710" y="8140"/>
                      <a:pt x="2939" y="7751"/>
                      <a:pt x="3030" y="7317"/>
                    </a:cubicBezTo>
                    <a:cubicBezTo>
                      <a:pt x="3053" y="7225"/>
                      <a:pt x="3064" y="7111"/>
                      <a:pt x="3076" y="7008"/>
                    </a:cubicBezTo>
                    <a:lnTo>
                      <a:pt x="3076" y="6974"/>
                    </a:lnTo>
                    <a:lnTo>
                      <a:pt x="3076" y="6894"/>
                    </a:lnTo>
                    <a:cubicBezTo>
                      <a:pt x="3076" y="6825"/>
                      <a:pt x="3064" y="6768"/>
                      <a:pt x="3064" y="6711"/>
                    </a:cubicBezTo>
                    <a:cubicBezTo>
                      <a:pt x="3053" y="6619"/>
                      <a:pt x="3030" y="6528"/>
                      <a:pt x="3019" y="6436"/>
                    </a:cubicBezTo>
                    <a:cubicBezTo>
                      <a:pt x="2927" y="6071"/>
                      <a:pt x="2733" y="5739"/>
                      <a:pt x="2458" y="5488"/>
                    </a:cubicBezTo>
                    <a:cubicBezTo>
                      <a:pt x="2653" y="5316"/>
                      <a:pt x="2801" y="5110"/>
                      <a:pt x="2904" y="4882"/>
                    </a:cubicBezTo>
                    <a:lnTo>
                      <a:pt x="2904" y="4882"/>
                    </a:lnTo>
                    <a:cubicBezTo>
                      <a:pt x="2813" y="4985"/>
                      <a:pt x="2687" y="5065"/>
                      <a:pt x="2561" y="5110"/>
                    </a:cubicBezTo>
                    <a:cubicBezTo>
                      <a:pt x="2458" y="5156"/>
                      <a:pt x="2356" y="5179"/>
                      <a:pt x="2241" y="5190"/>
                    </a:cubicBezTo>
                    <a:lnTo>
                      <a:pt x="2161" y="5190"/>
                    </a:lnTo>
                    <a:cubicBezTo>
                      <a:pt x="2138" y="5190"/>
                      <a:pt x="2127" y="5190"/>
                      <a:pt x="2127" y="5179"/>
                    </a:cubicBezTo>
                    <a:cubicBezTo>
                      <a:pt x="2127" y="5179"/>
                      <a:pt x="2138" y="5179"/>
                      <a:pt x="2161" y="5168"/>
                    </a:cubicBezTo>
                    <a:cubicBezTo>
                      <a:pt x="2167" y="5162"/>
                      <a:pt x="2178" y="5162"/>
                      <a:pt x="2193" y="5162"/>
                    </a:cubicBezTo>
                    <a:cubicBezTo>
                      <a:pt x="2207" y="5162"/>
                      <a:pt x="2224" y="5162"/>
                      <a:pt x="2241" y="5156"/>
                    </a:cubicBezTo>
                    <a:cubicBezTo>
                      <a:pt x="2493" y="5110"/>
                      <a:pt x="2721" y="4973"/>
                      <a:pt x="2893" y="4779"/>
                    </a:cubicBezTo>
                    <a:cubicBezTo>
                      <a:pt x="2939" y="4722"/>
                      <a:pt x="2973" y="4665"/>
                      <a:pt x="3007" y="4607"/>
                    </a:cubicBezTo>
                    <a:cubicBezTo>
                      <a:pt x="3019" y="4573"/>
                      <a:pt x="3030" y="4527"/>
                      <a:pt x="3030" y="4493"/>
                    </a:cubicBezTo>
                    <a:cubicBezTo>
                      <a:pt x="3087" y="4242"/>
                      <a:pt x="3087" y="3979"/>
                      <a:pt x="3030" y="3727"/>
                    </a:cubicBezTo>
                    <a:cubicBezTo>
                      <a:pt x="2973" y="3590"/>
                      <a:pt x="2893" y="3464"/>
                      <a:pt x="2779" y="3361"/>
                    </a:cubicBezTo>
                    <a:cubicBezTo>
                      <a:pt x="2676" y="3270"/>
                      <a:pt x="2550" y="3190"/>
                      <a:pt x="2424" y="3133"/>
                    </a:cubicBezTo>
                    <a:lnTo>
                      <a:pt x="2458" y="3133"/>
                    </a:lnTo>
                    <a:cubicBezTo>
                      <a:pt x="2493" y="3133"/>
                      <a:pt x="2516" y="3144"/>
                      <a:pt x="2550" y="3155"/>
                    </a:cubicBezTo>
                    <a:cubicBezTo>
                      <a:pt x="2653" y="3190"/>
                      <a:pt x="2744" y="3247"/>
                      <a:pt x="2836" y="3316"/>
                    </a:cubicBezTo>
                    <a:cubicBezTo>
                      <a:pt x="2881" y="3350"/>
                      <a:pt x="2927" y="3396"/>
                      <a:pt x="2961" y="3453"/>
                    </a:cubicBezTo>
                    <a:cubicBezTo>
                      <a:pt x="2870" y="3201"/>
                      <a:pt x="2721" y="2973"/>
                      <a:pt x="2539" y="2778"/>
                    </a:cubicBezTo>
                    <a:cubicBezTo>
                      <a:pt x="2927" y="1864"/>
                      <a:pt x="2824" y="812"/>
                      <a:pt x="2253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7" name="Google Shape;1387;p8"/>
              <p:cNvSpPr/>
              <p:nvPr/>
            </p:nvSpPr>
            <p:spPr>
              <a:xfrm>
                <a:off x="4451171" y="2802715"/>
                <a:ext cx="102383" cy="106343"/>
              </a:xfrm>
              <a:custGeom>
                <a:rect b="b" l="l" r="r" t="t"/>
                <a:pathLst>
                  <a:path extrusionOk="0" h="3088" w="2973">
                    <a:moveTo>
                      <a:pt x="0" y="1"/>
                    </a:moveTo>
                    <a:lnTo>
                      <a:pt x="0" y="104"/>
                    </a:lnTo>
                    <a:cubicBezTo>
                      <a:pt x="12" y="309"/>
                      <a:pt x="46" y="504"/>
                      <a:pt x="103" y="698"/>
                    </a:cubicBezTo>
                    <a:cubicBezTo>
                      <a:pt x="172" y="995"/>
                      <a:pt x="274" y="1270"/>
                      <a:pt x="423" y="1533"/>
                    </a:cubicBezTo>
                    <a:cubicBezTo>
                      <a:pt x="503" y="1681"/>
                      <a:pt x="595" y="1818"/>
                      <a:pt x="709" y="1956"/>
                    </a:cubicBezTo>
                    <a:cubicBezTo>
                      <a:pt x="823" y="2104"/>
                      <a:pt x="949" y="2241"/>
                      <a:pt x="1098" y="2356"/>
                    </a:cubicBezTo>
                    <a:cubicBezTo>
                      <a:pt x="1235" y="2481"/>
                      <a:pt x="1383" y="2584"/>
                      <a:pt x="1555" y="2676"/>
                    </a:cubicBezTo>
                    <a:cubicBezTo>
                      <a:pt x="1703" y="2767"/>
                      <a:pt x="1864" y="2836"/>
                      <a:pt x="2024" y="2904"/>
                    </a:cubicBezTo>
                    <a:cubicBezTo>
                      <a:pt x="2298" y="2996"/>
                      <a:pt x="2595" y="3064"/>
                      <a:pt x="2892" y="3087"/>
                    </a:cubicBezTo>
                    <a:lnTo>
                      <a:pt x="2972" y="3087"/>
                    </a:lnTo>
                    <a:lnTo>
                      <a:pt x="2972" y="2470"/>
                    </a:lnTo>
                    <a:cubicBezTo>
                      <a:pt x="2972" y="2470"/>
                      <a:pt x="515" y="2264"/>
                      <a:pt x="0" y="1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8" name="Google Shape;1388;p8"/>
              <p:cNvSpPr/>
              <p:nvPr/>
            </p:nvSpPr>
            <p:spPr>
              <a:xfrm>
                <a:off x="4357843" y="2799581"/>
                <a:ext cx="196087" cy="324436"/>
              </a:xfrm>
              <a:custGeom>
                <a:rect b="b" l="l" r="r" t="t"/>
                <a:pathLst>
                  <a:path extrusionOk="0" h="9421" w="5694">
                    <a:moveTo>
                      <a:pt x="2888" y="2578"/>
                    </a:moveTo>
                    <a:cubicBezTo>
                      <a:pt x="2983" y="2578"/>
                      <a:pt x="3080" y="2607"/>
                      <a:pt x="3167" y="2664"/>
                    </a:cubicBezTo>
                    <a:cubicBezTo>
                      <a:pt x="3236" y="2710"/>
                      <a:pt x="3270" y="2755"/>
                      <a:pt x="3259" y="2778"/>
                    </a:cubicBezTo>
                    <a:lnTo>
                      <a:pt x="3259" y="2767"/>
                    </a:lnTo>
                    <a:cubicBezTo>
                      <a:pt x="3256" y="2772"/>
                      <a:pt x="3249" y="2774"/>
                      <a:pt x="3241" y="2774"/>
                    </a:cubicBezTo>
                    <a:cubicBezTo>
                      <a:pt x="3192" y="2774"/>
                      <a:pt x="3064" y="2709"/>
                      <a:pt x="2903" y="2709"/>
                    </a:cubicBezTo>
                    <a:cubicBezTo>
                      <a:pt x="2892" y="2709"/>
                      <a:pt x="2881" y="2709"/>
                      <a:pt x="2870" y="2710"/>
                    </a:cubicBezTo>
                    <a:cubicBezTo>
                      <a:pt x="2671" y="2720"/>
                      <a:pt x="2539" y="2827"/>
                      <a:pt x="2492" y="2827"/>
                    </a:cubicBezTo>
                    <a:cubicBezTo>
                      <a:pt x="2488" y="2827"/>
                      <a:pt x="2484" y="2826"/>
                      <a:pt x="2481" y="2824"/>
                    </a:cubicBezTo>
                    <a:cubicBezTo>
                      <a:pt x="2459" y="2801"/>
                      <a:pt x="2481" y="2767"/>
                      <a:pt x="2561" y="2710"/>
                    </a:cubicBezTo>
                    <a:cubicBezTo>
                      <a:pt x="2656" y="2622"/>
                      <a:pt x="2771" y="2578"/>
                      <a:pt x="2888" y="2578"/>
                    </a:cubicBezTo>
                    <a:close/>
                    <a:moveTo>
                      <a:pt x="567" y="2605"/>
                    </a:moveTo>
                    <a:cubicBezTo>
                      <a:pt x="659" y="2605"/>
                      <a:pt x="756" y="2637"/>
                      <a:pt x="835" y="2687"/>
                    </a:cubicBezTo>
                    <a:cubicBezTo>
                      <a:pt x="904" y="2732"/>
                      <a:pt x="938" y="2778"/>
                      <a:pt x="927" y="2790"/>
                    </a:cubicBezTo>
                    <a:cubicBezTo>
                      <a:pt x="923" y="2795"/>
                      <a:pt x="917" y="2797"/>
                      <a:pt x="909" y="2797"/>
                    </a:cubicBezTo>
                    <a:cubicBezTo>
                      <a:pt x="860" y="2797"/>
                      <a:pt x="730" y="2732"/>
                      <a:pt x="561" y="2732"/>
                    </a:cubicBezTo>
                    <a:cubicBezTo>
                      <a:pt x="549" y="2732"/>
                      <a:pt x="538" y="2732"/>
                      <a:pt x="527" y="2732"/>
                    </a:cubicBezTo>
                    <a:cubicBezTo>
                      <a:pt x="345" y="2753"/>
                      <a:pt x="217" y="2853"/>
                      <a:pt x="166" y="2853"/>
                    </a:cubicBezTo>
                    <a:cubicBezTo>
                      <a:pt x="159" y="2853"/>
                      <a:pt x="153" y="2851"/>
                      <a:pt x="149" y="2847"/>
                    </a:cubicBezTo>
                    <a:cubicBezTo>
                      <a:pt x="126" y="2824"/>
                      <a:pt x="161" y="2790"/>
                      <a:pt x="218" y="2732"/>
                    </a:cubicBezTo>
                    <a:cubicBezTo>
                      <a:pt x="309" y="2652"/>
                      <a:pt x="412" y="2607"/>
                      <a:pt x="527" y="2607"/>
                    </a:cubicBezTo>
                    <a:cubicBezTo>
                      <a:pt x="540" y="2605"/>
                      <a:pt x="553" y="2605"/>
                      <a:pt x="567" y="2605"/>
                    </a:cubicBezTo>
                    <a:close/>
                    <a:moveTo>
                      <a:pt x="2803" y="2844"/>
                    </a:moveTo>
                    <a:cubicBezTo>
                      <a:pt x="2902" y="2844"/>
                      <a:pt x="3002" y="2910"/>
                      <a:pt x="3007" y="3041"/>
                    </a:cubicBezTo>
                    <a:cubicBezTo>
                      <a:pt x="2996" y="3155"/>
                      <a:pt x="2916" y="3235"/>
                      <a:pt x="2813" y="3235"/>
                    </a:cubicBezTo>
                    <a:lnTo>
                      <a:pt x="2813" y="3247"/>
                    </a:lnTo>
                    <a:cubicBezTo>
                      <a:pt x="2699" y="3235"/>
                      <a:pt x="2607" y="3155"/>
                      <a:pt x="2607" y="3041"/>
                    </a:cubicBezTo>
                    <a:cubicBezTo>
                      <a:pt x="2607" y="2910"/>
                      <a:pt x="2704" y="2844"/>
                      <a:pt x="2803" y="2844"/>
                    </a:cubicBezTo>
                    <a:close/>
                    <a:moveTo>
                      <a:pt x="534" y="2861"/>
                    </a:moveTo>
                    <a:cubicBezTo>
                      <a:pt x="636" y="2861"/>
                      <a:pt x="732" y="2942"/>
                      <a:pt x="732" y="3064"/>
                    </a:cubicBezTo>
                    <a:cubicBezTo>
                      <a:pt x="732" y="3167"/>
                      <a:pt x="652" y="3258"/>
                      <a:pt x="538" y="3258"/>
                    </a:cubicBezTo>
                    <a:lnTo>
                      <a:pt x="538" y="3270"/>
                    </a:lnTo>
                    <a:cubicBezTo>
                      <a:pt x="355" y="3270"/>
                      <a:pt x="264" y="3053"/>
                      <a:pt x="389" y="2927"/>
                    </a:cubicBezTo>
                    <a:cubicBezTo>
                      <a:pt x="431" y="2881"/>
                      <a:pt x="483" y="2861"/>
                      <a:pt x="534" y="2861"/>
                    </a:cubicBezTo>
                    <a:close/>
                    <a:moveTo>
                      <a:pt x="1750" y="2778"/>
                    </a:moveTo>
                    <a:lnTo>
                      <a:pt x="1750" y="2778"/>
                    </a:lnTo>
                    <a:cubicBezTo>
                      <a:pt x="1773" y="2778"/>
                      <a:pt x="1647" y="3304"/>
                      <a:pt x="1453" y="3944"/>
                    </a:cubicBezTo>
                    <a:cubicBezTo>
                      <a:pt x="1395" y="4104"/>
                      <a:pt x="1350" y="4253"/>
                      <a:pt x="1304" y="4390"/>
                    </a:cubicBezTo>
                    <a:cubicBezTo>
                      <a:pt x="1281" y="4447"/>
                      <a:pt x="1270" y="4504"/>
                      <a:pt x="1281" y="4562"/>
                    </a:cubicBezTo>
                    <a:cubicBezTo>
                      <a:pt x="1293" y="4607"/>
                      <a:pt x="1338" y="4619"/>
                      <a:pt x="1395" y="4619"/>
                    </a:cubicBezTo>
                    <a:cubicBezTo>
                      <a:pt x="1510" y="4619"/>
                      <a:pt x="1624" y="4630"/>
                      <a:pt x="1738" y="4653"/>
                    </a:cubicBezTo>
                    <a:cubicBezTo>
                      <a:pt x="1655" y="4670"/>
                      <a:pt x="1571" y="4680"/>
                      <a:pt x="1487" y="4680"/>
                    </a:cubicBezTo>
                    <a:cubicBezTo>
                      <a:pt x="1457" y="4680"/>
                      <a:pt x="1426" y="4679"/>
                      <a:pt x="1395" y="4676"/>
                    </a:cubicBezTo>
                    <a:lnTo>
                      <a:pt x="1304" y="4676"/>
                    </a:lnTo>
                    <a:cubicBezTo>
                      <a:pt x="1270" y="4664"/>
                      <a:pt x="1235" y="4630"/>
                      <a:pt x="1213" y="4596"/>
                    </a:cubicBezTo>
                    <a:cubicBezTo>
                      <a:pt x="1201" y="4516"/>
                      <a:pt x="1201" y="4436"/>
                      <a:pt x="1235" y="4367"/>
                    </a:cubicBezTo>
                    <a:lnTo>
                      <a:pt x="1361" y="3921"/>
                    </a:lnTo>
                    <a:cubicBezTo>
                      <a:pt x="1555" y="3281"/>
                      <a:pt x="1727" y="2778"/>
                      <a:pt x="1750" y="2778"/>
                    </a:cubicBezTo>
                    <a:close/>
                    <a:moveTo>
                      <a:pt x="2480" y="4832"/>
                    </a:moveTo>
                    <a:lnTo>
                      <a:pt x="2480" y="4832"/>
                    </a:lnTo>
                    <a:cubicBezTo>
                      <a:pt x="2483" y="4832"/>
                      <a:pt x="2473" y="4840"/>
                      <a:pt x="2447" y="4859"/>
                    </a:cubicBezTo>
                    <a:lnTo>
                      <a:pt x="2447" y="4859"/>
                    </a:lnTo>
                    <a:cubicBezTo>
                      <a:pt x="2447" y="4859"/>
                      <a:pt x="2447" y="4859"/>
                      <a:pt x="2447" y="4859"/>
                    </a:cubicBezTo>
                    <a:lnTo>
                      <a:pt x="2447" y="4859"/>
                    </a:lnTo>
                    <a:cubicBezTo>
                      <a:pt x="2447" y="4859"/>
                      <a:pt x="2447" y="4859"/>
                      <a:pt x="2447" y="4859"/>
                    </a:cubicBezTo>
                    <a:cubicBezTo>
                      <a:pt x="2447" y="4859"/>
                      <a:pt x="2447" y="4859"/>
                      <a:pt x="2447" y="4859"/>
                    </a:cubicBezTo>
                    <a:lnTo>
                      <a:pt x="2447" y="4859"/>
                    </a:lnTo>
                    <a:cubicBezTo>
                      <a:pt x="2453" y="4866"/>
                      <a:pt x="2562" y="5229"/>
                      <a:pt x="2127" y="5419"/>
                    </a:cubicBezTo>
                    <a:cubicBezTo>
                      <a:pt x="2050" y="5454"/>
                      <a:pt x="1970" y="5471"/>
                      <a:pt x="1892" y="5471"/>
                    </a:cubicBezTo>
                    <a:cubicBezTo>
                      <a:pt x="1713" y="5471"/>
                      <a:pt x="1541" y="5384"/>
                      <a:pt x="1430" y="5225"/>
                    </a:cubicBezTo>
                    <a:cubicBezTo>
                      <a:pt x="1799" y="5225"/>
                      <a:pt x="2457" y="4832"/>
                      <a:pt x="2480" y="4832"/>
                    </a:cubicBezTo>
                    <a:close/>
                    <a:moveTo>
                      <a:pt x="2710" y="0"/>
                    </a:moveTo>
                    <a:lnTo>
                      <a:pt x="2687" y="12"/>
                    </a:lnTo>
                    <a:cubicBezTo>
                      <a:pt x="2550" y="377"/>
                      <a:pt x="2299" y="1143"/>
                      <a:pt x="2481" y="1761"/>
                    </a:cubicBezTo>
                    <a:lnTo>
                      <a:pt x="252" y="2378"/>
                    </a:lnTo>
                    <a:lnTo>
                      <a:pt x="1" y="2630"/>
                    </a:lnTo>
                    <a:cubicBezTo>
                      <a:pt x="1" y="3681"/>
                      <a:pt x="12" y="4882"/>
                      <a:pt x="69" y="5613"/>
                    </a:cubicBezTo>
                    <a:cubicBezTo>
                      <a:pt x="172" y="7191"/>
                      <a:pt x="1716" y="7328"/>
                      <a:pt x="1716" y="7328"/>
                    </a:cubicBezTo>
                    <a:cubicBezTo>
                      <a:pt x="2447" y="7294"/>
                      <a:pt x="3145" y="7042"/>
                      <a:pt x="3739" y="6608"/>
                    </a:cubicBezTo>
                    <a:lnTo>
                      <a:pt x="3739" y="6608"/>
                    </a:lnTo>
                    <a:cubicBezTo>
                      <a:pt x="3739" y="6608"/>
                      <a:pt x="3299" y="7718"/>
                      <a:pt x="1838" y="7718"/>
                    </a:cubicBezTo>
                    <a:cubicBezTo>
                      <a:pt x="1809" y="7718"/>
                      <a:pt x="1780" y="7718"/>
                      <a:pt x="1750" y="7717"/>
                    </a:cubicBezTo>
                    <a:lnTo>
                      <a:pt x="1716" y="7328"/>
                    </a:lnTo>
                    <a:lnTo>
                      <a:pt x="1716" y="7328"/>
                    </a:lnTo>
                    <a:cubicBezTo>
                      <a:pt x="1716" y="7330"/>
                      <a:pt x="1841" y="8986"/>
                      <a:pt x="1830" y="9409"/>
                    </a:cubicBezTo>
                    <a:lnTo>
                      <a:pt x="2081" y="9409"/>
                    </a:lnTo>
                    <a:lnTo>
                      <a:pt x="5602" y="9420"/>
                    </a:lnTo>
                    <a:lnTo>
                      <a:pt x="5602" y="9409"/>
                    </a:lnTo>
                    <a:lnTo>
                      <a:pt x="5648" y="8334"/>
                    </a:lnTo>
                    <a:lnTo>
                      <a:pt x="5637" y="8334"/>
                    </a:lnTo>
                    <a:lnTo>
                      <a:pt x="5671" y="4664"/>
                    </a:lnTo>
                    <a:lnTo>
                      <a:pt x="5671" y="4653"/>
                    </a:lnTo>
                    <a:cubicBezTo>
                      <a:pt x="5648" y="4482"/>
                      <a:pt x="5660" y="4299"/>
                      <a:pt x="5682" y="4127"/>
                    </a:cubicBezTo>
                    <a:lnTo>
                      <a:pt x="5694" y="3247"/>
                    </a:lnTo>
                    <a:lnTo>
                      <a:pt x="5602" y="3247"/>
                    </a:lnTo>
                    <a:cubicBezTo>
                      <a:pt x="5305" y="3235"/>
                      <a:pt x="5008" y="3178"/>
                      <a:pt x="4722" y="3075"/>
                    </a:cubicBezTo>
                    <a:cubicBezTo>
                      <a:pt x="4551" y="3018"/>
                      <a:pt x="4391" y="2938"/>
                      <a:pt x="4231" y="2847"/>
                    </a:cubicBezTo>
                    <a:cubicBezTo>
                      <a:pt x="4059" y="2755"/>
                      <a:pt x="3899" y="2652"/>
                      <a:pt x="3750" y="2527"/>
                    </a:cubicBezTo>
                    <a:cubicBezTo>
                      <a:pt x="3613" y="2401"/>
                      <a:pt x="3476" y="2252"/>
                      <a:pt x="3350" y="2104"/>
                    </a:cubicBezTo>
                    <a:cubicBezTo>
                      <a:pt x="3247" y="1967"/>
                      <a:pt x="3145" y="1818"/>
                      <a:pt x="3053" y="1658"/>
                    </a:cubicBezTo>
                    <a:cubicBezTo>
                      <a:pt x="2916" y="1383"/>
                      <a:pt x="2813" y="1098"/>
                      <a:pt x="2744" y="800"/>
                    </a:cubicBezTo>
                    <a:cubicBezTo>
                      <a:pt x="2710" y="595"/>
                      <a:pt x="2687" y="400"/>
                      <a:pt x="2699" y="195"/>
                    </a:cubicBezTo>
                    <a:cubicBezTo>
                      <a:pt x="2699" y="115"/>
                      <a:pt x="2699" y="69"/>
                      <a:pt x="2710" y="23"/>
                    </a:cubicBezTo>
                    <a:lnTo>
                      <a:pt x="2710" y="0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9" name="Google Shape;1389;p8"/>
              <p:cNvSpPr/>
              <p:nvPr/>
            </p:nvSpPr>
            <p:spPr>
              <a:xfrm>
                <a:off x="4366900" y="2898006"/>
                <a:ext cx="16186" cy="13844"/>
              </a:xfrm>
              <a:custGeom>
                <a:rect b="b" l="l" r="r" t="t"/>
                <a:pathLst>
                  <a:path extrusionOk="0" h="402" w="470">
                    <a:moveTo>
                      <a:pt x="275" y="0"/>
                    </a:moveTo>
                    <a:cubicBezTo>
                      <a:pt x="92" y="0"/>
                      <a:pt x="1" y="217"/>
                      <a:pt x="126" y="343"/>
                    </a:cubicBezTo>
                    <a:cubicBezTo>
                      <a:pt x="167" y="384"/>
                      <a:pt x="217" y="402"/>
                      <a:pt x="266" y="402"/>
                    </a:cubicBezTo>
                    <a:cubicBezTo>
                      <a:pt x="370" y="402"/>
                      <a:pt x="469" y="322"/>
                      <a:pt x="469" y="206"/>
                    </a:cubicBezTo>
                    <a:cubicBezTo>
                      <a:pt x="469" y="92"/>
                      <a:pt x="378" y="0"/>
                      <a:pt x="27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0" name="Google Shape;1390;p8"/>
              <p:cNvSpPr/>
              <p:nvPr/>
            </p:nvSpPr>
            <p:spPr>
              <a:xfrm>
                <a:off x="4362561" y="2888949"/>
                <a:ext cx="27619" cy="8713"/>
              </a:xfrm>
              <a:custGeom>
                <a:rect b="b" l="l" r="r" t="t"/>
                <a:pathLst>
                  <a:path extrusionOk="0" h="253" w="802">
                    <a:moveTo>
                      <a:pt x="390" y="0"/>
                    </a:moveTo>
                    <a:cubicBezTo>
                      <a:pt x="275" y="12"/>
                      <a:pt x="172" y="57"/>
                      <a:pt x="81" y="137"/>
                    </a:cubicBezTo>
                    <a:cubicBezTo>
                      <a:pt x="24" y="195"/>
                      <a:pt x="1" y="240"/>
                      <a:pt x="12" y="252"/>
                    </a:cubicBezTo>
                    <a:cubicBezTo>
                      <a:pt x="13" y="252"/>
                      <a:pt x="14" y="253"/>
                      <a:pt x="15" y="253"/>
                    </a:cubicBezTo>
                    <a:cubicBezTo>
                      <a:pt x="39" y="253"/>
                      <a:pt x="194" y="148"/>
                      <a:pt x="390" y="137"/>
                    </a:cubicBezTo>
                    <a:cubicBezTo>
                      <a:pt x="401" y="137"/>
                      <a:pt x="412" y="137"/>
                      <a:pt x="424" y="137"/>
                    </a:cubicBezTo>
                    <a:cubicBezTo>
                      <a:pt x="593" y="137"/>
                      <a:pt x="723" y="202"/>
                      <a:pt x="772" y="202"/>
                    </a:cubicBezTo>
                    <a:cubicBezTo>
                      <a:pt x="780" y="202"/>
                      <a:pt x="786" y="200"/>
                      <a:pt x="790" y="195"/>
                    </a:cubicBezTo>
                    <a:cubicBezTo>
                      <a:pt x="801" y="172"/>
                      <a:pt x="767" y="137"/>
                      <a:pt x="698" y="92"/>
                    </a:cubicBezTo>
                    <a:cubicBezTo>
                      <a:pt x="607" y="23"/>
                      <a:pt x="492" y="0"/>
                      <a:pt x="390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1" name="Google Shape;1391;p8"/>
              <p:cNvSpPr/>
              <p:nvPr/>
            </p:nvSpPr>
            <p:spPr>
              <a:xfrm>
                <a:off x="4447624" y="2897214"/>
                <a:ext cx="15772" cy="13568"/>
              </a:xfrm>
              <a:custGeom>
                <a:rect b="b" l="l" r="r" t="t"/>
                <a:pathLst>
                  <a:path extrusionOk="0" h="394" w="458">
                    <a:moveTo>
                      <a:pt x="195" y="0"/>
                    </a:moveTo>
                    <a:cubicBezTo>
                      <a:pt x="92" y="0"/>
                      <a:pt x="0" y="92"/>
                      <a:pt x="0" y="206"/>
                    </a:cubicBezTo>
                    <a:cubicBezTo>
                      <a:pt x="8" y="320"/>
                      <a:pt x="101" y="393"/>
                      <a:pt x="199" y="393"/>
                    </a:cubicBezTo>
                    <a:cubicBezTo>
                      <a:pt x="249" y="393"/>
                      <a:pt x="301" y="374"/>
                      <a:pt x="343" y="332"/>
                    </a:cubicBezTo>
                    <a:cubicBezTo>
                      <a:pt x="458" y="206"/>
                      <a:pt x="366" y="0"/>
                      <a:pt x="19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2" name="Google Shape;1392;p8"/>
              <p:cNvSpPr/>
              <p:nvPr/>
            </p:nvSpPr>
            <p:spPr>
              <a:xfrm>
                <a:off x="4442906" y="2888088"/>
                <a:ext cx="27963" cy="8782"/>
              </a:xfrm>
              <a:custGeom>
                <a:rect b="b" l="l" r="r" t="t"/>
                <a:pathLst>
                  <a:path extrusionOk="0" h="255" w="812">
                    <a:moveTo>
                      <a:pt x="425" y="1"/>
                    </a:moveTo>
                    <a:cubicBezTo>
                      <a:pt x="306" y="1"/>
                      <a:pt x="188" y="45"/>
                      <a:pt x="91" y="128"/>
                    </a:cubicBezTo>
                    <a:cubicBezTo>
                      <a:pt x="23" y="185"/>
                      <a:pt x="0" y="242"/>
                      <a:pt x="11" y="254"/>
                    </a:cubicBezTo>
                    <a:cubicBezTo>
                      <a:pt x="12" y="254"/>
                      <a:pt x="13" y="255"/>
                      <a:pt x="14" y="255"/>
                    </a:cubicBezTo>
                    <a:cubicBezTo>
                      <a:pt x="38" y="255"/>
                      <a:pt x="193" y="150"/>
                      <a:pt x="400" y="140"/>
                    </a:cubicBezTo>
                    <a:cubicBezTo>
                      <a:pt x="421" y="137"/>
                      <a:pt x="441" y="136"/>
                      <a:pt x="461" y="136"/>
                    </a:cubicBezTo>
                    <a:cubicBezTo>
                      <a:pt x="617" y="136"/>
                      <a:pt x="738" y="200"/>
                      <a:pt x="778" y="200"/>
                    </a:cubicBezTo>
                    <a:cubicBezTo>
                      <a:pt x="783" y="200"/>
                      <a:pt x="787" y="199"/>
                      <a:pt x="789" y="197"/>
                    </a:cubicBezTo>
                    <a:cubicBezTo>
                      <a:pt x="812" y="162"/>
                      <a:pt x="766" y="140"/>
                      <a:pt x="697" y="82"/>
                    </a:cubicBezTo>
                    <a:cubicBezTo>
                      <a:pt x="612" y="27"/>
                      <a:pt x="518" y="1"/>
                      <a:pt x="42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3" name="Google Shape;1393;p8"/>
              <p:cNvSpPr/>
              <p:nvPr/>
            </p:nvSpPr>
            <p:spPr>
              <a:xfrm>
                <a:off x="4399204" y="2895251"/>
                <a:ext cx="20490" cy="65535"/>
              </a:xfrm>
              <a:custGeom>
                <a:rect b="b" l="l" r="r" t="t"/>
                <a:pathLst>
                  <a:path extrusionOk="0" h="1903" w="595">
                    <a:moveTo>
                      <a:pt x="560" y="0"/>
                    </a:moveTo>
                    <a:cubicBezTo>
                      <a:pt x="526" y="0"/>
                      <a:pt x="354" y="503"/>
                      <a:pt x="172" y="1143"/>
                    </a:cubicBezTo>
                    <a:lnTo>
                      <a:pt x="34" y="1589"/>
                    </a:lnTo>
                    <a:cubicBezTo>
                      <a:pt x="0" y="1658"/>
                      <a:pt x="0" y="1738"/>
                      <a:pt x="12" y="1818"/>
                    </a:cubicBezTo>
                    <a:cubicBezTo>
                      <a:pt x="34" y="1852"/>
                      <a:pt x="69" y="1886"/>
                      <a:pt x="103" y="1898"/>
                    </a:cubicBezTo>
                    <a:cubicBezTo>
                      <a:pt x="126" y="1898"/>
                      <a:pt x="149" y="1903"/>
                      <a:pt x="168" y="1903"/>
                    </a:cubicBezTo>
                    <a:cubicBezTo>
                      <a:pt x="178" y="1903"/>
                      <a:pt x="187" y="1902"/>
                      <a:pt x="194" y="1898"/>
                    </a:cubicBezTo>
                    <a:cubicBezTo>
                      <a:pt x="225" y="1901"/>
                      <a:pt x="257" y="1902"/>
                      <a:pt x="288" y="1902"/>
                    </a:cubicBezTo>
                    <a:cubicBezTo>
                      <a:pt x="375" y="1902"/>
                      <a:pt x="465" y="1892"/>
                      <a:pt x="549" y="1875"/>
                    </a:cubicBezTo>
                    <a:cubicBezTo>
                      <a:pt x="435" y="1852"/>
                      <a:pt x="320" y="1829"/>
                      <a:pt x="206" y="1829"/>
                    </a:cubicBezTo>
                    <a:cubicBezTo>
                      <a:pt x="149" y="1829"/>
                      <a:pt x="92" y="1829"/>
                      <a:pt x="80" y="1784"/>
                    </a:cubicBezTo>
                    <a:cubicBezTo>
                      <a:pt x="80" y="1726"/>
                      <a:pt x="92" y="1669"/>
                      <a:pt x="114" y="1612"/>
                    </a:cubicBezTo>
                    <a:cubicBezTo>
                      <a:pt x="160" y="1475"/>
                      <a:pt x="206" y="1326"/>
                      <a:pt x="252" y="1166"/>
                    </a:cubicBezTo>
                    <a:cubicBezTo>
                      <a:pt x="446" y="526"/>
                      <a:pt x="595" y="0"/>
                      <a:pt x="560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4" name="Google Shape;1394;p8"/>
              <p:cNvSpPr/>
              <p:nvPr/>
            </p:nvSpPr>
            <p:spPr>
              <a:xfrm>
                <a:off x="4407056" y="2965678"/>
                <a:ext cx="39396" cy="22247"/>
              </a:xfrm>
              <a:custGeom>
                <a:rect b="b" l="l" r="r" t="t"/>
                <a:pathLst>
                  <a:path extrusionOk="0" h="646" w="1144">
                    <a:moveTo>
                      <a:pt x="1052" y="1"/>
                    </a:moveTo>
                    <a:lnTo>
                      <a:pt x="1052" y="1"/>
                    </a:lnTo>
                    <a:cubicBezTo>
                      <a:pt x="1040" y="1"/>
                      <a:pt x="383" y="392"/>
                      <a:pt x="1" y="402"/>
                    </a:cubicBezTo>
                    <a:cubicBezTo>
                      <a:pt x="114" y="555"/>
                      <a:pt x="289" y="645"/>
                      <a:pt x="471" y="645"/>
                    </a:cubicBezTo>
                    <a:cubicBezTo>
                      <a:pt x="547" y="645"/>
                      <a:pt x="624" y="630"/>
                      <a:pt x="698" y="596"/>
                    </a:cubicBezTo>
                    <a:cubicBezTo>
                      <a:pt x="1144" y="402"/>
                      <a:pt x="1018" y="24"/>
                      <a:pt x="1018" y="24"/>
                    </a:cubicBezTo>
                    <a:cubicBezTo>
                      <a:pt x="1043" y="8"/>
                      <a:pt x="1053" y="1"/>
                      <a:pt x="10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5" name="Google Shape;1395;p8"/>
              <p:cNvSpPr/>
              <p:nvPr/>
            </p:nvSpPr>
            <p:spPr>
              <a:xfrm>
                <a:off x="4416905" y="3027116"/>
                <a:ext cx="69701" cy="38294"/>
              </a:xfrm>
              <a:custGeom>
                <a:rect b="b" l="l" r="r" t="t"/>
                <a:pathLst>
                  <a:path extrusionOk="0" h="1112" w="2024">
                    <a:moveTo>
                      <a:pt x="2024" y="1"/>
                    </a:moveTo>
                    <a:lnTo>
                      <a:pt x="2024" y="1"/>
                    </a:lnTo>
                    <a:cubicBezTo>
                      <a:pt x="1430" y="435"/>
                      <a:pt x="732" y="687"/>
                      <a:pt x="1" y="721"/>
                    </a:cubicBezTo>
                    <a:lnTo>
                      <a:pt x="35" y="1110"/>
                    </a:lnTo>
                    <a:cubicBezTo>
                      <a:pt x="65" y="1111"/>
                      <a:pt x="94" y="1111"/>
                      <a:pt x="123" y="1111"/>
                    </a:cubicBezTo>
                    <a:cubicBezTo>
                      <a:pt x="1584" y="1111"/>
                      <a:pt x="2024" y="1"/>
                      <a:pt x="2024" y="1"/>
                    </a:cubicBezTo>
                    <a:close/>
                  </a:path>
                </a:pathLst>
              </a:custGeom>
              <a:solidFill>
                <a:srgbClr val="A36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6" name="Google Shape;1396;p8"/>
              <p:cNvSpPr/>
              <p:nvPr/>
            </p:nvSpPr>
            <p:spPr>
              <a:xfrm>
                <a:off x="4329121" y="2728603"/>
                <a:ext cx="309455" cy="358012"/>
              </a:xfrm>
              <a:custGeom>
                <a:rect b="b" l="l" r="r" t="t"/>
                <a:pathLst>
                  <a:path extrusionOk="0" h="10396" w="8986">
                    <a:moveTo>
                      <a:pt x="4022" y="1"/>
                    </a:moveTo>
                    <a:cubicBezTo>
                      <a:pt x="3414" y="1"/>
                      <a:pt x="2574" y="166"/>
                      <a:pt x="1498" y="1341"/>
                    </a:cubicBezTo>
                    <a:cubicBezTo>
                      <a:pt x="0" y="2976"/>
                      <a:pt x="823" y="4691"/>
                      <a:pt x="823" y="4691"/>
                    </a:cubicBezTo>
                    <a:lnTo>
                      <a:pt x="1075" y="4450"/>
                    </a:lnTo>
                    <a:lnTo>
                      <a:pt x="3304" y="3833"/>
                    </a:lnTo>
                    <a:cubicBezTo>
                      <a:pt x="3121" y="3216"/>
                      <a:pt x="3373" y="2450"/>
                      <a:pt x="3521" y="2084"/>
                    </a:cubicBezTo>
                    <a:lnTo>
                      <a:pt x="3533" y="2073"/>
                    </a:lnTo>
                    <a:lnTo>
                      <a:pt x="3533" y="2084"/>
                    </a:lnTo>
                    <a:cubicBezTo>
                      <a:pt x="3533" y="2050"/>
                      <a:pt x="3533" y="2038"/>
                      <a:pt x="3544" y="2038"/>
                    </a:cubicBezTo>
                    <a:cubicBezTo>
                      <a:pt x="3556" y="2038"/>
                      <a:pt x="3544" y="2061"/>
                      <a:pt x="3544" y="2095"/>
                    </a:cubicBezTo>
                    <a:lnTo>
                      <a:pt x="3544" y="2164"/>
                    </a:lnTo>
                    <a:cubicBezTo>
                      <a:pt x="4059" y="4416"/>
                      <a:pt x="6516" y="4633"/>
                      <a:pt x="6516" y="4633"/>
                    </a:cubicBezTo>
                    <a:lnTo>
                      <a:pt x="6516" y="5239"/>
                    </a:lnTo>
                    <a:cubicBezTo>
                      <a:pt x="6587" y="5244"/>
                      <a:pt x="6659" y="5247"/>
                      <a:pt x="6730" y="5247"/>
                    </a:cubicBezTo>
                    <a:cubicBezTo>
                      <a:pt x="6830" y="5247"/>
                      <a:pt x="6930" y="5241"/>
                      <a:pt x="7031" y="5228"/>
                    </a:cubicBezTo>
                    <a:cubicBezTo>
                      <a:pt x="7099" y="5228"/>
                      <a:pt x="7157" y="5216"/>
                      <a:pt x="7191" y="5216"/>
                    </a:cubicBezTo>
                    <a:cubicBezTo>
                      <a:pt x="7206" y="5213"/>
                      <a:pt x="7219" y="5211"/>
                      <a:pt x="7229" y="5211"/>
                    </a:cubicBezTo>
                    <a:cubicBezTo>
                      <a:pt x="7249" y="5211"/>
                      <a:pt x="7260" y="5216"/>
                      <a:pt x="7260" y="5216"/>
                    </a:cubicBezTo>
                    <a:cubicBezTo>
                      <a:pt x="7260" y="5216"/>
                      <a:pt x="7237" y="5228"/>
                      <a:pt x="7202" y="5228"/>
                    </a:cubicBezTo>
                    <a:cubicBezTo>
                      <a:pt x="7168" y="5239"/>
                      <a:pt x="7111" y="5262"/>
                      <a:pt x="7042" y="5274"/>
                    </a:cubicBezTo>
                    <a:cubicBezTo>
                      <a:pt x="6859" y="5296"/>
                      <a:pt x="6688" y="5308"/>
                      <a:pt x="6516" y="5308"/>
                    </a:cubicBezTo>
                    <a:lnTo>
                      <a:pt x="6505" y="6188"/>
                    </a:lnTo>
                    <a:cubicBezTo>
                      <a:pt x="6516" y="6131"/>
                      <a:pt x="6528" y="6074"/>
                      <a:pt x="6551" y="6017"/>
                    </a:cubicBezTo>
                    <a:cubicBezTo>
                      <a:pt x="6619" y="5788"/>
                      <a:pt x="6802" y="5617"/>
                      <a:pt x="7042" y="5571"/>
                    </a:cubicBezTo>
                    <a:cubicBezTo>
                      <a:pt x="7058" y="5570"/>
                      <a:pt x="7073" y="5569"/>
                      <a:pt x="7088" y="5569"/>
                    </a:cubicBezTo>
                    <a:cubicBezTo>
                      <a:pt x="7354" y="5569"/>
                      <a:pt x="7582" y="5757"/>
                      <a:pt x="7625" y="6017"/>
                    </a:cubicBezTo>
                    <a:cubicBezTo>
                      <a:pt x="7671" y="6291"/>
                      <a:pt x="7534" y="6565"/>
                      <a:pt x="7305" y="6703"/>
                    </a:cubicBezTo>
                    <a:cubicBezTo>
                      <a:pt x="7168" y="6776"/>
                      <a:pt x="7024" y="6812"/>
                      <a:pt x="6872" y="6812"/>
                    </a:cubicBezTo>
                    <a:cubicBezTo>
                      <a:pt x="6834" y="6812"/>
                      <a:pt x="6795" y="6810"/>
                      <a:pt x="6757" y="6805"/>
                    </a:cubicBezTo>
                    <a:lnTo>
                      <a:pt x="6757" y="6840"/>
                    </a:lnTo>
                    <a:cubicBezTo>
                      <a:pt x="6734" y="6920"/>
                      <a:pt x="6757" y="7011"/>
                      <a:pt x="6802" y="7091"/>
                    </a:cubicBezTo>
                    <a:cubicBezTo>
                      <a:pt x="6859" y="7183"/>
                      <a:pt x="6962" y="7251"/>
                      <a:pt x="7065" y="7263"/>
                    </a:cubicBezTo>
                    <a:cubicBezTo>
                      <a:pt x="7080" y="7264"/>
                      <a:pt x="7094" y="7265"/>
                      <a:pt x="7108" y="7265"/>
                    </a:cubicBezTo>
                    <a:cubicBezTo>
                      <a:pt x="7205" y="7265"/>
                      <a:pt x="7293" y="7231"/>
                      <a:pt x="7362" y="7171"/>
                    </a:cubicBezTo>
                    <a:cubicBezTo>
                      <a:pt x="7431" y="7114"/>
                      <a:pt x="7477" y="7023"/>
                      <a:pt x="7477" y="6943"/>
                    </a:cubicBezTo>
                    <a:cubicBezTo>
                      <a:pt x="7488" y="6851"/>
                      <a:pt x="7465" y="6760"/>
                      <a:pt x="7442" y="6680"/>
                    </a:cubicBezTo>
                    <a:cubicBezTo>
                      <a:pt x="7442" y="6679"/>
                      <a:pt x="7443" y="6679"/>
                      <a:pt x="7443" y="6679"/>
                    </a:cubicBezTo>
                    <a:cubicBezTo>
                      <a:pt x="7454" y="6679"/>
                      <a:pt x="7545" y="6770"/>
                      <a:pt x="7545" y="6943"/>
                    </a:cubicBezTo>
                    <a:cubicBezTo>
                      <a:pt x="7545" y="7046"/>
                      <a:pt x="7500" y="7148"/>
                      <a:pt x="7420" y="7228"/>
                    </a:cubicBezTo>
                    <a:cubicBezTo>
                      <a:pt x="7338" y="7320"/>
                      <a:pt x="7227" y="7363"/>
                      <a:pt x="7117" y="7363"/>
                    </a:cubicBezTo>
                    <a:cubicBezTo>
                      <a:pt x="6965" y="7363"/>
                      <a:pt x="6813" y="7282"/>
                      <a:pt x="6734" y="7137"/>
                    </a:cubicBezTo>
                    <a:cubicBezTo>
                      <a:pt x="6677" y="7034"/>
                      <a:pt x="6665" y="6931"/>
                      <a:pt x="6688" y="6817"/>
                    </a:cubicBezTo>
                    <a:lnTo>
                      <a:pt x="6699" y="6794"/>
                    </a:lnTo>
                    <a:cubicBezTo>
                      <a:pt x="6642" y="6783"/>
                      <a:pt x="6574" y="6771"/>
                      <a:pt x="6516" y="6748"/>
                    </a:cubicBezTo>
                    <a:lnTo>
                      <a:pt x="6505" y="6725"/>
                    </a:lnTo>
                    <a:lnTo>
                      <a:pt x="6471" y="10395"/>
                    </a:lnTo>
                    <a:lnTo>
                      <a:pt x="6494" y="10395"/>
                    </a:lnTo>
                    <a:cubicBezTo>
                      <a:pt x="7820" y="10075"/>
                      <a:pt x="8448" y="8955"/>
                      <a:pt x="8746" y="7789"/>
                    </a:cubicBezTo>
                    <a:cubicBezTo>
                      <a:pt x="8757" y="7709"/>
                      <a:pt x="8780" y="7629"/>
                      <a:pt x="8791" y="7549"/>
                    </a:cubicBezTo>
                    <a:lnTo>
                      <a:pt x="8791" y="7549"/>
                    </a:lnTo>
                    <a:cubicBezTo>
                      <a:pt x="8780" y="7571"/>
                      <a:pt x="8769" y="7594"/>
                      <a:pt x="8757" y="7617"/>
                    </a:cubicBezTo>
                    <a:cubicBezTo>
                      <a:pt x="8677" y="7777"/>
                      <a:pt x="8586" y="7926"/>
                      <a:pt x="8471" y="8074"/>
                    </a:cubicBezTo>
                    <a:cubicBezTo>
                      <a:pt x="8437" y="8120"/>
                      <a:pt x="8391" y="8166"/>
                      <a:pt x="8346" y="8212"/>
                    </a:cubicBezTo>
                    <a:cubicBezTo>
                      <a:pt x="8334" y="8200"/>
                      <a:pt x="8506" y="7983"/>
                      <a:pt x="8700" y="7583"/>
                    </a:cubicBezTo>
                    <a:cubicBezTo>
                      <a:pt x="8757" y="7457"/>
                      <a:pt x="8803" y="7331"/>
                      <a:pt x="8860" y="7194"/>
                    </a:cubicBezTo>
                    <a:cubicBezTo>
                      <a:pt x="8951" y="6531"/>
                      <a:pt x="8986" y="5857"/>
                      <a:pt x="8963" y="5182"/>
                    </a:cubicBezTo>
                    <a:lnTo>
                      <a:pt x="8963" y="5079"/>
                    </a:lnTo>
                    <a:cubicBezTo>
                      <a:pt x="8906" y="4793"/>
                      <a:pt x="8803" y="4519"/>
                      <a:pt x="8677" y="4268"/>
                    </a:cubicBezTo>
                    <a:cubicBezTo>
                      <a:pt x="8483" y="3867"/>
                      <a:pt x="8311" y="3650"/>
                      <a:pt x="8323" y="3639"/>
                    </a:cubicBezTo>
                    <a:lnTo>
                      <a:pt x="8323" y="3639"/>
                    </a:lnTo>
                    <a:cubicBezTo>
                      <a:pt x="8368" y="3685"/>
                      <a:pt x="8414" y="3730"/>
                      <a:pt x="8448" y="3787"/>
                    </a:cubicBezTo>
                    <a:cubicBezTo>
                      <a:pt x="8563" y="3925"/>
                      <a:pt x="8654" y="4073"/>
                      <a:pt x="8734" y="4233"/>
                    </a:cubicBezTo>
                    <a:cubicBezTo>
                      <a:pt x="8826" y="4393"/>
                      <a:pt x="8894" y="4553"/>
                      <a:pt x="8963" y="4725"/>
                    </a:cubicBezTo>
                    <a:lnTo>
                      <a:pt x="8963" y="4553"/>
                    </a:lnTo>
                    <a:lnTo>
                      <a:pt x="8963" y="4496"/>
                    </a:lnTo>
                    <a:cubicBezTo>
                      <a:pt x="8940" y="4279"/>
                      <a:pt x="8906" y="4073"/>
                      <a:pt x="8860" y="3867"/>
                    </a:cubicBezTo>
                    <a:cubicBezTo>
                      <a:pt x="7991" y="598"/>
                      <a:pt x="5179" y="26"/>
                      <a:pt x="4630" y="26"/>
                    </a:cubicBezTo>
                    <a:cubicBezTo>
                      <a:pt x="4463" y="26"/>
                      <a:pt x="4260" y="1"/>
                      <a:pt x="402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7" name="Google Shape;1397;p8"/>
              <p:cNvSpPr/>
              <p:nvPr/>
            </p:nvSpPr>
            <p:spPr>
              <a:xfrm>
                <a:off x="4548805" y="3348394"/>
                <a:ext cx="51587" cy="66946"/>
              </a:xfrm>
              <a:custGeom>
                <a:rect b="b" l="l" r="r" t="t"/>
                <a:pathLst>
                  <a:path extrusionOk="0" h="1944" w="1498">
                    <a:moveTo>
                      <a:pt x="1292" y="102"/>
                    </a:moveTo>
                    <a:lnTo>
                      <a:pt x="1292" y="102"/>
                    </a:lnTo>
                    <a:cubicBezTo>
                      <a:pt x="1302" y="111"/>
                      <a:pt x="1313" y="120"/>
                      <a:pt x="1326" y="127"/>
                    </a:cubicBezTo>
                    <a:lnTo>
                      <a:pt x="1326" y="127"/>
                    </a:lnTo>
                    <a:cubicBezTo>
                      <a:pt x="1311" y="114"/>
                      <a:pt x="1300" y="105"/>
                      <a:pt x="1292" y="102"/>
                    </a:cubicBezTo>
                    <a:close/>
                    <a:moveTo>
                      <a:pt x="1326" y="127"/>
                    </a:moveTo>
                    <a:cubicBezTo>
                      <a:pt x="1341" y="141"/>
                      <a:pt x="1361" y="160"/>
                      <a:pt x="1384" y="183"/>
                    </a:cubicBezTo>
                    <a:lnTo>
                      <a:pt x="1372" y="149"/>
                    </a:lnTo>
                    <a:cubicBezTo>
                      <a:pt x="1356" y="144"/>
                      <a:pt x="1340" y="136"/>
                      <a:pt x="1326" y="127"/>
                    </a:cubicBezTo>
                    <a:close/>
                    <a:moveTo>
                      <a:pt x="1201" y="1"/>
                    </a:moveTo>
                    <a:cubicBezTo>
                      <a:pt x="1132" y="1"/>
                      <a:pt x="1063" y="12"/>
                      <a:pt x="1006" y="23"/>
                    </a:cubicBezTo>
                    <a:cubicBezTo>
                      <a:pt x="926" y="46"/>
                      <a:pt x="846" y="69"/>
                      <a:pt x="766" y="115"/>
                    </a:cubicBezTo>
                    <a:cubicBezTo>
                      <a:pt x="618" y="172"/>
                      <a:pt x="480" y="275"/>
                      <a:pt x="366" y="401"/>
                    </a:cubicBezTo>
                    <a:cubicBezTo>
                      <a:pt x="126" y="641"/>
                      <a:pt x="0" y="972"/>
                      <a:pt x="12" y="1315"/>
                    </a:cubicBezTo>
                    <a:lnTo>
                      <a:pt x="343" y="1189"/>
                    </a:lnTo>
                    <a:lnTo>
                      <a:pt x="343" y="1189"/>
                    </a:lnTo>
                    <a:cubicBezTo>
                      <a:pt x="252" y="1361"/>
                      <a:pt x="195" y="1544"/>
                      <a:pt x="183" y="1738"/>
                    </a:cubicBezTo>
                    <a:cubicBezTo>
                      <a:pt x="366" y="1738"/>
                      <a:pt x="538" y="1658"/>
                      <a:pt x="663" y="1521"/>
                    </a:cubicBezTo>
                    <a:lnTo>
                      <a:pt x="663" y="1521"/>
                    </a:lnTo>
                    <a:cubicBezTo>
                      <a:pt x="640" y="1658"/>
                      <a:pt x="606" y="1807"/>
                      <a:pt x="572" y="1944"/>
                    </a:cubicBezTo>
                    <a:cubicBezTo>
                      <a:pt x="1155" y="1670"/>
                      <a:pt x="1498" y="1041"/>
                      <a:pt x="1418" y="401"/>
                    </a:cubicBezTo>
                    <a:cubicBezTo>
                      <a:pt x="1406" y="355"/>
                      <a:pt x="1395" y="321"/>
                      <a:pt x="1372" y="275"/>
                    </a:cubicBezTo>
                    <a:cubicBezTo>
                      <a:pt x="1315" y="172"/>
                      <a:pt x="1269" y="115"/>
                      <a:pt x="1281" y="103"/>
                    </a:cubicBezTo>
                    <a:cubicBezTo>
                      <a:pt x="1282" y="102"/>
                      <a:pt x="1284" y="101"/>
                      <a:pt x="1286" y="101"/>
                    </a:cubicBezTo>
                    <a:cubicBezTo>
                      <a:pt x="1288" y="101"/>
                      <a:pt x="1290" y="102"/>
                      <a:pt x="1292" y="102"/>
                    </a:cubicBezTo>
                    <a:lnTo>
                      <a:pt x="1292" y="102"/>
                    </a:lnTo>
                    <a:cubicBezTo>
                      <a:pt x="1288" y="99"/>
                      <a:pt x="1284" y="95"/>
                      <a:pt x="1281" y="92"/>
                    </a:cubicBezTo>
                    <a:cubicBezTo>
                      <a:pt x="1246" y="58"/>
                      <a:pt x="1224" y="35"/>
                      <a:pt x="120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8" name="Google Shape;1398;p8"/>
              <p:cNvSpPr/>
              <p:nvPr/>
            </p:nvSpPr>
            <p:spPr>
              <a:xfrm>
                <a:off x="4588547" y="3345260"/>
                <a:ext cx="11054" cy="9126"/>
              </a:xfrm>
              <a:custGeom>
                <a:rect b="b" l="l" r="r" t="t"/>
                <a:pathLst>
                  <a:path extrusionOk="0" h="265" w="321">
                    <a:moveTo>
                      <a:pt x="12" y="0"/>
                    </a:moveTo>
                    <a:cubicBezTo>
                      <a:pt x="1" y="11"/>
                      <a:pt x="12" y="46"/>
                      <a:pt x="47" y="92"/>
                    </a:cubicBezTo>
                    <a:cubicBezTo>
                      <a:pt x="70" y="126"/>
                      <a:pt x="92" y="149"/>
                      <a:pt x="127" y="183"/>
                    </a:cubicBezTo>
                    <a:cubicBezTo>
                      <a:pt x="150" y="206"/>
                      <a:pt x="184" y="217"/>
                      <a:pt x="218" y="240"/>
                    </a:cubicBezTo>
                    <a:cubicBezTo>
                      <a:pt x="246" y="254"/>
                      <a:pt x="275" y="264"/>
                      <a:pt x="295" y="264"/>
                    </a:cubicBezTo>
                    <a:cubicBezTo>
                      <a:pt x="307" y="264"/>
                      <a:pt x="317" y="260"/>
                      <a:pt x="321" y="252"/>
                    </a:cubicBezTo>
                    <a:cubicBezTo>
                      <a:pt x="321" y="240"/>
                      <a:pt x="321" y="229"/>
                      <a:pt x="298" y="217"/>
                    </a:cubicBezTo>
                    <a:cubicBezTo>
                      <a:pt x="287" y="194"/>
                      <a:pt x="264" y="172"/>
                      <a:pt x="241" y="149"/>
                    </a:cubicBezTo>
                    <a:lnTo>
                      <a:pt x="184" y="103"/>
                    </a:lnTo>
                    <a:cubicBezTo>
                      <a:pt x="138" y="69"/>
                      <a:pt x="92" y="34"/>
                      <a:pt x="4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9" name="Google Shape;1399;p8"/>
              <p:cNvSpPr/>
              <p:nvPr/>
            </p:nvSpPr>
            <p:spPr>
              <a:xfrm>
                <a:off x="4600876" y="3282995"/>
                <a:ext cx="24726" cy="5441"/>
              </a:xfrm>
              <a:custGeom>
                <a:rect b="b" l="l" r="r" t="t"/>
                <a:pathLst>
                  <a:path extrusionOk="0" h="158" w="718">
                    <a:moveTo>
                      <a:pt x="225" y="1"/>
                    </a:moveTo>
                    <a:cubicBezTo>
                      <a:pt x="93" y="1"/>
                      <a:pt x="0" y="31"/>
                      <a:pt x="9" y="48"/>
                    </a:cubicBezTo>
                    <a:cubicBezTo>
                      <a:pt x="9" y="70"/>
                      <a:pt x="169" y="82"/>
                      <a:pt x="352" y="105"/>
                    </a:cubicBezTo>
                    <a:cubicBezTo>
                      <a:pt x="502" y="131"/>
                      <a:pt x="625" y="158"/>
                      <a:pt x="678" y="158"/>
                    </a:cubicBezTo>
                    <a:cubicBezTo>
                      <a:pt x="694" y="158"/>
                      <a:pt x="704" y="156"/>
                      <a:pt x="706" y="150"/>
                    </a:cubicBezTo>
                    <a:cubicBezTo>
                      <a:pt x="718" y="128"/>
                      <a:pt x="569" y="36"/>
                      <a:pt x="375" y="13"/>
                    </a:cubicBezTo>
                    <a:cubicBezTo>
                      <a:pt x="322" y="4"/>
                      <a:pt x="271" y="1"/>
                      <a:pt x="225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0" name="Google Shape;1400;p8"/>
              <p:cNvSpPr/>
              <p:nvPr/>
            </p:nvSpPr>
            <p:spPr>
              <a:xfrm>
                <a:off x="4609038" y="3185327"/>
                <a:ext cx="15738" cy="3616"/>
              </a:xfrm>
              <a:custGeom>
                <a:rect b="b" l="l" r="r" t="t"/>
                <a:pathLst>
                  <a:path extrusionOk="0" h="105" w="457">
                    <a:moveTo>
                      <a:pt x="268" y="1"/>
                    </a:moveTo>
                    <a:cubicBezTo>
                      <a:pt x="256" y="1"/>
                      <a:pt x="242" y="1"/>
                      <a:pt x="229" y="3"/>
                    </a:cubicBezTo>
                    <a:cubicBezTo>
                      <a:pt x="92" y="14"/>
                      <a:pt x="0" y="71"/>
                      <a:pt x="12" y="94"/>
                    </a:cubicBezTo>
                    <a:cubicBezTo>
                      <a:pt x="16" y="102"/>
                      <a:pt x="28" y="104"/>
                      <a:pt x="48" y="104"/>
                    </a:cubicBezTo>
                    <a:cubicBezTo>
                      <a:pt x="87" y="104"/>
                      <a:pt x="153" y="94"/>
                      <a:pt x="229" y="94"/>
                    </a:cubicBezTo>
                    <a:cubicBezTo>
                      <a:pt x="343" y="94"/>
                      <a:pt x="446" y="94"/>
                      <a:pt x="446" y="71"/>
                    </a:cubicBezTo>
                    <a:cubicBezTo>
                      <a:pt x="456" y="41"/>
                      <a:pt x="375" y="1"/>
                      <a:pt x="268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1" name="Google Shape;1401;p8"/>
              <p:cNvSpPr/>
              <p:nvPr/>
            </p:nvSpPr>
            <p:spPr>
              <a:xfrm>
                <a:off x="4597604" y="3094995"/>
                <a:ext cx="25243" cy="7955"/>
              </a:xfrm>
              <a:custGeom>
                <a:rect b="b" l="l" r="r" t="t"/>
                <a:pathLst>
                  <a:path extrusionOk="0" h="231" w="733">
                    <a:moveTo>
                      <a:pt x="626" y="0"/>
                    </a:moveTo>
                    <a:cubicBezTo>
                      <a:pt x="555" y="0"/>
                      <a:pt x="454" y="11"/>
                      <a:pt x="344" y="42"/>
                    </a:cubicBezTo>
                    <a:cubicBezTo>
                      <a:pt x="138" y="99"/>
                      <a:pt x="1" y="213"/>
                      <a:pt x="12" y="225"/>
                    </a:cubicBezTo>
                    <a:cubicBezTo>
                      <a:pt x="14" y="229"/>
                      <a:pt x="21" y="231"/>
                      <a:pt x="32" y="231"/>
                    </a:cubicBezTo>
                    <a:cubicBezTo>
                      <a:pt x="81" y="231"/>
                      <a:pt x="218" y="190"/>
                      <a:pt x="378" y="133"/>
                    </a:cubicBezTo>
                    <a:cubicBezTo>
                      <a:pt x="572" y="76"/>
                      <a:pt x="733" y="53"/>
                      <a:pt x="733" y="19"/>
                    </a:cubicBezTo>
                    <a:cubicBezTo>
                      <a:pt x="727" y="9"/>
                      <a:pt x="688" y="0"/>
                      <a:pt x="62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2" name="Google Shape;1402;p8"/>
              <p:cNvSpPr/>
              <p:nvPr/>
            </p:nvSpPr>
            <p:spPr>
              <a:xfrm>
                <a:off x="4451171" y="2799168"/>
                <a:ext cx="127970" cy="112645"/>
              </a:xfrm>
              <a:custGeom>
                <a:rect b="b" l="l" r="r" t="t"/>
                <a:pathLst>
                  <a:path extrusionOk="0" h="3271" w="3716">
                    <a:moveTo>
                      <a:pt x="23" y="1"/>
                    </a:moveTo>
                    <a:cubicBezTo>
                      <a:pt x="23" y="1"/>
                      <a:pt x="23" y="12"/>
                      <a:pt x="12" y="35"/>
                    </a:cubicBezTo>
                    <a:lnTo>
                      <a:pt x="12" y="58"/>
                    </a:lnTo>
                    <a:cubicBezTo>
                      <a:pt x="12" y="92"/>
                      <a:pt x="0" y="149"/>
                      <a:pt x="0" y="218"/>
                    </a:cubicBezTo>
                    <a:cubicBezTo>
                      <a:pt x="0" y="424"/>
                      <a:pt x="12" y="630"/>
                      <a:pt x="57" y="824"/>
                    </a:cubicBezTo>
                    <a:cubicBezTo>
                      <a:pt x="114" y="1121"/>
                      <a:pt x="217" y="1418"/>
                      <a:pt x="366" y="1681"/>
                    </a:cubicBezTo>
                    <a:cubicBezTo>
                      <a:pt x="446" y="1841"/>
                      <a:pt x="549" y="1990"/>
                      <a:pt x="663" y="2139"/>
                    </a:cubicBezTo>
                    <a:cubicBezTo>
                      <a:pt x="777" y="2287"/>
                      <a:pt x="915" y="2424"/>
                      <a:pt x="1052" y="2550"/>
                    </a:cubicBezTo>
                    <a:cubicBezTo>
                      <a:pt x="1200" y="2676"/>
                      <a:pt x="1361" y="2779"/>
                      <a:pt x="1532" y="2882"/>
                    </a:cubicBezTo>
                    <a:cubicBezTo>
                      <a:pt x="1692" y="2962"/>
                      <a:pt x="1852" y="3042"/>
                      <a:pt x="2024" y="3099"/>
                    </a:cubicBezTo>
                    <a:cubicBezTo>
                      <a:pt x="2309" y="3202"/>
                      <a:pt x="2607" y="3259"/>
                      <a:pt x="2915" y="3270"/>
                    </a:cubicBezTo>
                    <a:lnTo>
                      <a:pt x="2995" y="3270"/>
                    </a:lnTo>
                    <a:cubicBezTo>
                      <a:pt x="3167" y="3270"/>
                      <a:pt x="3338" y="3247"/>
                      <a:pt x="3498" y="3225"/>
                    </a:cubicBezTo>
                    <a:cubicBezTo>
                      <a:pt x="3567" y="3213"/>
                      <a:pt x="3624" y="3190"/>
                      <a:pt x="3658" y="3179"/>
                    </a:cubicBezTo>
                    <a:cubicBezTo>
                      <a:pt x="3693" y="3179"/>
                      <a:pt x="3716" y="3167"/>
                      <a:pt x="3716" y="3167"/>
                    </a:cubicBezTo>
                    <a:cubicBezTo>
                      <a:pt x="3716" y="3164"/>
                      <a:pt x="3713" y="3162"/>
                      <a:pt x="3708" y="3162"/>
                    </a:cubicBezTo>
                    <a:cubicBezTo>
                      <a:pt x="3699" y="3162"/>
                      <a:pt x="3681" y="3167"/>
                      <a:pt x="3658" y="3167"/>
                    </a:cubicBezTo>
                    <a:cubicBezTo>
                      <a:pt x="3624" y="3167"/>
                      <a:pt x="3567" y="3179"/>
                      <a:pt x="3498" y="3179"/>
                    </a:cubicBezTo>
                    <a:cubicBezTo>
                      <a:pt x="3398" y="3192"/>
                      <a:pt x="3294" y="3198"/>
                      <a:pt x="3190" y="3198"/>
                    </a:cubicBezTo>
                    <a:cubicBezTo>
                      <a:pt x="3116" y="3198"/>
                      <a:pt x="3043" y="3195"/>
                      <a:pt x="2972" y="3190"/>
                    </a:cubicBezTo>
                    <a:lnTo>
                      <a:pt x="2892" y="3190"/>
                    </a:lnTo>
                    <a:cubicBezTo>
                      <a:pt x="2595" y="3167"/>
                      <a:pt x="2309" y="3110"/>
                      <a:pt x="2035" y="3007"/>
                    </a:cubicBezTo>
                    <a:cubicBezTo>
                      <a:pt x="1864" y="2950"/>
                      <a:pt x="1703" y="2870"/>
                      <a:pt x="1555" y="2790"/>
                    </a:cubicBezTo>
                    <a:cubicBezTo>
                      <a:pt x="1395" y="2699"/>
                      <a:pt x="1246" y="2584"/>
                      <a:pt x="1098" y="2470"/>
                    </a:cubicBezTo>
                    <a:cubicBezTo>
                      <a:pt x="960" y="2344"/>
                      <a:pt x="823" y="2207"/>
                      <a:pt x="709" y="2070"/>
                    </a:cubicBezTo>
                    <a:cubicBezTo>
                      <a:pt x="606" y="1933"/>
                      <a:pt x="503" y="1784"/>
                      <a:pt x="423" y="1636"/>
                    </a:cubicBezTo>
                    <a:cubicBezTo>
                      <a:pt x="183" y="1201"/>
                      <a:pt x="46" y="710"/>
                      <a:pt x="23" y="218"/>
                    </a:cubicBezTo>
                    <a:lnTo>
                      <a:pt x="23" y="127"/>
                    </a:lnTo>
                    <a:lnTo>
                      <a:pt x="23" y="58"/>
                    </a:lnTo>
                    <a:lnTo>
                      <a:pt x="23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3" name="Google Shape;1403;p8"/>
              <p:cNvSpPr/>
              <p:nvPr/>
            </p:nvSpPr>
            <p:spPr>
              <a:xfrm>
                <a:off x="4614927" y="2853891"/>
                <a:ext cx="29961" cy="157517"/>
              </a:xfrm>
              <a:custGeom>
                <a:rect b="b" l="l" r="r" t="t"/>
                <a:pathLst>
                  <a:path extrusionOk="0" h="4574" w="870">
                    <a:moveTo>
                      <a:pt x="12" y="1"/>
                    </a:moveTo>
                    <a:lnTo>
                      <a:pt x="12" y="1"/>
                    </a:lnTo>
                    <a:cubicBezTo>
                      <a:pt x="1" y="12"/>
                      <a:pt x="184" y="229"/>
                      <a:pt x="378" y="630"/>
                    </a:cubicBezTo>
                    <a:cubicBezTo>
                      <a:pt x="504" y="881"/>
                      <a:pt x="595" y="1155"/>
                      <a:pt x="664" y="1441"/>
                    </a:cubicBezTo>
                    <a:cubicBezTo>
                      <a:pt x="733" y="1716"/>
                      <a:pt x="767" y="2001"/>
                      <a:pt x="767" y="2287"/>
                    </a:cubicBezTo>
                    <a:cubicBezTo>
                      <a:pt x="767" y="2722"/>
                      <a:pt x="698" y="3145"/>
                      <a:pt x="550" y="3556"/>
                    </a:cubicBezTo>
                    <a:cubicBezTo>
                      <a:pt x="504" y="3693"/>
                      <a:pt x="458" y="3819"/>
                      <a:pt x="401" y="3945"/>
                    </a:cubicBezTo>
                    <a:cubicBezTo>
                      <a:pt x="207" y="4345"/>
                      <a:pt x="35" y="4562"/>
                      <a:pt x="47" y="4574"/>
                    </a:cubicBezTo>
                    <a:cubicBezTo>
                      <a:pt x="92" y="4539"/>
                      <a:pt x="138" y="4482"/>
                      <a:pt x="172" y="4436"/>
                    </a:cubicBezTo>
                    <a:cubicBezTo>
                      <a:pt x="287" y="4288"/>
                      <a:pt x="378" y="4139"/>
                      <a:pt x="458" y="3979"/>
                    </a:cubicBezTo>
                    <a:cubicBezTo>
                      <a:pt x="470" y="3956"/>
                      <a:pt x="481" y="3933"/>
                      <a:pt x="492" y="3911"/>
                    </a:cubicBezTo>
                    <a:cubicBezTo>
                      <a:pt x="744" y="3408"/>
                      <a:pt x="870" y="2847"/>
                      <a:pt x="870" y="2287"/>
                    </a:cubicBezTo>
                    <a:cubicBezTo>
                      <a:pt x="858" y="1967"/>
                      <a:pt x="813" y="1636"/>
                      <a:pt x="721" y="1327"/>
                    </a:cubicBezTo>
                    <a:cubicBezTo>
                      <a:pt x="698" y="1247"/>
                      <a:pt x="675" y="1167"/>
                      <a:pt x="652" y="1098"/>
                    </a:cubicBezTo>
                    <a:cubicBezTo>
                      <a:pt x="584" y="927"/>
                      <a:pt x="515" y="755"/>
                      <a:pt x="424" y="595"/>
                    </a:cubicBezTo>
                    <a:cubicBezTo>
                      <a:pt x="344" y="435"/>
                      <a:pt x="252" y="287"/>
                      <a:pt x="149" y="149"/>
                    </a:cubicBezTo>
                    <a:cubicBezTo>
                      <a:pt x="104" y="92"/>
                      <a:pt x="69" y="47"/>
                      <a:pt x="1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4" name="Google Shape;1404;p8"/>
              <p:cNvSpPr/>
              <p:nvPr/>
            </p:nvSpPr>
            <p:spPr>
              <a:xfrm>
                <a:off x="4625568" y="3104293"/>
                <a:ext cx="38604" cy="71182"/>
              </a:xfrm>
              <a:custGeom>
                <a:rect b="b" l="l" r="r" t="t"/>
                <a:pathLst>
                  <a:path extrusionOk="0" h="2067" w="1121">
                    <a:moveTo>
                      <a:pt x="309" y="1"/>
                    </a:moveTo>
                    <a:cubicBezTo>
                      <a:pt x="435" y="69"/>
                      <a:pt x="561" y="149"/>
                      <a:pt x="664" y="241"/>
                    </a:cubicBezTo>
                    <a:cubicBezTo>
                      <a:pt x="778" y="344"/>
                      <a:pt x="858" y="458"/>
                      <a:pt x="915" y="595"/>
                    </a:cubicBezTo>
                    <a:lnTo>
                      <a:pt x="915" y="607"/>
                    </a:lnTo>
                    <a:cubicBezTo>
                      <a:pt x="995" y="778"/>
                      <a:pt x="1018" y="972"/>
                      <a:pt x="995" y="1155"/>
                    </a:cubicBezTo>
                    <a:cubicBezTo>
                      <a:pt x="984" y="1224"/>
                      <a:pt x="961" y="1304"/>
                      <a:pt x="938" y="1372"/>
                    </a:cubicBezTo>
                    <a:cubicBezTo>
                      <a:pt x="915" y="1407"/>
                      <a:pt x="904" y="1452"/>
                      <a:pt x="881" y="1487"/>
                    </a:cubicBezTo>
                    <a:cubicBezTo>
                      <a:pt x="846" y="1544"/>
                      <a:pt x="812" y="1601"/>
                      <a:pt x="766" y="1647"/>
                    </a:cubicBezTo>
                    <a:cubicBezTo>
                      <a:pt x="595" y="1841"/>
                      <a:pt x="366" y="1978"/>
                      <a:pt x="115" y="2024"/>
                    </a:cubicBezTo>
                    <a:cubicBezTo>
                      <a:pt x="81" y="2036"/>
                      <a:pt x="46" y="2036"/>
                      <a:pt x="35" y="2047"/>
                    </a:cubicBezTo>
                    <a:cubicBezTo>
                      <a:pt x="12" y="2047"/>
                      <a:pt x="1" y="2047"/>
                      <a:pt x="1" y="2058"/>
                    </a:cubicBezTo>
                    <a:lnTo>
                      <a:pt x="35" y="2058"/>
                    </a:lnTo>
                    <a:cubicBezTo>
                      <a:pt x="46" y="2064"/>
                      <a:pt x="61" y="2067"/>
                      <a:pt x="75" y="2067"/>
                    </a:cubicBezTo>
                    <a:cubicBezTo>
                      <a:pt x="89" y="2067"/>
                      <a:pt x="103" y="2064"/>
                      <a:pt x="115" y="2058"/>
                    </a:cubicBezTo>
                    <a:cubicBezTo>
                      <a:pt x="229" y="2058"/>
                      <a:pt x="332" y="2036"/>
                      <a:pt x="435" y="1990"/>
                    </a:cubicBezTo>
                    <a:cubicBezTo>
                      <a:pt x="561" y="1933"/>
                      <a:pt x="686" y="1853"/>
                      <a:pt x="778" y="1750"/>
                    </a:cubicBezTo>
                    <a:cubicBezTo>
                      <a:pt x="801" y="1738"/>
                      <a:pt x="812" y="1715"/>
                      <a:pt x="835" y="1704"/>
                    </a:cubicBezTo>
                    <a:cubicBezTo>
                      <a:pt x="846" y="1681"/>
                      <a:pt x="858" y="1670"/>
                      <a:pt x="869" y="1658"/>
                    </a:cubicBezTo>
                    <a:lnTo>
                      <a:pt x="881" y="1647"/>
                    </a:lnTo>
                    <a:cubicBezTo>
                      <a:pt x="984" y="1498"/>
                      <a:pt x="1064" y="1338"/>
                      <a:pt x="1098" y="1167"/>
                    </a:cubicBezTo>
                    <a:cubicBezTo>
                      <a:pt x="1121" y="961"/>
                      <a:pt x="1087" y="755"/>
                      <a:pt x="995" y="572"/>
                    </a:cubicBezTo>
                    <a:cubicBezTo>
                      <a:pt x="961" y="481"/>
                      <a:pt x="904" y="401"/>
                      <a:pt x="835" y="321"/>
                    </a:cubicBezTo>
                    <a:cubicBezTo>
                      <a:pt x="801" y="275"/>
                      <a:pt x="755" y="229"/>
                      <a:pt x="721" y="184"/>
                    </a:cubicBezTo>
                    <a:cubicBezTo>
                      <a:pt x="629" y="115"/>
                      <a:pt x="538" y="58"/>
                      <a:pt x="435" y="23"/>
                    </a:cubicBezTo>
                    <a:cubicBezTo>
                      <a:pt x="401" y="12"/>
                      <a:pt x="378" y="1"/>
                      <a:pt x="34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5" name="Google Shape;1405;p8"/>
              <p:cNvSpPr/>
              <p:nvPr/>
            </p:nvSpPr>
            <p:spPr>
              <a:xfrm>
                <a:off x="4592507" y="3351941"/>
                <a:ext cx="12225" cy="42324"/>
              </a:xfrm>
              <a:custGeom>
                <a:rect b="b" l="l" r="r" t="t"/>
                <a:pathLst>
                  <a:path extrusionOk="0" h="1229" w="355">
                    <a:moveTo>
                      <a:pt x="23" y="0"/>
                    </a:moveTo>
                    <a:lnTo>
                      <a:pt x="23" y="0"/>
                    </a:lnTo>
                    <a:cubicBezTo>
                      <a:pt x="0" y="12"/>
                      <a:pt x="57" y="69"/>
                      <a:pt x="103" y="172"/>
                    </a:cubicBezTo>
                    <a:cubicBezTo>
                      <a:pt x="126" y="218"/>
                      <a:pt x="137" y="252"/>
                      <a:pt x="149" y="298"/>
                    </a:cubicBezTo>
                    <a:cubicBezTo>
                      <a:pt x="240" y="538"/>
                      <a:pt x="229" y="812"/>
                      <a:pt x="137" y="1052"/>
                    </a:cubicBezTo>
                    <a:cubicBezTo>
                      <a:pt x="115" y="1098"/>
                      <a:pt x="103" y="1144"/>
                      <a:pt x="80" y="1178"/>
                    </a:cubicBezTo>
                    <a:cubicBezTo>
                      <a:pt x="69" y="1201"/>
                      <a:pt x="69" y="1224"/>
                      <a:pt x="69" y="1224"/>
                    </a:cubicBezTo>
                    <a:cubicBezTo>
                      <a:pt x="72" y="1227"/>
                      <a:pt x="75" y="1228"/>
                      <a:pt x="78" y="1228"/>
                    </a:cubicBezTo>
                    <a:cubicBezTo>
                      <a:pt x="87" y="1228"/>
                      <a:pt x="98" y="1217"/>
                      <a:pt x="115" y="1201"/>
                    </a:cubicBezTo>
                    <a:cubicBezTo>
                      <a:pt x="149" y="1155"/>
                      <a:pt x="183" y="1121"/>
                      <a:pt x="206" y="1075"/>
                    </a:cubicBezTo>
                    <a:cubicBezTo>
                      <a:pt x="355" y="778"/>
                      <a:pt x="343" y="423"/>
                      <a:pt x="160" y="138"/>
                    </a:cubicBezTo>
                    <a:cubicBezTo>
                      <a:pt x="149" y="115"/>
                      <a:pt x="126" y="92"/>
                      <a:pt x="115" y="80"/>
                    </a:cubicBezTo>
                    <a:cubicBezTo>
                      <a:pt x="69" y="23"/>
                      <a:pt x="23" y="0"/>
                      <a:pt x="23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6" name="Google Shape;1406;p8"/>
              <p:cNvSpPr/>
              <p:nvPr/>
            </p:nvSpPr>
            <p:spPr>
              <a:xfrm>
                <a:off x="4552352" y="2920391"/>
                <a:ext cx="40981" cy="42840"/>
              </a:xfrm>
              <a:custGeom>
                <a:rect b="b" l="l" r="r" t="t"/>
                <a:pathLst>
                  <a:path extrusionOk="0" h="1244" w="1190">
                    <a:moveTo>
                      <a:pt x="650" y="288"/>
                    </a:moveTo>
                    <a:cubicBezTo>
                      <a:pt x="707" y="288"/>
                      <a:pt x="765" y="306"/>
                      <a:pt x="812" y="345"/>
                    </a:cubicBezTo>
                    <a:cubicBezTo>
                      <a:pt x="892" y="413"/>
                      <a:pt x="926" y="516"/>
                      <a:pt x="915" y="619"/>
                    </a:cubicBezTo>
                    <a:cubicBezTo>
                      <a:pt x="915" y="711"/>
                      <a:pt x="880" y="802"/>
                      <a:pt x="823" y="882"/>
                    </a:cubicBezTo>
                    <a:cubicBezTo>
                      <a:pt x="766" y="951"/>
                      <a:pt x="698" y="985"/>
                      <a:pt x="617" y="996"/>
                    </a:cubicBezTo>
                    <a:cubicBezTo>
                      <a:pt x="599" y="999"/>
                      <a:pt x="582" y="1001"/>
                      <a:pt x="566" y="1001"/>
                    </a:cubicBezTo>
                    <a:cubicBezTo>
                      <a:pt x="456" y="1001"/>
                      <a:pt x="413" y="939"/>
                      <a:pt x="423" y="939"/>
                    </a:cubicBezTo>
                    <a:cubicBezTo>
                      <a:pt x="426" y="936"/>
                      <a:pt x="432" y="936"/>
                      <a:pt x="440" y="936"/>
                    </a:cubicBezTo>
                    <a:cubicBezTo>
                      <a:pt x="449" y="936"/>
                      <a:pt x="460" y="936"/>
                      <a:pt x="475" y="936"/>
                    </a:cubicBezTo>
                    <a:cubicBezTo>
                      <a:pt x="503" y="936"/>
                      <a:pt x="543" y="934"/>
                      <a:pt x="595" y="916"/>
                    </a:cubicBezTo>
                    <a:cubicBezTo>
                      <a:pt x="720" y="871"/>
                      <a:pt x="800" y="745"/>
                      <a:pt x="800" y="608"/>
                    </a:cubicBezTo>
                    <a:cubicBezTo>
                      <a:pt x="812" y="539"/>
                      <a:pt x="789" y="482"/>
                      <a:pt x="743" y="425"/>
                    </a:cubicBezTo>
                    <a:cubicBezTo>
                      <a:pt x="698" y="391"/>
                      <a:pt x="640" y="379"/>
                      <a:pt x="583" y="379"/>
                    </a:cubicBezTo>
                    <a:cubicBezTo>
                      <a:pt x="505" y="388"/>
                      <a:pt x="447" y="410"/>
                      <a:pt x="418" y="410"/>
                    </a:cubicBezTo>
                    <a:cubicBezTo>
                      <a:pt x="409" y="410"/>
                      <a:pt x="403" y="407"/>
                      <a:pt x="400" y="402"/>
                    </a:cubicBezTo>
                    <a:cubicBezTo>
                      <a:pt x="400" y="391"/>
                      <a:pt x="446" y="345"/>
                      <a:pt x="572" y="299"/>
                    </a:cubicBezTo>
                    <a:cubicBezTo>
                      <a:pt x="597" y="292"/>
                      <a:pt x="624" y="288"/>
                      <a:pt x="650" y="288"/>
                    </a:cubicBezTo>
                    <a:close/>
                    <a:moveTo>
                      <a:pt x="606" y="0"/>
                    </a:moveTo>
                    <a:cubicBezTo>
                      <a:pt x="591" y="0"/>
                      <a:pt x="576" y="1"/>
                      <a:pt x="560" y="2"/>
                    </a:cubicBezTo>
                    <a:cubicBezTo>
                      <a:pt x="332" y="48"/>
                      <a:pt x="137" y="219"/>
                      <a:pt x="69" y="448"/>
                    </a:cubicBezTo>
                    <a:cubicBezTo>
                      <a:pt x="57" y="505"/>
                      <a:pt x="34" y="562"/>
                      <a:pt x="23" y="619"/>
                    </a:cubicBezTo>
                    <a:cubicBezTo>
                      <a:pt x="0" y="791"/>
                      <a:pt x="0" y="974"/>
                      <a:pt x="12" y="1156"/>
                    </a:cubicBezTo>
                    <a:lnTo>
                      <a:pt x="34" y="1179"/>
                    </a:lnTo>
                    <a:cubicBezTo>
                      <a:pt x="92" y="1202"/>
                      <a:pt x="160" y="1214"/>
                      <a:pt x="217" y="1236"/>
                    </a:cubicBezTo>
                    <a:cubicBezTo>
                      <a:pt x="270" y="1090"/>
                      <a:pt x="361" y="1029"/>
                      <a:pt x="375" y="1029"/>
                    </a:cubicBezTo>
                    <a:cubicBezTo>
                      <a:pt x="377" y="1029"/>
                      <a:pt x="377" y="1030"/>
                      <a:pt x="377" y="1031"/>
                    </a:cubicBezTo>
                    <a:cubicBezTo>
                      <a:pt x="377" y="1042"/>
                      <a:pt x="320" y="1111"/>
                      <a:pt x="286" y="1236"/>
                    </a:cubicBezTo>
                    <a:cubicBezTo>
                      <a:pt x="323" y="1241"/>
                      <a:pt x="360" y="1243"/>
                      <a:pt x="397" y="1243"/>
                    </a:cubicBezTo>
                    <a:cubicBezTo>
                      <a:pt x="545" y="1243"/>
                      <a:pt x="695" y="1207"/>
                      <a:pt x="823" y="1134"/>
                    </a:cubicBezTo>
                    <a:cubicBezTo>
                      <a:pt x="1063" y="996"/>
                      <a:pt x="1189" y="722"/>
                      <a:pt x="1155" y="448"/>
                    </a:cubicBezTo>
                    <a:cubicBezTo>
                      <a:pt x="1101" y="188"/>
                      <a:pt x="873" y="0"/>
                      <a:pt x="606" y="0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7" name="Google Shape;1407;p8"/>
              <p:cNvSpPr/>
              <p:nvPr/>
            </p:nvSpPr>
            <p:spPr>
              <a:xfrm>
                <a:off x="4566127" y="2930310"/>
                <a:ext cx="18149" cy="24588"/>
              </a:xfrm>
              <a:custGeom>
                <a:rect b="b" l="l" r="r" t="t"/>
                <a:pathLst>
                  <a:path extrusionOk="0" h="714" w="527">
                    <a:moveTo>
                      <a:pt x="250" y="0"/>
                    </a:moveTo>
                    <a:cubicBezTo>
                      <a:pt x="224" y="0"/>
                      <a:pt x="197" y="4"/>
                      <a:pt x="172" y="11"/>
                    </a:cubicBezTo>
                    <a:cubicBezTo>
                      <a:pt x="46" y="57"/>
                      <a:pt x="0" y="114"/>
                      <a:pt x="0" y="125"/>
                    </a:cubicBezTo>
                    <a:cubicBezTo>
                      <a:pt x="2" y="127"/>
                      <a:pt x="5" y="128"/>
                      <a:pt x="8" y="128"/>
                    </a:cubicBezTo>
                    <a:cubicBezTo>
                      <a:pt x="32" y="128"/>
                      <a:pt x="96" y="101"/>
                      <a:pt x="195" y="91"/>
                    </a:cubicBezTo>
                    <a:cubicBezTo>
                      <a:pt x="240" y="91"/>
                      <a:pt x="298" y="103"/>
                      <a:pt x="343" y="137"/>
                    </a:cubicBezTo>
                    <a:cubicBezTo>
                      <a:pt x="389" y="194"/>
                      <a:pt x="412" y="251"/>
                      <a:pt x="400" y="320"/>
                    </a:cubicBezTo>
                    <a:cubicBezTo>
                      <a:pt x="400" y="457"/>
                      <a:pt x="320" y="583"/>
                      <a:pt x="195" y="628"/>
                    </a:cubicBezTo>
                    <a:cubicBezTo>
                      <a:pt x="159" y="642"/>
                      <a:pt x="127" y="645"/>
                      <a:pt x="101" y="645"/>
                    </a:cubicBezTo>
                    <a:cubicBezTo>
                      <a:pt x="79" y="645"/>
                      <a:pt x="61" y="643"/>
                      <a:pt x="48" y="643"/>
                    </a:cubicBezTo>
                    <a:cubicBezTo>
                      <a:pt x="35" y="643"/>
                      <a:pt x="27" y="644"/>
                      <a:pt x="23" y="651"/>
                    </a:cubicBezTo>
                    <a:cubicBezTo>
                      <a:pt x="13" y="661"/>
                      <a:pt x="63" y="713"/>
                      <a:pt x="164" y="713"/>
                    </a:cubicBezTo>
                    <a:cubicBezTo>
                      <a:pt x="180" y="713"/>
                      <a:pt x="198" y="712"/>
                      <a:pt x="217" y="708"/>
                    </a:cubicBezTo>
                    <a:cubicBezTo>
                      <a:pt x="298" y="697"/>
                      <a:pt x="366" y="663"/>
                      <a:pt x="423" y="594"/>
                    </a:cubicBezTo>
                    <a:cubicBezTo>
                      <a:pt x="480" y="514"/>
                      <a:pt x="515" y="423"/>
                      <a:pt x="515" y="331"/>
                    </a:cubicBezTo>
                    <a:cubicBezTo>
                      <a:pt x="526" y="228"/>
                      <a:pt x="492" y="125"/>
                      <a:pt x="412" y="57"/>
                    </a:cubicBezTo>
                    <a:cubicBezTo>
                      <a:pt x="365" y="18"/>
                      <a:pt x="307" y="0"/>
                      <a:pt x="250" y="0"/>
                    </a:cubicBezTo>
                    <a:close/>
                  </a:path>
                </a:pathLst>
              </a:custGeom>
              <a:solidFill>
                <a:srgbClr val="A36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8" name="Google Shape;1408;p8"/>
              <p:cNvSpPr/>
              <p:nvPr/>
            </p:nvSpPr>
            <p:spPr>
              <a:xfrm>
                <a:off x="4558654" y="2956207"/>
                <a:ext cx="30339" cy="26104"/>
              </a:xfrm>
              <a:custGeom>
                <a:rect b="b" l="l" r="r" t="t"/>
                <a:pathLst>
                  <a:path extrusionOk="0" h="758" w="881">
                    <a:moveTo>
                      <a:pt x="189" y="0"/>
                    </a:moveTo>
                    <a:cubicBezTo>
                      <a:pt x="166" y="0"/>
                      <a:pt x="86" y="52"/>
                      <a:pt x="34" y="196"/>
                    </a:cubicBezTo>
                    <a:lnTo>
                      <a:pt x="23" y="219"/>
                    </a:lnTo>
                    <a:cubicBezTo>
                      <a:pt x="0" y="322"/>
                      <a:pt x="12" y="437"/>
                      <a:pt x="69" y="528"/>
                    </a:cubicBezTo>
                    <a:cubicBezTo>
                      <a:pt x="147" y="678"/>
                      <a:pt x="296" y="757"/>
                      <a:pt x="446" y="757"/>
                    </a:cubicBezTo>
                    <a:cubicBezTo>
                      <a:pt x="558" y="757"/>
                      <a:pt x="671" y="713"/>
                      <a:pt x="755" y="619"/>
                    </a:cubicBezTo>
                    <a:cubicBezTo>
                      <a:pt x="835" y="551"/>
                      <a:pt x="880" y="448"/>
                      <a:pt x="880" y="334"/>
                    </a:cubicBezTo>
                    <a:cubicBezTo>
                      <a:pt x="880" y="151"/>
                      <a:pt x="789" y="71"/>
                      <a:pt x="777" y="71"/>
                    </a:cubicBezTo>
                    <a:lnTo>
                      <a:pt x="777" y="71"/>
                    </a:lnTo>
                    <a:cubicBezTo>
                      <a:pt x="800" y="162"/>
                      <a:pt x="823" y="242"/>
                      <a:pt x="812" y="334"/>
                    </a:cubicBezTo>
                    <a:cubicBezTo>
                      <a:pt x="812" y="425"/>
                      <a:pt x="766" y="505"/>
                      <a:pt x="697" y="562"/>
                    </a:cubicBezTo>
                    <a:cubicBezTo>
                      <a:pt x="628" y="622"/>
                      <a:pt x="540" y="656"/>
                      <a:pt x="443" y="656"/>
                    </a:cubicBezTo>
                    <a:cubicBezTo>
                      <a:pt x="429" y="656"/>
                      <a:pt x="415" y="655"/>
                      <a:pt x="400" y="654"/>
                    </a:cubicBezTo>
                    <a:cubicBezTo>
                      <a:pt x="297" y="642"/>
                      <a:pt x="206" y="574"/>
                      <a:pt x="137" y="482"/>
                    </a:cubicBezTo>
                    <a:cubicBezTo>
                      <a:pt x="92" y="414"/>
                      <a:pt x="80" y="322"/>
                      <a:pt x="92" y="231"/>
                    </a:cubicBezTo>
                    <a:lnTo>
                      <a:pt x="103" y="208"/>
                    </a:lnTo>
                    <a:cubicBezTo>
                      <a:pt x="137" y="71"/>
                      <a:pt x="206" y="2"/>
                      <a:pt x="194" y="2"/>
                    </a:cubicBezTo>
                    <a:cubicBezTo>
                      <a:pt x="193" y="1"/>
                      <a:pt x="192" y="0"/>
                      <a:pt x="189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9" name="Google Shape;1409;p8"/>
              <p:cNvSpPr/>
              <p:nvPr/>
            </p:nvSpPr>
            <p:spPr>
              <a:xfrm>
                <a:off x="3528631" y="2728534"/>
                <a:ext cx="710721" cy="582097"/>
              </a:xfrm>
              <a:custGeom>
                <a:rect b="b" l="l" r="r" t="t"/>
                <a:pathLst>
                  <a:path extrusionOk="0" h="16903" w="20638">
                    <a:moveTo>
                      <a:pt x="8576" y="0"/>
                    </a:moveTo>
                    <a:cubicBezTo>
                      <a:pt x="7842" y="0"/>
                      <a:pt x="6065" y="427"/>
                      <a:pt x="3272" y="6990"/>
                    </a:cubicBezTo>
                    <a:cubicBezTo>
                      <a:pt x="0" y="14679"/>
                      <a:pt x="1382" y="16457"/>
                      <a:pt x="2086" y="16457"/>
                    </a:cubicBezTo>
                    <a:cubicBezTo>
                      <a:pt x="2093" y="16457"/>
                      <a:pt x="2100" y="16457"/>
                      <a:pt x="2106" y="16456"/>
                    </a:cubicBezTo>
                    <a:cubicBezTo>
                      <a:pt x="2748" y="16425"/>
                      <a:pt x="6804" y="15181"/>
                      <a:pt x="9771" y="15181"/>
                    </a:cubicBezTo>
                    <a:cubicBezTo>
                      <a:pt x="10026" y="15181"/>
                      <a:pt x="10273" y="15190"/>
                      <a:pt x="10509" y="15210"/>
                    </a:cubicBezTo>
                    <a:cubicBezTo>
                      <a:pt x="13493" y="15462"/>
                      <a:pt x="17345" y="16902"/>
                      <a:pt x="17345" y="16902"/>
                    </a:cubicBezTo>
                    <a:lnTo>
                      <a:pt x="20638" y="11289"/>
                    </a:lnTo>
                    <a:cubicBezTo>
                      <a:pt x="20638" y="11289"/>
                      <a:pt x="18157" y="10809"/>
                      <a:pt x="14602" y="7573"/>
                    </a:cubicBezTo>
                    <a:cubicBezTo>
                      <a:pt x="11055" y="4358"/>
                      <a:pt x="9306" y="5"/>
                      <a:pt x="8877" y="5"/>
                    </a:cubicBezTo>
                    <a:cubicBezTo>
                      <a:pt x="8876" y="5"/>
                      <a:pt x="8875" y="5"/>
                      <a:pt x="8874" y="5"/>
                    </a:cubicBezTo>
                    <a:lnTo>
                      <a:pt x="8725" y="5"/>
                    </a:lnTo>
                    <a:cubicBezTo>
                      <a:pt x="8682" y="3"/>
                      <a:pt x="8632" y="0"/>
                      <a:pt x="857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0" name="Google Shape;1410;p8"/>
              <p:cNvSpPr/>
              <p:nvPr/>
            </p:nvSpPr>
            <p:spPr>
              <a:xfrm>
                <a:off x="3569269" y="2728293"/>
                <a:ext cx="669706" cy="582338"/>
              </a:xfrm>
              <a:custGeom>
                <a:rect b="b" l="l" r="r" t="t"/>
                <a:pathLst>
                  <a:path extrusionOk="0" h="16910" w="19447">
                    <a:moveTo>
                      <a:pt x="7385" y="1"/>
                    </a:moveTo>
                    <a:cubicBezTo>
                      <a:pt x="6642" y="1"/>
                      <a:pt x="4882" y="447"/>
                      <a:pt x="2092" y="6997"/>
                    </a:cubicBezTo>
                    <a:cubicBezTo>
                      <a:pt x="492" y="10747"/>
                      <a:pt x="0" y="13091"/>
                      <a:pt x="0" y="14508"/>
                    </a:cubicBezTo>
                    <a:cubicBezTo>
                      <a:pt x="0" y="15994"/>
                      <a:pt x="538" y="16452"/>
                      <a:pt x="903" y="16452"/>
                    </a:cubicBezTo>
                    <a:lnTo>
                      <a:pt x="926" y="16452"/>
                    </a:lnTo>
                    <a:cubicBezTo>
                      <a:pt x="1566" y="16429"/>
                      <a:pt x="5613" y="15183"/>
                      <a:pt x="8574" y="15183"/>
                    </a:cubicBezTo>
                    <a:cubicBezTo>
                      <a:pt x="8837" y="15183"/>
                      <a:pt x="9089" y="15194"/>
                      <a:pt x="9317" y="15217"/>
                    </a:cubicBezTo>
                    <a:cubicBezTo>
                      <a:pt x="12301" y="15469"/>
                      <a:pt x="16165" y="16909"/>
                      <a:pt x="16165" y="16909"/>
                    </a:cubicBezTo>
                    <a:lnTo>
                      <a:pt x="19446" y="11296"/>
                    </a:lnTo>
                    <a:cubicBezTo>
                      <a:pt x="19446" y="11296"/>
                      <a:pt x="17697" y="10953"/>
                      <a:pt x="15022" y="8929"/>
                    </a:cubicBezTo>
                    <a:cubicBezTo>
                      <a:pt x="14519" y="8541"/>
                      <a:pt x="13982" y="8095"/>
                      <a:pt x="13410" y="7580"/>
                    </a:cubicBezTo>
                    <a:cubicBezTo>
                      <a:pt x="13010" y="7215"/>
                      <a:pt x="12633" y="6837"/>
                      <a:pt x="12267" y="6449"/>
                    </a:cubicBezTo>
                    <a:cubicBezTo>
                      <a:pt x="12175" y="6346"/>
                      <a:pt x="12095" y="6254"/>
                      <a:pt x="12004" y="6151"/>
                    </a:cubicBezTo>
                    <a:cubicBezTo>
                      <a:pt x="11855" y="5991"/>
                      <a:pt x="11707" y="5820"/>
                      <a:pt x="11570" y="5648"/>
                    </a:cubicBezTo>
                    <a:cubicBezTo>
                      <a:pt x="11067" y="5043"/>
                      <a:pt x="10609" y="4425"/>
                      <a:pt x="10198" y="3831"/>
                    </a:cubicBezTo>
                    <a:cubicBezTo>
                      <a:pt x="9569" y="2916"/>
                      <a:pt x="9054" y="2070"/>
                      <a:pt x="8666" y="1407"/>
                    </a:cubicBezTo>
                    <a:cubicBezTo>
                      <a:pt x="8163" y="561"/>
                      <a:pt x="7843" y="12"/>
                      <a:pt x="7683" y="12"/>
                    </a:cubicBezTo>
                    <a:lnTo>
                      <a:pt x="7374" y="12"/>
                    </a:lnTo>
                    <a:lnTo>
                      <a:pt x="7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1" name="Google Shape;1411;p8"/>
              <p:cNvSpPr/>
              <p:nvPr/>
            </p:nvSpPr>
            <p:spPr>
              <a:xfrm>
                <a:off x="4107853" y="3080668"/>
                <a:ext cx="333079" cy="308181"/>
              </a:xfrm>
              <a:custGeom>
                <a:rect b="b" l="l" r="r" t="t"/>
                <a:pathLst>
                  <a:path extrusionOk="0" h="8949" w="9672">
                    <a:moveTo>
                      <a:pt x="2870" y="1"/>
                    </a:moveTo>
                    <a:lnTo>
                      <a:pt x="0" y="7100"/>
                    </a:lnTo>
                    <a:lnTo>
                      <a:pt x="5328" y="8781"/>
                    </a:lnTo>
                    <a:cubicBezTo>
                      <a:pt x="5594" y="8894"/>
                      <a:pt x="5872" y="8949"/>
                      <a:pt x="6146" y="8949"/>
                    </a:cubicBezTo>
                    <a:cubicBezTo>
                      <a:pt x="6916" y="8949"/>
                      <a:pt x="7652" y="8520"/>
                      <a:pt x="8014" y="7786"/>
                    </a:cubicBezTo>
                    <a:lnTo>
                      <a:pt x="8369" y="7054"/>
                    </a:lnTo>
                    <a:lnTo>
                      <a:pt x="9157" y="5442"/>
                    </a:lnTo>
                    <a:cubicBezTo>
                      <a:pt x="9672" y="4402"/>
                      <a:pt x="9249" y="3167"/>
                      <a:pt x="8220" y="2653"/>
                    </a:cubicBezTo>
                    <a:lnTo>
                      <a:pt x="2870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2" name="Google Shape;1412;p8"/>
              <p:cNvSpPr/>
              <p:nvPr/>
            </p:nvSpPr>
            <p:spPr>
              <a:xfrm>
                <a:off x="3996823" y="3322392"/>
                <a:ext cx="324436" cy="303601"/>
              </a:xfrm>
              <a:custGeom>
                <a:rect b="b" l="l" r="r" t="t"/>
                <a:pathLst>
                  <a:path extrusionOk="0" h="8816" w="9421">
                    <a:moveTo>
                      <a:pt x="5122" y="1"/>
                    </a:moveTo>
                    <a:lnTo>
                      <a:pt x="3636" y="1773"/>
                    </a:lnTo>
                    <a:cubicBezTo>
                      <a:pt x="3636" y="1773"/>
                      <a:pt x="4333" y="2013"/>
                      <a:pt x="3773" y="3191"/>
                    </a:cubicBezTo>
                    <a:cubicBezTo>
                      <a:pt x="3213" y="4368"/>
                      <a:pt x="0" y="5854"/>
                      <a:pt x="0" y="5854"/>
                    </a:cubicBezTo>
                    <a:lnTo>
                      <a:pt x="1624" y="8815"/>
                    </a:lnTo>
                    <a:lnTo>
                      <a:pt x="6985" y="4197"/>
                    </a:lnTo>
                    <a:lnTo>
                      <a:pt x="7831" y="4402"/>
                    </a:lnTo>
                    <a:lnTo>
                      <a:pt x="9421" y="1064"/>
                    </a:lnTo>
                    <a:lnTo>
                      <a:pt x="5122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3" name="Google Shape;1413;p8"/>
              <p:cNvSpPr/>
              <p:nvPr/>
            </p:nvSpPr>
            <p:spPr>
              <a:xfrm>
                <a:off x="3567306" y="2746856"/>
                <a:ext cx="282697" cy="526239"/>
              </a:xfrm>
              <a:custGeom>
                <a:rect b="b" l="l" r="r" t="t"/>
                <a:pathLst>
                  <a:path extrusionOk="0" h="15281" w="8209">
                    <a:moveTo>
                      <a:pt x="7114" y="1"/>
                    </a:moveTo>
                    <a:cubicBezTo>
                      <a:pt x="6121" y="1"/>
                      <a:pt x="4085" y="2981"/>
                      <a:pt x="2435" y="6939"/>
                    </a:cubicBezTo>
                    <a:cubicBezTo>
                      <a:pt x="675" y="11146"/>
                      <a:pt x="0" y="14861"/>
                      <a:pt x="926" y="15250"/>
                    </a:cubicBezTo>
                    <a:cubicBezTo>
                      <a:pt x="977" y="15271"/>
                      <a:pt x="1033" y="15281"/>
                      <a:pt x="1091" y="15281"/>
                    </a:cubicBezTo>
                    <a:cubicBezTo>
                      <a:pt x="2092" y="15281"/>
                      <a:pt x="4121" y="12307"/>
                      <a:pt x="5773" y="8333"/>
                    </a:cubicBezTo>
                    <a:cubicBezTo>
                      <a:pt x="7534" y="4138"/>
                      <a:pt x="8208" y="422"/>
                      <a:pt x="7282" y="34"/>
                    </a:cubicBezTo>
                    <a:cubicBezTo>
                      <a:pt x="7230" y="11"/>
                      <a:pt x="7174" y="1"/>
                      <a:pt x="711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4" name="Google Shape;1414;p8"/>
              <p:cNvSpPr/>
              <p:nvPr/>
            </p:nvSpPr>
            <p:spPr>
              <a:xfrm>
                <a:off x="4391696" y="3273972"/>
                <a:ext cx="66189" cy="72870"/>
              </a:xfrm>
              <a:custGeom>
                <a:rect b="b" l="l" r="r" t="t"/>
                <a:pathLst>
                  <a:path extrusionOk="0" h="2116" w="1922">
                    <a:moveTo>
                      <a:pt x="835" y="1"/>
                    </a:moveTo>
                    <a:lnTo>
                      <a:pt x="1" y="1704"/>
                    </a:lnTo>
                    <a:lnTo>
                      <a:pt x="1441" y="2116"/>
                    </a:lnTo>
                    <a:lnTo>
                      <a:pt x="1921" y="641"/>
                    </a:lnTo>
                    <a:lnTo>
                      <a:pt x="835" y="1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5" name="Google Shape;1415;p8"/>
              <p:cNvSpPr/>
              <p:nvPr/>
            </p:nvSpPr>
            <p:spPr>
              <a:xfrm>
                <a:off x="4155482" y="3343262"/>
                <a:ext cx="150423" cy="80756"/>
              </a:xfrm>
              <a:custGeom>
                <a:rect b="b" l="l" r="r" t="t"/>
                <a:pathLst>
                  <a:path extrusionOk="0" h="2345" w="4368">
                    <a:moveTo>
                      <a:pt x="1" y="1"/>
                    </a:moveTo>
                    <a:lnTo>
                      <a:pt x="3922" y="2344"/>
                    </a:lnTo>
                    <a:lnTo>
                      <a:pt x="4368" y="138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6" name="Google Shape;1416;p8"/>
              <p:cNvSpPr/>
              <p:nvPr/>
            </p:nvSpPr>
            <p:spPr>
              <a:xfrm>
                <a:off x="4391696" y="3273972"/>
                <a:ext cx="33129" cy="61850"/>
              </a:xfrm>
              <a:custGeom>
                <a:rect b="b" l="l" r="r" t="t"/>
                <a:pathLst>
                  <a:path extrusionOk="0" h="1796" w="962">
                    <a:moveTo>
                      <a:pt x="835" y="1"/>
                    </a:moveTo>
                    <a:lnTo>
                      <a:pt x="1" y="1704"/>
                    </a:lnTo>
                    <a:lnTo>
                      <a:pt x="298" y="1796"/>
                    </a:lnTo>
                    <a:lnTo>
                      <a:pt x="961" y="81"/>
                    </a:lnTo>
                    <a:lnTo>
                      <a:pt x="835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7" name="Google Shape;1417;p8"/>
              <p:cNvSpPr/>
              <p:nvPr/>
            </p:nvSpPr>
            <p:spPr>
              <a:xfrm>
                <a:off x="4081473" y="3098783"/>
                <a:ext cx="116158" cy="207899"/>
              </a:xfrm>
              <a:custGeom>
                <a:rect b="b" l="l" r="r" t="t"/>
                <a:pathLst>
                  <a:path extrusionOk="0" h="6037" w="3373">
                    <a:moveTo>
                      <a:pt x="3133" y="1"/>
                    </a:moveTo>
                    <a:cubicBezTo>
                      <a:pt x="3133" y="1"/>
                      <a:pt x="41" y="5705"/>
                      <a:pt x="1" y="5705"/>
                    </a:cubicBezTo>
                    <a:cubicBezTo>
                      <a:pt x="0" y="5705"/>
                      <a:pt x="0" y="5705"/>
                      <a:pt x="0" y="5705"/>
                    </a:cubicBezTo>
                    <a:lnTo>
                      <a:pt x="0" y="5705"/>
                    </a:lnTo>
                    <a:lnTo>
                      <a:pt x="984" y="6037"/>
                    </a:lnTo>
                    <a:lnTo>
                      <a:pt x="1075" y="5854"/>
                    </a:lnTo>
                    <a:lnTo>
                      <a:pt x="3373" y="115"/>
                    </a:lnTo>
                    <a:lnTo>
                      <a:pt x="3133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8" name="Google Shape;1418;p8"/>
              <p:cNvSpPr/>
              <p:nvPr/>
            </p:nvSpPr>
            <p:spPr>
              <a:xfrm>
                <a:off x="4277532" y="3242702"/>
                <a:ext cx="109890" cy="46043"/>
              </a:xfrm>
              <a:custGeom>
                <a:rect b="b" l="l" r="r" t="t"/>
                <a:pathLst>
                  <a:path extrusionOk="0" h="1337" w="3191">
                    <a:moveTo>
                      <a:pt x="41" y="1"/>
                    </a:moveTo>
                    <a:cubicBezTo>
                      <a:pt x="31" y="1"/>
                      <a:pt x="25" y="2"/>
                      <a:pt x="23" y="6"/>
                    </a:cubicBezTo>
                    <a:cubicBezTo>
                      <a:pt x="1" y="63"/>
                      <a:pt x="698" y="394"/>
                      <a:pt x="1567" y="760"/>
                    </a:cubicBezTo>
                    <a:cubicBezTo>
                      <a:pt x="2369" y="1088"/>
                      <a:pt x="3045" y="1337"/>
                      <a:pt x="3162" y="1337"/>
                    </a:cubicBezTo>
                    <a:cubicBezTo>
                      <a:pt x="3171" y="1337"/>
                      <a:pt x="3177" y="1335"/>
                      <a:pt x="3179" y="1332"/>
                    </a:cubicBezTo>
                    <a:cubicBezTo>
                      <a:pt x="3190" y="1275"/>
                      <a:pt x="2504" y="943"/>
                      <a:pt x="1635" y="577"/>
                    </a:cubicBezTo>
                    <a:cubicBezTo>
                      <a:pt x="833" y="250"/>
                      <a:pt x="157" y="1"/>
                      <a:pt x="4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9" name="Google Shape;1419;p8"/>
              <p:cNvSpPr/>
              <p:nvPr/>
            </p:nvSpPr>
            <p:spPr>
              <a:xfrm>
                <a:off x="4302328" y="3208435"/>
                <a:ext cx="99662" cy="45285"/>
              </a:xfrm>
              <a:custGeom>
                <a:rect b="b" l="l" r="r" t="t"/>
                <a:pathLst>
                  <a:path extrusionOk="0" h="1315" w="2894">
                    <a:moveTo>
                      <a:pt x="41" y="1"/>
                    </a:moveTo>
                    <a:cubicBezTo>
                      <a:pt x="31" y="1"/>
                      <a:pt x="25" y="3"/>
                      <a:pt x="24" y="6"/>
                    </a:cubicBezTo>
                    <a:cubicBezTo>
                      <a:pt x="1" y="52"/>
                      <a:pt x="618" y="372"/>
                      <a:pt x="1407" y="738"/>
                    </a:cubicBezTo>
                    <a:cubicBezTo>
                      <a:pt x="2134" y="1075"/>
                      <a:pt x="2744" y="1315"/>
                      <a:pt x="2853" y="1315"/>
                    </a:cubicBezTo>
                    <a:cubicBezTo>
                      <a:pt x="2863" y="1315"/>
                      <a:pt x="2868" y="1313"/>
                      <a:pt x="2870" y="1309"/>
                    </a:cubicBezTo>
                    <a:cubicBezTo>
                      <a:pt x="2893" y="1264"/>
                      <a:pt x="2264" y="944"/>
                      <a:pt x="1487" y="578"/>
                    </a:cubicBezTo>
                    <a:cubicBezTo>
                      <a:pt x="760" y="241"/>
                      <a:pt x="150" y="1"/>
                      <a:pt x="4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0" name="Google Shape;1420;p8"/>
              <p:cNvSpPr/>
              <p:nvPr/>
            </p:nvSpPr>
            <p:spPr>
              <a:xfrm>
                <a:off x="4269267" y="3284441"/>
                <a:ext cx="99628" cy="40981"/>
              </a:xfrm>
              <a:custGeom>
                <a:rect b="b" l="l" r="r" t="t"/>
                <a:pathLst>
                  <a:path extrusionOk="0" h="1190" w="2893">
                    <a:moveTo>
                      <a:pt x="38" y="0"/>
                    </a:moveTo>
                    <a:cubicBezTo>
                      <a:pt x="29" y="0"/>
                      <a:pt x="24" y="2"/>
                      <a:pt x="23" y="6"/>
                    </a:cubicBezTo>
                    <a:cubicBezTo>
                      <a:pt x="0" y="40"/>
                      <a:pt x="606" y="383"/>
                      <a:pt x="1395" y="726"/>
                    </a:cubicBezTo>
                    <a:cubicBezTo>
                      <a:pt x="1601" y="806"/>
                      <a:pt x="1784" y="897"/>
                      <a:pt x="1967" y="954"/>
                    </a:cubicBezTo>
                    <a:cubicBezTo>
                      <a:pt x="2138" y="1012"/>
                      <a:pt x="2298" y="1057"/>
                      <a:pt x="2436" y="1092"/>
                    </a:cubicBezTo>
                    <a:cubicBezTo>
                      <a:pt x="2654" y="1155"/>
                      <a:pt x="2807" y="1190"/>
                      <a:pt x="2866" y="1190"/>
                    </a:cubicBezTo>
                    <a:cubicBezTo>
                      <a:pt x="2881" y="1190"/>
                      <a:pt x="2890" y="1188"/>
                      <a:pt x="2893" y="1183"/>
                    </a:cubicBezTo>
                    <a:cubicBezTo>
                      <a:pt x="2893" y="1160"/>
                      <a:pt x="2744" y="1080"/>
                      <a:pt x="2481" y="977"/>
                    </a:cubicBezTo>
                    <a:cubicBezTo>
                      <a:pt x="2356" y="920"/>
                      <a:pt x="2195" y="863"/>
                      <a:pt x="2024" y="794"/>
                    </a:cubicBezTo>
                    <a:cubicBezTo>
                      <a:pt x="1852" y="726"/>
                      <a:pt x="1670" y="634"/>
                      <a:pt x="1475" y="554"/>
                    </a:cubicBezTo>
                    <a:cubicBezTo>
                      <a:pt x="749" y="238"/>
                      <a:pt x="139" y="0"/>
                      <a:pt x="38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1" name="Google Shape;1421;p8"/>
              <p:cNvSpPr/>
              <p:nvPr/>
            </p:nvSpPr>
            <p:spPr>
              <a:xfrm>
                <a:off x="3631844" y="2940917"/>
                <a:ext cx="150044" cy="181141"/>
              </a:xfrm>
              <a:custGeom>
                <a:rect b="b" l="l" r="r" t="t"/>
                <a:pathLst>
                  <a:path extrusionOk="0" h="5260" w="4357">
                    <a:moveTo>
                      <a:pt x="3272" y="1"/>
                    </a:moveTo>
                    <a:cubicBezTo>
                      <a:pt x="2565" y="1"/>
                      <a:pt x="1669" y="365"/>
                      <a:pt x="1087" y="1932"/>
                    </a:cubicBezTo>
                    <a:cubicBezTo>
                      <a:pt x="1" y="4859"/>
                      <a:pt x="2265" y="5259"/>
                      <a:pt x="2265" y="5259"/>
                    </a:cubicBezTo>
                    <a:cubicBezTo>
                      <a:pt x="3191" y="3704"/>
                      <a:pt x="3899" y="2024"/>
                      <a:pt x="4357" y="275"/>
                    </a:cubicBezTo>
                    <a:cubicBezTo>
                      <a:pt x="4357" y="275"/>
                      <a:pt x="3886" y="1"/>
                      <a:pt x="3272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2" name="Google Shape;1422;p8"/>
              <p:cNvSpPr/>
              <p:nvPr/>
            </p:nvSpPr>
            <p:spPr>
              <a:xfrm>
                <a:off x="3658224" y="2829508"/>
                <a:ext cx="198463" cy="440559"/>
              </a:xfrm>
              <a:custGeom>
                <a:rect b="b" l="l" r="r" t="t"/>
                <a:pathLst>
                  <a:path extrusionOk="0" h="12793" w="5763">
                    <a:moveTo>
                      <a:pt x="5763" y="0"/>
                    </a:moveTo>
                    <a:lnTo>
                      <a:pt x="5763" y="0"/>
                    </a:lnTo>
                    <a:cubicBezTo>
                      <a:pt x="5706" y="172"/>
                      <a:pt x="5660" y="354"/>
                      <a:pt x="5625" y="537"/>
                    </a:cubicBezTo>
                    <a:cubicBezTo>
                      <a:pt x="5557" y="903"/>
                      <a:pt x="5443" y="1406"/>
                      <a:pt x="5317" y="2035"/>
                    </a:cubicBezTo>
                    <a:cubicBezTo>
                      <a:pt x="5225" y="2344"/>
                      <a:pt x="5134" y="2675"/>
                      <a:pt x="5031" y="3041"/>
                    </a:cubicBezTo>
                    <a:cubicBezTo>
                      <a:pt x="4974" y="3224"/>
                      <a:pt x="4928" y="3407"/>
                      <a:pt x="4871" y="3601"/>
                    </a:cubicBezTo>
                    <a:cubicBezTo>
                      <a:pt x="4848" y="3693"/>
                      <a:pt x="4825" y="3795"/>
                      <a:pt x="4791" y="3898"/>
                    </a:cubicBezTo>
                    <a:cubicBezTo>
                      <a:pt x="4757" y="3990"/>
                      <a:pt x="4722" y="4093"/>
                      <a:pt x="4688" y="4184"/>
                    </a:cubicBezTo>
                    <a:lnTo>
                      <a:pt x="4231" y="5442"/>
                    </a:lnTo>
                    <a:cubicBezTo>
                      <a:pt x="4196" y="5545"/>
                      <a:pt x="4151" y="5659"/>
                      <a:pt x="4116" y="5762"/>
                    </a:cubicBezTo>
                    <a:cubicBezTo>
                      <a:pt x="4071" y="5876"/>
                      <a:pt x="4014" y="5979"/>
                      <a:pt x="3968" y="6093"/>
                    </a:cubicBezTo>
                    <a:cubicBezTo>
                      <a:pt x="3865" y="6311"/>
                      <a:pt x="3773" y="6528"/>
                      <a:pt x="3671" y="6745"/>
                    </a:cubicBezTo>
                    <a:cubicBezTo>
                      <a:pt x="3568" y="6974"/>
                      <a:pt x="3465" y="7191"/>
                      <a:pt x="3373" y="7408"/>
                    </a:cubicBezTo>
                    <a:cubicBezTo>
                      <a:pt x="3328" y="7511"/>
                      <a:pt x="3293" y="7625"/>
                      <a:pt x="3225" y="7728"/>
                    </a:cubicBezTo>
                    <a:cubicBezTo>
                      <a:pt x="3168" y="7831"/>
                      <a:pt x="3122" y="7934"/>
                      <a:pt x="3065" y="8037"/>
                    </a:cubicBezTo>
                    <a:lnTo>
                      <a:pt x="2425" y="9203"/>
                    </a:lnTo>
                    <a:cubicBezTo>
                      <a:pt x="2379" y="9294"/>
                      <a:pt x="2333" y="9386"/>
                      <a:pt x="2276" y="9477"/>
                    </a:cubicBezTo>
                    <a:lnTo>
                      <a:pt x="2104" y="9729"/>
                    </a:lnTo>
                    <a:lnTo>
                      <a:pt x="1796" y="10220"/>
                    </a:lnTo>
                    <a:cubicBezTo>
                      <a:pt x="1590" y="10529"/>
                      <a:pt x="1396" y="10838"/>
                      <a:pt x="1224" y="11101"/>
                    </a:cubicBezTo>
                    <a:cubicBezTo>
                      <a:pt x="847" y="11615"/>
                      <a:pt x="538" y="12027"/>
                      <a:pt x="310" y="12324"/>
                    </a:cubicBezTo>
                    <a:cubicBezTo>
                      <a:pt x="195" y="12472"/>
                      <a:pt x="92" y="12621"/>
                      <a:pt x="1" y="12793"/>
                    </a:cubicBezTo>
                    <a:cubicBezTo>
                      <a:pt x="138" y="12655"/>
                      <a:pt x="264" y="12518"/>
                      <a:pt x="367" y="12370"/>
                    </a:cubicBezTo>
                    <a:cubicBezTo>
                      <a:pt x="595" y="12095"/>
                      <a:pt x="927" y="11695"/>
                      <a:pt x="1327" y="11181"/>
                    </a:cubicBezTo>
                    <a:lnTo>
                      <a:pt x="1910" y="10312"/>
                    </a:lnTo>
                    <a:lnTo>
                      <a:pt x="2242" y="9820"/>
                    </a:lnTo>
                    <a:lnTo>
                      <a:pt x="2402" y="9569"/>
                    </a:lnTo>
                    <a:cubicBezTo>
                      <a:pt x="2459" y="9477"/>
                      <a:pt x="2505" y="9386"/>
                      <a:pt x="2550" y="9294"/>
                    </a:cubicBezTo>
                    <a:lnTo>
                      <a:pt x="3202" y="8117"/>
                    </a:lnTo>
                    <a:cubicBezTo>
                      <a:pt x="3259" y="8014"/>
                      <a:pt x="3316" y="7911"/>
                      <a:pt x="3373" y="7808"/>
                    </a:cubicBezTo>
                    <a:cubicBezTo>
                      <a:pt x="3431" y="7705"/>
                      <a:pt x="3476" y="7602"/>
                      <a:pt x="3522" y="7488"/>
                    </a:cubicBezTo>
                    <a:lnTo>
                      <a:pt x="3831" y="6825"/>
                    </a:lnTo>
                    <a:cubicBezTo>
                      <a:pt x="3934" y="6596"/>
                      <a:pt x="4025" y="6379"/>
                      <a:pt x="4128" y="6162"/>
                    </a:cubicBezTo>
                    <a:cubicBezTo>
                      <a:pt x="4174" y="6048"/>
                      <a:pt x="4231" y="5945"/>
                      <a:pt x="4265" y="5830"/>
                    </a:cubicBezTo>
                    <a:lnTo>
                      <a:pt x="4391" y="5499"/>
                    </a:lnTo>
                    <a:lnTo>
                      <a:pt x="4837" y="4241"/>
                    </a:lnTo>
                    <a:cubicBezTo>
                      <a:pt x="4871" y="4150"/>
                      <a:pt x="4917" y="4047"/>
                      <a:pt x="4940" y="3944"/>
                    </a:cubicBezTo>
                    <a:cubicBezTo>
                      <a:pt x="4962" y="3853"/>
                      <a:pt x="4997" y="3750"/>
                      <a:pt x="5020" y="3647"/>
                    </a:cubicBezTo>
                    <a:lnTo>
                      <a:pt x="5168" y="3075"/>
                    </a:lnTo>
                    <a:cubicBezTo>
                      <a:pt x="5271" y="2709"/>
                      <a:pt x="5351" y="2366"/>
                      <a:pt x="5431" y="2058"/>
                    </a:cubicBezTo>
                    <a:cubicBezTo>
                      <a:pt x="5557" y="1429"/>
                      <a:pt x="5637" y="915"/>
                      <a:pt x="5694" y="560"/>
                    </a:cubicBezTo>
                    <a:cubicBezTo>
                      <a:pt x="5728" y="377"/>
                      <a:pt x="5751" y="183"/>
                      <a:pt x="5763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3" name="Google Shape;1423;p8"/>
              <p:cNvSpPr/>
              <p:nvPr/>
            </p:nvSpPr>
            <p:spPr>
              <a:xfrm>
                <a:off x="4052338" y="3401532"/>
                <a:ext cx="687028" cy="273503"/>
              </a:xfrm>
              <a:custGeom>
                <a:rect b="b" l="l" r="r" t="t"/>
                <a:pathLst>
                  <a:path extrusionOk="0" h="7942" w="19950">
                    <a:moveTo>
                      <a:pt x="15811" y="1"/>
                    </a:moveTo>
                    <a:cubicBezTo>
                      <a:pt x="15811" y="1"/>
                      <a:pt x="13707" y="3888"/>
                      <a:pt x="13147" y="3945"/>
                    </a:cubicBezTo>
                    <a:cubicBezTo>
                      <a:pt x="12727" y="3990"/>
                      <a:pt x="12302" y="4010"/>
                      <a:pt x="11879" y="4010"/>
                    </a:cubicBezTo>
                    <a:cubicBezTo>
                      <a:pt x="9175" y="4010"/>
                      <a:pt x="6540" y="3193"/>
                      <a:pt x="5522" y="2847"/>
                    </a:cubicBezTo>
                    <a:cubicBezTo>
                      <a:pt x="5408" y="2710"/>
                      <a:pt x="5271" y="2550"/>
                      <a:pt x="5122" y="2344"/>
                    </a:cubicBezTo>
                    <a:cubicBezTo>
                      <a:pt x="4996" y="2173"/>
                      <a:pt x="4893" y="1979"/>
                      <a:pt x="4825" y="1773"/>
                    </a:cubicBezTo>
                    <a:cubicBezTo>
                      <a:pt x="4733" y="1521"/>
                      <a:pt x="4676" y="1258"/>
                      <a:pt x="4665" y="984"/>
                    </a:cubicBezTo>
                    <a:cubicBezTo>
                      <a:pt x="4665" y="823"/>
                      <a:pt x="4537" y="714"/>
                      <a:pt x="4411" y="714"/>
                    </a:cubicBezTo>
                    <a:cubicBezTo>
                      <a:pt x="4349" y="714"/>
                      <a:pt x="4287" y="741"/>
                      <a:pt x="4242" y="801"/>
                    </a:cubicBezTo>
                    <a:cubicBezTo>
                      <a:pt x="4105" y="973"/>
                      <a:pt x="4070" y="1658"/>
                      <a:pt x="4379" y="2390"/>
                    </a:cubicBezTo>
                    <a:cubicBezTo>
                      <a:pt x="4497" y="2659"/>
                      <a:pt x="4423" y="2752"/>
                      <a:pt x="4262" y="2752"/>
                    </a:cubicBezTo>
                    <a:cubicBezTo>
                      <a:pt x="3986" y="2752"/>
                      <a:pt x="3454" y="2479"/>
                      <a:pt x="3201" y="2356"/>
                    </a:cubicBezTo>
                    <a:cubicBezTo>
                      <a:pt x="2828" y="2164"/>
                      <a:pt x="1696" y="1662"/>
                      <a:pt x="1418" y="1662"/>
                    </a:cubicBezTo>
                    <a:cubicBezTo>
                      <a:pt x="1398" y="1662"/>
                      <a:pt x="1383" y="1665"/>
                      <a:pt x="1372" y="1670"/>
                    </a:cubicBezTo>
                    <a:cubicBezTo>
                      <a:pt x="1144" y="1784"/>
                      <a:pt x="1212" y="2059"/>
                      <a:pt x="1612" y="2253"/>
                    </a:cubicBezTo>
                    <a:cubicBezTo>
                      <a:pt x="2024" y="2436"/>
                      <a:pt x="3201" y="3110"/>
                      <a:pt x="3076" y="3316"/>
                    </a:cubicBezTo>
                    <a:cubicBezTo>
                      <a:pt x="3065" y="3334"/>
                      <a:pt x="3040" y="3343"/>
                      <a:pt x="3002" y="3343"/>
                    </a:cubicBezTo>
                    <a:cubicBezTo>
                      <a:pt x="2617" y="3343"/>
                      <a:pt x="938" y="2470"/>
                      <a:pt x="938" y="2470"/>
                    </a:cubicBezTo>
                    <a:cubicBezTo>
                      <a:pt x="938" y="2470"/>
                      <a:pt x="735" y="2319"/>
                      <a:pt x="568" y="2319"/>
                    </a:cubicBezTo>
                    <a:cubicBezTo>
                      <a:pt x="501" y="2319"/>
                      <a:pt x="440" y="2344"/>
                      <a:pt x="401" y="2413"/>
                    </a:cubicBezTo>
                    <a:cubicBezTo>
                      <a:pt x="138" y="2847"/>
                      <a:pt x="2378" y="3808"/>
                      <a:pt x="2596" y="3888"/>
                    </a:cubicBezTo>
                    <a:cubicBezTo>
                      <a:pt x="2715" y="3948"/>
                      <a:pt x="2652" y="4129"/>
                      <a:pt x="2528" y="4129"/>
                    </a:cubicBezTo>
                    <a:cubicBezTo>
                      <a:pt x="2510" y="4129"/>
                      <a:pt x="2490" y="4125"/>
                      <a:pt x="2470" y="4116"/>
                    </a:cubicBezTo>
                    <a:cubicBezTo>
                      <a:pt x="2337" y="4060"/>
                      <a:pt x="1057" y="3347"/>
                      <a:pt x="468" y="3347"/>
                    </a:cubicBezTo>
                    <a:cubicBezTo>
                      <a:pt x="345" y="3347"/>
                      <a:pt x="252" y="3378"/>
                      <a:pt x="206" y="3453"/>
                    </a:cubicBezTo>
                    <a:cubicBezTo>
                      <a:pt x="0" y="3796"/>
                      <a:pt x="2035" y="4265"/>
                      <a:pt x="2298" y="4688"/>
                    </a:cubicBezTo>
                    <a:cubicBezTo>
                      <a:pt x="2349" y="4772"/>
                      <a:pt x="2324" y="4804"/>
                      <a:pt x="2249" y="4804"/>
                    </a:cubicBezTo>
                    <a:cubicBezTo>
                      <a:pt x="1997" y="4804"/>
                      <a:pt x="1176" y="4433"/>
                      <a:pt x="798" y="4433"/>
                    </a:cubicBezTo>
                    <a:cubicBezTo>
                      <a:pt x="709" y="4433"/>
                      <a:pt x="644" y="4454"/>
                      <a:pt x="618" y="4505"/>
                    </a:cubicBezTo>
                    <a:cubicBezTo>
                      <a:pt x="549" y="4631"/>
                      <a:pt x="515" y="4734"/>
                      <a:pt x="1612" y="5122"/>
                    </a:cubicBezTo>
                    <a:cubicBezTo>
                      <a:pt x="2413" y="5374"/>
                      <a:pt x="3224" y="5580"/>
                      <a:pt x="4047" y="5740"/>
                    </a:cubicBezTo>
                    <a:lnTo>
                      <a:pt x="4047" y="5751"/>
                    </a:lnTo>
                    <a:cubicBezTo>
                      <a:pt x="4047" y="5751"/>
                      <a:pt x="8744" y="7941"/>
                      <a:pt x="12685" y="7941"/>
                    </a:cubicBezTo>
                    <a:cubicBezTo>
                      <a:pt x="14643" y="7941"/>
                      <a:pt x="16414" y="7401"/>
                      <a:pt x="17331" y="5785"/>
                    </a:cubicBezTo>
                    <a:cubicBezTo>
                      <a:pt x="19149" y="2596"/>
                      <a:pt x="19309" y="2196"/>
                      <a:pt x="19949" y="401"/>
                    </a:cubicBezTo>
                    <a:lnTo>
                      <a:pt x="15811" y="1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4" name="Google Shape;1424;p8"/>
              <p:cNvSpPr/>
              <p:nvPr/>
            </p:nvSpPr>
            <p:spPr>
              <a:xfrm>
                <a:off x="3113750" y="3630652"/>
                <a:ext cx="746467" cy="305977"/>
              </a:xfrm>
              <a:custGeom>
                <a:rect b="b" l="l" r="r" t="t"/>
                <a:pathLst>
                  <a:path extrusionOk="0" h="8885" w="21676">
                    <a:moveTo>
                      <a:pt x="21032" y="1"/>
                    </a:moveTo>
                    <a:cubicBezTo>
                      <a:pt x="21026" y="1"/>
                      <a:pt x="21019" y="1"/>
                      <a:pt x="21013" y="1"/>
                    </a:cubicBezTo>
                    <a:lnTo>
                      <a:pt x="526" y="1"/>
                    </a:lnTo>
                    <a:cubicBezTo>
                      <a:pt x="240" y="1"/>
                      <a:pt x="0" y="230"/>
                      <a:pt x="12" y="516"/>
                    </a:cubicBezTo>
                    <a:lnTo>
                      <a:pt x="12" y="6518"/>
                    </a:lnTo>
                    <a:cubicBezTo>
                      <a:pt x="12" y="6815"/>
                      <a:pt x="240" y="7043"/>
                      <a:pt x="526" y="7043"/>
                    </a:cubicBezTo>
                    <a:lnTo>
                      <a:pt x="17674" y="7043"/>
                    </a:lnTo>
                    <a:lnTo>
                      <a:pt x="19515" y="8884"/>
                    </a:lnTo>
                    <a:lnTo>
                      <a:pt x="19515" y="7009"/>
                    </a:lnTo>
                    <a:cubicBezTo>
                      <a:pt x="21527" y="6872"/>
                      <a:pt x="21676" y="6426"/>
                      <a:pt x="21527" y="4666"/>
                    </a:cubicBezTo>
                    <a:lnTo>
                      <a:pt x="21527" y="516"/>
                    </a:lnTo>
                    <a:cubicBezTo>
                      <a:pt x="21527" y="237"/>
                      <a:pt x="21309" y="1"/>
                      <a:pt x="21032" y="1"/>
                    </a:cubicBezTo>
                    <a:close/>
                  </a:path>
                </a:pathLst>
              </a:custGeom>
              <a:solidFill>
                <a:srgbClr val="A4C1FF">
                  <a:alpha val="3803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5" name="Google Shape;1425;p8"/>
              <p:cNvSpPr/>
              <p:nvPr/>
            </p:nvSpPr>
            <p:spPr>
              <a:xfrm>
                <a:off x="3346830" y="3706279"/>
                <a:ext cx="373234" cy="16151"/>
              </a:xfrm>
              <a:custGeom>
                <a:rect b="b" l="l" r="r" t="t"/>
                <a:pathLst>
                  <a:path extrusionOk="0" h="469" w="10838">
                    <a:moveTo>
                      <a:pt x="0" y="0"/>
                    </a:moveTo>
                    <a:lnTo>
                      <a:pt x="0" y="469"/>
                    </a:lnTo>
                    <a:lnTo>
                      <a:pt x="10838" y="469"/>
                    </a:lnTo>
                    <a:lnTo>
                      <a:pt x="108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6" name="Google Shape;1426;p8"/>
              <p:cNvSpPr/>
              <p:nvPr/>
            </p:nvSpPr>
            <p:spPr>
              <a:xfrm>
                <a:off x="3346830" y="3740132"/>
                <a:ext cx="373234" cy="15772"/>
              </a:xfrm>
              <a:custGeom>
                <a:rect b="b" l="l" r="r" t="t"/>
                <a:pathLst>
                  <a:path extrusionOk="0" h="458" w="10838">
                    <a:moveTo>
                      <a:pt x="0" y="0"/>
                    </a:moveTo>
                    <a:lnTo>
                      <a:pt x="0" y="458"/>
                    </a:lnTo>
                    <a:lnTo>
                      <a:pt x="10838" y="458"/>
                    </a:lnTo>
                    <a:lnTo>
                      <a:pt x="108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7" name="Google Shape;1427;p8"/>
              <p:cNvSpPr/>
              <p:nvPr/>
            </p:nvSpPr>
            <p:spPr>
              <a:xfrm>
                <a:off x="3346830" y="3775948"/>
                <a:ext cx="189372" cy="16186"/>
              </a:xfrm>
              <a:custGeom>
                <a:rect b="b" l="l" r="r" t="t"/>
                <a:pathLst>
                  <a:path extrusionOk="0" h="470" w="5499">
                    <a:moveTo>
                      <a:pt x="0" y="1"/>
                    </a:moveTo>
                    <a:lnTo>
                      <a:pt x="0" y="469"/>
                    </a:lnTo>
                    <a:lnTo>
                      <a:pt x="5499" y="469"/>
                    </a:lnTo>
                    <a:lnTo>
                      <a:pt x="54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8" name="Google Shape;1428;p8"/>
              <p:cNvSpPr/>
              <p:nvPr/>
            </p:nvSpPr>
            <p:spPr>
              <a:xfrm>
                <a:off x="3209799" y="3699185"/>
                <a:ext cx="104380" cy="104346"/>
              </a:xfrm>
              <a:custGeom>
                <a:rect b="b" l="l" r="r" t="t"/>
                <a:pathLst>
                  <a:path extrusionOk="0" h="3030" w="3031">
                    <a:moveTo>
                      <a:pt x="1" y="0"/>
                    </a:moveTo>
                    <a:lnTo>
                      <a:pt x="1" y="3030"/>
                    </a:lnTo>
                    <a:lnTo>
                      <a:pt x="3030" y="3030"/>
                    </a:lnTo>
                    <a:lnTo>
                      <a:pt x="303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9" name="Google Shape;1429;p8"/>
              <p:cNvSpPr/>
              <p:nvPr/>
            </p:nvSpPr>
            <p:spPr>
              <a:xfrm>
                <a:off x="4768488" y="2545252"/>
                <a:ext cx="844511" cy="402781"/>
              </a:xfrm>
              <a:custGeom>
                <a:rect b="b" l="l" r="r" t="t"/>
                <a:pathLst>
                  <a:path extrusionOk="0" h="11696" w="24523">
                    <a:moveTo>
                      <a:pt x="23573" y="0"/>
                    </a:moveTo>
                    <a:lnTo>
                      <a:pt x="915" y="114"/>
                    </a:lnTo>
                    <a:cubicBezTo>
                      <a:pt x="400" y="114"/>
                      <a:pt x="0" y="526"/>
                      <a:pt x="0" y="1029"/>
                    </a:cubicBezTo>
                    <a:lnTo>
                      <a:pt x="35" y="8174"/>
                    </a:lnTo>
                    <a:cubicBezTo>
                      <a:pt x="35" y="8670"/>
                      <a:pt x="435" y="9077"/>
                      <a:pt x="929" y="9077"/>
                    </a:cubicBezTo>
                    <a:cubicBezTo>
                      <a:pt x="936" y="9077"/>
                      <a:pt x="942" y="9077"/>
                      <a:pt x="949" y="9077"/>
                    </a:cubicBezTo>
                    <a:lnTo>
                      <a:pt x="1441" y="9077"/>
                    </a:lnTo>
                    <a:lnTo>
                      <a:pt x="1452" y="11695"/>
                    </a:lnTo>
                    <a:lnTo>
                      <a:pt x="4013" y="9066"/>
                    </a:lnTo>
                    <a:lnTo>
                      <a:pt x="23619" y="8974"/>
                    </a:lnTo>
                    <a:cubicBezTo>
                      <a:pt x="24122" y="8974"/>
                      <a:pt x="24522" y="8563"/>
                      <a:pt x="24522" y="8060"/>
                    </a:cubicBezTo>
                    <a:lnTo>
                      <a:pt x="24499" y="915"/>
                    </a:lnTo>
                    <a:cubicBezTo>
                      <a:pt x="24488" y="400"/>
                      <a:pt x="24076" y="0"/>
                      <a:pt x="23573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0" name="Google Shape;1430;p8"/>
              <p:cNvSpPr/>
              <p:nvPr/>
            </p:nvSpPr>
            <p:spPr>
              <a:xfrm>
                <a:off x="5285411" y="2570978"/>
                <a:ext cx="318237" cy="240821"/>
              </a:xfrm>
              <a:custGeom>
                <a:rect b="b" l="l" r="r" t="t"/>
                <a:pathLst>
                  <a:path extrusionOk="0" h="6993" w="9241">
                    <a:moveTo>
                      <a:pt x="4702" y="1"/>
                    </a:moveTo>
                    <a:cubicBezTo>
                      <a:pt x="4319" y="1"/>
                      <a:pt x="3922" y="61"/>
                      <a:pt x="3522" y="190"/>
                    </a:cubicBezTo>
                    <a:cubicBezTo>
                      <a:pt x="447" y="1197"/>
                      <a:pt x="1" y="5358"/>
                      <a:pt x="2790" y="6993"/>
                    </a:cubicBezTo>
                    <a:cubicBezTo>
                      <a:pt x="2607" y="6352"/>
                      <a:pt x="2550" y="5678"/>
                      <a:pt x="2619" y="5026"/>
                    </a:cubicBezTo>
                    <a:cubicBezTo>
                      <a:pt x="2607" y="4615"/>
                      <a:pt x="2607" y="4009"/>
                      <a:pt x="2619" y="3472"/>
                    </a:cubicBezTo>
                    <a:cubicBezTo>
                      <a:pt x="2367" y="2831"/>
                      <a:pt x="2527" y="2100"/>
                      <a:pt x="3019" y="1620"/>
                    </a:cubicBezTo>
                    <a:cubicBezTo>
                      <a:pt x="3606" y="1009"/>
                      <a:pt x="4060" y="915"/>
                      <a:pt x="4391" y="915"/>
                    </a:cubicBezTo>
                    <a:cubicBezTo>
                      <a:pt x="4537" y="915"/>
                      <a:pt x="4658" y="934"/>
                      <a:pt x="4756" y="934"/>
                    </a:cubicBezTo>
                    <a:cubicBezTo>
                      <a:pt x="5088" y="945"/>
                      <a:pt x="6608" y="1299"/>
                      <a:pt x="7043" y="3106"/>
                    </a:cubicBezTo>
                    <a:cubicBezTo>
                      <a:pt x="7066" y="3220"/>
                      <a:pt x="7089" y="3334"/>
                      <a:pt x="7100" y="3460"/>
                    </a:cubicBezTo>
                    <a:cubicBezTo>
                      <a:pt x="7100" y="3552"/>
                      <a:pt x="7111" y="3632"/>
                      <a:pt x="7123" y="3689"/>
                    </a:cubicBezTo>
                    <a:cubicBezTo>
                      <a:pt x="7157" y="4352"/>
                      <a:pt x="7534" y="4946"/>
                      <a:pt x="8117" y="5255"/>
                    </a:cubicBezTo>
                    <a:cubicBezTo>
                      <a:pt x="9241" y="2680"/>
                      <a:pt x="7260" y="1"/>
                      <a:pt x="4702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1" name="Google Shape;1431;p8"/>
              <p:cNvSpPr/>
              <p:nvPr/>
            </p:nvSpPr>
            <p:spPr>
              <a:xfrm>
                <a:off x="5485017" y="2698401"/>
                <a:ext cx="79585" cy="125215"/>
              </a:xfrm>
              <a:custGeom>
                <a:rect b="b" l="l" r="r" t="t"/>
                <a:pathLst>
                  <a:path extrusionOk="0" h="3636" w="2311">
                    <a:moveTo>
                      <a:pt x="1315" y="0"/>
                    </a:moveTo>
                    <a:lnTo>
                      <a:pt x="1315" y="12"/>
                    </a:lnTo>
                    <a:lnTo>
                      <a:pt x="1304" y="12"/>
                    </a:lnTo>
                    <a:cubicBezTo>
                      <a:pt x="1304" y="720"/>
                      <a:pt x="1224" y="3201"/>
                      <a:pt x="1" y="3636"/>
                    </a:cubicBezTo>
                    <a:cubicBezTo>
                      <a:pt x="1041" y="3315"/>
                      <a:pt x="1887" y="2549"/>
                      <a:pt x="2310" y="1555"/>
                    </a:cubicBezTo>
                    <a:cubicBezTo>
                      <a:pt x="1738" y="1246"/>
                      <a:pt x="1361" y="652"/>
                      <a:pt x="131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2" name="Google Shape;1432;p8"/>
              <p:cNvSpPr/>
              <p:nvPr/>
            </p:nvSpPr>
            <p:spPr>
              <a:xfrm>
                <a:off x="5373229" y="2744066"/>
                <a:ext cx="35057" cy="79929"/>
              </a:xfrm>
              <a:custGeom>
                <a:rect b="b" l="l" r="r" t="t"/>
                <a:pathLst>
                  <a:path extrusionOk="0" h="2321" w="1018">
                    <a:moveTo>
                      <a:pt x="69" y="0"/>
                    </a:moveTo>
                    <a:cubicBezTo>
                      <a:pt x="0" y="652"/>
                      <a:pt x="57" y="1326"/>
                      <a:pt x="240" y="1967"/>
                    </a:cubicBezTo>
                    <a:cubicBezTo>
                      <a:pt x="480" y="2115"/>
                      <a:pt x="743" y="2230"/>
                      <a:pt x="1017" y="2321"/>
                    </a:cubicBezTo>
                    <a:cubicBezTo>
                      <a:pt x="1006" y="1795"/>
                      <a:pt x="960" y="1052"/>
                      <a:pt x="960" y="1052"/>
                    </a:cubicBezTo>
                    <a:cubicBezTo>
                      <a:pt x="960" y="1052"/>
                      <a:pt x="114" y="961"/>
                      <a:pt x="69" y="8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3" name="Google Shape;1433;p8"/>
              <p:cNvSpPr/>
              <p:nvPr/>
            </p:nvSpPr>
            <p:spPr>
              <a:xfrm>
                <a:off x="5374779" y="2641680"/>
                <a:ext cx="109098" cy="187857"/>
              </a:xfrm>
              <a:custGeom>
                <a:rect b="b" l="l" r="r" t="t"/>
                <a:pathLst>
                  <a:path extrusionOk="0" h="5455" w="3168">
                    <a:moveTo>
                      <a:pt x="351" y="1404"/>
                    </a:moveTo>
                    <a:cubicBezTo>
                      <a:pt x="398" y="1404"/>
                      <a:pt x="445" y="1425"/>
                      <a:pt x="492" y="1453"/>
                    </a:cubicBezTo>
                    <a:cubicBezTo>
                      <a:pt x="527" y="1476"/>
                      <a:pt x="538" y="1510"/>
                      <a:pt x="538" y="1510"/>
                    </a:cubicBezTo>
                    <a:cubicBezTo>
                      <a:pt x="537" y="1511"/>
                      <a:pt x="535" y="1511"/>
                      <a:pt x="533" y="1511"/>
                    </a:cubicBezTo>
                    <a:cubicBezTo>
                      <a:pt x="512" y="1511"/>
                      <a:pt x="441" y="1474"/>
                      <a:pt x="352" y="1474"/>
                    </a:cubicBezTo>
                    <a:cubicBezTo>
                      <a:pt x="342" y="1474"/>
                      <a:pt x="331" y="1475"/>
                      <a:pt x="321" y="1476"/>
                    </a:cubicBezTo>
                    <a:cubicBezTo>
                      <a:pt x="217" y="1486"/>
                      <a:pt x="141" y="1534"/>
                      <a:pt x="111" y="1534"/>
                    </a:cubicBezTo>
                    <a:cubicBezTo>
                      <a:pt x="108" y="1534"/>
                      <a:pt x="106" y="1534"/>
                      <a:pt x="104" y="1533"/>
                    </a:cubicBezTo>
                    <a:cubicBezTo>
                      <a:pt x="92" y="1521"/>
                      <a:pt x="115" y="1499"/>
                      <a:pt x="149" y="1476"/>
                    </a:cubicBezTo>
                    <a:cubicBezTo>
                      <a:pt x="195" y="1430"/>
                      <a:pt x="252" y="1407"/>
                      <a:pt x="321" y="1407"/>
                    </a:cubicBezTo>
                    <a:cubicBezTo>
                      <a:pt x="331" y="1405"/>
                      <a:pt x="341" y="1404"/>
                      <a:pt x="351" y="1404"/>
                    </a:cubicBezTo>
                    <a:close/>
                    <a:moveTo>
                      <a:pt x="1601" y="1419"/>
                    </a:moveTo>
                    <a:cubicBezTo>
                      <a:pt x="1658" y="1419"/>
                      <a:pt x="1727" y="1430"/>
                      <a:pt x="1773" y="1464"/>
                    </a:cubicBezTo>
                    <a:cubicBezTo>
                      <a:pt x="1807" y="1499"/>
                      <a:pt x="1830" y="1521"/>
                      <a:pt x="1818" y="1533"/>
                    </a:cubicBezTo>
                    <a:cubicBezTo>
                      <a:pt x="1818" y="1533"/>
                      <a:pt x="1716" y="1487"/>
                      <a:pt x="1601" y="1487"/>
                    </a:cubicBezTo>
                    <a:cubicBezTo>
                      <a:pt x="1496" y="1498"/>
                      <a:pt x="1419" y="1557"/>
                      <a:pt x="1399" y="1557"/>
                    </a:cubicBezTo>
                    <a:cubicBezTo>
                      <a:pt x="1398" y="1557"/>
                      <a:pt x="1396" y="1557"/>
                      <a:pt x="1395" y="1556"/>
                    </a:cubicBezTo>
                    <a:cubicBezTo>
                      <a:pt x="1384" y="1533"/>
                      <a:pt x="1395" y="1521"/>
                      <a:pt x="1430" y="1487"/>
                    </a:cubicBezTo>
                    <a:cubicBezTo>
                      <a:pt x="1476" y="1441"/>
                      <a:pt x="1544" y="1419"/>
                      <a:pt x="1601" y="1419"/>
                    </a:cubicBezTo>
                    <a:close/>
                    <a:moveTo>
                      <a:pt x="319" y="1539"/>
                    </a:moveTo>
                    <a:cubicBezTo>
                      <a:pt x="378" y="1539"/>
                      <a:pt x="435" y="1579"/>
                      <a:pt x="424" y="1659"/>
                    </a:cubicBezTo>
                    <a:cubicBezTo>
                      <a:pt x="424" y="1716"/>
                      <a:pt x="378" y="1761"/>
                      <a:pt x="321" y="1773"/>
                    </a:cubicBezTo>
                    <a:cubicBezTo>
                      <a:pt x="252" y="1761"/>
                      <a:pt x="207" y="1716"/>
                      <a:pt x="207" y="1659"/>
                    </a:cubicBezTo>
                    <a:cubicBezTo>
                      <a:pt x="201" y="1579"/>
                      <a:pt x="261" y="1539"/>
                      <a:pt x="319" y="1539"/>
                    </a:cubicBezTo>
                    <a:close/>
                    <a:moveTo>
                      <a:pt x="1567" y="1567"/>
                    </a:moveTo>
                    <a:cubicBezTo>
                      <a:pt x="1618" y="1567"/>
                      <a:pt x="1670" y="1601"/>
                      <a:pt x="1670" y="1670"/>
                    </a:cubicBezTo>
                    <a:cubicBezTo>
                      <a:pt x="1670" y="1744"/>
                      <a:pt x="1618" y="1781"/>
                      <a:pt x="1567" y="1781"/>
                    </a:cubicBezTo>
                    <a:cubicBezTo>
                      <a:pt x="1516" y="1781"/>
                      <a:pt x="1464" y="1744"/>
                      <a:pt x="1464" y="1670"/>
                    </a:cubicBezTo>
                    <a:cubicBezTo>
                      <a:pt x="1464" y="1601"/>
                      <a:pt x="1516" y="1567"/>
                      <a:pt x="1567" y="1567"/>
                    </a:cubicBezTo>
                    <a:close/>
                    <a:moveTo>
                      <a:pt x="995" y="1510"/>
                    </a:moveTo>
                    <a:lnTo>
                      <a:pt x="995" y="1510"/>
                    </a:lnTo>
                    <a:cubicBezTo>
                      <a:pt x="950" y="1727"/>
                      <a:pt x="892" y="1944"/>
                      <a:pt x="812" y="2150"/>
                    </a:cubicBezTo>
                    <a:cubicBezTo>
                      <a:pt x="778" y="2242"/>
                      <a:pt x="755" y="2322"/>
                      <a:pt x="732" y="2402"/>
                    </a:cubicBezTo>
                    <a:cubicBezTo>
                      <a:pt x="710" y="2425"/>
                      <a:pt x="710" y="2459"/>
                      <a:pt x="710" y="2493"/>
                    </a:cubicBezTo>
                    <a:cubicBezTo>
                      <a:pt x="710" y="2516"/>
                      <a:pt x="744" y="2527"/>
                      <a:pt x="778" y="2527"/>
                    </a:cubicBezTo>
                    <a:cubicBezTo>
                      <a:pt x="835" y="2527"/>
                      <a:pt x="904" y="2539"/>
                      <a:pt x="961" y="2550"/>
                    </a:cubicBezTo>
                    <a:cubicBezTo>
                      <a:pt x="932" y="2556"/>
                      <a:pt x="901" y="2559"/>
                      <a:pt x="868" y="2559"/>
                    </a:cubicBezTo>
                    <a:cubicBezTo>
                      <a:pt x="835" y="2559"/>
                      <a:pt x="801" y="2556"/>
                      <a:pt x="767" y="2550"/>
                    </a:cubicBezTo>
                    <a:cubicBezTo>
                      <a:pt x="759" y="2550"/>
                      <a:pt x="746" y="2555"/>
                      <a:pt x="735" y="2555"/>
                    </a:cubicBezTo>
                    <a:cubicBezTo>
                      <a:pt x="730" y="2555"/>
                      <a:pt x="725" y="2554"/>
                      <a:pt x="721" y="2550"/>
                    </a:cubicBezTo>
                    <a:cubicBezTo>
                      <a:pt x="698" y="2550"/>
                      <a:pt x="675" y="2527"/>
                      <a:pt x="675" y="2505"/>
                    </a:cubicBezTo>
                    <a:cubicBezTo>
                      <a:pt x="664" y="2470"/>
                      <a:pt x="664" y="2425"/>
                      <a:pt x="687" y="2379"/>
                    </a:cubicBezTo>
                    <a:lnTo>
                      <a:pt x="767" y="2139"/>
                    </a:lnTo>
                    <a:cubicBezTo>
                      <a:pt x="824" y="1922"/>
                      <a:pt x="904" y="1716"/>
                      <a:pt x="995" y="1510"/>
                    </a:cubicBezTo>
                    <a:close/>
                    <a:moveTo>
                      <a:pt x="1368" y="2661"/>
                    </a:moveTo>
                    <a:cubicBezTo>
                      <a:pt x="1370" y="2661"/>
                      <a:pt x="1364" y="2666"/>
                      <a:pt x="1350" y="2676"/>
                    </a:cubicBezTo>
                    <a:cubicBezTo>
                      <a:pt x="1373" y="2813"/>
                      <a:pt x="1293" y="2939"/>
                      <a:pt x="1167" y="2973"/>
                    </a:cubicBezTo>
                    <a:lnTo>
                      <a:pt x="1167" y="2985"/>
                    </a:lnTo>
                    <a:cubicBezTo>
                      <a:pt x="1127" y="3001"/>
                      <a:pt x="1086" y="3009"/>
                      <a:pt x="1045" y="3009"/>
                    </a:cubicBezTo>
                    <a:cubicBezTo>
                      <a:pt x="943" y="3009"/>
                      <a:pt x="843" y="2960"/>
                      <a:pt x="778" y="2870"/>
                    </a:cubicBezTo>
                    <a:cubicBezTo>
                      <a:pt x="988" y="2870"/>
                      <a:pt x="1354" y="2661"/>
                      <a:pt x="1368" y="2661"/>
                    </a:cubicBezTo>
                    <a:close/>
                    <a:moveTo>
                      <a:pt x="915" y="4025"/>
                    </a:moveTo>
                    <a:lnTo>
                      <a:pt x="927" y="4242"/>
                    </a:lnTo>
                    <a:cubicBezTo>
                      <a:pt x="927" y="4242"/>
                      <a:pt x="928" y="4242"/>
                      <a:pt x="928" y="4242"/>
                    </a:cubicBezTo>
                    <a:lnTo>
                      <a:pt x="928" y="4242"/>
                    </a:lnTo>
                    <a:cubicBezTo>
                      <a:pt x="921" y="4110"/>
                      <a:pt x="915" y="4025"/>
                      <a:pt x="915" y="4025"/>
                    </a:cubicBezTo>
                    <a:close/>
                    <a:moveTo>
                      <a:pt x="1544" y="1"/>
                    </a:moveTo>
                    <a:lnTo>
                      <a:pt x="1544" y="12"/>
                    </a:lnTo>
                    <a:cubicBezTo>
                      <a:pt x="1464" y="207"/>
                      <a:pt x="1315" y="630"/>
                      <a:pt x="1407" y="973"/>
                    </a:cubicBezTo>
                    <a:lnTo>
                      <a:pt x="172" y="1281"/>
                    </a:lnTo>
                    <a:lnTo>
                      <a:pt x="24" y="1419"/>
                    </a:lnTo>
                    <a:cubicBezTo>
                      <a:pt x="12" y="1956"/>
                      <a:pt x="1" y="2562"/>
                      <a:pt x="24" y="2973"/>
                    </a:cubicBezTo>
                    <a:lnTo>
                      <a:pt x="24" y="3065"/>
                    </a:lnTo>
                    <a:cubicBezTo>
                      <a:pt x="69" y="3922"/>
                      <a:pt x="915" y="4025"/>
                      <a:pt x="915" y="4025"/>
                    </a:cubicBezTo>
                    <a:cubicBezTo>
                      <a:pt x="1315" y="4014"/>
                      <a:pt x="1704" y="3888"/>
                      <a:pt x="2036" y="3659"/>
                    </a:cubicBezTo>
                    <a:lnTo>
                      <a:pt x="2036" y="3659"/>
                    </a:lnTo>
                    <a:cubicBezTo>
                      <a:pt x="2036" y="3659"/>
                      <a:pt x="1791" y="4245"/>
                      <a:pt x="1014" y="4245"/>
                    </a:cubicBezTo>
                    <a:cubicBezTo>
                      <a:pt x="986" y="4245"/>
                      <a:pt x="957" y="4244"/>
                      <a:pt x="928" y="4242"/>
                    </a:cubicBezTo>
                    <a:lnTo>
                      <a:pt x="928" y="4242"/>
                    </a:lnTo>
                    <a:cubicBezTo>
                      <a:pt x="942" y="4502"/>
                      <a:pt x="965" y="4946"/>
                      <a:pt x="972" y="5294"/>
                    </a:cubicBezTo>
                    <a:cubicBezTo>
                      <a:pt x="1338" y="5397"/>
                      <a:pt x="1716" y="5454"/>
                      <a:pt x="2104" y="5454"/>
                    </a:cubicBezTo>
                    <a:cubicBezTo>
                      <a:pt x="2424" y="5454"/>
                      <a:pt x="2744" y="5408"/>
                      <a:pt x="3053" y="5328"/>
                    </a:cubicBezTo>
                    <a:lnTo>
                      <a:pt x="3167" y="1453"/>
                    </a:lnTo>
                    <a:cubicBezTo>
                      <a:pt x="3167" y="1453"/>
                      <a:pt x="1773" y="1304"/>
                      <a:pt x="1544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4" name="Google Shape;1434;p8"/>
              <p:cNvSpPr/>
              <p:nvPr/>
            </p:nvSpPr>
            <p:spPr>
              <a:xfrm>
                <a:off x="5381667" y="2694647"/>
                <a:ext cx="8127" cy="8093"/>
              </a:xfrm>
              <a:custGeom>
                <a:rect b="b" l="l" r="r" t="t"/>
                <a:pathLst>
                  <a:path extrusionOk="0" h="235" w="236">
                    <a:moveTo>
                      <a:pt x="119" y="1"/>
                    </a:moveTo>
                    <a:cubicBezTo>
                      <a:pt x="61" y="1"/>
                      <a:pt x="1" y="41"/>
                      <a:pt x="7" y="121"/>
                    </a:cubicBezTo>
                    <a:cubicBezTo>
                      <a:pt x="7" y="178"/>
                      <a:pt x="52" y="235"/>
                      <a:pt x="121" y="235"/>
                    </a:cubicBezTo>
                    <a:cubicBezTo>
                      <a:pt x="178" y="235"/>
                      <a:pt x="224" y="178"/>
                      <a:pt x="224" y="121"/>
                    </a:cubicBezTo>
                    <a:cubicBezTo>
                      <a:pt x="235" y="41"/>
                      <a:pt x="178" y="1"/>
                      <a:pt x="11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5" name="Google Shape;1435;p8"/>
              <p:cNvSpPr/>
              <p:nvPr/>
            </p:nvSpPr>
            <p:spPr>
              <a:xfrm>
                <a:off x="5378326" y="2690032"/>
                <a:ext cx="15015" cy="4511"/>
              </a:xfrm>
              <a:custGeom>
                <a:rect b="b" l="l" r="r" t="t"/>
                <a:pathLst>
                  <a:path extrusionOk="0" h="131" w="436">
                    <a:moveTo>
                      <a:pt x="248" y="0"/>
                    </a:moveTo>
                    <a:cubicBezTo>
                      <a:pt x="238" y="0"/>
                      <a:pt x="228" y="1"/>
                      <a:pt x="218" y="3"/>
                    </a:cubicBezTo>
                    <a:cubicBezTo>
                      <a:pt x="149" y="3"/>
                      <a:pt x="92" y="26"/>
                      <a:pt x="46" y="60"/>
                    </a:cubicBezTo>
                    <a:cubicBezTo>
                      <a:pt x="12" y="95"/>
                      <a:pt x="1" y="129"/>
                      <a:pt x="1" y="129"/>
                    </a:cubicBezTo>
                    <a:cubicBezTo>
                      <a:pt x="2" y="130"/>
                      <a:pt x="3" y="130"/>
                      <a:pt x="5" y="130"/>
                    </a:cubicBezTo>
                    <a:cubicBezTo>
                      <a:pt x="26" y="130"/>
                      <a:pt x="112" y="72"/>
                      <a:pt x="218" y="72"/>
                    </a:cubicBezTo>
                    <a:cubicBezTo>
                      <a:pt x="313" y="72"/>
                      <a:pt x="393" y="111"/>
                      <a:pt x="423" y="111"/>
                    </a:cubicBezTo>
                    <a:cubicBezTo>
                      <a:pt x="429" y="111"/>
                      <a:pt x="433" y="110"/>
                      <a:pt x="435" y="106"/>
                    </a:cubicBezTo>
                    <a:cubicBezTo>
                      <a:pt x="435" y="106"/>
                      <a:pt x="424" y="72"/>
                      <a:pt x="389" y="49"/>
                    </a:cubicBezTo>
                    <a:cubicBezTo>
                      <a:pt x="342" y="21"/>
                      <a:pt x="295" y="0"/>
                      <a:pt x="248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6" name="Google Shape;1436;p8"/>
              <p:cNvSpPr/>
              <p:nvPr/>
            </p:nvSpPr>
            <p:spPr>
              <a:xfrm>
                <a:off x="5425197" y="2695645"/>
                <a:ext cx="7094" cy="7404"/>
              </a:xfrm>
              <a:custGeom>
                <a:rect b="b" l="l" r="r" t="t"/>
                <a:pathLst>
                  <a:path extrusionOk="0" h="215" w="206">
                    <a:moveTo>
                      <a:pt x="103" y="0"/>
                    </a:moveTo>
                    <a:cubicBezTo>
                      <a:pt x="52" y="0"/>
                      <a:pt x="0" y="34"/>
                      <a:pt x="0" y="103"/>
                    </a:cubicBezTo>
                    <a:cubicBezTo>
                      <a:pt x="0" y="177"/>
                      <a:pt x="52" y="214"/>
                      <a:pt x="103" y="214"/>
                    </a:cubicBezTo>
                    <a:cubicBezTo>
                      <a:pt x="154" y="214"/>
                      <a:pt x="206" y="177"/>
                      <a:pt x="206" y="103"/>
                    </a:cubicBezTo>
                    <a:cubicBezTo>
                      <a:pt x="206" y="34"/>
                      <a:pt x="154" y="0"/>
                      <a:pt x="103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7" name="Google Shape;1437;p8"/>
              <p:cNvSpPr/>
              <p:nvPr/>
            </p:nvSpPr>
            <p:spPr>
              <a:xfrm>
                <a:off x="5422442" y="2690514"/>
                <a:ext cx="14980" cy="4408"/>
              </a:xfrm>
              <a:custGeom>
                <a:rect b="b" l="l" r="r" t="t"/>
                <a:pathLst>
                  <a:path extrusionOk="0" h="128" w="435">
                    <a:moveTo>
                      <a:pt x="217" y="1"/>
                    </a:moveTo>
                    <a:cubicBezTo>
                      <a:pt x="160" y="1"/>
                      <a:pt x="92" y="23"/>
                      <a:pt x="46" y="69"/>
                    </a:cubicBezTo>
                    <a:cubicBezTo>
                      <a:pt x="11" y="103"/>
                      <a:pt x="0" y="126"/>
                      <a:pt x="11" y="126"/>
                    </a:cubicBezTo>
                    <a:cubicBezTo>
                      <a:pt x="13" y="127"/>
                      <a:pt x="14" y="128"/>
                      <a:pt x="16" y="128"/>
                    </a:cubicBezTo>
                    <a:cubicBezTo>
                      <a:pt x="38" y="128"/>
                      <a:pt x="113" y="79"/>
                      <a:pt x="217" y="69"/>
                    </a:cubicBezTo>
                    <a:cubicBezTo>
                      <a:pt x="321" y="69"/>
                      <a:pt x="406" y="116"/>
                      <a:pt x="429" y="116"/>
                    </a:cubicBezTo>
                    <a:cubicBezTo>
                      <a:pt x="432" y="116"/>
                      <a:pt x="433" y="116"/>
                      <a:pt x="434" y="115"/>
                    </a:cubicBezTo>
                    <a:cubicBezTo>
                      <a:pt x="434" y="115"/>
                      <a:pt x="423" y="81"/>
                      <a:pt x="389" y="46"/>
                    </a:cubicBezTo>
                    <a:cubicBezTo>
                      <a:pt x="343" y="12"/>
                      <a:pt x="274" y="1"/>
                      <a:pt x="21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8" name="Google Shape;1438;p8"/>
              <p:cNvSpPr/>
              <p:nvPr/>
            </p:nvSpPr>
            <p:spPr>
              <a:xfrm>
                <a:off x="5397612" y="2693648"/>
                <a:ext cx="11468" cy="36159"/>
              </a:xfrm>
              <a:custGeom>
                <a:rect b="b" l="l" r="r" t="t"/>
                <a:pathLst>
                  <a:path extrusionOk="0" h="1050" w="333">
                    <a:moveTo>
                      <a:pt x="332" y="1"/>
                    </a:moveTo>
                    <a:cubicBezTo>
                      <a:pt x="241" y="207"/>
                      <a:pt x="161" y="413"/>
                      <a:pt x="104" y="630"/>
                    </a:cubicBezTo>
                    <a:lnTo>
                      <a:pt x="24" y="881"/>
                    </a:lnTo>
                    <a:cubicBezTo>
                      <a:pt x="1" y="916"/>
                      <a:pt x="1" y="961"/>
                      <a:pt x="12" y="1007"/>
                    </a:cubicBezTo>
                    <a:cubicBezTo>
                      <a:pt x="12" y="1018"/>
                      <a:pt x="35" y="1041"/>
                      <a:pt x="58" y="1041"/>
                    </a:cubicBezTo>
                    <a:cubicBezTo>
                      <a:pt x="64" y="1047"/>
                      <a:pt x="72" y="1050"/>
                      <a:pt x="81" y="1050"/>
                    </a:cubicBezTo>
                    <a:cubicBezTo>
                      <a:pt x="89" y="1050"/>
                      <a:pt x="98" y="1047"/>
                      <a:pt x="104" y="1041"/>
                    </a:cubicBezTo>
                    <a:cubicBezTo>
                      <a:pt x="138" y="1047"/>
                      <a:pt x="172" y="1050"/>
                      <a:pt x="205" y="1050"/>
                    </a:cubicBezTo>
                    <a:cubicBezTo>
                      <a:pt x="238" y="1050"/>
                      <a:pt x="269" y="1047"/>
                      <a:pt x="298" y="1041"/>
                    </a:cubicBezTo>
                    <a:cubicBezTo>
                      <a:pt x="241" y="1030"/>
                      <a:pt x="172" y="1018"/>
                      <a:pt x="115" y="1018"/>
                    </a:cubicBezTo>
                    <a:cubicBezTo>
                      <a:pt x="81" y="1018"/>
                      <a:pt x="58" y="1018"/>
                      <a:pt x="47" y="984"/>
                    </a:cubicBezTo>
                    <a:cubicBezTo>
                      <a:pt x="47" y="950"/>
                      <a:pt x="47" y="916"/>
                      <a:pt x="69" y="893"/>
                    </a:cubicBezTo>
                    <a:cubicBezTo>
                      <a:pt x="92" y="813"/>
                      <a:pt x="115" y="733"/>
                      <a:pt x="149" y="641"/>
                    </a:cubicBezTo>
                    <a:cubicBezTo>
                      <a:pt x="229" y="435"/>
                      <a:pt x="287" y="218"/>
                      <a:pt x="33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9" name="Google Shape;1439;p8"/>
              <p:cNvSpPr/>
              <p:nvPr/>
            </p:nvSpPr>
            <p:spPr>
              <a:xfrm>
                <a:off x="5401572" y="2732908"/>
                <a:ext cx="20904" cy="12019"/>
              </a:xfrm>
              <a:custGeom>
                <a:rect b="b" l="l" r="r" t="t"/>
                <a:pathLst>
                  <a:path extrusionOk="0" h="349" w="607">
                    <a:moveTo>
                      <a:pt x="590" y="1"/>
                    </a:moveTo>
                    <a:cubicBezTo>
                      <a:pt x="576" y="1"/>
                      <a:pt x="210" y="210"/>
                      <a:pt x="0" y="210"/>
                    </a:cubicBezTo>
                    <a:cubicBezTo>
                      <a:pt x="65" y="300"/>
                      <a:pt x="165" y="349"/>
                      <a:pt x="267" y="349"/>
                    </a:cubicBezTo>
                    <a:cubicBezTo>
                      <a:pt x="308" y="349"/>
                      <a:pt x="349" y="341"/>
                      <a:pt x="389" y="324"/>
                    </a:cubicBezTo>
                    <a:cubicBezTo>
                      <a:pt x="526" y="290"/>
                      <a:pt x="606" y="153"/>
                      <a:pt x="572" y="16"/>
                    </a:cubicBezTo>
                    <a:cubicBezTo>
                      <a:pt x="586" y="5"/>
                      <a:pt x="592" y="1"/>
                      <a:pt x="59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0" name="Google Shape;1440;p8"/>
              <p:cNvSpPr/>
              <p:nvPr/>
            </p:nvSpPr>
            <p:spPr>
              <a:xfrm>
                <a:off x="5406290" y="2767691"/>
                <a:ext cx="38604" cy="20180"/>
              </a:xfrm>
              <a:custGeom>
                <a:rect b="b" l="l" r="r" t="t"/>
                <a:pathLst>
                  <a:path extrusionOk="0" h="586" w="1121">
                    <a:moveTo>
                      <a:pt x="1121" y="0"/>
                    </a:moveTo>
                    <a:cubicBezTo>
                      <a:pt x="789" y="229"/>
                      <a:pt x="400" y="355"/>
                      <a:pt x="0" y="366"/>
                    </a:cubicBezTo>
                    <a:lnTo>
                      <a:pt x="12" y="583"/>
                    </a:lnTo>
                    <a:cubicBezTo>
                      <a:pt x="41" y="585"/>
                      <a:pt x="70" y="586"/>
                      <a:pt x="99" y="586"/>
                    </a:cubicBezTo>
                    <a:cubicBezTo>
                      <a:pt x="876" y="586"/>
                      <a:pt x="1121" y="0"/>
                      <a:pt x="112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1" name="Google Shape;1441;p8"/>
              <p:cNvSpPr/>
              <p:nvPr/>
            </p:nvSpPr>
            <p:spPr>
              <a:xfrm>
                <a:off x="5366927" y="2602696"/>
                <a:ext cx="163406" cy="222501"/>
              </a:xfrm>
              <a:custGeom>
                <a:rect b="b" l="l" r="r" t="t"/>
                <a:pathLst>
                  <a:path extrusionOk="0" h="6461" w="4745">
                    <a:moveTo>
                      <a:pt x="2027" y="1"/>
                    </a:moveTo>
                    <a:cubicBezTo>
                      <a:pt x="1697" y="1"/>
                      <a:pt x="1237" y="101"/>
                      <a:pt x="652" y="710"/>
                    </a:cubicBezTo>
                    <a:cubicBezTo>
                      <a:pt x="149" y="1179"/>
                      <a:pt x="0" y="1910"/>
                      <a:pt x="252" y="2551"/>
                    </a:cubicBezTo>
                    <a:lnTo>
                      <a:pt x="389" y="2413"/>
                    </a:lnTo>
                    <a:lnTo>
                      <a:pt x="1623" y="2105"/>
                    </a:lnTo>
                    <a:cubicBezTo>
                      <a:pt x="1532" y="1762"/>
                      <a:pt x="1681" y="1339"/>
                      <a:pt x="1772" y="1144"/>
                    </a:cubicBezTo>
                    <a:cubicBezTo>
                      <a:pt x="2001" y="2436"/>
                      <a:pt x="3384" y="2585"/>
                      <a:pt x="3384" y="2585"/>
                    </a:cubicBezTo>
                    <a:lnTo>
                      <a:pt x="3270" y="6460"/>
                    </a:lnTo>
                    <a:cubicBezTo>
                      <a:pt x="3327" y="6449"/>
                      <a:pt x="3373" y="6437"/>
                      <a:pt x="3430" y="6415"/>
                    </a:cubicBezTo>
                    <a:cubicBezTo>
                      <a:pt x="4642" y="5980"/>
                      <a:pt x="4733" y="3499"/>
                      <a:pt x="4733" y="2791"/>
                    </a:cubicBezTo>
                    <a:lnTo>
                      <a:pt x="4744" y="2791"/>
                    </a:lnTo>
                    <a:lnTo>
                      <a:pt x="4744" y="2779"/>
                    </a:lnTo>
                    <a:cubicBezTo>
                      <a:pt x="4744" y="2711"/>
                      <a:pt x="4733" y="2631"/>
                      <a:pt x="4722" y="2539"/>
                    </a:cubicBezTo>
                    <a:cubicBezTo>
                      <a:pt x="4710" y="2425"/>
                      <a:pt x="4699" y="2299"/>
                      <a:pt x="4676" y="2185"/>
                    </a:cubicBezTo>
                    <a:cubicBezTo>
                      <a:pt x="4241" y="378"/>
                      <a:pt x="2698" y="24"/>
                      <a:pt x="2389" y="24"/>
                    </a:cubicBezTo>
                    <a:cubicBezTo>
                      <a:pt x="2294" y="20"/>
                      <a:pt x="2173" y="1"/>
                      <a:pt x="202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2" name="Google Shape;1442;p8"/>
              <p:cNvSpPr/>
              <p:nvPr/>
            </p:nvSpPr>
            <p:spPr>
              <a:xfrm>
                <a:off x="4864159" y="2637754"/>
                <a:ext cx="405915" cy="24451"/>
              </a:xfrm>
              <a:custGeom>
                <a:rect b="b" l="l" r="r" t="t"/>
                <a:pathLst>
                  <a:path extrusionOk="0" h="710" w="11787">
                    <a:moveTo>
                      <a:pt x="11787" y="1"/>
                    </a:moveTo>
                    <a:lnTo>
                      <a:pt x="0" y="58"/>
                    </a:lnTo>
                    <a:lnTo>
                      <a:pt x="12" y="709"/>
                    </a:lnTo>
                    <a:lnTo>
                      <a:pt x="11787" y="652"/>
                    </a:lnTo>
                    <a:lnTo>
                      <a:pt x="11787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3" name="Google Shape;1443;p8"/>
              <p:cNvSpPr/>
              <p:nvPr/>
            </p:nvSpPr>
            <p:spPr>
              <a:xfrm>
                <a:off x="4864537" y="2695232"/>
                <a:ext cx="405949" cy="24451"/>
              </a:xfrm>
              <a:custGeom>
                <a:rect b="b" l="l" r="r" t="t"/>
                <a:pathLst>
                  <a:path extrusionOk="0" h="710" w="11788">
                    <a:moveTo>
                      <a:pt x="11787" y="1"/>
                    </a:moveTo>
                    <a:lnTo>
                      <a:pt x="1" y="58"/>
                    </a:lnTo>
                    <a:lnTo>
                      <a:pt x="1" y="709"/>
                    </a:lnTo>
                    <a:lnTo>
                      <a:pt x="11787" y="652"/>
                    </a:lnTo>
                    <a:lnTo>
                      <a:pt x="11787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4" name="Google Shape;1444;p8"/>
              <p:cNvSpPr/>
              <p:nvPr/>
            </p:nvSpPr>
            <p:spPr>
              <a:xfrm>
                <a:off x="4864951" y="2752331"/>
                <a:ext cx="201218" cy="23245"/>
              </a:xfrm>
              <a:custGeom>
                <a:rect b="b" l="l" r="r" t="t"/>
                <a:pathLst>
                  <a:path extrusionOk="0" h="675" w="5843">
                    <a:moveTo>
                      <a:pt x="5842" y="0"/>
                    </a:moveTo>
                    <a:lnTo>
                      <a:pt x="0" y="23"/>
                    </a:lnTo>
                    <a:lnTo>
                      <a:pt x="0" y="675"/>
                    </a:lnTo>
                    <a:lnTo>
                      <a:pt x="5842" y="641"/>
                    </a:lnTo>
                    <a:lnTo>
                      <a:pt x="5842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45" name="Google Shape;1445;p8"/>
            <p:cNvSpPr/>
            <p:nvPr/>
          </p:nvSpPr>
          <p:spPr>
            <a:xfrm>
              <a:off x="3577913" y="4331855"/>
              <a:ext cx="1997" cy="31132"/>
            </a:xfrm>
            <a:custGeom>
              <a:rect b="b" l="l" r="r" t="t"/>
              <a:pathLst>
                <a:path extrusionOk="0" h="904" w="58">
                  <a:moveTo>
                    <a:pt x="1" y="1"/>
                  </a:moveTo>
                  <a:lnTo>
                    <a:pt x="35" y="904"/>
                  </a:lnTo>
                  <a:lnTo>
                    <a:pt x="58" y="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8"/>
            <p:cNvSpPr/>
            <p:nvPr/>
          </p:nvSpPr>
          <p:spPr>
            <a:xfrm>
              <a:off x="4327158" y="4449600"/>
              <a:ext cx="96873" cy="69701"/>
            </a:xfrm>
            <a:custGeom>
              <a:rect b="b" l="l" r="r" t="t"/>
              <a:pathLst>
                <a:path extrusionOk="0" h="2024" w="2813">
                  <a:moveTo>
                    <a:pt x="0" y="0"/>
                  </a:moveTo>
                  <a:lnTo>
                    <a:pt x="160" y="2024"/>
                  </a:lnTo>
                  <a:lnTo>
                    <a:pt x="2778" y="2024"/>
                  </a:lnTo>
                  <a:cubicBezTo>
                    <a:pt x="2778" y="1978"/>
                    <a:pt x="2767" y="1932"/>
                    <a:pt x="2767" y="1875"/>
                  </a:cubicBezTo>
                  <a:cubicBezTo>
                    <a:pt x="2732" y="1486"/>
                    <a:pt x="2721" y="1098"/>
                    <a:pt x="2755" y="709"/>
                  </a:cubicBezTo>
                  <a:cubicBezTo>
                    <a:pt x="2755" y="594"/>
                    <a:pt x="2778" y="492"/>
                    <a:pt x="2789" y="389"/>
                  </a:cubicBezTo>
                  <a:cubicBezTo>
                    <a:pt x="2801" y="354"/>
                    <a:pt x="2801" y="320"/>
                    <a:pt x="2812" y="286"/>
                  </a:cubicBezTo>
                  <a:cubicBezTo>
                    <a:pt x="2126" y="217"/>
                    <a:pt x="1520" y="149"/>
                    <a:pt x="1006" y="1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8"/>
            <p:cNvSpPr/>
            <p:nvPr/>
          </p:nvSpPr>
          <p:spPr>
            <a:xfrm>
              <a:off x="4423207" y="4459829"/>
              <a:ext cx="200805" cy="59095"/>
            </a:xfrm>
            <a:custGeom>
              <a:rect b="b" l="l" r="r" t="t"/>
              <a:pathLst>
                <a:path extrusionOk="0" h="1716" w="5831">
                  <a:moveTo>
                    <a:pt x="35" y="0"/>
                  </a:moveTo>
                  <a:cubicBezTo>
                    <a:pt x="35" y="35"/>
                    <a:pt x="23" y="172"/>
                    <a:pt x="12" y="412"/>
                  </a:cubicBezTo>
                  <a:cubicBezTo>
                    <a:pt x="0" y="801"/>
                    <a:pt x="23" y="1189"/>
                    <a:pt x="69" y="1578"/>
                  </a:cubicBezTo>
                  <a:cubicBezTo>
                    <a:pt x="69" y="1624"/>
                    <a:pt x="80" y="1669"/>
                    <a:pt x="80" y="1715"/>
                  </a:cubicBezTo>
                  <a:lnTo>
                    <a:pt x="5831" y="1681"/>
                  </a:lnTo>
                  <a:cubicBezTo>
                    <a:pt x="5659" y="1132"/>
                    <a:pt x="5545" y="789"/>
                    <a:pt x="5545" y="720"/>
                  </a:cubicBezTo>
                  <a:cubicBezTo>
                    <a:pt x="5545" y="698"/>
                    <a:pt x="5545" y="675"/>
                    <a:pt x="5545" y="652"/>
                  </a:cubicBezTo>
                  <a:lnTo>
                    <a:pt x="5213" y="618"/>
                  </a:lnTo>
                  <a:cubicBezTo>
                    <a:pt x="4310" y="503"/>
                    <a:pt x="3076" y="343"/>
                    <a:pt x="1715" y="183"/>
                  </a:cubicBezTo>
                  <a:cubicBezTo>
                    <a:pt x="1121" y="115"/>
                    <a:pt x="561" y="57"/>
                    <a:pt x="35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8"/>
            <p:cNvSpPr/>
            <p:nvPr/>
          </p:nvSpPr>
          <p:spPr>
            <a:xfrm>
              <a:off x="4420831" y="4459829"/>
              <a:ext cx="5166" cy="59474"/>
            </a:xfrm>
            <a:custGeom>
              <a:rect b="b" l="l" r="r" t="t"/>
              <a:pathLst>
                <a:path extrusionOk="0" h="1727" w="150">
                  <a:moveTo>
                    <a:pt x="92" y="0"/>
                  </a:moveTo>
                  <a:cubicBezTo>
                    <a:pt x="81" y="35"/>
                    <a:pt x="81" y="69"/>
                    <a:pt x="69" y="103"/>
                  </a:cubicBezTo>
                  <a:cubicBezTo>
                    <a:pt x="58" y="206"/>
                    <a:pt x="35" y="309"/>
                    <a:pt x="35" y="412"/>
                  </a:cubicBezTo>
                  <a:cubicBezTo>
                    <a:pt x="1" y="801"/>
                    <a:pt x="12" y="1189"/>
                    <a:pt x="47" y="1578"/>
                  </a:cubicBezTo>
                  <a:cubicBezTo>
                    <a:pt x="47" y="1624"/>
                    <a:pt x="58" y="1669"/>
                    <a:pt x="58" y="1727"/>
                  </a:cubicBezTo>
                  <a:lnTo>
                    <a:pt x="149" y="1727"/>
                  </a:lnTo>
                  <a:cubicBezTo>
                    <a:pt x="149" y="1681"/>
                    <a:pt x="138" y="1624"/>
                    <a:pt x="138" y="1578"/>
                  </a:cubicBezTo>
                  <a:cubicBezTo>
                    <a:pt x="92" y="1201"/>
                    <a:pt x="69" y="801"/>
                    <a:pt x="81" y="412"/>
                  </a:cubicBezTo>
                  <a:cubicBezTo>
                    <a:pt x="81" y="172"/>
                    <a:pt x="104" y="35"/>
                    <a:pt x="104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8"/>
            <p:cNvSpPr/>
            <p:nvPr/>
          </p:nvSpPr>
          <p:spPr>
            <a:xfrm>
              <a:off x="4651948" y="4371631"/>
              <a:ext cx="25243" cy="112232"/>
            </a:xfrm>
            <a:custGeom>
              <a:rect b="b" l="l" r="r" t="t"/>
              <a:pathLst>
                <a:path extrusionOk="0" h="3259" w="733">
                  <a:moveTo>
                    <a:pt x="0" y="0"/>
                  </a:moveTo>
                  <a:cubicBezTo>
                    <a:pt x="0" y="686"/>
                    <a:pt x="12" y="1269"/>
                    <a:pt x="23" y="1750"/>
                  </a:cubicBezTo>
                  <a:cubicBezTo>
                    <a:pt x="23" y="2230"/>
                    <a:pt x="35" y="2607"/>
                    <a:pt x="35" y="2870"/>
                  </a:cubicBezTo>
                  <a:lnTo>
                    <a:pt x="35" y="3156"/>
                  </a:lnTo>
                  <a:lnTo>
                    <a:pt x="35" y="3259"/>
                  </a:lnTo>
                  <a:cubicBezTo>
                    <a:pt x="35" y="3259"/>
                    <a:pt x="343" y="1978"/>
                    <a:pt x="732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8"/>
            <p:cNvSpPr/>
            <p:nvPr/>
          </p:nvSpPr>
          <p:spPr>
            <a:xfrm>
              <a:off x="4526764" y="4368876"/>
              <a:ext cx="126386" cy="115400"/>
            </a:xfrm>
            <a:custGeom>
              <a:rect b="b" l="l" r="r" t="t"/>
              <a:pathLst>
                <a:path extrusionOk="0" h="3351" w="3670">
                  <a:moveTo>
                    <a:pt x="0" y="0"/>
                  </a:moveTo>
                  <a:cubicBezTo>
                    <a:pt x="0" y="526"/>
                    <a:pt x="12" y="1006"/>
                    <a:pt x="12" y="1395"/>
                  </a:cubicBezTo>
                  <a:cubicBezTo>
                    <a:pt x="23" y="1887"/>
                    <a:pt x="23" y="2264"/>
                    <a:pt x="34" y="2527"/>
                  </a:cubicBezTo>
                  <a:lnTo>
                    <a:pt x="34" y="2824"/>
                  </a:lnTo>
                  <a:lnTo>
                    <a:pt x="34" y="2893"/>
                  </a:lnTo>
                  <a:cubicBezTo>
                    <a:pt x="800" y="2984"/>
                    <a:pt x="1498" y="3087"/>
                    <a:pt x="2069" y="3179"/>
                  </a:cubicBezTo>
                  <a:lnTo>
                    <a:pt x="2527" y="3224"/>
                  </a:lnTo>
                  <a:lnTo>
                    <a:pt x="3670" y="3350"/>
                  </a:lnTo>
                  <a:lnTo>
                    <a:pt x="3670" y="3247"/>
                  </a:lnTo>
                  <a:cubicBezTo>
                    <a:pt x="3670" y="3190"/>
                    <a:pt x="3658" y="3076"/>
                    <a:pt x="3658" y="2950"/>
                  </a:cubicBezTo>
                  <a:cubicBezTo>
                    <a:pt x="3647" y="2687"/>
                    <a:pt x="3635" y="2310"/>
                    <a:pt x="3624" y="1830"/>
                  </a:cubicBezTo>
                  <a:cubicBezTo>
                    <a:pt x="3601" y="1349"/>
                    <a:pt x="3590" y="766"/>
                    <a:pt x="3578" y="92"/>
                  </a:cubicBezTo>
                  <a:cubicBezTo>
                    <a:pt x="2584" y="69"/>
                    <a:pt x="1360" y="35"/>
                    <a:pt x="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8"/>
            <p:cNvSpPr/>
            <p:nvPr/>
          </p:nvSpPr>
          <p:spPr>
            <a:xfrm>
              <a:off x="4306288" y="4362953"/>
              <a:ext cx="221674" cy="105551"/>
            </a:xfrm>
            <a:custGeom>
              <a:rect b="b" l="l" r="r" t="t"/>
              <a:pathLst>
                <a:path extrusionOk="0" h="3065" w="6437">
                  <a:moveTo>
                    <a:pt x="0" y="1"/>
                  </a:moveTo>
                  <a:lnTo>
                    <a:pt x="0" y="1"/>
                  </a:lnTo>
                  <a:cubicBezTo>
                    <a:pt x="240" y="1807"/>
                    <a:pt x="309" y="2459"/>
                    <a:pt x="309" y="2459"/>
                  </a:cubicBezTo>
                  <a:lnTo>
                    <a:pt x="503" y="2482"/>
                  </a:lnTo>
                  <a:lnTo>
                    <a:pt x="560" y="2482"/>
                  </a:lnTo>
                  <a:cubicBezTo>
                    <a:pt x="812" y="2493"/>
                    <a:pt x="1178" y="2516"/>
                    <a:pt x="1623" y="2562"/>
                  </a:cubicBezTo>
                  <a:cubicBezTo>
                    <a:pt x="2527" y="2630"/>
                    <a:pt x="3761" y="2745"/>
                    <a:pt x="5122" y="2905"/>
                  </a:cubicBezTo>
                  <a:cubicBezTo>
                    <a:pt x="5579" y="2950"/>
                    <a:pt x="6013" y="3008"/>
                    <a:pt x="6436" y="3065"/>
                  </a:cubicBezTo>
                  <a:lnTo>
                    <a:pt x="6436" y="2996"/>
                  </a:lnTo>
                  <a:cubicBezTo>
                    <a:pt x="6436" y="2928"/>
                    <a:pt x="6425" y="2825"/>
                    <a:pt x="6414" y="2699"/>
                  </a:cubicBezTo>
                  <a:cubicBezTo>
                    <a:pt x="6414" y="2436"/>
                    <a:pt x="6402" y="2059"/>
                    <a:pt x="6379" y="1567"/>
                  </a:cubicBezTo>
                  <a:cubicBezTo>
                    <a:pt x="6368" y="1178"/>
                    <a:pt x="6356" y="698"/>
                    <a:pt x="6345" y="172"/>
                  </a:cubicBezTo>
                  <a:lnTo>
                    <a:pt x="3110" y="92"/>
                  </a:lnTo>
                  <a:lnTo>
                    <a:pt x="1521" y="47"/>
                  </a:lnTo>
                  <a:cubicBezTo>
                    <a:pt x="1521" y="230"/>
                    <a:pt x="1509" y="413"/>
                    <a:pt x="1509" y="573"/>
                  </a:cubicBezTo>
                  <a:cubicBezTo>
                    <a:pt x="1486" y="1053"/>
                    <a:pt x="1463" y="1430"/>
                    <a:pt x="1452" y="1693"/>
                  </a:cubicBezTo>
                  <a:cubicBezTo>
                    <a:pt x="1452" y="1819"/>
                    <a:pt x="1441" y="1910"/>
                    <a:pt x="1441" y="1979"/>
                  </a:cubicBezTo>
                  <a:cubicBezTo>
                    <a:pt x="1441" y="2013"/>
                    <a:pt x="1429" y="2036"/>
                    <a:pt x="1429" y="2070"/>
                  </a:cubicBezTo>
                  <a:lnTo>
                    <a:pt x="1429" y="1979"/>
                  </a:lnTo>
                  <a:lnTo>
                    <a:pt x="1429" y="1693"/>
                  </a:lnTo>
                  <a:cubicBezTo>
                    <a:pt x="1429" y="1430"/>
                    <a:pt x="1452" y="1053"/>
                    <a:pt x="1463" y="573"/>
                  </a:cubicBezTo>
                  <a:cubicBezTo>
                    <a:pt x="1463" y="413"/>
                    <a:pt x="1475" y="230"/>
                    <a:pt x="1486" y="4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8"/>
            <p:cNvSpPr/>
            <p:nvPr/>
          </p:nvSpPr>
          <p:spPr>
            <a:xfrm>
              <a:off x="4524767" y="4368876"/>
              <a:ext cx="3203" cy="97286"/>
            </a:xfrm>
            <a:custGeom>
              <a:rect b="b" l="l" r="r" t="t"/>
              <a:pathLst>
                <a:path extrusionOk="0" h="2825" w="93">
                  <a:moveTo>
                    <a:pt x="1" y="0"/>
                  </a:moveTo>
                  <a:cubicBezTo>
                    <a:pt x="12" y="526"/>
                    <a:pt x="24" y="1006"/>
                    <a:pt x="35" y="1395"/>
                  </a:cubicBezTo>
                  <a:cubicBezTo>
                    <a:pt x="47" y="1887"/>
                    <a:pt x="58" y="2264"/>
                    <a:pt x="70" y="2527"/>
                  </a:cubicBezTo>
                  <a:cubicBezTo>
                    <a:pt x="70" y="2653"/>
                    <a:pt x="81" y="2756"/>
                    <a:pt x="81" y="2824"/>
                  </a:cubicBezTo>
                  <a:cubicBezTo>
                    <a:pt x="92" y="2744"/>
                    <a:pt x="92" y="2653"/>
                    <a:pt x="92" y="2527"/>
                  </a:cubicBezTo>
                  <a:cubicBezTo>
                    <a:pt x="92" y="2264"/>
                    <a:pt x="81" y="1887"/>
                    <a:pt x="70" y="1395"/>
                  </a:cubicBezTo>
                  <a:cubicBezTo>
                    <a:pt x="70" y="995"/>
                    <a:pt x="58" y="526"/>
                    <a:pt x="4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8"/>
            <p:cNvSpPr/>
            <p:nvPr/>
          </p:nvSpPr>
          <p:spPr>
            <a:xfrm>
              <a:off x="4649985" y="4372010"/>
              <a:ext cx="3168" cy="108306"/>
            </a:xfrm>
            <a:custGeom>
              <a:rect b="b" l="l" r="r" t="t"/>
              <a:pathLst>
                <a:path extrusionOk="0" h="3145" w="92">
                  <a:moveTo>
                    <a:pt x="0" y="1"/>
                  </a:moveTo>
                  <a:cubicBezTo>
                    <a:pt x="12" y="675"/>
                    <a:pt x="23" y="1258"/>
                    <a:pt x="46" y="1739"/>
                  </a:cubicBezTo>
                  <a:cubicBezTo>
                    <a:pt x="57" y="2219"/>
                    <a:pt x="69" y="2596"/>
                    <a:pt x="80" y="2859"/>
                  </a:cubicBezTo>
                  <a:cubicBezTo>
                    <a:pt x="80" y="2985"/>
                    <a:pt x="80" y="3088"/>
                    <a:pt x="92" y="3145"/>
                  </a:cubicBezTo>
                  <a:cubicBezTo>
                    <a:pt x="92" y="3088"/>
                    <a:pt x="92" y="2985"/>
                    <a:pt x="92" y="2859"/>
                  </a:cubicBezTo>
                  <a:cubicBezTo>
                    <a:pt x="92" y="2596"/>
                    <a:pt x="80" y="2219"/>
                    <a:pt x="80" y="1739"/>
                  </a:cubicBezTo>
                  <a:cubicBezTo>
                    <a:pt x="69" y="1258"/>
                    <a:pt x="57" y="675"/>
                    <a:pt x="5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8"/>
            <p:cNvSpPr/>
            <p:nvPr/>
          </p:nvSpPr>
          <p:spPr>
            <a:xfrm>
              <a:off x="4355501" y="4364537"/>
              <a:ext cx="3547" cy="69736"/>
            </a:xfrm>
            <a:custGeom>
              <a:rect b="b" l="l" r="r" t="t"/>
              <a:pathLst>
                <a:path extrusionOk="0" h="2025" w="103">
                  <a:moveTo>
                    <a:pt x="57" y="1"/>
                  </a:moveTo>
                  <a:cubicBezTo>
                    <a:pt x="46" y="184"/>
                    <a:pt x="46" y="367"/>
                    <a:pt x="34" y="527"/>
                  </a:cubicBezTo>
                  <a:cubicBezTo>
                    <a:pt x="23" y="1007"/>
                    <a:pt x="12" y="1384"/>
                    <a:pt x="0" y="1647"/>
                  </a:cubicBezTo>
                  <a:lnTo>
                    <a:pt x="0" y="1933"/>
                  </a:lnTo>
                  <a:lnTo>
                    <a:pt x="0" y="2024"/>
                  </a:lnTo>
                  <a:cubicBezTo>
                    <a:pt x="12" y="1990"/>
                    <a:pt x="12" y="1956"/>
                    <a:pt x="12" y="1933"/>
                  </a:cubicBezTo>
                  <a:cubicBezTo>
                    <a:pt x="12" y="1864"/>
                    <a:pt x="23" y="1761"/>
                    <a:pt x="23" y="1647"/>
                  </a:cubicBezTo>
                  <a:cubicBezTo>
                    <a:pt x="34" y="1384"/>
                    <a:pt x="57" y="1007"/>
                    <a:pt x="80" y="527"/>
                  </a:cubicBezTo>
                  <a:cubicBezTo>
                    <a:pt x="80" y="367"/>
                    <a:pt x="92" y="184"/>
                    <a:pt x="10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8"/>
            <p:cNvSpPr/>
            <p:nvPr/>
          </p:nvSpPr>
          <p:spPr>
            <a:xfrm>
              <a:off x="4305875" y="4359819"/>
              <a:ext cx="371684" cy="12639"/>
            </a:xfrm>
            <a:custGeom>
              <a:rect b="b" l="l" r="r" t="t"/>
              <a:pathLst>
                <a:path extrusionOk="0" h="367" w="10793">
                  <a:moveTo>
                    <a:pt x="1" y="1"/>
                  </a:moveTo>
                  <a:cubicBezTo>
                    <a:pt x="1" y="35"/>
                    <a:pt x="1" y="69"/>
                    <a:pt x="12" y="92"/>
                  </a:cubicBezTo>
                  <a:lnTo>
                    <a:pt x="1498" y="138"/>
                  </a:lnTo>
                  <a:lnTo>
                    <a:pt x="1533" y="138"/>
                  </a:lnTo>
                  <a:lnTo>
                    <a:pt x="3122" y="183"/>
                  </a:lnTo>
                  <a:lnTo>
                    <a:pt x="6357" y="263"/>
                  </a:lnTo>
                  <a:lnTo>
                    <a:pt x="6414" y="263"/>
                  </a:lnTo>
                  <a:cubicBezTo>
                    <a:pt x="7774" y="298"/>
                    <a:pt x="8998" y="321"/>
                    <a:pt x="9992" y="343"/>
                  </a:cubicBezTo>
                  <a:lnTo>
                    <a:pt x="10049" y="343"/>
                  </a:lnTo>
                  <a:lnTo>
                    <a:pt x="10781" y="366"/>
                  </a:lnTo>
                  <a:cubicBezTo>
                    <a:pt x="10781" y="343"/>
                    <a:pt x="10781" y="321"/>
                    <a:pt x="10793" y="309"/>
                  </a:cubicBezTo>
                  <a:lnTo>
                    <a:pt x="10049" y="275"/>
                  </a:lnTo>
                  <a:lnTo>
                    <a:pt x="9992" y="275"/>
                  </a:lnTo>
                  <a:cubicBezTo>
                    <a:pt x="8998" y="252"/>
                    <a:pt x="7774" y="206"/>
                    <a:pt x="6414" y="172"/>
                  </a:cubicBezTo>
                  <a:lnTo>
                    <a:pt x="6357" y="172"/>
                  </a:lnTo>
                  <a:lnTo>
                    <a:pt x="3122" y="81"/>
                  </a:lnTo>
                  <a:lnTo>
                    <a:pt x="1533" y="46"/>
                  </a:lnTo>
                  <a:lnTo>
                    <a:pt x="149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8"/>
            <p:cNvSpPr/>
            <p:nvPr/>
          </p:nvSpPr>
          <p:spPr>
            <a:xfrm>
              <a:off x="4312177" y="4447327"/>
              <a:ext cx="340174" cy="39706"/>
            </a:xfrm>
            <a:custGeom>
              <a:rect b="b" l="l" r="r" t="t"/>
              <a:pathLst>
                <a:path extrusionOk="0" h="1153" w="9878">
                  <a:moveTo>
                    <a:pt x="52" y="0"/>
                  </a:moveTo>
                  <a:cubicBezTo>
                    <a:pt x="35" y="0"/>
                    <a:pt x="18" y="3"/>
                    <a:pt x="1" y="9"/>
                  </a:cubicBezTo>
                  <a:cubicBezTo>
                    <a:pt x="35" y="9"/>
                    <a:pt x="69" y="20"/>
                    <a:pt x="103" y="20"/>
                  </a:cubicBezTo>
                  <a:lnTo>
                    <a:pt x="389" y="55"/>
                  </a:lnTo>
                  <a:lnTo>
                    <a:pt x="435" y="55"/>
                  </a:lnTo>
                  <a:lnTo>
                    <a:pt x="1441" y="157"/>
                  </a:lnTo>
                  <a:cubicBezTo>
                    <a:pt x="1955" y="226"/>
                    <a:pt x="2561" y="283"/>
                    <a:pt x="3247" y="363"/>
                  </a:cubicBezTo>
                  <a:lnTo>
                    <a:pt x="3259" y="363"/>
                  </a:lnTo>
                  <a:cubicBezTo>
                    <a:pt x="3785" y="420"/>
                    <a:pt x="4356" y="478"/>
                    <a:pt x="4951" y="546"/>
                  </a:cubicBezTo>
                  <a:cubicBezTo>
                    <a:pt x="6311" y="706"/>
                    <a:pt x="7534" y="866"/>
                    <a:pt x="8426" y="981"/>
                  </a:cubicBezTo>
                  <a:lnTo>
                    <a:pt x="8758" y="1015"/>
                  </a:lnTo>
                  <a:lnTo>
                    <a:pt x="9489" y="1118"/>
                  </a:lnTo>
                  <a:lnTo>
                    <a:pt x="9775" y="1152"/>
                  </a:lnTo>
                  <a:lnTo>
                    <a:pt x="9878" y="1152"/>
                  </a:lnTo>
                  <a:cubicBezTo>
                    <a:pt x="9844" y="1129"/>
                    <a:pt x="9809" y="1129"/>
                    <a:pt x="9775" y="1118"/>
                  </a:cubicBezTo>
                  <a:lnTo>
                    <a:pt x="9489" y="1072"/>
                  </a:lnTo>
                  <a:cubicBezTo>
                    <a:pt x="9306" y="1038"/>
                    <a:pt x="9066" y="1003"/>
                    <a:pt x="8758" y="958"/>
                  </a:cubicBezTo>
                  <a:lnTo>
                    <a:pt x="8437" y="901"/>
                  </a:lnTo>
                  <a:lnTo>
                    <a:pt x="8300" y="889"/>
                  </a:lnTo>
                  <a:cubicBezTo>
                    <a:pt x="7729" y="798"/>
                    <a:pt x="7031" y="706"/>
                    <a:pt x="6254" y="603"/>
                  </a:cubicBezTo>
                  <a:cubicBezTo>
                    <a:pt x="5842" y="546"/>
                    <a:pt x="5397" y="489"/>
                    <a:pt x="4951" y="443"/>
                  </a:cubicBezTo>
                  <a:cubicBezTo>
                    <a:pt x="3590" y="283"/>
                    <a:pt x="2344" y="169"/>
                    <a:pt x="1452" y="89"/>
                  </a:cubicBezTo>
                  <a:cubicBezTo>
                    <a:pt x="1007" y="55"/>
                    <a:pt x="641" y="32"/>
                    <a:pt x="389" y="20"/>
                  </a:cubicBezTo>
                  <a:lnTo>
                    <a:pt x="321" y="20"/>
                  </a:lnTo>
                  <a:lnTo>
                    <a:pt x="103" y="9"/>
                  </a:lnTo>
                  <a:cubicBezTo>
                    <a:pt x="86" y="3"/>
                    <a:pt x="69" y="0"/>
                    <a:pt x="5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7" name="Google Shape;1457;p8"/>
          <p:cNvSpPr txBox="1"/>
          <p:nvPr>
            <p:ph idx="2" type="title"/>
          </p:nvPr>
        </p:nvSpPr>
        <p:spPr>
          <a:xfrm>
            <a:off x="4969491" y="1191252"/>
            <a:ext cx="3181800" cy="16988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1600"/>
              <a:t>“Mi hija estudia es las mañanas y trabaja en las tardes,una vez la asaltaron de regreso a casa, estaba muy asustada,no hubo manera de que alguien la ayudara”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2" name="Google Shape;1462;p9"/>
          <p:cNvCxnSpPr>
            <a:stCxn id="1463" idx="1"/>
          </p:cNvCxnSpPr>
          <p:nvPr/>
        </p:nvCxnSpPr>
        <p:spPr>
          <a:xfrm flipH="1" rot="10800000">
            <a:off x="7011200" y="2645913"/>
            <a:ext cx="467700" cy="948000"/>
          </a:xfrm>
          <a:prstGeom prst="bentConnector4">
            <a:avLst>
              <a:gd fmla="val -1074" name="adj1"/>
              <a:gd fmla="val 65237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4" name="Google Shape;1464;p9"/>
          <p:cNvSpPr/>
          <p:nvPr/>
        </p:nvSpPr>
        <p:spPr>
          <a:xfrm>
            <a:off x="3382379" y="990694"/>
            <a:ext cx="1254095" cy="1236787"/>
          </a:xfrm>
          <a:custGeom>
            <a:rect b="b" l="l" r="r" t="t"/>
            <a:pathLst>
              <a:path extrusionOk="0" h="18512" w="18512">
                <a:moveTo>
                  <a:pt x="1" y="1"/>
                </a:moveTo>
                <a:lnTo>
                  <a:pt x="1" y="18512"/>
                </a:lnTo>
                <a:lnTo>
                  <a:pt x="18512" y="18512"/>
                </a:lnTo>
                <a:lnTo>
                  <a:pt x="1851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5" name="Google Shape;1465;p9"/>
          <p:cNvSpPr txBox="1"/>
          <p:nvPr>
            <p:ph idx="1" type="subTitle"/>
          </p:nvPr>
        </p:nvSpPr>
        <p:spPr>
          <a:xfrm>
            <a:off x="4848950" y="1626807"/>
            <a:ext cx="32718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-ES"/>
              <a:t>Un botón que pudiera ser la diferencia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1466" name="Google Shape;1466;p9"/>
          <p:cNvSpPr txBox="1"/>
          <p:nvPr>
            <p:ph type="ctrTitle"/>
          </p:nvPr>
        </p:nvSpPr>
        <p:spPr>
          <a:xfrm>
            <a:off x="4915052" y="787704"/>
            <a:ext cx="5860684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“</a:t>
            </a:r>
            <a:r>
              <a:rPr lang="es-ES"/>
              <a:t>SECURITY</a:t>
            </a:r>
            <a:r>
              <a:rPr lang="es-ES"/>
              <a:t>”</a:t>
            </a:r>
            <a:endParaRPr/>
          </a:p>
        </p:txBody>
      </p:sp>
      <p:sp>
        <p:nvSpPr>
          <p:cNvPr id="1467" name="Google Shape;1467;p9"/>
          <p:cNvSpPr txBox="1"/>
          <p:nvPr>
            <p:ph idx="2" type="title"/>
          </p:nvPr>
        </p:nvSpPr>
        <p:spPr>
          <a:xfrm>
            <a:off x="3316276" y="1287568"/>
            <a:ext cx="1386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-ES"/>
              <a:t>01</a:t>
            </a:r>
            <a:endParaRPr/>
          </a:p>
        </p:txBody>
      </p:sp>
      <p:cxnSp>
        <p:nvCxnSpPr>
          <p:cNvPr id="1468" name="Google Shape;1468;p9"/>
          <p:cNvCxnSpPr>
            <a:endCxn id="1463" idx="1"/>
          </p:cNvCxnSpPr>
          <p:nvPr/>
        </p:nvCxnSpPr>
        <p:spPr>
          <a:xfrm flipH="1" rot="10800000">
            <a:off x="2201300" y="3593913"/>
            <a:ext cx="4809900" cy="547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3" name="Google Shape;1463;p9"/>
          <p:cNvSpPr/>
          <p:nvPr/>
        </p:nvSpPr>
        <p:spPr>
          <a:xfrm>
            <a:off x="7011200" y="3305013"/>
            <a:ext cx="577800" cy="57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9" name="Google Shape;1469;p9"/>
          <p:cNvGrpSpPr/>
          <p:nvPr/>
        </p:nvGrpSpPr>
        <p:grpSpPr>
          <a:xfrm>
            <a:off x="684469" y="3217003"/>
            <a:ext cx="1890783" cy="1387534"/>
            <a:chOff x="229350" y="2821025"/>
            <a:chExt cx="1202100" cy="882150"/>
          </a:xfrm>
        </p:grpSpPr>
        <p:sp>
          <p:nvSpPr>
            <p:cNvPr id="1470" name="Google Shape;1470;p9"/>
            <p:cNvSpPr/>
            <p:nvPr/>
          </p:nvSpPr>
          <p:spPr>
            <a:xfrm>
              <a:off x="650775" y="3239050"/>
              <a:ext cx="343150" cy="145800"/>
            </a:xfrm>
            <a:custGeom>
              <a:rect b="b" l="l" r="r" t="t"/>
              <a:pathLst>
                <a:path extrusionOk="0" h="5832" w="13726">
                  <a:moveTo>
                    <a:pt x="554" y="1"/>
                  </a:moveTo>
                  <a:lnTo>
                    <a:pt x="0" y="5653"/>
                  </a:lnTo>
                  <a:cubicBezTo>
                    <a:pt x="0" y="5653"/>
                    <a:pt x="2160" y="5831"/>
                    <a:pt x="4699" y="5831"/>
                  </a:cubicBezTo>
                  <a:cubicBezTo>
                    <a:pt x="8025" y="5831"/>
                    <a:pt x="12000" y="5526"/>
                    <a:pt x="12629" y="4116"/>
                  </a:cubicBezTo>
                  <a:cubicBezTo>
                    <a:pt x="13725" y="1629"/>
                    <a:pt x="656" y="68"/>
                    <a:pt x="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9"/>
            <p:cNvSpPr/>
            <p:nvPr/>
          </p:nvSpPr>
          <p:spPr>
            <a:xfrm>
              <a:off x="650775" y="3239050"/>
              <a:ext cx="343150" cy="145800"/>
            </a:xfrm>
            <a:custGeom>
              <a:rect b="b" l="l" r="r" t="t"/>
              <a:pathLst>
                <a:path extrusionOk="0" h="5832" w="13726">
                  <a:moveTo>
                    <a:pt x="554" y="1"/>
                  </a:moveTo>
                  <a:lnTo>
                    <a:pt x="0" y="5653"/>
                  </a:lnTo>
                  <a:cubicBezTo>
                    <a:pt x="0" y="5653"/>
                    <a:pt x="2160" y="5831"/>
                    <a:pt x="4699" y="5831"/>
                  </a:cubicBezTo>
                  <a:cubicBezTo>
                    <a:pt x="8025" y="5831"/>
                    <a:pt x="12000" y="5526"/>
                    <a:pt x="12629" y="4116"/>
                  </a:cubicBezTo>
                  <a:cubicBezTo>
                    <a:pt x="13725" y="1629"/>
                    <a:pt x="656" y="68"/>
                    <a:pt x="5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9"/>
            <p:cNvSpPr/>
            <p:nvPr/>
          </p:nvSpPr>
          <p:spPr>
            <a:xfrm>
              <a:off x="665175" y="3310550"/>
              <a:ext cx="659150" cy="185725"/>
            </a:xfrm>
            <a:custGeom>
              <a:rect b="b" l="l" r="r" t="t"/>
              <a:pathLst>
                <a:path extrusionOk="0" h="7429" w="26366">
                  <a:moveTo>
                    <a:pt x="1" y="1"/>
                  </a:moveTo>
                  <a:lnTo>
                    <a:pt x="1" y="7429"/>
                  </a:lnTo>
                  <a:lnTo>
                    <a:pt x="26366" y="7429"/>
                  </a:lnTo>
                  <a:lnTo>
                    <a:pt x="26366" y="1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9"/>
            <p:cNvSpPr/>
            <p:nvPr/>
          </p:nvSpPr>
          <p:spPr>
            <a:xfrm>
              <a:off x="683550" y="3334025"/>
              <a:ext cx="37050" cy="141900"/>
            </a:xfrm>
            <a:custGeom>
              <a:rect b="b" l="l" r="r" t="t"/>
              <a:pathLst>
                <a:path extrusionOk="0" h="5676" w="1482">
                  <a:moveTo>
                    <a:pt x="1" y="0"/>
                  </a:moveTo>
                  <a:lnTo>
                    <a:pt x="1" y="5676"/>
                  </a:lnTo>
                  <a:lnTo>
                    <a:pt x="1482" y="5676"/>
                  </a:lnTo>
                  <a:lnTo>
                    <a:pt x="1482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9"/>
            <p:cNvSpPr/>
            <p:nvPr/>
          </p:nvSpPr>
          <p:spPr>
            <a:xfrm>
              <a:off x="736700" y="3352100"/>
              <a:ext cx="27425" cy="23500"/>
            </a:xfrm>
            <a:custGeom>
              <a:rect b="b" l="l" r="r" t="t"/>
              <a:pathLst>
                <a:path extrusionOk="0" h="940" w="1097">
                  <a:moveTo>
                    <a:pt x="622" y="1"/>
                  </a:moveTo>
                  <a:cubicBezTo>
                    <a:pt x="204" y="1"/>
                    <a:pt x="0" y="510"/>
                    <a:pt x="294" y="803"/>
                  </a:cubicBezTo>
                  <a:cubicBezTo>
                    <a:pt x="388" y="897"/>
                    <a:pt x="504" y="939"/>
                    <a:pt x="618" y="939"/>
                  </a:cubicBezTo>
                  <a:cubicBezTo>
                    <a:pt x="861" y="939"/>
                    <a:pt x="1097" y="749"/>
                    <a:pt x="1097" y="464"/>
                  </a:cubicBezTo>
                  <a:cubicBezTo>
                    <a:pt x="1097" y="204"/>
                    <a:pt x="882" y="1"/>
                    <a:pt x="6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9"/>
            <p:cNvSpPr/>
            <p:nvPr/>
          </p:nvSpPr>
          <p:spPr>
            <a:xfrm>
              <a:off x="736700" y="3402125"/>
              <a:ext cx="27425" cy="23575"/>
            </a:xfrm>
            <a:custGeom>
              <a:rect b="b" l="l" r="r" t="t"/>
              <a:pathLst>
                <a:path extrusionOk="0" h="943" w="1097">
                  <a:moveTo>
                    <a:pt x="622" y="1"/>
                  </a:moveTo>
                  <a:cubicBezTo>
                    <a:pt x="204" y="1"/>
                    <a:pt x="0" y="510"/>
                    <a:pt x="294" y="804"/>
                  </a:cubicBezTo>
                  <a:cubicBezTo>
                    <a:pt x="390" y="899"/>
                    <a:pt x="508" y="942"/>
                    <a:pt x="625" y="942"/>
                  </a:cubicBezTo>
                  <a:cubicBezTo>
                    <a:pt x="865" y="942"/>
                    <a:pt x="1097" y="758"/>
                    <a:pt x="1097" y="476"/>
                  </a:cubicBezTo>
                  <a:cubicBezTo>
                    <a:pt x="1097" y="216"/>
                    <a:pt x="882" y="1"/>
                    <a:pt x="6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9"/>
            <p:cNvSpPr/>
            <p:nvPr/>
          </p:nvSpPr>
          <p:spPr>
            <a:xfrm>
              <a:off x="811025" y="3352100"/>
              <a:ext cx="36200" cy="109125"/>
            </a:xfrm>
            <a:custGeom>
              <a:rect b="b" l="l" r="r" t="t"/>
              <a:pathLst>
                <a:path extrusionOk="0" h="4365" w="1448">
                  <a:moveTo>
                    <a:pt x="1" y="1"/>
                  </a:moveTo>
                  <a:lnTo>
                    <a:pt x="1" y="4365"/>
                  </a:lnTo>
                  <a:lnTo>
                    <a:pt x="1448" y="4365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9"/>
            <p:cNvSpPr/>
            <p:nvPr/>
          </p:nvSpPr>
          <p:spPr>
            <a:xfrm>
              <a:off x="863325" y="3352100"/>
              <a:ext cx="36200" cy="109125"/>
            </a:xfrm>
            <a:custGeom>
              <a:rect b="b" l="l" r="r" t="t"/>
              <a:pathLst>
                <a:path extrusionOk="0" h="4365" w="1448">
                  <a:moveTo>
                    <a:pt x="0" y="1"/>
                  </a:moveTo>
                  <a:lnTo>
                    <a:pt x="0" y="4365"/>
                  </a:lnTo>
                  <a:lnTo>
                    <a:pt x="1447" y="4365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9"/>
            <p:cNvSpPr/>
            <p:nvPr/>
          </p:nvSpPr>
          <p:spPr>
            <a:xfrm>
              <a:off x="915600" y="3352100"/>
              <a:ext cx="36200" cy="109125"/>
            </a:xfrm>
            <a:custGeom>
              <a:rect b="b" l="l" r="r" t="t"/>
              <a:pathLst>
                <a:path extrusionOk="0" h="4365" w="1448">
                  <a:moveTo>
                    <a:pt x="1" y="1"/>
                  </a:moveTo>
                  <a:lnTo>
                    <a:pt x="1" y="4365"/>
                  </a:lnTo>
                  <a:lnTo>
                    <a:pt x="1448" y="4365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9"/>
            <p:cNvSpPr/>
            <p:nvPr/>
          </p:nvSpPr>
          <p:spPr>
            <a:xfrm>
              <a:off x="968175" y="3352100"/>
              <a:ext cx="36200" cy="109125"/>
            </a:xfrm>
            <a:custGeom>
              <a:rect b="b" l="l" r="r" t="t"/>
              <a:pathLst>
                <a:path extrusionOk="0" h="4365" w="1448">
                  <a:moveTo>
                    <a:pt x="0" y="1"/>
                  </a:moveTo>
                  <a:lnTo>
                    <a:pt x="0" y="4365"/>
                  </a:lnTo>
                  <a:lnTo>
                    <a:pt x="1448" y="4365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9"/>
            <p:cNvSpPr/>
            <p:nvPr/>
          </p:nvSpPr>
          <p:spPr>
            <a:xfrm>
              <a:off x="1020475" y="3352100"/>
              <a:ext cx="36200" cy="109125"/>
            </a:xfrm>
            <a:custGeom>
              <a:rect b="b" l="l" r="r" t="t"/>
              <a:pathLst>
                <a:path extrusionOk="0" h="4365" w="1448">
                  <a:moveTo>
                    <a:pt x="0" y="1"/>
                  </a:moveTo>
                  <a:lnTo>
                    <a:pt x="0" y="4365"/>
                  </a:lnTo>
                  <a:lnTo>
                    <a:pt x="1447" y="4365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9"/>
            <p:cNvSpPr/>
            <p:nvPr/>
          </p:nvSpPr>
          <p:spPr>
            <a:xfrm>
              <a:off x="1072750" y="3352100"/>
              <a:ext cx="36200" cy="109125"/>
            </a:xfrm>
            <a:custGeom>
              <a:rect b="b" l="l" r="r" t="t"/>
              <a:pathLst>
                <a:path extrusionOk="0" h="4365" w="1448">
                  <a:moveTo>
                    <a:pt x="1" y="1"/>
                  </a:moveTo>
                  <a:lnTo>
                    <a:pt x="1" y="4365"/>
                  </a:lnTo>
                  <a:lnTo>
                    <a:pt x="1448" y="4365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9"/>
            <p:cNvSpPr/>
            <p:nvPr/>
          </p:nvSpPr>
          <p:spPr>
            <a:xfrm>
              <a:off x="1125325" y="3352100"/>
              <a:ext cx="36200" cy="109125"/>
            </a:xfrm>
            <a:custGeom>
              <a:rect b="b" l="l" r="r" t="t"/>
              <a:pathLst>
                <a:path extrusionOk="0" h="4365" w="1448">
                  <a:moveTo>
                    <a:pt x="0" y="1"/>
                  </a:moveTo>
                  <a:lnTo>
                    <a:pt x="0" y="4365"/>
                  </a:lnTo>
                  <a:lnTo>
                    <a:pt x="1448" y="4365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9"/>
            <p:cNvSpPr/>
            <p:nvPr/>
          </p:nvSpPr>
          <p:spPr>
            <a:xfrm>
              <a:off x="1177600" y="3352100"/>
              <a:ext cx="36225" cy="109125"/>
            </a:xfrm>
            <a:custGeom>
              <a:rect b="b" l="l" r="r" t="t"/>
              <a:pathLst>
                <a:path extrusionOk="0" h="4365" w="1449">
                  <a:moveTo>
                    <a:pt x="1" y="1"/>
                  </a:moveTo>
                  <a:lnTo>
                    <a:pt x="1" y="4365"/>
                  </a:lnTo>
                  <a:lnTo>
                    <a:pt x="1448" y="4365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9"/>
            <p:cNvSpPr/>
            <p:nvPr/>
          </p:nvSpPr>
          <p:spPr>
            <a:xfrm>
              <a:off x="1229900" y="3352100"/>
              <a:ext cx="36200" cy="109125"/>
            </a:xfrm>
            <a:custGeom>
              <a:rect b="b" l="l" r="r" t="t"/>
              <a:pathLst>
                <a:path extrusionOk="0" h="4365" w="1448">
                  <a:moveTo>
                    <a:pt x="0" y="1"/>
                  </a:moveTo>
                  <a:lnTo>
                    <a:pt x="0" y="4365"/>
                  </a:lnTo>
                  <a:lnTo>
                    <a:pt x="1448" y="4365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9"/>
            <p:cNvSpPr/>
            <p:nvPr/>
          </p:nvSpPr>
          <p:spPr>
            <a:xfrm>
              <a:off x="1282200" y="3352100"/>
              <a:ext cx="36475" cy="109125"/>
            </a:xfrm>
            <a:custGeom>
              <a:rect b="b" l="l" r="r" t="t"/>
              <a:pathLst>
                <a:path extrusionOk="0" h="4365" w="1459">
                  <a:moveTo>
                    <a:pt x="0" y="1"/>
                  </a:moveTo>
                  <a:lnTo>
                    <a:pt x="0" y="4365"/>
                  </a:lnTo>
                  <a:lnTo>
                    <a:pt x="1458" y="4365"/>
                  </a:lnTo>
                  <a:lnTo>
                    <a:pt x="1458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9"/>
            <p:cNvSpPr/>
            <p:nvPr/>
          </p:nvSpPr>
          <p:spPr>
            <a:xfrm>
              <a:off x="1324300" y="3310550"/>
              <a:ext cx="107150" cy="185725"/>
            </a:xfrm>
            <a:custGeom>
              <a:rect b="b" l="l" r="r" t="t"/>
              <a:pathLst>
                <a:path extrusionOk="0" h="7429" w="4286">
                  <a:moveTo>
                    <a:pt x="1" y="1"/>
                  </a:moveTo>
                  <a:lnTo>
                    <a:pt x="1" y="7429"/>
                  </a:lnTo>
                  <a:lnTo>
                    <a:pt x="4285" y="7429"/>
                  </a:lnTo>
                  <a:lnTo>
                    <a:pt x="4285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9"/>
            <p:cNvSpPr/>
            <p:nvPr/>
          </p:nvSpPr>
          <p:spPr>
            <a:xfrm>
              <a:off x="229350" y="3173775"/>
              <a:ext cx="448850" cy="529400"/>
            </a:xfrm>
            <a:custGeom>
              <a:rect b="b" l="l" r="r" t="t"/>
              <a:pathLst>
                <a:path extrusionOk="0" h="21176" w="17954">
                  <a:moveTo>
                    <a:pt x="9517" y="1"/>
                  </a:moveTo>
                  <a:cubicBezTo>
                    <a:pt x="5132" y="1"/>
                    <a:pt x="1383" y="1992"/>
                    <a:pt x="713" y="3290"/>
                  </a:cubicBezTo>
                  <a:cubicBezTo>
                    <a:pt x="1" y="4658"/>
                    <a:pt x="1877" y="21175"/>
                    <a:pt x="9678" y="21175"/>
                  </a:cubicBezTo>
                  <a:cubicBezTo>
                    <a:pt x="9681" y="21175"/>
                    <a:pt x="9683" y="21175"/>
                    <a:pt x="9685" y="21175"/>
                  </a:cubicBezTo>
                  <a:cubicBezTo>
                    <a:pt x="17412" y="21175"/>
                    <a:pt x="17954" y="3041"/>
                    <a:pt x="17830" y="2939"/>
                  </a:cubicBezTo>
                  <a:cubicBezTo>
                    <a:pt x="15202" y="767"/>
                    <a:pt x="12237" y="1"/>
                    <a:pt x="951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9"/>
            <p:cNvSpPr/>
            <p:nvPr/>
          </p:nvSpPr>
          <p:spPr>
            <a:xfrm>
              <a:off x="238125" y="3250350"/>
              <a:ext cx="440925" cy="46675"/>
            </a:xfrm>
            <a:custGeom>
              <a:rect b="b" l="l" r="r" t="t"/>
              <a:pathLst>
                <a:path extrusionOk="0" h="1867" w="17637">
                  <a:moveTo>
                    <a:pt x="0" y="1"/>
                  </a:moveTo>
                  <a:lnTo>
                    <a:pt x="0" y="1"/>
                  </a:lnTo>
                  <a:cubicBezTo>
                    <a:pt x="57" y="35"/>
                    <a:pt x="113" y="69"/>
                    <a:pt x="170" y="91"/>
                  </a:cubicBezTo>
                  <a:lnTo>
                    <a:pt x="656" y="295"/>
                  </a:lnTo>
                  <a:cubicBezTo>
                    <a:pt x="871" y="385"/>
                    <a:pt x="1119" y="487"/>
                    <a:pt x="1436" y="600"/>
                  </a:cubicBezTo>
                  <a:cubicBezTo>
                    <a:pt x="1741" y="702"/>
                    <a:pt x="2092" y="826"/>
                    <a:pt x="2487" y="939"/>
                  </a:cubicBezTo>
                  <a:cubicBezTo>
                    <a:pt x="2883" y="1064"/>
                    <a:pt x="3313" y="1165"/>
                    <a:pt x="3787" y="1290"/>
                  </a:cubicBezTo>
                  <a:cubicBezTo>
                    <a:pt x="4251" y="1403"/>
                    <a:pt x="4760" y="1493"/>
                    <a:pt x="5291" y="1584"/>
                  </a:cubicBezTo>
                  <a:cubicBezTo>
                    <a:pt x="6456" y="1764"/>
                    <a:pt x="7631" y="1855"/>
                    <a:pt x="8807" y="1866"/>
                  </a:cubicBezTo>
                  <a:cubicBezTo>
                    <a:pt x="9994" y="1866"/>
                    <a:pt x="11170" y="1776"/>
                    <a:pt x="12334" y="1606"/>
                  </a:cubicBezTo>
                  <a:cubicBezTo>
                    <a:pt x="12866" y="1527"/>
                    <a:pt x="13375" y="1425"/>
                    <a:pt x="13849" y="1324"/>
                  </a:cubicBezTo>
                  <a:cubicBezTo>
                    <a:pt x="14324" y="1233"/>
                    <a:pt x="14754" y="1097"/>
                    <a:pt x="15150" y="996"/>
                  </a:cubicBezTo>
                  <a:cubicBezTo>
                    <a:pt x="15545" y="894"/>
                    <a:pt x="15896" y="758"/>
                    <a:pt x="16201" y="657"/>
                  </a:cubicBezTo>
                  <a:cubicBezTo>
                    <a:pt x="16518" y="555"/>
                    <a:pt x="16778" y="442"/>
                    <a:pt x="16981" y="363"/>
                  </a:cubicBezTo>
                  <a:cubicBezTo>
                    <a:pt x="17185" y="283"/>
                    <a:pt x="17343" y="216"/>
                    <a:pt x="17467" y="159"/>
                  </a:cubicBezTo>
                  <a:cubicBezTo>
                    <a:pt x="17535" y="136"/>
                    <a:pt x="17580" y="114"/>
                    <a:pt x="17637" y="80"/>
                  </a:cubicBezTo>
                  <a:lnTo>
                    <a:pt x="17637" y="80"/>
                  </a:lnTo>
                  <a:cubicBezTo>
                    <a:pt x="17580" y="91"/>
                    <a:pt x="17512" y="103"/>
                    <a:pt x="17456" y="125"/>
                  </a:cubicBezTo>
                  <a:lnTo>
                    <a:pt x="16958" y="306"/>
                  </a:lnTo>
                  <a:cubicBezTo>
                    <a:pt x="16744" y="385"/>
                    <a:pt x="16484" y="476"/>
                    <a:pt x="16178" y="566"/>
                  </a:cubicBezTo>
                  <a:cubicBezTo>
                    <a:pt x="15862" y="657"/>
                    <a:pt x="15511" y="770"/>
                    <a:pt x="15116" y="883"/>
                  </a:cubicBezTo>
                  <a:cubicBezTo>
                    <a:pt x="14720" y="984"/>
                    <a:pt x="14279" y="1075"/>
                    <a:pt x="13815" y="1188"/>
                  </a:cubicBezTo>
                  <a:cubicBezTo>
                    <a:pt x="13352" y="1301"/>
                    <a:pt x="12843" y="1369"/>
                    <a:pt x="12312" y="1459"/>
                  </a:cubicBezTo>
                  <a:cubicBezTo>
                    <a:pt x="11147" y="1617"/>
                    <a:pt x="9983" y="1708"/>
                    <a:pt x="8807" y="1708"/>
                  </a:cubicBezTo>
                  <a:cubicBezTo>
                    <a:pt x="7643" y="1697"/>
                    <a:pt x="6478" y="1606"/>
                    <a:pt x="5314" y="1425"/>
                  </a:cubicBezTo>
                  <a:cubicBezTo>
                    <a:pt x="4782" y="1335"/>
                    <a:pt x="4285" y="1244"/>
                    <a:pt x="3810" y="1143"/>
                  </a:cubicBezTo>
                  <a:cubicBezTo>
                    <a:pt x="3335" y="1052"/>
                    <a:pt x="2917" y="928"/>
                    <a:pt x="2510" y="826"/>
                  </a:cubicBezTo>
                  <a:cubicBezTo>
                    <a:pt x="2114" y="724"/>
                    <a:pt x="1775" y="600"/>
                    <a:pt x="1458" y="510"/>
                  </a:cubicBezTo>
                  <a:cubicBezTo>
                    <a:pt x="1153" y="408"/>
                    <a:pt x="882" y="317"/>
                    <a:pt x="678" y="238"/>
                  </a:cubicBezTo>
                  <a:lnTo>
                    <a:pt x="181" y="57"/>
                  </a:lnTo>
                  <a:cubicBezTo>
                    <a:pt x="124" y="35"/>
                    <a:pt x="57" y="1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9"/>
            <p:cNvSpPr/>
            <p:nvPr/>
          </p:nvSpPr>
          <p:spPr>
            <a:xfrm>
              <a:off x="291250" y="3167550"/>
              <a:ext cx="329575" cy="117325"/>
            </a:xfrm>
            <a:custGeom>
              <a:rect b="b" l="l" r="r" t="t"/>
              <a:pathLst>
                <a:path extrusionOk="0" h="4693" w="13183">
                  <a:moveTo>
                    <a:pt x="6501" y="0"/>
                  </a:moveTo>
                  <a:cubicBezTo>
                    <a:pt x="2544" y="12"/>
                    <a:pt x="0" y="2013"/>
                    <a:pt x="0" y="2013"/>
                  </a:cubicBezTo>
                  <a:cubicBezTo>
                    <a:pt x="1583" y="4025"/>
                    <a:pt x="4037" y="4669"/>
                    <a:pt x="6592" y="4692"/>
                  </a:cubicBezTo>
                  <a:cubicBezTo>
                    <a:pt x="6624" y="4692"/>
                    <a:pt x="6657" y="4693"/>
                    <a:pt x="6690" y="4693"/>
                  </a:cubicBezTo>
                  <a:cubicBezTo>
                    <a:pt x="9220" y="4693"/>
                    <a:pt x="11598" y="3830"/>
                    <a:pt x="13183" y="1866"/>
                  </a:cubicBezTo>
                  <a:cubicBezTo>
                    <a:pt x="13183" y="1866"/>
                    <a:pt x="11250" y="0"/>
                    <a:pt x="65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9"/>
            <p:cNvSpPr/>
            <p:nvPr/>
          </p:nvSpPr>
          <p:spPr>
            <a:xfrm>
              <a:off x="422100" y="3291350"/>
              <a:ext cx="44125" cy="404750"/>
            </a:xfrm>
            <a:custGeom>
              <a:rect b="b" l="l" r="r" t="t"/>
              <a:pathLst>
                <a:path extrusionOk="0" h="16190" w="1765">
                  <a:moveTo>
                    <a:pt x="634" y="0"/>
                  </a:moveTo>
                  <a:cubicBezTo>
                    <a:pt x="623" y="57"/>
                    <a:pt x="611" y="113"/>
                    <a:pt x="611" y="170"/>
                  </a:cubicBezTo>
                  <a:cubicBezTo>
                    <a:pt x="600" y="305"/>
                    <a:pt x="589" y="464"/>
                    <a:pt x="578" y="656"/>
                  </a:cubicBezTo>
                  <a:cubicBezTo>
                    <a:pt x="544" y="1108"/>
                    <a:pt x="510" y="1719"/>
                    <a:pt x="465" y="2453"/>
                  </a:cubicBezTo>
                  <a:cubicBezTo>
                    <a:pt x="385" y="3968"/>
                    <a:pt x="284" y="6049"/>
                    <a:pt x="182" y="8355"/>
                  </a:cubicBezTo>
                  <a:cubicBezTo>
                    <a:pt x="125" y="9508"/>
                    <a:pt x="80" y="10605"/>
                    <a:pt x="46" y="11611"/>
                  </a:cubicBezTo>
                  <a:cubicBezTo>
                    <a:pt x="1" y="12606"/>
                    <a:pt x="57" y="13533"/>
                    <a:pt x="295" y="14268"/>
                  </a:cubicBezTo>
                  <a:cubicBezTo>
                    <a:pt x="476" y="14844"/>
                    <a:pt x="792" y="15376"/>
                    <a:pt x="1233" y="15805"/>
                  </a:cubicBezTo>
                  <a:cubicBezTo>
                    <a:pt x="1346" y="15918"/>
                    <a:pt x="1471" y="16020"/>
                    <a:pt x="1618" y="16111"/>
                  </a:cubicBezTo>
                  <a:cubicBezTo>
                    <a:pt x="1663" y="16144"/>
                    <a:pt x="1708" y="16167"/>
                    <a:pt x="1765" y="16190"/>
                  </a:cubicBezTo>
                  <a:cubicBezTo>
                    <a:pt x="1595" y="16054"/>
                    <a:pt x="1437" y="15907"/>
                    <a:pt x="1279" y="15760"/>
                  </a:cubicBezTo>
                  <a:cubicBezTo>
                    <a:pt x="872" y="15330"/>
                    <a:pt x="578" y="14799"/>
                    <a:pt x="419" y="14234"/>
                  </a:cubicBezTo>
                  <a:cubicBezTo>
                    <a:pt x="204" y="13522"/>
                    <a:pt x="148" y="12617"/>
                    <a:pt x="204" y="11622"/>
                  </a:cubicBezTo>
                  <a:cubicBezTo>
                    <a:pt x="250" y="10616"/>
                    <a:pt x="295" y="9519"/>
                    <a:pt x="351" y="8366"/>
                  </a:cubicBezTo>
                  <a:cubicBezTo>
                    <a:pt x="442" y="6060"/>
                    <a:pt x="532" y="3968"/>
                    <a:pt x="589" y="2453"/>
                  </a:cubicBezTo>
                  <a:cubicBezTo>
                    <a:pt x="611" y="1719"/>
                    <a:pt x="634" y="1108"/>
                    <a:pt x="645" y="667"/>
                  </a:cubicBezTo>
                  <a:lnTo>
                    <a:pt x="645" y="181"/>
                  </a:lnTo>
                  <a:cubicBezTo>
                    <a:pt x="645" y="113"/>
                    <a:pt x="645" y="57"/>
                    <a:pt x="6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9"/>
            <p:cNvSpPr/>
            <p:nvPr/>
          </p:nvSpPr>
          <p:spPr>
            <a:xfrm>
              <a:off x="438800" y="3589800"/>
              <a:ext cx="17525" cy="18075"/>
            </a:xfrm>
            <a:custGeom>
              <a:rect b="b" l="l" r="r" t="t"/>
              <a:pathLst>
                <a:path extrusionOk="0" h="723" w="701">
                  <a:moveTo>
                    <a:pt x="313" y="1"/>
                  </a:moveTo>
                  <a:cubicBezTo>
                    <a:pt x="186" y="1"/>
                    <a:pt x="126" y="71"/>
                    <a:pt x="136" y="80"/>
                  </a:cubicBezTo>
                  <a:cubicBezTo>
                    <a:pt x="147" y="103"/>
                    <a:pt x="237" y="69"/>
                    <a:pt x="362" y="125"/>
                  </a:cubicBezTo>
                  <a:cubicBezTo>
                    <a:pt x="520" y="182"/>
                    <a:pt x="565" y="385"/>
                    <a:pt x="441" y="498"/>
                  </a:cubicBezTo>
                  <a:cubicBezTo>
                    <a:pt x="410" y="537"/>
                    <a:pt x="359" y="559"/>
                    <a:pt x="307" y="559"/>
                  </a:cubicBezTo>
                  <a:cubicBezTo>
                    <a:pt x="283" y="559"/>
                    <a:pt x="259" y="554"/>
                    <a:pt x="237" y="543"/>
                  </a:cubicBezTo>
                  <a:cubicBezTo>
                    <a:pt x="170" y="510"/>
                    <a:pt x="136" y="453"/>
                    <a:pt x="124" y="385"/>
                  </a:cubicBezTo>
                  <a:cubicBezTo>
                    <a:pt x="102" y="261"/>
                    <a:pt x="170" y="182"/>
                    <a:pt x="158" y="170"/>
                  </a:cubicBezTo>
                  <a:cubicBezTo>
                    <a:pt x="158" y="166"/>
                    <a:pt x="154" y="164"/>
                    <a:pt x="146" y="164"/>
                  </a:cubicBezTo>
                  <a:cubicBezTo>
                    <a:pt x="133" y="164"/>
                    <a:pt x="112" y="172"/>
                    <a:pt x="90" y="193"/>
                  </a:cubicBezTo>
                  <a:cubicBezTo>
                    <a:pt x="34" y="250"/>
                    <a:pt x="0" y="317"/>
                    <a:pt x="11" y="397"/>
                  </a:cubicBezTo>
                  <a:cubicBezTo>
                    <a:pt x="0" y="510"/>
                    <a:pt x="57" y="623"/>
                    <a:pt x="158" y="679"/>
                  </a:cubicBezTo>
                  <a:cubicBezTo>
                    <a:pt x="209" y="708"/>
                    <a:pt x="262" y="722"/>
                    <a:pt x="315" y="722"/>
                  </a:cubicBezTo>
                  <a:cubicBezTo>
                    <a:pt x="405" y="722"/>
                    <a:pt x="494" y="682"/>
                    <a:pt x="565" y="611"/>
                  </a:cubicBezTo>
                  <a:cubicBezTo>
                    <a:pt x="667" y="510"/>
                    <a:pt x="701" y="363"/>
                    <a:pt x="644" y="227"/>
                  </a:cubicBezTo>
                  <a:cubicBezTo>
                    <a:pt x="599" y="114"/>
                    <a:pt x="509" y="46"/>
                    <a:pt x="407" y="12"/>
                  </a:cubicBezTo>
                  <a:cubicBezTo>
                    <a:pt x="372" y="4"/>
                    <a:pt x="341" y="1"/>
                    <a:pt x="3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9"/>
            <p:cNvSpPr/>
            <p:nvPr/>
          </p:nvSpPr>
          <p:spPr>
            <a:xfrm>
              <a:off x="446425" y="3521950"/>
              <a:ext cx="16700" cy="15625"/>
            </a:xfrm>
            <a:custGeom>
              <a:rect b="b" l="l" r="r" t="t"/>
              <a:pathLst>
                <a:path extrusionOk="0" h="625" w="668">
                  <a:moveTo>
                    <a:pt x="210" y="1"/>
                  </a:moveTo>
                  <a:cubicBezTo>
                    <a:pt x="176" y="1"/>
                    <a:pt x="97" y="45"/>
                    <a:pt x="45" y="148"/>
                  </a:cubicBezTo>
                  <a:cubicBezTo>
                    <a:pt x="0" y="239"/>
                    <a:pt x="0" y="341"/>
                    <a:pt x="34" y="431"/>
                  </a:cubicBezTo>
                  <a:cubicBezTo>
                    <a:pt x="91" y="555"/>
                    <a:pt x="204" y="623"/>
                    <a:pt x="339" y="623"/>
                  </a:cubicBezTo>
                  <a:cubicBezTo>
                    <a:pt x="347" y="624"/>
                    <a:pt x="355" y="624"/>
                    <a:pt x="362" y="624"/>
                  </a:cubicBezTo>
                  <a:cubicBezTo>
                    <a:pt x="489" y="624"/>
                    <a:pt x="601" y="537"/>
                    <a:pt x="633" y="420"/>
                  </a:cubicBezTo>
                  <a:cubicBezTo>
                    <a:pt x="667" y="318"/>
                    <a:pt x="622" y="205"/>
                    <a:pt x="543" y="137"/>
                  </a:cubicBezTo>
                  <a:cubicBezTo>
                    <a:pt x="505" y="100"/>
                    <a:pt x="452" y="78"/>
                    <a:pt x="397" y="78"/>
                  </a:cubicBezTo>
                  <a:cubicBezTo>
                    <a:pt x="385" y="78"/>
                    <a:pt x="374" y="79"/>
                    <a:pt x="362" y="81"/>
                  </a:cubicBezTo>
                  <a:cubicBezTo>
                    <a:pt x="317" y="92"/>
                    <a:pt x="306" y="115"/>
                    <a:pt x="306" y="126"/>
                  </a:cubicBezTo>
                  <a:cubicBezTo>
                    <a:pt x="317" y="137"/>
                    <a:pt x="396" y="126"/>
                    <a:pt x="464" y="228"/>
                  </a:cubicBezTo>
                  <a:cubicBezTo>
                    <a:pt x="498" y="273"/>
                    <a:pt x="509" y="329"/>
                    <a:pt x="486" y="386"/>
                  </a:cubicBezTo>
                  <a:cubicBezTo>
                    <a:pt x="464" y="431"/>
                    <a:pt x="396" y="465"/>
                    <a:pt x="339" y="465"/>
                  </a:cubicBezTo>
                  <a:cubicBezTo>
                    <a:pt x="204" y="465"/>
                    <a:pt x="102" y="329"/>
                    <a:pt x="159" y="194"/>
                  </a:cubicBezTo>
                  <a:cubicBezTo>
                    <a:pt x="181" y="81"/>
                    <a:pt x="238" y="35"/>
                    <a:pt x="226" y="13"/>
                  </a:cubicBezTo>
                  <a:cubicBezTo>
                    <a:pt x="226" y="5"/>
                    <a:pt x="220" y="1"/>
                    <a:pt x="2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9"/>
            <p:cNvSpPr/>
            <p:nvPr/>
          </p:nvSpPr>
          <p:spPr>
            <a:xfrm>
              <a:off x="429750" y="3480700"/>
              <a:ext cx="206625" cy="57250"/>
            </a:xfrm>
            <a:custGeom>
              <a:rect b="b" l="l" r="r" t="t"/>
              <a:pathLst>
                <a:path extrusionOk="0" h="2290" w="8265">
                  <a:moveTo>
                    <a:pt x="0" y="1"/>
                  </a:moveTo>
                  <a:lnTo>
                    <a:pt x="0" y="329"/>
                  </a:lnTo>
                  <a:cubicBezTo>
                    <a:pt x="0" y="329"/>
                    <a:pt x="3469" y="2289"/>
                    <a:pt x="6752" y="2289"/>
                  </a:cubicBezTo>
                  <a:cubicBezTo>
                    <a:pt x="7175" y="2289"/>
                    <a:pt x="7595" y="2256"/>
                    <a:pt x="8005" y="2183"/>
                  </a:cubicBezTo>
                  <a:lnTo>
                    <a:pt x="8265" y="1391"/>
                  </a:lnTo>
                  <a:cubicBezTo>
                    <a:pt x="8265" y="1391"/>
                    <a:pt x="3008" y="87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9"/>
            <p:cNvSpPr/>
            <p:nvPr/>
          </p:nvSpPr>
          <p:spPr>
            <a:xfrm>
              <a:off x="463100" y="3383775"/>
              <a:ext cx="353050" cy="130325"/>
            </a:xfrm>
            <a:custGeom>
              <a:rect b="b" l="l" r="r" t="t"/>
              <a:pathLst>
                <a:path extrusionOk="0" h="5213" w="14122">
                  <a:moveTo>
                    <a:pt x="0" y="0"/>
                  </a:moveTo>
                  <a:lnTo>
                    <a:pt x="0" y="0"/>
                  </a:lnTo>
                  <a:cubicBezTo>
                    <a:pt x="351" y="1933"/>
                    <a:pt x="4342" y="4828"/>
                    <a:pt x="4342" y="4828"/>
                  </a:cubicBezTo>
                  <a:cubicBezTo>
                    <a:pt x="4342" y="4828"/>
                    <a:pt x="6035" y="5212"/>
                    <a:pt x="7909" y="5212"/>
                  </a:cubicBezTo>
                  <a:cubicBezTo>
                    <a:pt x="9625" y="5212"/>
                    <a:pt x="11492" y="4889"/>
                    <a:pt x="12346" y="3652"/>
                  </a:cubicBezTo>
                  <a:cubicBezTo>
                    <a:pt x="14121" y="106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9"/>
            <p:cNvSpPr/>
            <p:nvPr/>
          </p:nvSpPr>
          <p:spPr>
            <a:xfrm>
              <a:off x="429750" y="3480700"/>
              <a:ext cx="211725" cy="35000"/>
            </a:xfrm>
            <a:custGeom>
              <a:rect b="b" l="l" r="r" t="t"/>
              <a:pathLst>
                <a:path extrusionOk="0" h="1400" w="8469">
                  <a:moveTo>
                    <a:pt x="0" y="1"/>
                  </a:moveTo>
                  <a:cubicBezTo>
                    <a:pt x="102" y="46"/>
                    <a:pt x="204" y="91"/>
                    <a:pt x="317" y="114"/>
                  </a:cubicBezTo>
                  <a:cubicBezTo>
                    <a:pt x="520" y="170"/>
                    <a:pt x="826" y="250"/>
                    <a:pt x="1210" y="340"/>
                  </a:cubicBezTo>
                  <a:cubicBezTo>
                    <a:pt x="1967" y="521"/>
                    <a:pt x="3019" y="758"/>
                    <a:pt x="4195" y="951"/>
                  </a:cubicBezTo>
                  <a:cubicBezTo>
                    <a:pt x="5359" y="1143"/>
                    <a:pt x="6433" y="1256"/>
                    <a:pt x="7213" y="1324"/>
                  </a:cubicBezTo>
                  <a:cubicBezTo>
                    <a:pt x="7598" y="1358"/>
                    <a:pt x="7914" y="1380"/>
                    <a:pt x="8129" y="1391"/>
                  </a:cubicBezTo>
                  <a:cubicBezTo>
                    <a:pt x="8186" y="1397"/>
                    <a:pt x="8242" y="1400"/>
                    <a:pt x="8299" y="1400"/>
                  </a:cubicBezTo>
                  <a:cubicBezTo>
                    <a:pt x="8355" y="1400"/>
                    <a:pt x="8412" y="1397"/>
                    <a:pt x="8468" y="1391"/>
                  </a:cubicBezTo>
                  <a:cubicBezTo>
                    <a:pt x="8366" y="1346"/>
                    <a:pt x="8253" y="1335"/>
                    <a:pt x="8140" y="1324"/>
                  </a:cubicBezTo>
                  <a:lnTo>
                    <a:pt x="7225" y="1211"/>
                  </a:lnTo>
                  <a:cubicBezTo>
                    <a:pt x="6456" y="1120"/>
                    <a:pt x="5393" y="984"/>
                    <a:pt x="4217" y="792"/>
                  </a:cubicBezTo>
                  <a:cubicBezTo>
                    <a:pt x="3053" y="600"/>
                    <a:pt x="2001" y="385"/>
                    <a:pt x="1244" y="238"/>
                  </a:cubicBezTo>
                  <a:lnTo>
                    <a:pt x="328" y="46"/>
                  </a:lnTo>
                  <a:cubicBezTo>
                    <a:pt x="226" y="12"/>
                    <a:pt x="113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9"/>
            <p:cNvSpPr/>
            <p:nvPr/>
          </p:nvSpPr>
          <p:spPr>
            <a:xfrm>
              <a:off x="434275" y="3375100"/>
              <a:ext cx="265125" cy="44025"/>
            </a:xfrm>
            <a:custGeom>
              <a:rect b="b" l="l" r="r" t="t"/>
              <a:pathLst>
                <a:path extrusionOk="0" h="1761" w="10605">
                  <a:moveTo>
                    <a:pt x="246" y="0"/>
                  </a:moveTo>
                  <a:cubicBezTo>
                    <a:pt x="163" y="0"/>
                    <a:pt x="80" y="6"/>
                    <a:pt x="0" y="19"/>
                  </a:cubicBezTo>
                  <a:cubicBezTo>
                    <a:pt x="136" y="53"/>
                    <a:pt x="283" y="64"/>
                    <a:pt x="418" y="76"/>
                  </a:cubicBezTo>
                  <a:cubicBezTo>
                    <a:pt x="690" y="98"/>
                    <a:pt x="1085" y="144"/>
                    <a:pt x="1572" y="189"/>
                  </a:cubicBezTo>
                  <a:cubicBezTo>
                    <a:pt x="2533" y="302"/>
                    <a:pt x="3855" y="483"/>
                    <a:pt x="5325" y="743"/>
                  </a:cubicBezTo>
                  <a:cubicBezTo>
                    <a:pt x="6783" y="991"/>
                    <a:pt x="8095" y="1263"/>
                    <a:pt x="9045" y="1466"/>
                  </a:cubicBezTo>
                  <a:lnTo>
                    <a:pt x="10175" y="1692"/>
                  </a:lnTo>
                  <a:cubicBezTo>
                    <a:pt x="10311" y="1738"/>
                    <a:pt x="10458" y="1760"/>
                    <a:pt x="10605" y="1760"/>
                  </a:cubicBezTo>
                  <a:cubicBezTo>
                    <a:pt x="10469" y="1704"/>
                    <a:pt x="10333" y="1658"/>
                    <a:pt x="10186" y="1625"/>
                  </a:cubicBezTo>
                  <a:cubicBezTo>
                    <a:pt x="9915" y="1557"/>
                    <a:pt x="9542" y="1455"/>
                    <a:pt x="9067" y="1342"/>
                  </a:cubicBezTo>
                  <a:cubicBezTo>
                    <a:pt x="8129" y="1116"/>
                    <a:pt x="6806" y="833"/>
                    <a:pt x="5348" y="573"/>
                  </a:cubicBezTo>
                  <a:cubicBezTo>
                    <a:pt x="3878" y="324"/>
                    <a:pt x="2544" y="155"/>
                    <a:pt x="1572" y="76"/>
                  </a:cubicBezTo>
                  <a:cubicBezTo>
                    <a:pt x="1085" y="30"/>
                    <a:pt x="701" y="8"/>
                    <a:pt x="418" y="8"/>
                  </a:cubicBezTo>
                  <a:cubicBezTo>
                    <a:pt x="362" y="3"/>
                    <a:pt x="304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9"/>
            <p:cNvSpPr/>
            <p:nvPr/>
          </p:nvSpPr>
          <p:spPr>
            <a:xfrm>
              <a:off x="248850" y="3281300"/>
              <a:ext cx="414375" cy="52175"/>
            </a:xfrm>
            <a:custGeom>
              <a:rect b="b" l="l" r="r" t="t"/>
              <a:pathLst>
                <a:path extrusionOk="0" h="2087" w="16575">
                  <a:moveTo>
                    <a:pt x="117" y="1"/>
                  </a:moveTo>
                  <a:cubicBezTo>
                    <a:pt x="69" y="1"/>
                    <a:pt x="42" y="10"/>
                    <a:pt x="35" y="29"/>
                  </a:cubicBezTo>
                  <a:cubicBezTo>
                    <a:pt x="1" y="119"/>
                    <a:pt x="826" y="628"/>
                    <a:pt x="2296" y="1126"/>
                  </a:cubicBezTo>
                  <a:cubicBezTo>
                    <a:pt x="2669" y="1250"/>
                    <a:pt x="3076" y="1363"/>
                    <a:pt x="3517" y="1487"/>
                  </a:cubicBezTo>
                  <a:cubicBezTo>
                    <a:pt x="3958" y="1612"/>
                    <a:pt x="4432" y="1702"/>
                    <a:pt x="4941" y="1804"/>
                  </a:cubicBezTo>
                  <a:cubicBezTo>
                    <a:pt x="6049" y="1985"/>
                    <a:pt x="7168" y="2087"/>
                    <a:pt x="8288" y="2087"/>
                  </a:cubicBezTo>
                  <a:cubicBezTo>
                    <a:pt x="9407" y="2087"/>
                    <a:pt x="10515" y="1985"/>
                    <a:pt x="11623" y="1804"/>
                  </a:cubicBezTo>
                  <a:cubicBezTo>
                    <a:pt x="12132" y="1702"/>
                    <a:pt x="12606" y="1600"/>
                    <a:pt x="13047" y="1487"/>
                  </a:cubicBezTo>
                  <a:cubicBezTo>
                    <a:pt x="13500" y="1386"/>
                    <a:pt x="13907" y="1261"/>
                    <a:pt x="14268" y="1137"/>
                  </a:cubicBezTo>
                  <a:cubicBezTo>
                    <a:pt x="15749" y="628"/>
                    <a:pt x="16575" y="131"/>
                    <a:pt x="16529" y="29"/>
                  </a:cubicBezTo>
                  <a:cubicBezTo>
                    <a:pt x="16521" y="13"/>
                    <a:pt x="16496" y="5"/>
                    <a:pt x="16453" y="5"/>
                  </a:cubicBezTo>
                  <a:cubicBezTo>
                    <a:pt x="16202" y="5"/>
                    <a:pt x="15365" y="270"/>
                    <a:pt x="14099" y="560"/>
                  </a:cubicBezTo>
                  <a:cubicBezTo>
                    <a:pt x="13726" y="651"/>
                    <a:pt x="13319" y="719"/>
                    <a:pt x="12889" y="820"/>
                  </a:cubicBezTo>
                  <a:cubicBezTo>
                    <a:pt x="12448" y="911"/>
                    <a:pt x="11985" y="967"/>
                    <a:pt x="11487" y="1047"/>
                  </a:cubicBezTo>
                  <a:cubicBezTo>
                    <a:pt x="10424" y="1171"/>
                    <a:pt x="9350" y="1250"/>
                    <a:pt x="8276" y="1250"/>
                  </a:cubicBezTo>
                  <a:cubicBezTo>
                    <a:pt x="7202" y="1250"/>
                    <a:pt x="6117" y="1171"/>
                    <a:pt x="5054" y="1035"/>
                  </a:cubicBezTo>
                  <a:cubicBezTo>
                    <a:pt x="4557" y="967"/>
                    <a:pt x="4093" y="888"/>
                    <a:pt x="3652" y="809"/>
                  </a:cubicBezTo>
                  <a:cubicBezTo>
                    <a:pt x="3223" y="741"/>
                    <a:pt x="2816" y="651"/>
                    <a:pt x="2454" y="560"/>
                  </a:cubicBezTo>
                  <a:cubicBezTo>
                    <a:pt x="1213" y="264"/>
                    <a:pt x="3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9"/>
            <p:cNvSpPr/>
            <p:nvPr/>
          </p:nvSpPr>
          <p:spPr>
            <a:xfrm>
              <a:off x="248850" y="2821025"/>
              <a:ext cx="426250" cy="426250"/>
            </a:xfrm>
            <a:custGeom>
              <a:rect b="b" l="l" r="r" t="t"/>
              <a:pathLst>
                <a:path extrusionOk="0" h="17050" w="17050">
                  <a:moveTo>
                    <a:pt x="8525" y="1"/>
                  </a:moveTo>
                  <a:cubicBezTo>
                    <a:pt x="3822" y="1"/>
                    <a:pt x="1" y="3822"/>
                    <a:pt x="1" y="8525"/>
                  </a:cubicBezTo>
                  <a:cubicBezTo>
                    <a:pt x="1" y="13228"/>
                    <a:pt x="3822" y="17049"/>
                    <a:pt x="8525" y="17049"/>
                  </a:cubicBezTo>
                  <a:cubicBezTo>
                    <a:pt x="13228" y="17049"/>
                    <a:pt x="17050" y="13228"/>
                    <a:pt x="17050" y="8525"/>
                  </a:cubicBezTo>
                  <a:cubicBezTo>
                    <a:pt x="17050" y="3822"/>
                    <a:pt x="13228" y="1"/>
                    <a:pt x="85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9"/>
            <p:cNvSpPr/>
            <p:nvPr/>
          </p:nvSpPr>
          <p:spPr>
            <a:xfrm>
              <a:off x="387075" y="3005600"/>
              <a:ext cx="296225" cy="114175"/>
            </a:xfrm>
            <a:custGeom>
              <a:rect b="b" l="l" r="r" t="t"/>
              <a:pathLst>
                <a:path extrusionOk="0" h="4567" w="11849">
                  <a:moveTo>
                    <a:pt x="11441" y="0"/>
                  </a:moveTo>
                  <a:cubicBezTo>
                    <a:pt x="9398" y="327"/>
                    <a:pt x="7329" y="490"/>
                    <a:pt x="5259" y="490"/>
                  </a:cubicBezTo>
                  <a:cubicBezTo>
                    <a:pt x="4248" y="490"/>
                    <a:pt x="3236" y="451"/>
                    <a:pt x="2227" y="373"/>
                  </a:cubicBezTo>
                  <a:cubicBezTo>
                    <a:pt x="2173" y="369"/>
                    <a:pt x="2118" y="367"/>
                    <a:pt x="2064" y="367"/>
                  </a:cubicBezTo>
                  <a:cubicBezTo>
                    <a:pt x="992" y="367"/>
                    <a:pt x="88" y="1209"/>
                    <a:pt x="45" y="2306"/>
                  </a:cubicBezTo>
                  <a:cubicBezTo>
                    <a:pt x="0" y="3403"/>
                    <a:pt x="837" y="4353"/>
                    <a:pt x="1933" y="4421"/>
                  </a:cubicBezTo>
                  <a:cubicBezTo>
                    <a:pt x="3217" y="4512"/>
                    <a:pt x="4459" y="4566"/>
                    <a:pt x="5653" y="4566"/>
                  </a:cubicBezTo>
                  <a:cubicBezTo>
                    <a:pt x="7571" y="4566"/>
                    <a:pt x="9363" y="4426"/>
                    <a:pt x="11000" y="4070"/>
                  </a:cubicBezTo>
                  <a:cubicBezTo>
                    <a:pt x="11000" y="4059"/>
                    <a:pt x="11848" y="2691"/>
                    <a:pt x="1144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9"/>
            <p:cNvSpPr/>
            <p:nvPr/>
          </p:nvSpPr>
          <p:spPr>
            <a:xfrm>
              <a:off x="470725" y="3053525"/>
              <a:ext cx="14075" cy="12025"/>
            </a:xfrm>
            <a:custGeom>
              <a:rect b="b" l="l" r="r" t="t"/>
              <a:pathLst>
                <a:path extrusionOk="0" h="481" w="563">
                  <a:moveTo>
                    <a:pt x="312" y="1"/>
                  </a:moveTo>
                  <a:cubicBezTo>
                    <a:pt x="264" y="1"/>
                    <a:pt x="214" y="16"/>
                    <a:pt x="170" y="50"/>
                  </a:cubicBezTo>
                  <a:cubicBezTo>
                    <a:pt x="1" y="186"/>
                    <a:pt x="80" y="446"/>
                    <a:pt x="283" y="480"/>
                  </a:cubicBezTo>
                  <a:cubicBezTo>
                    <a:pt x="290" y="480"/>
                    <a:pt x="297" y="481"/>
                    <a:pt x="304" y="481"/>
                  </a:cubicBezTo>
                  <a:cubicBezTo>
                    <a:pt x="431" y="481"/>
                    <a:pt x="544" y="383"/>
                    <a:pt x="555" y="254"/>
                  </a:cubicBezTo>
                  <a:cubicBezTo>
                    <a:pt x="563" y="106"/>
                    <a:pt x="440" y="1"/>
                    <a:pt x="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9"/>
            <p:cNvSpPr/>
            <p:nvPr/>
          </p:nvSpPr>
          <p:spPr>
            <a:xfrm>
              <a:off x="622775" y="3049175"/>
              <a:ext cx="14300" cy="12150"/>
            </a:xfrm>
            <a:custGeom>
              <a:rect b="b" l="l" r="r" t="t"/>
              <a:pathLst>
                <a:path extrusionOk="0" h="486" w="572">
                  <a:moveTo>
                    <a:pt x="316" y="0"/>
                  </a:moveTo>
                  <a:cubicBezTo>
                    <a:pt x="266" y="0"/>
                    <a:pt x="215" y="17"/>
                    <a:pt x="171" y="55"/>
                  </a:cubicBezTo>
                  <a:cubicBezTo>
                    <a:pt x="1" y="190"/>
                    <a:pt x="80" y="450"/>
                    <a:pt x="284" y="484"/>
                  </a:cubicBezTo>
                  <a:cubicBezTo>
                    <a:pt x="291" y="485"/>
                    <a:pt x="297" y="485"/>
                    <a:pt x="304" y="485"/>
                  </a:cubicBezTo>
                  <a:cubicBezTo>
                    <a:pt x="432" y="485"/>
                    <a:pt x="544" y="387"/>
                    <a:pt x="555" y="258"/>
                  </a:cubicBezTo>
                  <a:cubicBezTo>
                    <a:pt x="571" y="112"/>
                    <a:pt x="447" y="0"/>
                    <a:pt x="3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9"/>
            <p:cNvSpPr/>
            <p:nvPr/>
          </p:nvSpPr>
          <p:spPr>
            <a:xfrm>
              <a:off x="525275" y="3062625"/>
              <a:ext cx="68150" cy="27000"/>
            </a:xfrm>
            <a:custGeom>
              <a:rect b="b" l="l" r="r" t="t"/>
              <a:pathLst>
                <a:path extrusionOk="0" h="1080" w="2726">
                  <a:moveTo>
                    <a:pt x="2709" y="1"/>
                  </a:moveTo>
                  <a:cubicBezTo>
                    <a:pt x="2681" y="1"/>
                    <a:pt x="2589" y="173"/>
                    <a:pt x="2397" y="376"/>
                  </a:cubicBezTo>
                  <a:cubicBezTo>
                    <a:pt x="2149" y="670"/>
                    <a:pt x="1798" y="862"/>
                    <a:pt x="1414" y="907"/>
                  </a:cubicBezTo>
                  <a:cubicBezTo>
                    <a:pt x="1386" y="909"/>
                    <a:pt x="1358" y="910"/>
                    <a:pt x="1331" y="910"/>
                  </a:cubicBezTo>
                  <a:cubicBezTo>
                    <a:pt x="976" y="910"/>
                    <a:pt x="636" y="776"/>
                    <a:pt x="374" y="534"/>
                  </a:cubicBezTo>
                  <a:cubicBezTo>
                    <a:pt x="148" y="342"/>
                    <a:pt x="34" y="195"/>
                    <a:pt x="23" y="195"/>
                  </a:cubicBezTo>
                  <a:cubicBezTo>
                    <a:pt x="1" y="195"/>
                    <a:pt x="68" y="387"/>
                    <a:pt x="294" y="625"/>
                  </a:cubicBezTo>
                  <a:cubicBezTo>
                    <a:pt x="570" y="921"/>
                    <a:pt x="955" y="1079"/>
                    <a:pt x="1356" y="1079"/>
                  </a:cubicBezTo>
                  <a:cubicBezTo>
                    <a:pt x="1382" y="1079"/>
                    <a:pt x="1409" y="1078"/>
                    <a:pt x="1436" y="1077"/>
                  </a:cubicBezTo>
                  <a:cubicBezTo>
                    <a:pt x="1855" y="1020"/>
                    <a:pt x="2239" y="794"/>
                    <a:pt x="2488" y="455"/>
                  </a:cubicBezTo>
                  <a:cubicBezTo>
                    <a:pt x="2680" y="195"/>
                    <a:pt x="2725" y="3"/>
                    <a:pt x="2714" y="3"/>
                  </a:cubicBezTo>
                  <a:cubicBezTo>
                    <a:pt x="2713" y="2"/>
                    <a:pt x="2711" y="1"/>
                    <a:pt x="27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9"/>
            <p:cNvSpPr/>
            <p:nvPr/>
          </p:nvSpPr>
          <p:spPr>
            <a:xfrm>
              <a:off x="468750" y="2821300"/>
              <a:ext cx="97525" cy="195350"/>
            </a:xfrm>
            <a:custGeom>
              <a:rect b="b" l="l" r="r" t="t"/>
              <a:pathLst>
                <a:path extrusionOk="0" h="7814" w="3901">
                  <a:moveTo>
                    <a:pt x="12" y="1"/>
                  </a:moveTo>
                  <a:cubicBezTo>
                    <a:pt x="0" y="35"/>
                    <a:pt x="554" y="103"/>
                    <a:pt x="1255" y="566"/>
                  </a:cubicBezTo>
                  <a:cubicBezTo>
                    <a:pt x="1662" y="849"/>
                    <a:pt x="2013" y="1188"/>
                    <a:pt x="2307" y="1595"/>
                  </a:cubicBezTo>
                  <a:cubicBezTo>
                    <a:pt x="2635" y="2092"/>
                    <a:pt x="2917" y="2635"/>
                    <a:pt x="3132" y="3200"/>
                  </a:cubicBezTo>
                  <a:cubicBezTo>
                    <a:pt x="3528" y="4229"/>
                    <a:pt x="3743" y="5326"/>
                    <a:pt x="3765" y="6434"/>
                  </a:cubicBezTo>
                  <a:cubicBezTo>
                    <a:pt x="3788" y="7282"/>
                    <a:pt x="3697" y="7813"/>
                    <a:pt x="3731" y="7813"/>
                  </a:cubicBezTo>
                  <a:cubicBezTo>
                    <a:pt x="3776" y="7689"/>
                    <a:pt x="3799" y="7564"/>
                    <a:pt x="3810" y="7440"/>
                  </a:cubicBezTo>
                  <a:cubicBezTo>
                    <a:pt x="3856" y="7112"/>
                    <a:pt x="3878" y="6773"/>
                    <a:pt x="3890" y="6434"/>
                  </a:cubicBezTo>
                  <a:cubicBezTo>
                    <a:pt x="3901" y="5303"/>
                    <a:pt x="3697" y="4195"/>
                    <a:pt x="3290" y="3144"/>
                  </a:cubicBezTo>
                  <a:cubicBezTo>
                    <a:pt x="3064" y="2556"/>
                    <a:pt x="2782" y="2013"/>
                    <a:pt x="2431" y="1505"/>
                  </a:cubicBezTo>
                  <a:cubicBezTo>
                    <a:pt x="2126" y="1086"/>
                    <a:pt x="1753" y="736"/>
                    <a:pt x="1323" y="464"/>
                  </a:cubicBezTo>
                  <a:cubicBezTo>
                    <a:pt x="1029" y="284"/>
                    <a:pt x="713" y="148"/>
                    <a:pt x="385" y="57"/>
                  </a:cubicBezTo>
                  <a:cubicBezTo>
                    <a:pt x="294" y="35"/>
                    <a:pt x="204" y="12"/>
                    <a:pt x="1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9"/>
            <p:cNvSpPr/>
            <p:nvPr/>
          </p:nvSpPr>
          <p:spPr>
            <a:xfrm>
              <a:off x="319800" y="2844775"/>
              <a:ext cx="195900" cy="193925"/>
            </a:xfrm>
            <a:custGeom>
              <a:rect b="b" l="l" r="r" t="t"/>
              <a:pathLst>
                <a:path extrusionOk="0" h="7757" w="7836">
                  <a:moveTo>
                    <a:pt x="7228" y="10"/>
                  </a:moveTo>
                  <a:cubicBezTo>
                    <a:pt x="6833" y="10"/>
                    <a:pt x="6447" y="56"/>
                    <a:pt x="6060" y="147"/>
                  </a:cubicBezTo>
                  <a:cubicBezTo>
                    <a:pt x="4975" y="373"/>
                    <a:pt x="3562" y="1086"/>
                    <a:pt x="2386" y="2307"/>
                  </a:cubicBezTo>
                  <a:cubicBezTo>
                    <a:pt x="1380" y="3347"/>
                    <a:pt x="645" y="4613"/>
                    <a:pt x="260" y="6004"/>
                  </a:cubicBezTo>
                  <a:cubicBezTo>
                    <a:pt x="136" y="6422"/>
                    <a:pt x="57" y="6851"/>
                    <a:pt x="23" y="7281"/>
                  </a:cubicBezTo>
                  <a:cubicBezTo>
                    <a:pt x="0" y="7439"/>
                    <a:pt x="0" y="7552"/>
                    <a:pt x="0" y="7632"/>
                  </a:cubicBezTo>
                  <a:cubicBezTo>
                    <a:pt x="0" y="7677"/>
                    <a:pt x="0" y="7711"/>
                    <a:pt x="0" y="7756"/>
                  </a:cubicBezTo>
                  <a:cubicBezTo>
                    <a:pt x="1" y="7756"/>
                    <a:pt x="1" y="7756"/>
                    <a:pt x="1" y="7756"/>
                  </a:cubicBezTo>
                  <a:cubicBezTo>
                    <a:pt x="46" y="7756"/>
                    <a:pt x="48" y="7069"/>
                    <a:pt x="373" y="6026"/>
                  </a:cubicBezTo>
                  <a:cubicBezTo>
                    <a:pt x="792" y="4681"/>
                    <a:pt x="1527" y="3437"/>
                    <a:pt x="2510" y="2420"/>
                  </a:cubicBezTo>
                  <a:cubicBezTo>
                    <a:pt x="3652" y="1221"/>
                    <a:pt x="5031" y="532"/>
                    <a:pt x="6083" y="260"/>
                  </a:cubicBezTo>
                  <a:cubicBezTo>
                    <a:pt x="7145" y="0"/>
                    <a:pt x="7835" y="91"/>
                    <a:pt x="7835" y="57"/>
                  </a:cubicBezTo>
                  <a:cubicBezTo>
                    <a:pt x="7835" y="45"/>
                    <a:pt x="7790" y="45"/>
                    <a:pt x="7711" y="34"/>
                  </a:cubicBezTo>
                  <a:cubicBezTo>
                    <a:pt x="7586" y="23"/>
                    <a:pt x="7473" y="12"/>
                    <a:pt x="7360" y="12"/>
                  </a:cubicBezTo>
                  <a:cubicBezTo>
                    <a:pt x="7316" y="10"/>
                    <a:pt x="7272" y="10"/>
                    <a:pt x="7228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9"/>
            <p:cNvSpPr/>
            <p:nvPr/>
          </p:nvSpPr>
          <p:spPr>
            <a:xfrm>
              <a:off x="514525" y="2888125"/>
              <a:ext cx="13600" cy="12450"/>
            </a:xfrm>
            <a:custGeom>
              <a:rect b="b" l="l" r="r" t="t"/>
              <a:pathLst>
                <a:path extrusionOk="0" h="498" w="544">
                  <a:moveTo>
                    <a:pt x="318" y="0"/>
                  </a:moveTo>
                  <a:cubicBezTo>
                    <a:pt x="263" y="0"/>
                    <a:pt x="231" y="27"/>
                    <a:pt x="238" y="41"/>
                  </a:cubicBezTo>
                  <a:cubicBezTo>
                    <a:pt x="250" y="64"/>
                    <a:pt x="306" y="75"/>
                    <a:pt x="351" y="132"/>
                  </a:cubicBezTo>
                  <a:cubicBezTo>
                    <a:pt x="385" y="166"/>
                    <a:pt x="385" y="200"/>
                    <a:pt x="374" y="245"/>
                  </a:cubicBezTo>
                  <a:cubicBezTo>
                    <a:pt x="363" y="279"/>
                    <a:pt x="329" y="313"/>
                    <a:pt x="295" y="324"/>
                  </a:cubicBezTo>
                  <a:cubicBezTo>
                    <a:pt x="287" y="326"/>
                    <a:pt x="279" y="327"/>
                    <a:pt x="271" y="327"/>
                  </a:cubicBezTo>
                  <a:cubicBezTo>
                    <a:pt x="234" y="327"/>
                    <a:pt x="198" y="307"/>
                    <a:pt x="170" y="279"/>
                  </a:cubicBezTo>
                  <a:cubicBezTo>
                    <a:pt x="148" y="256"/>
                    <a:pt x="137" y="211"/>
                    <a:pt x="148" y="177"/>
                  </a:cubicBezTo>
                  <a:cubicBezTo>
                    <a:pt x="170" y="98"/>
                    <a:pt x="216" y="64"/>
                    <a:pt x="216" y="41"/>
                  </a:cubicBezTo>
                  <a:cubicBezTo>
                    <a:pt x="220" y="33"/>
                    <a:pt x="209" y="26"/>
                    <a:pt x="191" y="26"/>
                  </a:cubicBezTo>
                  <a:cubicBezTo>
                    <a:pt x="157" y="26"/>
                    <a:pt x="97" y="48"/>
                    <a:pt x="46" y="120"/>
                  </a:cubicBezTo>
                  <a:cubicBezTo>
                    <a:pt x="1" y="200"/>
                    <a:pt x="1" y="290"/>
                    <a:pt x="46" y="369"/>
                  </a:cubicBezTo>
                  <a:cubicBezTo>
                    <a:pt x="97" y="457"/>
                    <a:pt x="182" y="498"/>
                    <a:pt x="268" y="498"/>
                  </a:cubicBezTo>
                  <a:cubicBezTo>
                    <a:pt x="390" y="498"/>
                    <a:pt x="512" y="414"/>
                    <a:pt x="532" y="267"/>
                  </a:cubicBezTo>
                  <a:cubicBezTo>
                    <a:pt x="544" y="188"/>
                    <a:pt x="510" y="98"/>
                    <a:pt x="442" y="41"/>
                  </a:cubicBezTo>
                  <a:cubicBezTo>
                    <a:pt x="394" y="11"/>
                    <a:pt x="351" y="0"/>
                    <a:pt x="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9"/>
            <p:cNvSpPr/>
            <p:nvPr/>
          </p:nvSpPr>
          <p:spPr>
            <a:xfrm>
              <a:off x="362200" y="3035000"/>
              <a:ext cx="13875" cy="12300"/>
            </a:xfrm>
            <a:custGeom>
              <a:rect b="b" l="l" r="r" t="t"/>
              <a:pathLst>
                <a:path extrusionOk="0" h="492" w="555">
                  <a:moveTo>
                    <a:pt x="317" y="0"/>
                  </a:moveTo>
                  <a:cubicBezTo>
                    <a:pt x="270" y="0"/>
                    <a:pt x="242" y="21"/>
                    <a:pt x="249" y="34"/>
                  </a:cubicBezTo>
                  <a:cubicBezTo>
                    <a:pt x="260" y="56"/>
                    <a:pt x="328" y="68"/>
                    <a:pt x="362" y="136"/>
                  </a:cubicBezTo>
                  <a:cubicBezTo>
                    <a:pt x="385" y="158"/>
                    <a:pt x="396" y="203"/>
                    <a:pt x="385" y="237"/>
                  </a:cubicBezTo>
                  <a:cubicBezTo>
                    <a:pt x="371" y="298"/>
                    <a:pt x="322" y="330"/>
                    <a:pt x="272" y="330"/>
                  </a:cubicBezTo>
                  <a:cubicBezTo>
                    <a:pt x="238" y="330"/>
                    <a:pt x="204" y="315"/>
                    <a:pt x="181" y="283"/>
                  </a:cubicBezTo>
                  <a:cubicBezTo>
                    <a:pt x="158" y="249"/>
                    <a:pt x="147" y="203"/>
                    <a:pt x="158" y="170"/>
                  </a:cubicBezTo>
                  <a:cubicBezTo>
                    <a:pt x="181" y="90"/>
                    <a:pt x="226" y="56"/>
                    <a:pt x="226" y="34"/>
                  </a:cubicBezTo>
                  <a:cubicBezTo>
                    <a:pt x="226" y="26"/>
                    <a:pt x="214" y="20"/>
                    <a:pt x="195" y="20"/>
                  </a:cubicBezTo>
                  <a:cubicBezTo>
                    <a:pt x="159" y="20"/>
                    <a:pt x="97" y="43"/>
                    <a:pt x="45" y="124"/>
                  </a:cubicBezTo>
                  <a:cubicBezTo>
                    <a:pt x="0" y="192"/>
                    <a:pt x="0" y="294"/>
                    <a:pt x="45" y="362"/>
                  </a:cubicBezTo>
                  <a:cubicBezTo>
                    <a:pt x="102" y="446"/>
                    <a:pt x="189" y="492"/>
                    <a:pt x="276" y="492"/>
                  </a:cubicBezTo>
                  <a:cubicBezTo>
                    <a:pt x="293" y="492"/>
                    <a:pt x="311" y="490"/>
                    <a:pt x="328" y="486"/>
                  </a:cubicBezTo>
                  <a:cubicBezTo>
                    <a:pt x="441" y="463"/>
                    <a:pt x="520" y="373"/>
                    <a:pt x="543" y="271"/>
                  </a:cubicBezTo>
                  <a:cubicBezTo>
                    <a:pt x="554" y="181"/>
                    <a:pt x="520" y="90"/>
                    <a:pt x="452" y="45"/>
                  </a:cubicBezTo>
                  <a:cubicBezTo>
                    <a:pt x="400" y="12"/>
                    <a:pt x="353" y="0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9"/>
            <p:cNvSpPr/>
            <p:nvPr/>
          </p:nvSpPr>
          <p:spPr>
            <a:xfrm>
              <a:off x="528950" y="2941150"/>
              <a:ext cx="13875" cy="12400"/>
            </a:xfrm>
            <a:custGeom>
              <a:rect b="b" l="l" r="r" t="t"/>
              <a:pathLst>
                <a:path extrusionOk="0" h="496" w="555">
                  <a:moveTo>
                    <a:pt x="316" y="1"/>
                  </a:moveTo>
                  <a:cubicBezTo>
                    <a:pt x="270" y="1"/>
                    <a:pt x="243" y="21"/>
                    <a:pt x="249" y="34"/>
                  </a:cubicBezTo>
                  <a:cubicBezTo>
                    <a:pt x="249" y="57"/>
                    <a:pt x="317" y="57"/>
                    <a:pt x="362" y="125"/>
                  </a:cubicBezTo>
                  <a:cubicBezTo>
                    <a:pt x="385" y="159"/>
                    <a:pt x="396" y="193"/>
                    <a:pt x="385" y="238"/>
                  </a:cubicBezTo>
                  <a:cubicBezTo>
                    <a:pt x="371" y="293"/>
                    <a:pt x="320" y="323"/>
                    <a:pt x="270" y="323"/>
                  </a:cubicBezTo>
                  <a:cubicBezTo>
                    <a:pt x="237" y="323"/>
                    <a:pt x="204" y="310"/>
                    <a:pt x="181" y="283"/>
                  </a:cubicBezTo>
                  <a:cubicBezTo>
                    <a:pt x="159" y="249"/>
                    <a:pt x="147" y="215"/>
                    <a:pt x="159" y="170"/>
                  </a:cubicBezTo>
                  <a:cubicBezTo>
                    <a:pt x="181" y="91"/>
                    <a:pt x="227" y="57"/>
                    <a:pt x="227" y="34"/>
                  </a:cubicBezTo>
                  <a:cubicBezTo>
                    <a:pt x="227" y="30"/>
                    <a:pt x="214" y="25"/>
                    <a:pt x="195" y="25"/>
                  </a:cubicBezTo>
                  <a:cubicBezTo>
                    <a:pt x="159" y="25"/>
                    <a:pt x="97" y="44"/>
                    <a:pt x="46" y="125"/>
                  </a:cubicBezTo>
                  <a:cubicBezTo>
                    <a:pt x="1" y="193"/>
                    <a:pt x="1" y="294"/>
                    <a:pt x="46" y="362"/>
                  </a:cubicBezTo>
                  <a:cubicBezTo>
                    <a:pt x="98" y="453"/>
                    <a:pt x="187" y="495"/>
                    <a:pt x="274" y="495"/>
                  </a:cubicBezTo>
                  <a:cubicBezTo>
                    <a:pt x="394" y="495"/>
                    <a:pt x="512" y="416"/>
                    <a:pt x="532" y="272"/>
                  </a:cubicBezTo>
                  <a:cubicBezTo>
                    <a:pt x="554" y="181"/>
                    <a:pt x="509" y="91"/>
                    <a:pt x="441" y="46"/>
                  </a:cubicBezTo>
                  <a:cubicBezTo>
                    <a:pt x="393" y="12"/>
                    <a:pt x="349" y="1"/>
                    <a:pt x="3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9"/>
            <p:cNvSpPr/>
            <p:nvPr/>
          </p:nvSpPr>
          <p:spPr>
            <a:xfrm>
              <a:off x="265525" y="3029450"/>
              <a:ext cx="13600" cy="12450"/>
            </a:xfrm>
            <a:custGeom>
              <a:rect b="b" l="l" r="r" t="t"/>
              <a:pathLst>
                <a:path extrusionOk="0" h="498" w="544">
                  <a:moveTo>
                    <a:pt x="326" y="0"/>
                  </a:moveTo>
                  <a:cubicBezTo>
                    <a:pt x="274" y="0"/>
                    <a:pt x="242" y="27"/>
                    <a:pt x="249" y="41"/>
                  </a:cubicBezTo>
                  <a:cubicBezTo>
                    <a:pt x="249" y="52"/>
                    <a:pt x="317" y="64"/>
                    <a:pt x="362" y="131"/>
                  </a:cubicBezTo>
                  <a:cubicBezTo>
                    <a:pt x="385" y="165"/>
                    <a:pt x="396" y="199"/>
                    <a:pt x="385" y="245"/>
                  </a:cubicBezTo>
                  <a:cubicBezTo>
                    <a:pt x="374" y="278"/>
                    <a:pt x="340" y="312"/>
                    <a:pt x="295" y="324"/>
                  </a:cubicBezTo>
                  <a:cubicBezTo>
                    <a:pt x="287" y="326"/>
                    <a:pt x="279" y="327"/>
                    <a:pt x="271" y="327"/>
                  </a:cubicBezTo>
                  <a:cubicBezTo>
                    <a:pt x="234" y="327"/>
                    <a:pt x="200" y="306"/>
                    <a:pt x="182" y="278"/>
                  </a:cubicBezTo>
                  <a:cubicBezTo>
                    <a:pt x="159" y="256"/>
                    <a:pt x="148" y="211"/>
                    <a:pt x="159" y="177"/>
                  </a:cubicBezTo>
                  <a:cubicBezTo>
                    <a:pt x="182" y="98"/>
                    <a:pt x="227" y="64"/>
                    <a:pt x="227" y="41"/>
                  </a:cubicBezTo>
                  <a:cubicBezTo>
                    <a:pt x="227" y="33"/>
                    <a:pt x="214" y="26"/>
                    <a:pt x="193" y="26"/>
                  </a:cubicBezTo>
                  <a:cubicBezTo>
                    <a:pt x="157" y="26"/>
                    <a:pt x="97" y="48"/>
                    <a:pt x="46" y="120"/>
                  </a:cubicBezTo>
                  <a:cubicBezTo>
                    <a:pt x="1" y="199"/>
                    <a:pt x="1" y="290"/>
                    <a:pt x="46" y="369"/>
                  </a:cubicBezTo>
                  <a:cubicBezTo>
                    <a:pt x="97" y="457"/>
                    <a:pt x="182" y="498"/>
                    <a:pt x="267" y="498"/>
                  </a:cubicBezTo>
                  <a:cubicBezTo>
                    <a:pt x="390" y="498"/>
                    <a:pt x="512" y="414"/>
                    <a:pt x="532" y="267"/>
                  </a:cubicBezTo>
                  <a:cubicBezTo>
                    <a:pt x="543" y="188"/>
                    <a:pt x="509" y="98"/>
                    <a:pt x="442" y="41"/>
                  </a:cubicBezTo>
                  <a:cubicBezTo>
                    <a:pt x="398" y="11"/>
                    <a:pt x="358" y="0"/>
                    <a:pt x="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9"/>
            <p:cNvSpPr/>
            <p:nvPr/>
          </p:nvSpPr>
          <p:spPr>
            <a:xfrm>
              <a:off x="248850" y="3048525"/>
              <a:ext cx="140500" cy="13650"/>
            </a:xfrm>
            <a:custGeom>
              <a:rect b="b" l="l" r="r" t="t"/>
              <a:pathLst>
                <a:path extrusionOk="0" h="546" w="5620">
                  <a:moveTo>
                    <a:pt x="135" y="0"/>
                  </a:moveTo>
                  <a:cubicBezTo>
                    <a:pt x="50" y="0"/>
                    <a:pt x="3" y="4"/>
                    <a:pt x="1" y="13"/>
                  </a:cubicBezTo>
                  <a:cubicBezTo>
                    <a:pt x="1" y="58"/>
                    <a:pt x="1256" y="216"/>
                    <a:pt x="2804" y="352"/>
                  </a:cubicBezTo>
                  <a:cubicBezTo>
                    <a:pt x="4059" y="471"/>
                    <a:pt x="5121" y="546"/>
                    <a:pt x="5479" y="546"/>
                  </a:cubicBezTo>
                  <a:cubicBezTo>
                    <a:pt x="5563" y="546"/>
                    <a:pt x="5608" y="542"/>
                    <a:pt x="5608" y="533"/>
                  </a:cubicBezTo>
                  <a:cubicBezTo>
                    <a:pt x="5620" y="488"/>
                    <a:pt x="4365" y="329"/>
                    <a:pt x="2816" y="194"/>
                  </a:cubicBezTo>
                  <a:cubicBezTo>
                    <a:pt x="1561" y="75"/>
                    <a:pt x="499" y="0"/>
                    <a:pt x="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9"/>
            <p:cNvSpPr/>
            <p:nvPr/>
          </p:nvSpPr>
          <p:spPr>
            <a:xfrm>
              <a:off x="301150" y="3034975"/>
              <a:ext cx="43550" cy="37225"/>
            </a:xfrm>
            <a:custGeom>
              <a:rect b="b" l="l" r="r" t="t"/>
              <a:pathLst>
                <a:path extrusionOk="0" h="1489" w="1742">
                  <a:moveTo>
                    <a:pt x="746" y="1"/>
                  </a:moveTo>
                  <a:cubicBezTo>
                    <a:pt x="339" y="1"/>
                    <a:pt x="0" y="329"/>
                    <a:pt x="0" y="736"/>
                  </a:cubicBezTo>
                  <a:cubicBezTo>
                    <a:pt x="0" y="1188"/>
                    <a:pt x="368" y="1489"/>
                    <a:pt x="753" y="1489"/>
                  </a:cubicBezTo>
                  <a:cubicBezTo>
                    <a:pt x="937" y="1489"/>
                    <a:pt x="1124" y="1420"/>
                    <a:pt x="1278" y="1267"/>
                  </a:cubicBezTo>
                  <a:cubicBezTo>
                    <a:pt x="1741" y="804"/>
                    <a:pt x="1413" y="1"/>
                    <a:pt x="74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9"/>
            <p:cNvSpPr/>
            <p:nvPr/>
          </p:nvSpPr>
          <p:spPr>
            <a:xfrm>
              <a:off x="265800" y="2829675"/>
              <a:ext cx="176675" cy="347650"/>
            </a:xfrm>
            <a:custGeom>
              <a:rect b="b" l="l" r="r" t="t"/>
              <a:pathLst>
                <a:path extrusionOk="0" h="13906" w="7067">
                  <a:moveTo>
                    <a:pt x="6866" y="0"/>
                  </a:moveTo>
                  <a:cubicBezTo>
                    <a:pt x="6743" y="0"/>
                    <a:pt x="6551" y="22"/>
                    <a:pt x="6298" y="73"/>
                  </a:cubicBezTo>
                  <a:cubicBezTo>
                    <a:pt x="5665" y="231"/>
                    <a:pt x="5055" y="469"/>
                    <a:pt x="4478" y="785"/>
                  </a:cubicBezTo>
                  <a:cubicBezTo>
                    <a:pt x="3619" y="1260"/>
                    <a:pt x="2839" y="1870"/>
                    <a:pt x="2194" y="2605"/>
                  </a:cubicBezTo>
                  <a:cubicBezTo>
                    <a:pt x="1392" y="3521"/>
                    <a:pt x="792" y="4595"/>
                    <a:pt x="453" y="5760"/>
                  </a:cubicBezTo>
                  <a:cubicBezTo>
                    <a:pt x="103" y="6913"/>
                    <a:pt x="1" y="8134"/>
                    <a:pt x="148" y="9332"/>
                  </a:cubicBezTo>
                  <a:cubicBezTo>
                    <a:pt x="261" y="10316"/>
                    <a:pt x="566" y="11265"/>
                    <a:pt x="1018" y="12136"/>
                  </a:cubicBezTo>
                  <a:cubicBezTo>
                    <a:pt x="1324" y="12735"/>
                    <a:pt x="1776" y="13244"/>
                    <a:pt x="2330" y="13640"/>
                  </a:cubicBezTo>
                  <a:cubicBezTo>
                    <a:pt x="2633" y="13839"/>
                    <a:pt x="2863" y="13905"/>
                    <a:pt x="2964" y="13905"/>
                  </a:cubicBezTo>
                  <a:cubicBezTo>
                    <a:pt x="2995" y="13905"/>
                    <a:pt x="3014" y="13899"/>
                    <a:pt x="3020" y="13888"/>
                  </a:cubicBezTo>
                  <a:cubicBezTo>
                    <a:pt x="3042" y="13820"/>
                    <a:pt x="2827" y="13685"/>
                    <a:pt x="2533" y="13380"/>
                  </a:cubicBezTo>
                  <a:cubicBezTo>
                    <a:pt x="2115" y="12939"/>
                    <a:pt x="1787" y="12430"/>
                    <a:pt x="1550" y="11876"/>
                  </a:cubicBezTo>
                  <a:cubicBezTo>
                    <a:pt x="1211" y="11039"/>
                    <a:pt x="996" y="10157"/>
                    <a:pt x="917" y="9253"/>
                  </a:cubicBezTo>
                  <a:cubicBezTo>
                    <a:pt x="826" y="8156"/>
                    <a:pt x="939" y="7048"/>
                    <a:pt x="1256" y="5997"/>
                  </a:cubicBezTo>
                  <a:cubicBezTo>
                    <a:pt x="1572" y="4946"/>
                    <a:pt x="2092" y="3962"/>
                    <a:pt x="2782" y="3114"/>
                  </a:cubicBezTo>
                  <a:cubicBezTo>
                    <a:pt x="3359" y="2402"/>
                    <a:pt x="4026" y="1791"/>
                    <a:pt x="4783" y="1283"/>
                  </a:cubicBezTo>
                  <a:cubicBezTo>
                    <a:pt x="6083" y="423"/>
                    <a:pt x="7067" y="175"/>
                    <a:pt x="7022" y="39"/>
                  </a:cubicBezTo>
                  <a:cubicBezTo>
                    <a:pt x="7017" y="14"/>
                    <a:pt x="6963" y="0"/>
                    <a:pt x="68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se of Technology Thesis by Slidesgo ">
  <a:themeElements>
    <a:clrScheme name="Simple Light">
      <a:dk1>
        <a:srgbClr val="FFFFFF"/>
      </a:dk1>
      <a:lt1>
        <a:srgbClr val="133B96"/>
      </a:lt1>
      <a:dk2>
        <a:srgbClr val="595959"/>
      </a:dk2>
      <a:lt2>
        <a:srgbClr val="EEEEEE"/>
      </a:lt2>
      <a:accent1>
        <a:srgbClr val="407BFF"/>
      </a:accent1>
      <a:accent2>
        <a:srgbClr val="A4C1FF"/>
      </a:accent2>
      <a:accent3>
        <a:srgbClr val="0A1F4F"/>
      </a:accent3>
      <a:accent4>
        <a:srgbClr val="3D6FE0"/>
      </a:accent4>
      <a:accent5>
        <a:srgbClr val="407BFF"/>
      </a:accent5>
      <a:accent6>
        <a:srgbClr val="407B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Karla Gabriela Garrido de la Cruz</dc:creator>
</cp:coreProperties>
</file>