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68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1A45"/>
    <a:srgbClr val="F5F5F5"/>
    <a:srgbClr val="3B3734"/>
    <a:srgbClr val="F38A00"/>
    <a:srgbClr val="D1B400"/>
    <a:srgbClr val="ACA39A"/>
    <a:srgbClr val="8F001A"/>
    <a:srgbClr val="049ADB"/>
    <a:srgbClr val="1BA2E2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8" autoAdjust="0"/>
    <p:restoredTop sz="88989" autoAdjust="0"/>
  </p:normalViewPr>
  <p:slideViewPr>
    <p:cSldViewPr>
      <p:cViewPr varScale="1">
        <p:scale>
          <a:sx n="79" d="100"/>
          <a:sy n="79" d="100"/>
        </p:scale>
        <p:origin x="148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UniWeb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Holding Area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Solution Architecture Proposal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Robert Turnbull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  <p:sp>
        <p:nvSpPr>
          <p:cNvPr id="18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600" dirty="0" err="1" smtClean="0">
                <a:solidFill>
                  <a:schemeClr val="bg1"/>
                </a:solidFill>
              </a:rPr>
              <a:t>Faculté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médecine</a:t>
            </a:r>
            <a:r>
              <a:rPr lang="en-US" sz="1600" dirty="0" smtClean="0">
                <a:solidFill>
                  <a:schemeClr val="bg1"/>
                </a:solidFill>
              </a:rPr>
              <a:t>  |  Faculty of Medicine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 descr="FAC_MEDICINE_HOR_WHITE.a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5243721" cy="67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Users are enabled to manage how data flows into </a:t>
            </a:r>
            <a:r>
              <a:rPr lang="en-CA" dirty="0" err="1" smtClean="0"/>
              <a:t>UniWeb</a:t>
            </a:r>
            <a:r>
              <a:rPr lang="en-CA" dirty="0" smtClean="0"/>
              <a:t>, minimizing complications and driving adoption.</a:t>
            </a:r>
          </a:p>
          <a:p>
            <a:r>
              <a:rPr lang="en-CA" dirty="0"/>
              <a:t>Flexible holding area for user information </a:t>
            </a:r>
            <a:r>
              <a:rPr lang="en-CA" dirty="0" smtClean="0"/>
              <a:t>management allows easy </a:t>
            </a:r>
            <a:r>
              <a:rPr lang="en-CA" dirty="0"/>
              <a:t>extension to new sources or targets.</a:t>
            </a:r>
          </a:p>
          <a:p>
            <a:r>
              <a:rPr lang="en-CA" dirty="0" smtClean="0"/>
              <a:t>Source data (and </a:t>
            </a:r>
            <a:r>
              <a:rPr lang="en-CA" dirty="0" err="1" smtClean="0"/>
              <a:t>UniWeb</a:t>
            </a:r>
            <a:r>
              <a:rPr lang="en-CA" dirty="0" smtClean="0"/>
              <a:t> API) is exposed in a robust and uniform fashion to all other systems, enabling future reuse.</a:t>
            </a:r>
          </a:p>
          <a:p>
            <a:r>
              <a:rPr lang="en-CA" dirty="0" smtClean="0"/>
              <a:t>Unified API for identity management and access control, simplifying such tasks in future projects.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22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b="1" dirty="0" smtClean="0"/>
              <a:t>Integration</a:t>
            </a:r>
          </a:p>
          <a:p>
            <a:r>
              <a:rPr lang="en-CA" sz="2000" dirty="0" smtClean="0"/>
              <a:t>Stipends</a:t>
            </a:r>
          </a:p>
          <a:p>
            <a:r>
              <a:rPr lang="en-CA" sz="2000" dirty="0" smtClean="0"/>
              <a:t>MOCOMP</a:t>
            </a:r>
          </a:p>
          <a:p>
            <a:r>
              <a:rPr lang="en-CA" sz="2000" dirty="0" smtClean="0"/>
              <a:t>Q-tips</a:t>
            </a:r>
          </a:p>
          <a:p>
            <a:r>
              <a:rPr lang="en-CA" sz="2000" dirty="0" smtClean="0"/>
              <a:t>Entrada CPD / BAF</a:t>
            </a:r>
          </a:p>
          <a:p>
            <a:r>
              <a:rPr lang="en-CA" sz="2000" dirty="0" smtClean="0"/>
              <a:t>Department Portals</a:t>
            </a:r>
          </a:p>
          <a:p>
            <a:r>
              <a:rPr lang="en-CA" sz="2000" dirty="0" smtClean="0"/>
              <a:t>Academic Promotions</a:t>
            </a:r>
          </a:p>
          <a:p>
            <a:r>
              <a:rPr lang="en-CA" sz="2000" dirty="0" smtClean="0"/>
              <a:t>Physician Annual Review</a:t>
            </a:r>
          </a:p>
          <a:p>
            <a:r>
              <a:rPr lang="en-CA" sz="2000" dirty="0" smtClean="0"/>
              <a:t>One45 (possibly others)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b="1" dirty="0" smtClean="0"/>
              <a:t>New Systems</a:t>
            </a:r>
          </a:p>
          <a:p>
            <a:r>
              <a:rPr lang="en-CA" sz="2000" dirty="0" err="1" smtClean="0"/>
              <a:t>UniWeb</a:t>
            </a:r>
            <a:r>
              <a:rPr lang="en-CA" sz="2000" dirty="0" smtClean="0"/>
              <a:t> Sanity</a:t>
            </a:r>
          </a:p>
          <a:p>
            <a:r>
              <a:rPr lang="en-CA" sz="2000" dirty="0" smtClean="0"/>
              <a:t>Holding Area Services</a:t>
            </a:r>
          </a:p>
          <a:p>
            <a:pPr lvl="1"/>
            <a:r>
              <a:rPr lang="en-CA" sz="1600" dirty="0" smtClean="0"/>
              <a:t>Change Management</a:t>
            </a:r>
          </a:p>
          <a:p>
            <a:pPr lvl="1"/>
            <a:r>
              <a:rPr lang="en-CA" sz="1600" dirty="0" smtClean="0"/>
              <a:t>Change Detection</a:t>
            </a:r>
          </a:p>
          <a:p>
            <a:pPr lvl="1"/>
            <a:r>
              <a:rPr lang="en-CA" sz="1600" dirty="0" smtClean="0"/>
              <a:t>Change Pushing</a:t>
            </a:r>
          </a:p>
          <a:p>
            <a:r>
              <a:rPr lang="en-CA" sz="2000" dirty="0" smtClean="0"/>
              <a:t>Holding Area UI</a:t>
            </a:r>
          </a:p>
          <a:p>
            <a:r>
              <a:rPr lang="en-CA" sz="2000" dirty="0" smtClean="0"/>
              <a:t>User ID Mapping</a:t>
            </a:r>
          </a:p>
          <a:p>
            <a:r>
              <a:rPr lang="en-CA" sz="2000" dirty="0" smtClean="0"/>
              <a:t>User </a:t>
            </a:r>
            <a:r>
              <a:rPr lang="en-CA" sz="2000" dirty="0" err="1" smtClean="0"/>
              <a:t>Auth</a:t>
            </a:r>
            <a:endParaRPr lang="en-CA" sz="2000" dirty="0" smtClean="0"/>
          </a:p>
          <a:p>
            <a:r>
              <a:rPr lang="en-CA" sz="2000" dirty="0" smtClean="0"/>
              <a:t>MINC# Storage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12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Roadmap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err="1" smtClean="0"/>
              <a:t>UniWeb</a:t>
            </a:r>
            <a:r>
              <a:rPr lang="en-CA" dirty="0" smtClean="0"/>
              <a:t> Sanity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Integration Projects (for stop-gaps)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Stop-gap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User </a:t>
            </a:r>
            <a:r>
              <a:rPr lang="en-CA" dirty="0" err="1" smtClean="0"/>
              <a:t>Auth</a:t>
            </a:r>
            <a:r>
              <a:rPr lang="en-CA" dirty="0" smtClean="0"/>
              <a:t> / User ID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Holding Area UI /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Integration Projects (only configuration for #2)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MINC#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Once #5 is done, we can release each integration as it is completed. Once initial analysis is done for each project (to define resources), they can be worked on concurrently.</a:t>
            </a:r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673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CV data is stored in multiple different systems. In order to drive adoption of the </a:t>
            </a:r>
            <a:r>
              <a:rPr lang="en-CA" dirty="0" err="1" smtClean="0"/>
              <a:t>UniWeb</a:t>
            </a:r>
            <a:r>
              <a:rPr lang="en-CA" dirty="0" smtClean="0"/>
              <a:t> CV system, their data should be brought in from these disparate systems and put into </a:t>
            </a:r>
            <a:r>
              <a:rPr lang="en-CA" dirty="0" err="1" smtClean="0"/>
              <a:t>UniWeb</a:t>
            </a:r>
            <a:r>
              <a:rPr lang="en-CA" dirty="0" smtClean="0"/>
              <a:t>. As professors may want to verify the information before it is included, or exclude some types of data, they should have control over the process.</a:t>
            </a:r>
          </a:p>
        </p:txBody>
      </p:sp>
    </p:spTree>
    <p:extLst>
      <p:ext uri="{BB962C8B-B14F-4D97-AF65-F5344CB8AC3E}">
        <p14:creationId xmlns:p14="http://schemas.microsoft.com/office/powerpoint/2010/main" val="24795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Decomposition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need to be able to fetch data from other systems regularly.</a:t>
            </a:r>
          </a:p>
          <a:p>
            <a:pPr lvl="1"/>
            <a:r>
              <a:rPr lang="en-CA" dirty="0" smtClean="0"/>
              <a:t>We need to be able to associate user accounts between these different systems.</a:t>
            </a:r>
          </a:p>
          <a:p>
            <a:r>
              <a:rPr lang="en-CA" dirty="0" smtClean="0"/>
              <a:t>We need to be able to robustly write to </a:t>
            </a:r>
            <a:r>
              <a:rPr lang="en-CA" dirty="0" err="1" smtClean="0"/>
              <a:t>UniWeb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We need to be able to transform data from the source data to </a:t>
            </a:r>
            <a:r>
              <a:rPr lang="en-CA" dirty="0" err="1" smtClean="0"/>
              <a:t>UniWeb’s</a:t>
            </a:r>
            <a:r>
              <a:rPr lang="en-CA" dirty="0" smtClean="0"/>
              <a:t> format.</a:t>
            </a:r>
          </a:p>
          <a:p>
            <a:r>
              <a:rPr lang="en-CA" dirty="0" smtClean="0"/>
              <a:t>We need to allow users to monitor changes and approve them.</a:t>
            </a:r>
          </a:p>
          <a:p>
            <a:pPr lvl="1"/>
            <a:r>
              <a:rPr lang="en-CA" dirty="0" smtClean="0"/>
              <a:t>We need to be able to authenticate these users to confirm their identity.</a:t>
            </a:r>
          </a:p>
        </p:txBody>
      </p:sp>
    </p:spTree>
    <p:extLst>
      <p:ext uri="{BB962C8B-B14F-4D97-AF65-F5344CB8AC3E}">
        <p14:creationId xmlns:p14="http://schemas.microsoft.com/office/powerpoint/2010/main" val="18150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Fetching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data source needs to be analyzed to see if it already has sufficient data exposed.</a:t>
            </a:r>
          </a:p>
          <a:p>
            <a:r>
              <a:rPr lang="en-CA" dirty="0" smtClean="0"/>
              <a:t>If not, a new RESTful service will need to be written.</a:t>
            </a:r>
          </a:p>
          <a:p>
            <a:pPr lvl="1"/>
            <a:r>
              <a:rPr lang="en-CA" dirty="0" smtClean="0"/>
              <a:t>Third-party developers may have to be involved in creating such an interface.</a:t>
            </a:r>
          </a:p>
          <a:p>
            <a:pPr marL="0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187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UniWeb’s</a:t>
            </a:r>
            <a:r>
              <a:rPr lang="en-CA" dirty="0" smtClean="0"/>
              <a:t> API is prone to data loss.</a:t>
            </a:r>
          </a:p>
          <a:p>
            <a:pPr lvl="1"/>
            <a:r>
              <a:rPr lang="en-CA" dirty="0" smtClean="0"/>
              <a:t>They require one to delete a collection to perform an update to any item within it.</a:t>
            </a:r>
          </a:p>
          <a:p>
            <a:pPr lvl="1"/>
            <a:r>
              <a:rPr lang="en-CA" dirty="0" smtClean="0"/>
              <a:t>Two concurrent requests may end up deleting the entire collection.</a:t>
            </a:r>
          </a:p>
          <a:p>
            <a:r>
              <a:rPr lang="en-CA" dirty="0" smtClean="0"/>
              <a:t>Need to add an API layer on top of </a:t>
            </a:r>
            <a:r>
              <a:rPr lang="en-CA" dirty="0" err="1" smtClean="0"/>
              <a:t>UniWeb</a:t>
            </a:r>
            <a:r>
              <a:rPr lang="en-CA" dirty="0" smtClean="0"/>
              <a:t> that handles this problem.</a:t>
            </a:r>
          </a:p>
          <a:p>
            <a:pPr lvl="1"/>
            <a:r>
              <a:rPr lang="en-CA" dirty="0" smtClean="0"/>
              <a:t>Ideally, this is a problem the </a:t>
            </a:r>
            <a:r>
              <a:rPr lang="en-CA" dirty="0" err="1" smtClean="0"/>
              <a:t>UniWeb</a:t>
            </a:r>
            <a:r>
              <a:rPr lang="en-CA" dirty="0" smtClean="0"/>
              <a:t> team should solve, but that could take a long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9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Identity Mapping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know who users are between systems.</a:t>
            </a:r>
          </a:p>
          <a:p>
            <a:pPr lvl="1"/>
            <a:r>
              <a:rPr lang="en-CA" dirty="0" smtClean="0"/>
              <a:t>Since we are dealing with sensitive information, the mapping must be solid.</a:t>
            </a:r>
          </a:p>
          <a:p>
            <a:r>
              <a:rPr lang="en-CA" dirty="0" smtClean="0"/>
              <a:t>This is a problem that will likely occur again: should be solved once and be extensible to additional identifiers (employee ID, Active Directory, </a:t>
            </a:r>
            <a:r>
              <a:rPr lang="en-CA" dirty="0"/>
              <a:t>one45, </a:t>
            </a:r>
            <a:r>
              <a:rPr lang="en-CA" dirty="0" smtClean="0"/>
              <a:t>MINC, CPSO number, email address, etc.)</a:t>
            </a:r>
          </a:p>
          <a:p>
            <a:r>
              <a:rPr lang="en-CA" dirty="0" smtClean="0"/>
              <a:t>Need to add an API that allows look-up of a specific identifier, given another one.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7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Authentication &amp; Authorization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be able to authenticate a user as being themselves.</a:t>
            </a:r>
          </a:p>
          <a:p>
            <a:r>
              <a:rPr lang="en-CA" dirty="0" smtClean="0"/>
              <a:t>Another problem that should be solved once.</a:t>
            </a:r>
          </a:p>
          <a:p>
            <a:r>
              <a:rPr lang="en-CA" dirty="0" smtClean="0"/>
              <a:t>Active Directory provides one option, but not all users of all systems have AD accounts.</a:t>
            </a:r>
          </a:p>
          <a:p>
            <a:r>
              <a:rPr lang="en-CA" dirty="0" smtClean="0"/>
              <a:t>Also need to control access to our systems, both by users and our services.</a:t>
            </a:r>
          </a:p>
          <a:p>
            <a:r>
              <a:rPr lang="en-CA" dirty="0" smtClean="0"/>
              <a:t>Need to build an API to authenticate a user using one or more authentication tools (starting with AD) and provide permission information for that user.</a:t>
            </a:r>
          </a:p>
        </p:txBody>
      </p:sp>
    </p:spTree>
    <p:extLst>
      <p:ext uri="{BB962C8B-B14F-4D97-AF65-F5344CB8AC3E}">
        <p14:creationId xmlns:p14="http://schemas.microsoft.com/office/powerpoint/2010/main" val="41208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Holding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regularly check for changes in the source information (via scheduled tasks).</a:t>
            </a:r>
          </a:p>
          <a:p>
            <a:r>
              <a:rPr lang="en-CA" dirty="0" smtClean="0"/>
              <a:t>Need to be able to map and transform that data to </a:t>
            </a:r>
            <a:r>
              <a:rPr lang="en-CA" dirty="0" err="1" smtClean="0"/>
              <a:t>UniWeb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Ideally, this should be easy to change and extend.</a:t>
            </a:r>
          </a:p>
          <a:p>
            <a:r>
              <a:rPr lang="en-CA" dirty="0" smtClean="0"/>
              <a:t>Need to be able to present a list of changes to the user.</a:t>
            </a:r>
          </a:p>
          <a:p>
            <a:r>
              <a:rPr lang="en-CA" dirty="0" smtClean="0"/>
              <a:t>Need to allow that user to accept change requests.</a:t>
            </a:r>
          </a:p>
          <a:p>
            <a:r>
              <a:rPr lang="en-CA" dirty="0" smtClean="0"/>
              <a:t>Need to push those changes into </a:t>
            </a:r>
            <a:r>
              <a:rPr lang="en-CA" dirty="0" err="1" smtClean="0"/>
              <a:t>UniWeb</a:t>
            </a:r>
            <a:r>
              <a:rPr lang="en-CA" dirty="0" smtClean="0"/>
              <a:t> once accepted.</a:t>
            </a:r>
          </a:p>
          <a:p>
            <a:pPr lvl="1"/>
            <a:r>
              <a:rPr lang="en-CA" dirty="0" smtClean="0"/>
              <a:t>Queuing is ideal for this, rather than instant pushes, as it will reduce load on </a:t>
            </a:r>
            <a:r>
              <a:rPr lang="en-CA" dirty="0" err="1" smtClean="0"/>
              <a:t>UniWeb</a:t>
            </a:r>
            <a:r>
              <a:rPr lang="en-CA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17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5447611"/>
          </a:xfrm>
        </p:spPr>
      </p:pic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528</TotalTime>
  <Words>738</Words>
  <Application>Microsoft Office PowerPoint</Application>
  <PresentationFormat>On-screen Show (4:3)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Arial Black</vt:lpstr>
      <vt:lpstr>Times</vt:lpstr>
      <vt:lpstr>Verdana</vt:lpstr>
      <vt:lpstr>uOttawa-powerpoint-template</vt:lpstr>
      <vt:lpstr>PowerPoint Presentation</vt:lpstr>
      <vt:lpstr>Problem Statement</vt:lpstr>
      <vt:lpstr>Problem Decomposition</vt:lpstr>
      <vt:lpstr>Fetching Data</vt:lpstr>
      <vt:lpstr>Writing Data</vt:lpstr>
      <vt:lpstr>User Identity Mapping</vt:lpstr>
      <vt:lpstr>Authentication &amp; Authorization</vt:lpstr>
      <vt:lpstr>Holding Area</vt:lpstr>
      <vt:lpstr>PowerPoint Presentation</vt:lpstr>
      <vt:lpstr>Results</vt:lpstr>
      <vt:lpstr>Project List</vt:lpstr>
      <vt:lpstr>Roadmap</vt:lpstr>
    </vt:vector>
  </TitlesOfParts>
  <Company>University of Ottawa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Robert Turnbull</cp:lastModifiedBy>
  <cp:revision>99</cp:revision>
  <cp:lastPrinted>2013-11-28T21:12:25Z</cp:lastPrinted>
  <dcterms:created xsi:type="dcterms:W3CDTF">2010-02-26T18:49:55Z</dcterms:created>
  <dcterms:modified xsi:type="dcterms:W3CDTF">2015-11-17T15:17:02Z</dcterms:modified>
</cp:coreProperties>
</file>