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25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202124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has installed an additional chair lift to help increase the distribution of visitors across the mountain. The new chair lift will increase operating costs by $1,540,000 and the company would like to maintain its profit margin of 9.2%.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Opportunities for increased revenue will be identified to offset the increased costs.  Increased revenues need to be 1.092*1540000 = 1,681,680.	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Costs of </a:t>
            </a: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chairlift tickets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resort has no control over actual weather conditions and is also constrained by </a:t>
            </a:r>
            <a:r>
              <a:rPr lang="en-AU" sz="1070" b="1" dirty="0"/>
              <a:t>the current location, relocation is not really an option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from the database manager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Alesha Eisen, </a:t>
            </a:r>
            <a:r>
              <a:rPr lang="en-AU" sz="1071"/>
              <a:t>Database Manager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dirty="0">
                <a:solidFill>
                  <a:schemeClr val="dk1"/>
                </a:solidFill>
              </a:rPr>
              <a:t>What opportunities exist for keeping profit at 9.22% or higher this year given that expenses will increase by $1,540,000?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468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Rick K</cp:lastModifiedBy>
  <cp:revision>3</cp:revision>
  <dcterms:modified xsi:type="dcterms:W3CDTF">2020-04-29T16:03:20Z</dcterms:modified>
</cp:coreProperties>
</file>