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800000"/>
    <a:srgbClr val="924900"/>
    <a:srgbClr val="BC5E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0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F03A-02E5-4140-80D5-194A07353485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A7D9-7C1D-4437-8B7C-1126E02E1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6462" r="8470" b="7483"/>
          <a:stretch/>
        </p:blipFill>
        <p:spPr>
          <a:xfrm>
            <a:off x="4132958" y="1484784"/>
            <a:ext cx="3895426" cy="2589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188640"/>
            <a:ext cx="482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Your Mood Cooker </a:t>
            </a: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9624" y="958081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Shuran Wang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（王舒然）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9387" r="11633" b="6394"/>
          <a:stretch/>
        </p:blipFill>
        <p:spPr>
          <a:xfrm>
            <a:off x="1249694" y="4293096"/>
            <a:ext cx="2160240" cy="19212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t="16976" r="38164" b="13943"/>
          <a:stretch/>
        </p:blipFill>
        <p:spPr>
          <a:xfrm>
            <a:off x="1257501" y="116632"/>
            <a:ext cx="2160239" cy="16526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31429" r="18571" b="21225"/>
          <a:stretch/>
        </p:blipFill>
        <p:spPr>
          <a:xfrm>
            <a:off x="1245940" y="2708920"/>
            <a:ext cx="2115616" cy="1019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7624" y="1769275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LED Matrix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▪ Light LEDs according to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your mood.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3605535"/>
            <a:ext cx="2520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LCD Screen</a:t>
            </a:r>
          </a:p>
          <a:p>
            <a:r>
              <a:rPr lang="zh-CN" altLang="en-US" sz="1600" dirty="0" smtClean="0">
                <a:latin typeface="Palatino Linotype"/>
                <a:cs typeface="Times New Roman" pitchFamily="18" charset="0"/>
              </a:rPr>
              <a:t>▪ </a:t>
            </a:r>
            <a:r>
              <a:rPr lang="en-US" altLang="zh-CN" sz="1600" dirty="0" smtClean="0">
                <a:latin typeface="Palatino Linotype"/>
                <a:cs typeface="Times New Roman" pitchFamily="18" charset="0"/>
              </a:rPr>
              <a:t>Choose your mood.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6197823"/>
            <a:ext cx="2520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Self-painted Recipe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▪ Show different recipes.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t="21769" r="5612" b="21905"/>
          <a:stretch/>
        </p:blipFill>
        <p:spPr>
          <a:xfrm>
            <a:off x="4594782" y="4373218"/>
            <a:ext cx="2971778" cy="15040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94782" y="587727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Palatino Linotype"/>
                <a:cs typeface="Times New Roman" pitchFamily="18" charset="0"/>
              </a:rPr>
              <a:t>▪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Laser engraved logo </a:t>
            </a:r>
          </a:p>
          <a:p>
            <a:r>
              <a:rPr lang="en-US" altLang="zh-CN" sz="1600" dirty="0" smtClean="0">
                <a:latin typeface="Palatino Linotype"/>
                <a:cs typeface="Times New Roman" pitchFamily="18" charset="0"/>
              </a:rPr>
              <a:t>▪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3D Printed pot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2299519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zh-CN" alt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Nancy Wang</dc:creator>
  <cp:lastModifiedBy>Nancy Wang</cp:lastModifiedBy>
  <cp:revision>17</cp:revision>
  <dcterms:created xsi:type="dcterms:W3CDTF">2020-06-23T04:43:33Z</dcterms:created>
  <dcterms:modified xsi:type="dcterms:W3CDTF">2020-06-23T05:28:18Z</dcterms:modified>
</cp:coreProperties>
</file>