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90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janani%20naan%20mudhalvan%202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[janani naan mudhalvan 2 (1).xlsx]Sheet6!PivotTable3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5709121278539533E-2"/>
          <c:y val="3.403845980476982E-2"/>
          <c:w val="0.6229607853900615"/>
          <c:h val="0.74699605110008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Sheet6!$A$5:$A$24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Evangelina Lergan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Sheet6!$B$5:$B$24</c:f>
              <c:numCache>
                <c:formatCode>General</c:formatCode>
                <c:ptCount val="19"/>
                <c:pt idx="1">
                  <c:v>69192.850000000006</c:v>
                </c:pt>
                <c:pt idx="2">
                  <c:v>68980.52</c:v>
                </c:pt>
                <c:pt idx="16">
                  <c:v>88360.79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8-438F-832A-3AA7C880703C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Sheet6!$A$5:$A$24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Evangelina Lergan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Sheet6!$C$5:$C$24</c:f>
              <c:numCache>
                <c:formatCode>General</c:formatCode>
                <c:ptCount val="19"/>
                <c:pt idx="3">
                  <c:v>114425.19</c:v>
                </c:pt>
                <c:pt idx="4">
                  <c:v>118976.16</c:v>
                </c:pt>
                <c:pt idx="5">
                  <c:v>39969.72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E8-438F-832A-3AA7C880703C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Sheet6!$A$5:$A$24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Evangelina Lergan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Sheet6!$D$5:$D$24</c:f>
              <c:numCache>
                <c:formatCode>General</c:formatCode>
                <c:ptCount val="19"/>
                <c:pt idx="8">
                  <c:v>66017.179999999993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E8-438F-832A-3AA7C880703C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Sheet6!$A$5:$A$24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Evangelina Lergan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Sheet6!$E$5:$E$24</c:f>
              <c:numCache>
                <c:formatCode>General</c:formatCode>
                <c:ptCount val="19"/>
                <c:pt idx="14">
                  <c:v>105468.7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E8-438F-832A-3AA7C880703C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Sheet6!$A$5:$A$24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Evangelina Lergan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Sheet6!$F$5:$F$24</c:f>
              <c:numCache>
                <c:formatCode>General</c:formatCode>
                <c:ptCount val="19"/>
                <c:pt idx="0">
                  <c:v>74279.009999999995</c:v>
                </c:pt>
                <c:pt idx="12">
                  <c:v>52748.63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E8-438F-832A-3AA7C880703C}"/>
            </c:ext>
          </c:extLst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Sheet6!$A$5:$A$24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Evangelina Lergan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Sheet6!$G$5:$G$24</c:f>
              <c:numCache>
                <c:formatCode>General</c:formatCode>
                <c:ptCount val="19"/>
                <c:pt idx="11">
                  <c:v>42314.39</c:v>
                </c:pt>
                <c:pt idx="13">
                  <c:v>85879.23</c:v>
                </c:pt>
                <c:pt idx="17">
                  <c:v>69913.39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4E8-438F-832A-3AA7C880703C}"/>
            </c:ext>
          </c:extLst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Sheet6!$A$5:$A$24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Evangelina Lergan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Sheet6!$H$5:$H$24</c:f>
              <c:numCache>
                <c:formatCode>General</c:formatCode>
                <c:ptCount val="19"/>
                <c:pt idx="6">
                  <c:v>61214.26</c:v>
                </c:pt>
                <c:pt idx="15">
                  <c:v>88000.23</c:v>
                </c:pt>
                <c:pt idx="18">
                  <c:v>54137.05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E8-438F-832A-3AA7C880703C}"/>
            </c:ext>
          </c:extLst>
        </c:ser>
        <c:ser>
          <c:idx val="7"/>
          <c:order val="7"/>
          <c:tx>
            <c:strRef>
              <c:f>Sheet6!$I$3:$I$4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Sheet6!$A$5:$A$24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Evangelina Lergan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Sheet6!$I$5:$I$24</c:f>
              <c:numCache>
                <c:formatCode>General</c:formatCode>
                <c:ptCount val="19"/>
                <c:pt idx="7">
                  <c:v>93128.34</c:v>
                </c:pt>
                <c:pt idx="9">
                  <c:v>37902.35</c:v>
                </c:pt>
                <c:pt idx="10">
                  <c:v>57002.02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4E8-438F-832A-3AA7C8807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6738832"/>
        <c:axId val="596735920"/>
      </c:barChart>
      <c:catAx>
        <c:axId val="59673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735920"/>
        <c:crosses val="autoZero"/>
        <c:auto val="1"/>
        <c:lblAlgn val="ctr"/>
        <c:lblOffset val="100"/>
        <c:noMultiLvlLbl val="0"/>
      </c:catAx>
      <c:valAx>
        <c:axId val="59673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73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US" altLang="en-GB" sz="2400" dirty="0"/>
              <a:t> </a:t>
            </a:r>
            <a:r>
              <a:rPr lang="en-US" altLang="en-GB" sz="2400" dirty="0" smtClean="0"/>
              <a:t>NANCY CHS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312201200</a:t>
            </a:r>
            <a:endParaRPr lang="en-US" sz="2400" dirty="0"/>
          </a:p>
          <a:p>
            <a:r>
              <a:rPr lang="en-US" sz="2400" dirty="0"/>
              <a:t>Naan Mudhalvan Id- </a:t>
            </a:r>
            <a:r>
              <a:rPr lang="en-US" sz="2400" dirty="0"/>
              <a:t>5D8D379BA69BBB193C946E64EEA94614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smtClean="0"/>
              <a:t>B.com bank management</a:t>
            </a:r>
            <a:endParaRPr lang="en-US" sz="2400" dirty="0"/>
          </a:p>
          <a:p>
            <a:r>
              <a:rPr lang="en-US" sz="2400" dirty="0"/>
              <a:t>COLLEGE: D.R.B.C.C.C Hindu </a:t>
            </a:r>
            <a:r>
              <a:rPr lang="en-US" sz="2400" dirty="0" smtClean="0"/>
              <a:t>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Text Box 1"/>
          <p:cNvSpPr txBox="1"/>
          <p:nvPr/>
        </p:nvSpPr>
        <p:spPr>
          <a:xfrm>
            <a:off x="1043305" y="1837690"/>
            <a:ext cx="6576695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Sorting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10058400" y="3586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9" name="Text Box 9"/>
          <p:cNvSpPr txBox="1"/>
          <p:nvPr/>
        </p:nvSpPr>
        <p:spPr>
          <a:xfrm>
            <a:off x="412750" y="1473835"/>
            <a:ext cx="4006850" cy="4551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i="1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451138"/>
              </p:ext>
            </p:extLst>
          </p:nvPr>
        </p:nvGraphicFramePr>
        <p:xfrm>
          <a:off x="4251741" y="1753694"/>
          <a:ext cx="6120984" cy="4104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 Box 2"/>
          <p:cNvSpPr txBox="1"/>
          <p:nvPr/>
        </p:nvSpPr>
        <p:spPr>
          <a:xfrm>
            <a:off x="650240" y="1548765"/>
            <a:ext cx="7731760" cy="2086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611505" y="2164715"/>
            <a:ext cx="7160895" cy="147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891540" y="2152650"/>
            <a:ext cx="6728460" cy="2073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2" name="Text Box 8"/>
          <p:cNvSpPr txBox="1"/>
          <p:nvPr/>
        </p:nvSpPr>
        <p:spPr>
          <a:xfrm>
            <a:off x="723900" y="1852295"/>
            <a:ext cx="4064000" cy="1054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8" name="Text Box 7"/>
          <p:cNvSpPr txBox="1"/>
          <p:nvPr/>
        </p:nvSpPr>
        <p:spPr>
          <a:xfrm>
            <a:off x="2994660" y="2059305"/>
            <a:ext cx="7139940" cy="2667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926465" y="1696085"/>
            <a:ext cx="8369935" cy="3197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FEATURES - 5</a:t>
            </a: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Name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Department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Sum of Salary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Monthly CTC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9"/>
          <p:cNvSpPr txBox="1"/>
          <p:nvPr/>
        </p:nvSpPr>
        <p:spPr>
          <a:xfrm>
            <a:off x="739775" y="1828800"/>
            <a:ext cx="6711315" cy="1377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238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5</cp:revision>
  <dcterms:created xsi:type="dcterms:W3CDTF">2024-03-29T04:07:00Z</dcterms:created>
  <dcterms:modified xsi:type="dcterms:W3CDTF">2024-11-07T15:35:11Z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6aca357f19aa407aaaf22d135ca356cc</vt:lpwstr>
  </property>
  <property fmtid="{D5CDD505-2E9C-101B-9397-08002B2CF9AE}" pid="5" name="KSOProductBuildVer">
    <vt:lpwstr>1033-12.2.0.17562</vt:lpwstr>
  </property>
</Properties>
</file>