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095" autoAdjust="0"/>
    <p:restoredTop sz="86410" autoAdjust="0"/>
  </p:normalViewPr>
  <p:slideViewPr>
    <p:cSldViewPr snapToGrid="0" snapToObjects="1">
      <p:cViewPr varScale="1">
        <p:scale>
          <a:sx n="49" d="100"/>
          <a:sy n="49" d="100"/>
        </p:scale>
        <p:origin x="480" y="2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C0068-5A91-4106-83C8-3BCFD829B489}" type="datetimeFigureOut">
              <a:rPr lang="en-GB" smtClean="0"/>
              <a:t>09/03/2025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94EA2-D932-4DA9-AD17-3768A929A4C5}" type="slidenum">
              <a:rPr lang="en-GB" smtClean="0"/>
              <a:t>‹#›</a:t>
            </a:fld>
            <a:endParaRPr lang="en-GB"/>
          </a:p>
        </p:txBody>
      </p:sp>
    </p:spTree>
    <p:extLst>
      <p:ext uri="{BB962C8B-B14F-4D97-AF65-F5344CB8AC3E}">
        <p14:creationId xmlns:p14="http://schemas.microsoft.com/office/powerpoint/2010/main" val="185524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Sales Per Segment</a:t>
            </a:r>
            <a:endParaRPr dirty="0"/>
          </a:p>
          <a:p>
            <a:r>
              <a:rPr b="0" dirty="0"/>
              <a:t>No alt text provided</a:t>
            </a:r>
            <a:endParaRPr dirty="0"/>
          </a:p>
          <a:p>
            <a:endParaRPr dirty="0"/>
          </a:p>
          <a:p>
            <a:r>
              <a:rPr b="1" dirty="0"/>
              <a:t>Sales Per Month</a:t>
            </a:r>
            <a:endParaRPr dirty="0"/>
          </a:p>
          <a:p>
            <a:r>
              <a:rPr b="0" dirty="0"/>
              <a:t>No alt text provided</a:t>
            </a:r>
            <a:endParaRPr dirty="0"/>
          </a:p>
          <a:p>
            <a:endParaRPr dirty="0"/>
          </a:p>
          <a:p>
            <a:r>
              <a:rPr b="1" dirty="0"/>
              <a:t>Total Sales per Product</a:t>
            </a:r>
            <a:endParaRPr dirty="0"/>
          </a:p>
          <a:p>
            <a:r>
              <a:rPr b="0" dirty="0"/>
              <a:t>No alt text provided</a:t>
            </a:r>
            <a:endParaRPr dirty="0"/>
          </a:p>
          <a:p>
            <a:endParaRPr dirty="0"/>
          </a:p>
          <a:p>
            <a:r>
              <a:rPr b="1" dirty="0"/>
              <a:t>Total Sales by Discount Band</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PROFITS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Sales and Profits per Product</a:t>
            </a:r>
            <a:endParaRPr dirty="0"/>
          </a:p>
          <a:p>
            <a:r>
              <a:rPr b="0" dirty="0"/>
              <a:t>No alt text provided</a:t>
            </a:r>
            <a:endParaRPr dirty="0"/>
          </a:p>
          <a:p>
            <a:endParaRPr dirty="0"/>
          </a:p>
          <a:p>
            <a:r>
              <a:rPr b="1" dirty="0"/>
              <a:t>Total Sales and Profits per Market Segment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YEAR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 TABLE OF SALES AND PROFITS PER CAPITA</a:t>
            </a:r>
            <a:endParaRPr dirty="0"/>
          </a:p>
          <a:p>
            <a:r>
              <a:rPr b="0" dirty="0"/>
              <a:t>No alt text provided</a:t>
            </a:r>
            <a:endParaRPr dirty="0"/>
          </a:p>
          <a:p>
            <a:endParaRPr dirty="0"/>
          </a:p>
          <a:p>
            <a:r>
              <a:rPr b="1" dirty="0"/>
              <a:t>SALES AND PROFITS PER CAPITA</a:t>
            </a:r>
            <a:endParaRPr dirty="0"/>
          </a:p>
          <a:p>
            <a:r>
              <a:rPr b="0" dirty="0"/>
              <a:t>No alt text provided</a:t>
            </a:r>
            <a:endParaRPr dirty="0"/>
          </a:p>
          <a:p>
            <a:endParaRPr dirty="0"/>
          </a:p>
          <a:p>
            <a:r>
              <a:rPr b="1" dirty="0"/>
              <a:t>YEAR</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ae773a4-5c47-4db0-99dd-4fb6d987a88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ae773a4-5c47-4db0-99dd-4fb6d987a88c/?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ae773a4-5c47-4db0-99dd-4fb6d987a88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eae773a4-5c47-4db0-99dd-4fb6d987a88c/?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company_sales_analysis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Sales Per Segment ,Sales Per Month ,Total Sales per Product ,Total Sales by Discount Band ,TOTAL SALES ,TOTAL PROFIT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rChart ,barChart ,lineChart ,barChart ,donutCha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Profit Analsysis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Sales and Profits per Product ,Total Sales and Profits per Market Segment ,textbox ,YEA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Profit and Sales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 TABLE OF SALES AND PROFITS PER CAPITA ,SALES AND PROFITS PER CAPITA ,YEA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Per Capita Sales and Profits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Words>159</Words>
  <Application>Microsoft Office PowerPoint</Application>
  <PresentationFormat>Widescreen</PresentationFormat>
  <Paragraphs>64</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 Light</vt:lpstr>
      <vt:lpstr>Custom Design</vt:lpstr>
      <vt:lpstr>company_sales_analysis</vt:lpstr>
      <vt:lpstr>Sales Analysis</vt:lpstr>
      <vt:lpstr>Profit Analsysis</vt:lpstr>
      <vt:lpstr>Profit and Sales Analysis</vt:lpstr>
      <vt:lpstr>Per Capita Sales and Profits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Christopher Aloo</cp:lastModifiedBy>
  <cp:revision>5</cp:revision>
  <dcterms:created xsi:type="dcterms:W3CDTF">2016-09-04T11:54:55Z</dcterms:created>
  <dcterms:modified xsi:type="dcterms:W3CDTF">2025-03-09T18:26:52Z</dcterms:modified>
</cp:coreProperties>
</file>