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2" r:id="rId6"/>
    <p:sldId id="260" r:id="rId7"/>
    <p:sldId id="263" r:id="rId8"/>
    <p:sldId id="261" r:id="rId9"/>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8" d="100"/>
          <a:sy n="68" d="100"/>
        </p:scale>
        <p:origin x="792"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showMasterSp="0">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0" y="0"/>
            <a:ext cx="3007360" cy="6858000"/>
          </a:xfrm>
          <a:custGeom>
            <a:avLst/>
            <a:gdLst/>
            <a:ahLst/>
            <a:cxnLst/>
            <a:rect l="l" t="t" r="r" b="b"/>
            <a:pathLst>
              <a:path w="3007359" h="6858000">
                <a:moveTo>
                  <a:pt x="3006852" y="0"/>
                </a:moveTo>
                <a:lnTo>
                  <a:pt x="2042484" y="0"/>
                </a:lnTo>
                <a:lnTo>
                  <a:pt x="0" y="6858000"/>
                </a:lnTo>
                <a:lnTo>
                  <a:pt x="3006852" y="6858000"/>
                </a:lnTo>
                <a:lnTo>
                  <a:pt x="3006852"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5" y="0"/>
                </a:moveTo>
                <a:lnTo>
                  <a:pt x="0" y="0"/>
                </a:lnTo>
                <a:lnTo>
                  <a:pt x="1208191" y="6857999"/>
                </a:lnTo>
                <a:lnTo>
                  <a:pt x="2587665" y="6857999"/>
                </a:lnTo>
                <a:lnTo>
                  <a:pt x="2587665"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8000"/>
                </a:lnTo>
                <a:lnTo>
                  <a:pt x="2851161" y="6858000"/>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4" y="0"/>
            <a:ext cx="1290955" cy="6858000"/>
          </a:xfrm>
          <a:custGeom>
            <a:avLst/>
            <a:gdLst/>
            <a:ahLst/>
            <a:cxnLst/>
            <a:rect l="l" t="t" r="r" b="b"/>
            <a:pathLst>
              <a:path w="1290954" h="6858000">
                <a:moveTo>
                  <a:pt x="1290828" y="0"/>
                </a:moveTo>
                <a:lnTo>
                  <a:pt x="1018959" y="0"/>
                </a:lnTo>
                <a:lnTo>
                  <a:pt x="0" y="6858000"/>
                </a:lnTo>
                <a:lnTo>
                  <a:pt x="1290828" y="6858000"/>
                </a:lnTo>
                <a:lnTo>
                  <a:pt x="1290828"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1" y="6858000"/>
                </a:lnTo>
                <a:lnTo>
                  <a:pt x="1248203" y="6858000"/>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ctrTitle"/>
          </p:nvPr>
        </p:nvSpPr>
        <p:spPr>
          <a:xfrm>
            <a:off x="2076069" y="629158"/>
            <a:ext cx="5795645" cy="574040"/>
          </a:xfrm>
          <a:prstGeom prst="rect">
            <a:avLst/>
          </a:prstGeom>
        </p:spPr>
        <p:txBody>
          <a:bodyPr wrap="square" lIns="0" tIns="0" rIns="0" bIns="0">
            <a:spAutoFit/>
          </a:bodyPr>
          <a:lstStyle>
            <a:lvl1pPr>
              <a:defRPr sz="36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779270" y="3840480"/>
            <a:ext cx="8303260" cy="1714500"/>
          </a:xfrm>
          <a:prstGeom prst="rect">
            <a:avLst/>
          </a:prstGeom>
        </p:spPr>
        <p:txBody>
          <a:bodyPr wrap="square" lIns="0" tIns="0" rIns="0" bIns="0">
            <a:spAutoFit/>
          </a:bodyPr>
          <a:lstStyle>
            <a:lvl1pPr>
              <a:defRPr sz="1800" b="0" i="0" u="sng">
                <a:solidFill>
                  <a:srgbClr val="99C93B"/>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showMasterSp="0">
  <p:cSld name="Title and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0" y="0"/>
            <a:ext cx="3007360" cy="6858000"/>
          </a:xfrm>
          <a:custGeom>
            <a:avLst/>
            <a:gdLst/>
            <a:ahLst/>
            <a:cxnLst/>
            <a:rect l="l" t="t" r="r" b="b"/>
            <a:pathLst>
              <a:path w="3007359" h="6858000">
                <a:moveTo>
                  <a:pt x="3006852" y="0"/>
                </a:moveTo>
                <a:lnTo>
                  <a:pt x="2042484" y="0"/>
                </a:lnTo>
                <a:lnTo>
                  <a:pt x="0" y="6858000"/>
                </a:lnTo>
                <a:lnTo>
                  <a:pt x="3006852" y="6858000"/>
                </a:lnTo>
                <a:lnTo>
                  <a:pt x="3006852"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5" y="0"/>
                </a:moveTo>
                <a:lnTo>
                  <a:pt x="0" y="0"/>
                </a:lnTo>
                <a:lnTo>
                  <a:pt x="1208191" y="6857999"/>
                </a:lnTo>
                <a:lnTo>
                  <a:pt x="2587665" y="6857999"/>
                </a:lnTo>
                <a:lnTo>
                  <a:pt x="2587665"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8000"/>
                </a:lnTo>
                <a:lnTo>
                  <a:pt x="2851161" y="6858000"/>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4" y="0"/>
            <a:ext cx="1290955" cy="6858000"/>
          </a:xfrm>
          <a:custGeom>
            <a:avLst/>
            <a:gdLst/>
            <a:ahLst/>
            <a:cxnLst/>
            <a:rect l="l" t="t" r="r" b="b"/>
            <a:pathLst>
              <a:path w="1290954" h="6858000">
                <a:moveTo>
                  <a:pt x="1290828" y="0"/>
                </a:moveTo>
                <a:lnTo>
                  <a:pt x="1018959" y="0"/>
                </a:lnTo>
                <a:lnTo>
                  <a:pt x="0" y="6858000"/>
                </a:lnTo>
                <a:lnTo>
                  <a:pt x="1290828" y="6858000"/>
                </a:lnTo>
                <a:lnTo>
                  <a:pt x="1290828"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1" y="6858000"/>
                </a:lnTo>
                <a:lnTo>
                  <a:pt x="1248203" y="6858000"/>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4012691"/>
            <a:ext cx="448309" cy="2845435"/>
          </a:xfrm>
          <a:custGeom>
            <a:avLst/>
            <a:gdLst/>
            <a:ahLst/>
            <a:cxnLst/>
            <a:rect l="l" t="t" r="r" b="b"/>
            <a:pathLst>
              <a:path w="448309" h="2845434">
                <a:moveTo>
                  <a:pt x="0" y="0"/>
                </a:moveTo>
                <a:lnTo>
                  <a:pt x="0" y="2845307"/>
                </a:lnTo>
                <a:lnTo>
                  <a:pt x="448056" y="2845307"/>
                </a:lnTo>
                <a:lnTo>
                  <a:pt x="0"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36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sz="1800" b="0" i="0" u="sng">
                <a:solidFill>
                  <a:srgbClr val="99C93B"/>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rgbClr val="90C225"/>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593090" y="1577340"/>
            <a:ext cx="5159883"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108827" y="1577340"/>
            <a:ext cx="5159883"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showMasterSp="0">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0" y="0"/>
            <a:ext cx="3007360" cy="6858000"/>
          </a:xfrm>
          <a:custGeom>
            <a:avLst/>
            <a:gdLst/>
            <a:ahLst/>
            <a:cxnLst/>
            <a:rect l="l" t="t" r="r" b="b"/>
            <a:pathLst>
              <a:path w="3007359" h="6858000">
                <a:moveTo>
                  <a:pt x="3006852" y="0"/>
                </a:moveTo>
                <a:lnTo>
                  <a:pt x="2042484" y="0"/>
                </a:lnTo>
                <a:lnTo>
                  <a:pt x="0" y="6858000"/>
                </a:lnTo>
                <a:lnTo>
                  <a:pt x="3006852" y="6858000"/>
                </a:lnTo>
                <a:lnTo>
                  <a:pt x="3006852"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5" y="0"/>
                </a:moveTo>
                <a:lnTo>
                  <a:pt x="0" y="0"/>
                </a:lnTo>
                <a:lnTo>
                  <a:pt x="1208191" y="6857999"/>
                </a:lnTo>
                <a:lnTo>
                  <a:pt x="2587665" y="6857999"/>
                </a:lnTo>
                <a:lnTo>
                  <a:pt x="2587665"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8000"/>
                </a:lnTo>
                <a:lnTo>
                  <a:pt x="2851161" y="6858000"/>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4" y="0"/>
            <a:ext cx="1290955" cy="6858000"/>
          </a:xfrm>
          <a:custGeom>
            <a:avLst/>
            <a:gdLst/>
            <a:ahLst/>
            <a:cxnLst/>
            <a:rect l="l" t="t" r="r" b="b"/>
            <a:pathLst>
              <a:path w="1290954" h="6858000">
                <a:moveTo>
                  <a:pt x="1290828" y="0"/>
                </a:moveTo>
                <a:lnTo>
                  <a:pt x="1018959" y="0"/>
                </a:lnTo>
                <a:lnTo>
                  <a:pt x="0" y="6858000"/>
                </a:lnTo>
                <a:lnTo>
                  <a:pt x="1290828" y="6858000"/>
                </a:lnTo>
                <a:lnTo>
                  <a:pt x="1290828"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1" y="6858000"/>
                </a:lnTo>
                <a:lnTo>
                  <a:pt x="1248203" y="6858000"/>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5" name="bg object 25"/>
          <p:cNvSpPr/>
          <p:nvPr/>
        </p:nvSpPr>
        <p:spPr>
          <a:xfrm>
            <a:off x="0" y="0"/>
            <a:ext cx="843280" cy="5666740"/>
          </a:xfrm>
          <a:custGeom>
            <a:avLst/>
            <a:gdLst/>
            <a:ahLst/>
            <a:cxnLst/>
            <a:rect l="l" t="t" r="r" b="b"/>
            <a:pathLst>
              <a:path w="843280" h="5666740">
                <a:moveTo>
                  <a:pt x="842772" y="0"/>
                </a:moveTo>
                <a:lnTo>
                  <a:pt x="0" y="0"/>
                </a:lnTo>
                <a:lnTo>
                  <a:pt x="0" y="5666232"/>
                </a:lnTo>
                <a:lnTo>
                  <a:pt x="842772" y="0"/>
                </a:lnTo>
                <a:close/>
              </a:path>
            </a:pathLst>
          </a:custGeom>
          <a:solidFill>
            <a:srgbClr val="90C225">
              <a:alpha val="85096"/>
            </a:srgbClr>
          </a:solidFill>
        </p:spPr>
        <p:txBody>
          <a:bodyPr wrap="square" lIns="0" tIns="0" rIns="0" bIns="0" rtlCol="0"/>
          <a:lstStyle/>
          <a:p/>
        </p:txBody>
      </p:sp>
      <p:sp>
        <p:nvSpPr>
          <p:cNvPr id="2" name="Holder 2"/>
          <p:cNvSpPr>
            <a:spLocks noGrp="1"/>
          </p:cNvSpPr>
          <p:nvPr>
            <p:ph type="title"/>
          </p:nvPr>
        </p:nvSpPr>
        <p:spPr/>
        <p:txBody>
          <a:bodyPr lIns="0" tIns="0" rIns="0" bIns="0"/>
          <a:lstStyle>
            <a:lvl1pPr>
              <a:defRPr sz="36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1076" y="0"/>
            <a:ext cx="1219200" cy="6858000"/>
          </a:xfrm>
          <a:custGeom>
            <a:avLst/>
            <a:gdLst/>
            <a:ahLst/>
            <a:cxnLst/>
            <a:rect l="l" t="t" r="r" b="b"/>
            <a:pathLst>
              <a:path w="1219200" h="6858000">
                <a:moveTo>
                  <a:pt x="0" y="0"/>
                </a:moveTo>
                <a:lnTo>
                  <a:pt x="1219200" y="6857999"/>
                </a:lnTo>
              </a:path>
            </a:pathLst>
          </a:custGeom>
          <a:ln w="9144">
            <a:solidFill>
              <a:srgbClr val="BEBEBE"/>
            </a:solidFill>
          </a:ln>
        </p:spPr>
        <p:txBody>
          <a:bodyPr wrap="square" lIns="0" tIns="0" rIns="0" bIns="0" rtlCol="0"/>
          <a:lstStyle/>
          <a:p/>
        </p:txBody>
      </p:sp>
      <p:sp>
        <p:nvSpPr>
          <p:cNvPr id="17" name="bg object 17"/>
          <p:cNvSpPr/>
          <p:nvPr/>
        </p:nvSpPr>
        <p:spPr>
          <a:xfrm>
            <a:off x="7424928" y="3681983"/>
            <a:ext cx="4763770" cy="3176905"/>
          </a:xfrm>
          <a:custGeom>
            <a:avLst/>
            <a:gdLst/>
            <a:ahLst/>
            <a:cxnLst/>
            <a:rect l="l" t="t" r="r" b="b"/>
            <a:pathLst>
              <a:path w="4763770" h="3176904">
                <a:moveTo>
                  <a:pt x="4763516" y="0"/>
                </a:moveTo>
                <a:lnTo>
                  <a:pt x="0" y="3176586"/>
                </a:lnTo>
              </a:path>
            </a:pathLst>
          </a:custGeom>
          <a:ln w="9144">
            <a:solidFill>
              <a:srgbClr val="D9D9D9"/>
            </a:solidFill>
          </a:ln>
        </p:spPr>
        <p:txBody>
          <a:bodyPr wrap="square" lIns="0" tIns="0" rIns="0" bIns="0" rtlCol="0"/>
          <a:lstStyle/>
          <a:p/>
        </p:txBody>
      </p:sp>
      <p:sp>
        <p:nvSpPr>
          <p:cNvPr id="18" name="bg object 18"/>
          <p:cNvSpPr/>
          <p:nvPr/>
        </p:nvSpPr>
        <p:spPr>
          <a:xfrm>
            <a:off x="9182100" y="0"/>
            <a:ext cx="3007360" cy="6858000"/>
          </a:xfrm>
          <a:custGeom>
            <a:avLst/>
            <a:gdLst/>
            <a:ahLst/>
            <a:cxnLst/>
            <a:rect l="l" t="t" r="r" b="b"/>
            <a:pathLst>
              <a:path w="3007359" h="6858000">
                <a:moveTo>
                  <a:pt x="3006852" y="0"/>
                </a:moveTo>
                <a:lnTo>
                  <a:pt x="2042484" y="0"/>
                </a:lnTo>
                <a:lnTo>
                  <a:pt x="0" y="6858000"/>
                </a:lnTo>
                <a:lnTo>
                  <a:pt x="3006852" y="6858000"/>
                </a:lnTo>
                <a:lnTo>
                  <a:pt x="3006852" y="0"/>
                </a:lnTo>
                <a:close/>
              </a:path>
            </a:pathLst>
          </a:custGeom>
          <a:solidFill>
            <a:srgbClr val="90C225">
              <a:alpha val="30195"/>
            </a:srgbClr>
          </a:solidFill>
        </p:spPr>
        <p:txBody>
          <a:bodyPr wrap="square" lIns="0" tIns="0" rIns="0" bIns="0" rtlCol="0"/>
          <a:lstStyle/>
          <a:p/>
        </p:txBody>
      </p:sp>
      <p:sp>
        <p:nvSpPr>
          <p:cNvPr id="19" name="bg object 19"/>
          <p:cNvSpPr/>
          <p:nvPr/>
        </p:nvSpPr>
        <p:spPr>
          <a:xfrm>
            <a:off x="9604335" y="0"/>
            <a:ext cx="2588260" cy="6858000"/>
          </a:xfrm>
          <a:custGeom>
            <a:avLst/>
            <a:gdLst/>
            <a:ahLst/>
            <a:cxnLst/>
            <a:rect l="l" t="t" r="r" b="b"/>
            <a:pathLst>
              <a:path w="2588259" h="6858000">
                <a:moveTo>
                  <a:pt x="2587665" y="0"/>
                </a:moveTo>
                <a:lnTo>
                  <a:pt x="0" y="0"/>
                </a:lnTo>
                <a:lnTo>
                  <a:pt x="1208191" y="6857999"/>
                </a:lnTo>
                <a:lnTo>
                  <a:pt x="2587665" y="6857999"/>
                </a:lnTo>
                <a:lnTo>
                  <a:pt x="2587665" y="0"/>
                </a:lnTo>
                <a:close/>
              </a:path>
            </a:pathLst>
          </a:custGeom>
          <a:solidFill>
            <a:srgbClr val="90C225">
              <a:alpha val="19999"/>
            </a:srgbClr>
          </a:solidFill>
        </p:spPr>
        <p:txBody>
          <a:bodyPr wrap="square" lIns="0" tIns="0" rIns="0" bIns="0" rtlCol="0"/>
          <a:lstStyle/>
          <a:p/>
        </p:txBody>
      </p:sp>
      <p:sp>
        <p:nvSpPr>
          <p:cNvPr id="20" name="bg object 20"/>
          <p:cNvSpPr/>
          <p:nvPr/>
        </p:nvSpPr>
        <p:spPr>
          <a:xfrm>
            <a:off x="8932164" y="3048000"/>
            <a:ext cx="3260090" cy="3810000"/>
          </a:xfrm>
          <a:custGeom>
            <a:avLst/>
            <a:gdLst/>
            <a:ahLst/>
            <a:cxnLst/>
            <a:rect l="l" t="t" r="r" b="b"/>
            <a:pathLst>
              <a:path w="3260090" h="3810000">
                <a:moveTo>
                  <a:pt x="3259835" y="0"/>
                </a:moveTo>
                <a:lnTo>
                  <a:pt x="0" y="3809999"/>
                </a:lnTo>
                <a:lnTo>
                  <a:pt x="3259835" y="3809999"/>
                </a:lnTo>
                <a:lnTo>
                  <a:pt x="3259835" y="0"/>
                </a:lnTo>
                <a:close/>
              </a:path>
            </a:pathLst>
          </a:custGeom>
          <a:solidFill>
            <a:srgbClr val="539F20">
              <a:alpha val="72155"/>
            </a:srgbClr>
          </a:solidFill>
        </p:spPr>
        <p:txBody>
          <a:bodyPr wrap="square" lIns="0" tIns="0" rIns="0" bIns="0" rtlCol="0"/>
          <a:lstStyle/>
          <a:p/>
        </p:txBody>
      </p:sp>
      <p:sp>
        <p:nvSpPr>
          <p:cNvPr id="21" name="bg object 21"/>
          <p:cNvSpPr/>
          <p:nvPr/>
        </p:nvSpPr>
        <p:spPr>
          <a:xfrm>
            <a:off x="9337790" y="0"/>
            <a:ext cx="2851785" cy="6858000"/>
          </a:xfrm>
          <a:custGeom>
            <a:avLst/>
            <a:gdLst/>
            <a:ahLst/>
            <a:cxnLst/>
            <a:rect l="l" t="t" r="r" b="b"/>
            <a:pathLst>
              <a:path w="2851784" h="6858000">
                <a:moveTo>
                  <a:pt x="2851161" y="0"/>
                </a:moveTo>
                <a:lnTo>
                  <a:pt x="0" y="0"/>
                </a:lnTo>
                <a:lnTo>
                  <a:pt x="2467621" y="6858000"/>
                </a:lnTo>
                <a:lnTo>
                  <a:pt x="2851161" y="6858000"/>
                </a:lnTo>
                <a:lnTo>
                  <a:pt x="2851161" y="0"/>
                </a:lnTo>
                <a:close/>
              </a:path>
            </a:pathLst>
          </a:custGeom>
          <a:solidFill>
            <a:srgbClr val="3E7818">
              <a:alpha val="70195"/>
            </a:srgbClr>
          </a:solidFill>
        </p:spPr>
        <p:txBody>
          <a:bodyPr wrap="square" lIns="0" tIns="0" rIns="0" bIns="0" rtlCol="0"/>
          <a:lstStyle/>
          <a:p/>
        </p:txBody>
      </p:sp>
      <p:sp>
        <p:nvSpPr>
          <p:cNvPr id="22" name="bg object 22"/>
          <p:cNvSpPr/>
          <p:nvPr/>
        </p:nvSpPr>
        <p:spPr>
          <a:xfrm>
            <a:off x="10898124" y="0"/>
            <a:ext cx="1290955" cy="6858000"/>
          </a:xfrm>
          <a:custGeom>
            <a:avLst/>
            <a:gdLst/>
            <a:ahLst/>
            <a:cxnLst/>
            <a:rect l="l" t="t" r="r" b="b"/>
            <a:pathLst>
              <a:path w="1290954" h="6858000">
                <a:moveTo>
                  <a:pt x="1290828" y="0"/>
                </a:moveTo>
                <a:lnTo>
                  <a:pt x="1018959" y="0"/>
                </a:lnTo>
                <a:lnTo>
                  <a:pt x="0" y="6858000"/>
                </a:lnTo>
                <a:lnTo>
                  <a:pt x="1290828" y="6858000"/>
                </a:lnTo>
                <a:lnTo>
                  <a:pt x="1290828" y="0"/>
                </a:lnTo>
                <a:close/>
              </a:path>
            </a:pathLst>
          </a:custGeom>
          <a:solidFill>
            <a:srgbClr val="C0E374">
              <a:alpha val="70195"/>
            </a:srgbClr>
          </a:solidFill>
        </p:spPr>
        <p:txBody>
          <a:bodyPr wrap="square" lIns="0" tIns="0" rIns="0" bIns="0" rtlCol="0"/>
          <a:lstStyle/>
          <a:p/>
        </p:txBody>
      </p:sp>
      <p:sp>
        <p:nvSpPr>
          <p:cNvPr id="23" name="bg object 23"/>
          <p:cNvSpPr/>
          <p:nvPr/>
        </p:nvSpPr>
        <p:spPr>
          <a:xfrm>
            <a:off x="10940749" y="0"/>
            <a:ext cx="1248410" cy="6858000"/>
          </a:xfrm>
          <a:custGeom>
            <a:avLst/>
            <a:gdLst/>
            <a:ahLst/>
            <a:cxnLst/>
            <a:rect l="l" t="t" r="r" b="b"/>
            <a:pathLst>
              <a:path w="1248409" h="6858000">
                <a:moveTo>
                  <a:pt x="1248203" y="0"/>
                </a:moveTo>
                <a:lnTo>
                  <a:pt x="0" y="0"/>
                </a:lnTo>
                <a:lnTo>
                  <a:pt x="1107741" y="6858000"/>
                </a:lnTo>
                <a:lnTo>
                  <a:pt x="1248203" y="6858000"/>
                </a:lnTo>
                <a:lnTo>
                  <a:pt x="1248203" y="0"/>
                </a:lnTo>
                <a:close/>
              </a:path>
            </a:pathLst>
          </a:custGeom>
          <a:solidFill>
            <a:srgbClr val="90C225">
              <a:alpha val="65097"/>
            </a:srgbClr>
          </a:solidFill>
        </p:spPr>
        <p:txBody>
          <a:bodyPr wrap="square" lIns="0" tIns="0" rIns="0" bIns="0" rtlCol="0"/>
          <a:lstStyle/>
          <a:p/>
        </p:txBody>
      </p:sp>
      <p:sp>
        <p:nvSpPr>
          <p:cNvPr id="24" name="bg object 24"/>
          <p:cNvSpPr/>
          <p:nvPr/>
        </p:nvSpPr>
        <p:spPr>
          <a:xfrm>
            <a:off x="10372344" y="3590543"/>
            <a:ext cx="1816735" cy="3267710"/>
          </a:xfrm>
          <a:custGeom>
            <a:avLst/>
            <a:gdLst/>
            <a:ahLst/>
            <a:cxnLst/>
            <a:rect l="l" t="t" r="r" b="b"/>
            <a:pathLst>
              <a:path w="1816734" h="3267709">
                <a:moveTo>
                  <a:pt x="1816607" y="0"/>
                </a:moveTo>
                <a:lnTo>
                  <a:pt x="0" y="3267455"/>
                </a:lnTo>
                <a:lnTo>
                  <a:pt x="1816607" y="3267455"/>
                </a:lnTo>
                <a:lnTo>
                  <a:pt x="1816607" y="0"/>
                </a:lnTo>
                <a:close/>
              </a:path>
            </a:pathLst>
          </a:custGeom>
          <a:solidFill>
            <a:srgbClr val="90C225">
              <a:alpha val="79998"/>
            </a:srgbClr>
          </a:solidFill>
        </p:spPr>
        <p:txBody>
          <a:bodyPr wrap="square" lIns="0" tIns="0" rIns="0" bIns="0" rtlCol="0"/>
          <a:lstStyle/>
          <a:p/>
        </p:txBody>
      </p:sp>
      <p:sp>
        <p:nvSpPr>
          <p:cNvPr id="2" name="Holder 2"/>
          <p:cNvSpPr>
            <a:spLocks noGrp="1"/>
          </p:cNvSpPr>
          <p:nvPr>
            <p:ph type="title"/>
          </p:nvPr>
        </p:nvSpPr>
        <p:spPr>
          <a:xfrm>
            <a:off x="756310" y="629158"/>
            <a:ext cx="10349179" cy="574040"/>
          </a:xfrm>
          <a:prstGeom prst="rect">
            <a:avLst/>
          </a:prstGeom>
        </p:spPr>
        <p:txBody>
          <a:bodyPr wrap="square" lIns="0" tIns="0" rIns="0" bIns="0">
            <a:spAutoFit/>
          </a:bodyPr>
          <a:lstStyle>
            <a:lvl1pPr>
              <a:defRPr sz="3600" b="0" i="0">
                <a:solidFill>
                  <a:srgbClr val="90C225"/>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756310" y="2187955"/>
            <a:ext cx="8211820" cy="1798320"/>
          </a:xfrm>
          <a:prstGeom prst="rect">
            <a:avLst/>
          </a:prstGeom>
        </p:spPr>
        <p:txBody>
          <a:bodyPr wrap="square" lIns="0" tIns="0" rIns="0" bIns="0">
            <a:spAutoFit/>
          </a:bodyPr>
          <a:lstStyle>
            <a:lvl1pPr>
              <a:defRPr sz="1800" b="0" i="0" u="sng">
                <a:solidFill>
                  <a:srgbClr val="99C93B"/>
                </a:solidFill>
                <a:latin typeface="Trebuchet MS" panose="020B0603020202020204"/>
                <a:cs typeface="Trebuchet MS" panose="020B0603020202020204"/>
              </a:defRPr>
            </a:lvl1pPr>
          </a:lstStyle>
          <a:p/>
        </p:txBody>
      </p:sp>
      <p:sp>
        <p:nvSpPr>
          <p:cNvPr id="4" name="Holder 4"/>
          <p:cNvSpPr>
            <a:spLocks noGrp="1"/>
          </p:cNvSpPr>
          <p:nvPr>
            <p:ph type="ftr" sz="quarter" idx="5"/>
          </p:nvPr>
        </p:nvSpPr>
        <p:spPr>
          <a:xfrm>
            <a:off x="4033012" y="6377940"/>
            <a:ext cx="3795776"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593090" y="6377940"/>
            <a:ext cx="2728214"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540496" y="6377940"/>
            <a:ext cx="2728214"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AlexTheAnalyst/Power-BI/blob/main/Power%20BI%20-%20Final%20Project.xlsx"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png"/><Relationship Id="rId7" Type="http://schemas.openxmlformats.org/officeDocument/2006/relationships/image" Target="../media/image7.png"/><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5" Type="http://schemas.openxmlformats.org/officeDocument/2006/relationships/slideLayout" Target="../slideLayouts/slideLayout2.xml"/><Relationship Id="rId14" Type="http://schemas.openxmlformats.org/officeDocument/2006/relationships/image" Target="../media/image14.png"/><Relationship Id="rId13" Type="http://schemas.openxmlformats.org/officeDocument/2006/relationships/image" Target="../media/image13.png"/><Relationship Id="rId12" Type="http://schemas.openxmlformats.org/officeDocument/2006/relationships/image" Target="../media/image12.png"/><Relationship Id="rId11" Type="http://schemas.openxmlformats.org/officeDocument/2006/relationships/image" Target="../media/image11.png"/><Relationship Id="rId10" Type="http://schemas.openxmlformats.org/officeDocument/2006/relationships/image" Target="../media/image10.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9400" y="1829004"/>
            <a:ext cx="5015865" cy="3441065"/>
          </a:xfrm>
          <a:prstGeom prst="rect">
            <a:avLst/>
          </a:prstGeom>
        </p:spPr>
        <p:txBody>
          <a:bodyPr vert="horz" wrap="square" lIns="0" tIns="116839" rIns="0" bIns="0" rtlCol="0">
            <a:spAutoFit/>
          </a:bodyPr>
          <a:lstStyle/>
          <a:p>
            <a:pPr algn="ctr">
              <a:lnSpc>
                <a:spcPct val="100000"/>
              </a:lnSpc>
              <a:spcBef>
                <a:spcPts val="920"/>
              </a:spcBef>
            </a:pPr>
            <a:r>
              <a:rPr lang="en-US" sz="5400"/>
              <a:t>GROUP 12</a:t>
            </a:r>
            <a:br>
              <a:rPr lang="en-US" sz="5400"/>
            </a:br>
            <a:r>
              <a:rPr lang="en-US" sz="5400"/>
              <a:t>Capstone Project</a:t>
            </a:r>
            <a:endParaRPr sz="5400"/>
          </a:p>
          <a:p>
            <a:pPr algn="ctr">
              <a:lnSpc>
                <a:spcPct val="100000"/>
              </a:lnSpc>
              <a:spcBef>
                <a:spcPts val="730"/>
              </a:spcBef>
            </a:pPr>
            <a:r>
              <a:rPr sz="4800" b="1" dirty="0">
                <a:solidFill>
                  <a:srgbClr val="539F20"/>
                </a:solidFill>
                <a:latin typeface="Trebuchet MS" panose="020B0603020202020204"/>
                <a:cs typeface="Trebuchet MS" panose="020B0603020202020204"/>
              </a:rPr>
              <a:t>Data</a:t>
            </a:r>
            <a:r>
              <a:rPr sz="4800" b="1" spc="-55" dirty="0">
                <a:solidFill>
                  <a:srgbClr val="539F20"/>
                </a:solidFill>
                <a:latin typeface="Trebuchet MS" panose="020B0603020202020204"/>
                <a:cs typeface="Trebuchet MS" panose="020B0603020202020204"/>
              </a:rPr>
              <a:t> </a:t>
            </a:r>
            <a:r>
              <a:rPr sz="4800" b="1" dirty="0">
                <a:solidFill>
                  <a:srgbClr val="539F20"/>
                </a:solidFill>
                <a:latin typeface="Trebuchet MS" panose="020B0603020202020204"/>
                <a:cs typeface="Trebuchet MS" panose="020B0603020202020204"/>
              </a:rPr>
              <a:t>Story</a:t>
            </a:r>
            <a:r>
              <a:rPr sz="4800" b="1" spc="-145" dirty="0">
                <a:solidFill>
                  <a:srgbClr val="539F20"/>
                </a:solidFill>
                <a:latin typeface="Trebuchet MS" panose="020B0603020202020204"/>
                <a:cs typeface="Trebuchet MS" panose="020B0603020202020204"/>
              </a:rPr>
              <a:t> </a:t>
            </a:r>
            <a:r>
              <a:rPr sz="4800" b="1" spc="-500" dirty="0">
                <a:solidFill>
                  <a:srgbClr val="539F20"/>
                </a:solidFill>
                <a:latin typeface="Trebuchet MS" panose="020B0603020202020204"/>
                <a:cs typeface="Trebuchet MS" panose="020B0603020202020204"/>
              </a:rPr>
              <a:t>T</a:t>
            </a:r>
            <a:r>
              <a:rPr sz="4800" b="1" spc="30" dirty="0">
                <a:solidFill>
                  <a:srgbClr val="539F20"/>
                </a:solidFill>
                <a:latin typeface="Trebuchet MS" panose="020B0603020202020204"/>
                <a:cs typeface="Trebuchet MS" panose="020B0603020202020204"/>
              </a:rPr>
              <a:t>elling</a:t>
            </a:r>
            <a:endParaRPr sz="48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12700">
              <a:lnSpc>
                <a:spcPct val="100000"/>
              </a:lnSpc>
              <a:spcBef>
                <a:spcPts val="100"/>
              </a:spcBef>
            </a:pPr>
            <a:r>
              <a:rPr dirty="0"/>
              <a:t>1.</a:t>
            </a:r>
            <a:r>
              <a:rPr spc="-45" dirty="0"/>
              <a:t> </a:t>
            </a:r>
            <a:r>
              <a:rPr dirty="0"/>
              <a:t>Defined</a:t>
            </a:r>
            <a:r>
              <a:rPr spc="-75" dirty="0"/>
              <a:t> </a:t>
            </a:r>
            <a:r>
              <a:rPr dirty="0"/>
              <a:t>Business</a:t>
            </a:r>
            <a:r>
              <a:rPr spc="-35" dirty="0"/>
              <a:t> </a:t>
            </a:r>
            <a:r>
              <a:rPr spc="-10" dirty="0"/>
              <a:t>Problem</a:t>
            </a:r>
            <a:endParaRPr spc="-10" dirty="0"/>
          </a:p>
        </p:txBody>
      </p:sp>
      <p:sp>
        <p:nvSpPr>
          <p:cNvPr id="3" name="object 3"/>
          <p:cNvSpPr txBox="1"/>
          <p:nvPr/>
        </p:nvSpPr>
        <p:spPr>
          <a:xfrm>
            <a:off x="756310" y="2187955"/>
            <a:ext cx="7364730" cy="1423467"/>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65" dirty="0">
                <a:solidFill>
                  <a:srgbClr val="90C225"/>
                </a:solidFill>
                <a:latin typeface="Lucida Sans Unicode" panose="020B0602030504020204"/>
                <a:cs typeface="Lucida Sans Unicode" panose="020B0602030504020204"/>
              </a:rPr>
              <a:t>▶</a:t>
            </a:r>
            <a:r>
              <a:rPr sz="1450" dirty="0">
                <a:solidFill>
                  <a:srgbClr val="90C225"/>
                </a:solidFill>
                <a:latin typeface="Lucida Sans Unicode" panose="020B0602030504020204"/>
                <a:cs typeface="Lucida Sans Unicode" panose="020B0602030504020204"/>
              </a:rPr>
              <a:t>	</a:t>
            </a:r>
            <a:r>
              <a:rPr sz="1800" dirty="0">
                <a:solidFill>
                  <a:srgbClr val="404040"/>
                </a:solidFill>
                <a:latin typeface="Trebuchet MS" panose="020B0603020202020204"/>
                <a:cs typeface="Trebuchet MS" panose="020B0603020202020204"/>
              </a:rPr>
              <a:t>Which</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is</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3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Best</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Data</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Job</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Role</a:t>
            </a:r>
            <a:r>
              <a:rPr sz="1800" spc="-3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and</a:t>
            </a:r>
            <a:r>
              <a:rPr sz="1800" spc="-3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how</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it</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fairs</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in</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comparison</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to</a:t>
            </a:r>
            <a:r>
              <a:rPr sz="1800" spc="-50" dirty="0">
                <a:solidFill>
                  <a:srgbClr val="404040"/>
                </a:solidFill>
                <a:latin typeface="Trebuchet MS" panose="020B0603020202020204"/>
                <a:cs typeface="Trebuchet MS" panose="020B0603020202020204"/>
              </a:rPr>
              <a:t> </a:t>
            </a:r>
            <a:r>
              <a:rPr sz="1800" spc="-25" dirty="0">
                <a:solidFill>
                  <a:srgbClr val="404040"/>
                </a:solidFill>
                <a:latin typeface="Trebuchet MS" panose="020B0603020202020204"/>
                <a:cs typeface="Trebuchet MS" panose="020B0603020202020204"/>
              </a:rPr>
              <a:t>its </a:t>
            </a:r>
            <a:r>
              <a:rPr sz="1800" spc="-10" dirty="0">
                <a:solidFill>
                  <a:srgbClr val="404040"/>
                </a:solidFill>
                <a:latin typeface="Trebuchet MS" panose="020B0603020202020204"/>
                <a:cs typeface="Trebuchet MS" panose="020B0603020202020204"/>
              </a:rPr>
              <a:t>counterparts.</a:t>
            </a:r>
            <a:endParaRPr lang="en-US" sz="1800" spc="-10" dirty="0">
              <a:solidFill>
                <a:srgbClr val="404040"/>
              </a:solidFill>
              <a:latin typeface="Trebuchet MS" panose="020B0603020202020204"/>
              <a:cs typeface="Trebuchet MS" panose="020B0603020202020204"/>
            </a:endParaRPr>
          </a:p>
          <a:p>
            <a:pPr marL="355600" marR="5080" indent="-342900">
              <a:lnSpc>
                <a:spcPct val="100000"/>
              </a:lnSpc>
              <a:spcBef>
                <a:spcPts val="100"/>
              </a:spcBef>
              <a:buFont typeface="Wingdings" panose="05000000000000000000" pitchFamily="2" charset="2"/>
              <a:buChar char="Ø"/>
              <a:tabLst>
                <a:tab pos="354965" algn="l"/>
              </a:tabLst>
            </a:pPr>
            <a:r>
              <a:rPr lang="en-GB" spc="-10" dirty="0">
                <a:solidFill>
                  <a:srgbClr val="404040"/>
                </a:solidFill>
                <a:latin typeface="Trebuchet MS" panose="020B0603020202020204"/>
                <a:cs typeface="Trebuchet MS" panose="020B0603020202020204"/>
              </a:rPr>
              <a:t>Which is the best programming language to learn for a person wanting to get into the field of data.</a:t>
            </a:r>
            <a:endParaRPr lang="en-GB" spc="-10" dirty="0">
              <a:solidFill>
                <a:srgbClr val="404040"/>
              </a:solidFill>
              <a:latin typeface="Trebuchet MS" panose="020B0603020202020204"/>
              <a:cs typeface="Trebuchet MS" panose="020B0603020202020204"/>
            </a:endParaRPr>
          </a:p>
          <a:p>
            <a:pPr marL="12700" marR="5080">
              <a:lnSpc>
                <a:spcPct val="100000"/>
              </a:lnSpc>
              <a:spcBef>
                <a:spcPts val="100"/>
              </a:spcBef>
              <a:tabLst>
                <a:tab pos="354965" algn="l"/>
              </a:tabLst>
            </a:pPr>
            <a:endParaRPr sz="1800" dirty="0">
              <a:latin typeface="Trebuchet MS" panose="020B0603020202020204"/>
              <a:cs typeface="Trebuchet MS" panose="020B0603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704215">
              <a:lnSpc>
                <a:spcPct val="100000"/>
              </a:lnSpc>
              <a:spcBef>
                <a:spcPts val="100"/>
              </a:spcBef>
            </a:pPr>
            <a:r>
              <a:rPr dirty="0"/>
              <a:t>2.</a:t>
            </a:r>
            <a:r>
              <a:rPr spc="-40" dirty="0"/>
              <a:t> </a:t>
            </a:r>
            <a:r>
              <a:rPr dirty="0"/>
              <a:t>Data</a:t>
            </a:r>
            <a:r>
              <a:rPr spc="-40" dirty="0"/>
              <a:t> </a:t>
            </a:r>
            <a:r>
              <a:rPr dirty="0"/>
              <a:t>Source</a:t>
            </a:r>
            <a:r>
              <a:rPr spc="-35" dirty="0"/>
              <a:t> </a:t>
            </a:r>
            <a:r>
              <a:rPr dirty="0"/>
              <a:t>and</a:t>
            </a:r>
            <a:r>
              <a:rPr spc="-55" dirty="0"/>
              <a:t> </a:t>
            </a:r>
            <a:r>
              <a:rPr dirty="0"/>
              <a:t>What</a:t>
            </a:r>
            <a:r>
              <a:rPr spc="-50" dirty="0"/>
              <a:t> </a:t>
            </a:r>
            <a:r>
              <a:rPr dirty="0"/>
              <a:t>it</a:t>
            </a:r>
            <a:r>
              <a:rPr spc="-40" dirty="0"/>
              <a:t> </a:t>
            </a:r>
            <a:r>
              <a:rPr spc="-10" dirty="0"/>
              <a:t>Entails</a:t>
            </a:r>
            <a:endParaRPr spc="-10" dirty="0"/>
          </a:p>
        </p:txBody>
      </p:sp>
      <p:sp>
        <p:nvSpPr>
          <p:cNvPr id="3" name="object 3"/>
          <p:cNvSpPr txBox="1">
            <a:spLocks noGrp="1"/>
          </p:cNvSpPr>
          <p:nvPr>
            <p:ph type="body" idx="1"/>
          </p:nvPr>
        </p:nvSpPr>
        <p:spPr>
          <a:xfrm>
            <a:off x="756310" y="2187955"/>
            <a:ext cx="8211820" cy="2582758"/>
          </a:xfrm>
          <a:prstGeom prst="rect">
            <a:avLst/>
          </a:prstGeom>
        </p:spPr>
        <p:txBody>
          <a:bodyPr vert="horz" wrap="square" lIns="0" tIns="12700" rIns="0" bIns="0" rtlCol="0">
            <a:spAutoFit/>
          </a:bodyPr>
          <a:lstStyle/>
          <a:p>
            <a:pPr marL="355600" marR="168910" indent="-342900">
              <a:lnSpc>
                <a:spcPct val="100000"/>
              </a:lnSpc>
              <a:spcBef>
                <a:spcPts val="100"/>
              </a:spcBef>
              <a:tabLst>
                <a:tab pos="354965" algn="l"/>
              </a:tabLst>
            </a:pPr>
            <a:r>
              <a:rPr sz="1450" u="none" spc="65" dirty="0">
                <a:solidFill>
                  <a:srgbClr val="90C225"/>
                </a:solidFill>
                <a:latin typeface="Lucida Sans Unicode" panose="020B0602030504020204"/>
                <a:cs typeface="Lucida Sans Unicode" panose="020B0602030504020204"/>
              </a:rPr>
              <a:t>▶</a:t>
            </a:r>
            <a:r>
              <a:rPr sz="1450" u="none" dirty="0">
                <a:solidFill>
                  <a:srgbClr val="90C225"/>
                </a:solidFill>
                <a:latin typeface="Lucida Sans Unicode" panose="020B0602030504020204"/>
                <a:cs typeface="Lucida Sans Unicode" panose="020B0602030504020204"/>
              </a:rPr>
              <a:t>	</a:t>
            </a:r>
            <a:r>
              <a:rPr u="none" dirty="0">
                <a:solidFill>
                  <a:srgbClr val="404040"/>
                </a:solidFill>
              </a:rPr>
              <a:t>This</a:t>
            </a:r>
            <a:r>
              <a:rPr u="none" spc="-35" dirty="0">
                <a:solidFill>
                  <a:srgbClr val="404040"/>
                </a:solidFill>
              </a:rPr>
              <a:t> </a:t>
            </a:r>
            <a:r>
              <a:rPr u="none" dirty="0">
                <a:solidFill>
                  <a:srgbClr val="404040"/>
                </a:solidFill>
              </a:rPr>
              <a:t>data</a:t>
            </a:r>
            <a:r>
              <a:rPr u="none" spc="-30" dirty="0">
                <a:solidFill>
                  <a:srgbClr val="404040"/>
                </a:solidFill>
              </a:rPr>
              <a:t> </a:t>
            </a:r>
            <a:r>
              <a:rPr u="none" dirty="0">
                <a:solidFill>
                  <a:srgbClr val="404040"/>
                </a:solidFill>
              </a:rPr>
              <a:t>was</a:t>
            </a:r>
            <a:r>
              <a:rPr u="none" spc="-50" dirty="0">
                <a:solidFill>
                  <a:srgbClr val="404040"/>
                </a:solidFill>
              </a:rPr>
              <a:t> </a:t>
            </a:r>
            <a:r>
              <a:rPr u="none" dirty="0">
                <a:solidFill>
                  <a:srgbClr val="404040"/>
                </a:solidFill>
              </a:rPr>
              <a:t>sourced</a:t>
            </a:r>
            <a:r>
              <a:rPr u="none" spc="-30" dirty="0">
                <a:solidFill>
                  <a:srgbClr val="404040"/>
                </a:solidFill>
              </a:rPr>
              <a:t> </a:t>
            </a:r>
            <a:r>
              <a:rPr u="none" dirty="0">
                <a:solidFill>
                  <a:srgbClr val="404040"/>
                </a:solidFill>
              </a:rPr>
              <a:t>from</a:t>
            </a:r>
            <a:r>
              <a:rPr u="none" spc="-20" dirty="0">
                <a:solidFill>
                  <a:srgbClr val="404040"/>
                </a:solidFill>
              </a:rPr>
              <a:t> </a:t>
            </a:r>
            <a:r>
              <a:rPr u="none" dirty="0">
                <a:solidFill>
                  <a:srgbClr val="404040"/>
                </a:solidFill>
              </a:rPr>
              <a:t>GitHub</a:t>
            </a:r>
            <a:r>
              <a:rPr u="none" spc="-45" dirty="0">
                <a:solidFill>
                  <a:srgbClr val="404040"/>
                </a:solidFill>
              </a:rPr>
              <a:t> </a:t>
            </a:r>
            <a:r>
              <a:rPr u="none" dirty="0">
                <a:solidFill>
                  <a:srgbClr val="404040"/>
                </a:solidFill>
              </a:rPr>
              <a:t>via</a:t>
            </a:r>
            <a:r>
              <a:rPr u="none" spc="-20" dirty="0">
                <a:solidFill>
                  <a:srgbClr val="404040"/>
                </a:solidFill>
              </a:rPr>
              <a:t> </a:t>
            </a:r>
            <a:r>
              <a:rPr u="none" dirty="0">
                <a:solidFill>
                  <a:srgbClr val="404040"/>
                </a:solidFill>
              </a:rPr>
              <a:t>the</a:t>
            </a:r>
            <a:r>
              <a:rPr u="none" spc="-35" dirty="0">
                <a:solidFill>
                  <a:srgbClr val="404040"/>
                </a:solidFill>
              </a:rPr>
              <a:t> </a:t>
            </a:r>
            <a:r>
              <a:rPr u="none" spc="-20" dirty="0">
                <a:solidFill>
                  <a:srgbClr val="404040"/>
                </a:solidFill>
              </a:rPr>
              <a:t>link </a:t>
            </a:r>
            <a:r>
              <a:rPr spc="-20" dirty="0">
                <a:hlinkClick r:id="rId1"/>
              </a:rPr>
              <a:t>https://github.com/AlexTheAnalyst/Power-</a:t>
            </a:r>
            <a:r>
              <a:rPr spc="-10" dirty="0">
                <a:hlinkClick r:id="rId1"/>
              </a:rPr>
              <a:t>BI/blob/main/Power%20BI%20-</a:t>
            </a:r>
            <a:endParaRPr sz="1450" dirty="0">
              <a:latin typeface="Lucida Sans Unicode" panose="020B0602030504020204"/>
              <a:cs typeface="Lucida Sans Unicode" panose="020B0602030504020204"/>
            </a:endParaRPr>
          </a:p>
          <a:p>
            <a:pPr marL="355600">
              <a:lnSpc>
                <a:spcPct val="100000"/>
              </a:lnSpc>
            </a:pPr>
            <a:r>
              <a:rPr spc="-10" dirty="0">
                <a:hlinkClick r:id="rId1"/>
              </a:rPr>
              <a:t>%20Final%20Project.xlsx</a:t>
            </a:r>
            <a:endParaRPr spc="-10" dirty="0"/>
          </a:p>
          <a:p>
            <a:pPr marL="355600" marR="5080" indent="-342900">
              <a:lnSpc>
                <a:spcPct val="100000"/>
              </a:lnSpc>
              <a:spcBef>
                <a:spcPts val="995"/>
              </a:spcBef>
              <a:tabLst>
                <a:tab pos="354965" algn="l"/>
              </a:tabLst>
            </a:pPr>
            <a:r>
              <a:rPr sz="1450" u="none" spc="65" dirty="0">
                <a:solidFill>
                  <a:srgbClr val="90C225"/>
                </a:solidFill>
                <a:latin typeface="Lucida Sans Unicode" panose="020B0602030504020204"/>
                <a:cs typeface="Lucida Sans Unicode" panose="020B0602030504020204"/>
              </a:rPr>
              <a:t>▶</a:t>
            </a:r>
            <a:r>
              <a:rPr sz="1450" u="none" dirty="0">
                <a:solidFill>
                  <a:srgbClr val="90C225"/>
                </a:solidFill>
                <a:latin typeface="Lucida Sans Unicode" panose="020B0602030504020204"/>
                <a:cs typeface="Lucida Sans Unicode" panose="020B0602030504020204"/>
              </a:rPr>
              <a:t>	</a:t>
            </a:r>
            <a:r>
              <a:rPr u="none" dirty="0">
                <a:solidFill>
                  <a:srgbClr val="404040"/>
                </a:solidFill>
              </a:rPr>
              <a:t>The</a:t>
            </a:r>
            <a:r>
              <a:rPr u="none" spc="-45" dirty="0">
                <a:solidFill>
                  <a:srgbClr val="404040"/>
                </a:solidFill>
              </a:rPr>
              <a:t> </a:t>
            </a:r>
            <a:r>
              <a:rPr u="none" dirty="0">
                <a:solidFill>
                  <a:srgbClr val="404040"/>
                </a:solidFill>
              </a:rPr>
              <a:t>data</a:t>
            </a:r>
            <a:r>
              <a:rPr u="none" spc="-50" dirty="0">
                <a:solidFill>
                  <a:srgbClr val="404040"/>
                </a:solidFill>
              </a:rPr>
              <a:t> </a:t>
            </a:r>
            <a:r>
              <a:rPr u="none" dirty="0">
                <a:solidFill>
                  <a:srgbClr val="404040"/>
                </a:solidFill>
              </a:rPr>
              <a:t>contains</a:t>
            </a:r>
            <a:r>
              <a:rPr u="none" spc="-40" dirty="0">
                <a:solidFill>
                  <a:srgbClr val="404040"/>
                </a:solidFill>
              </a:rPr>
              <a:t> </a:t>
            </a:r>
            <a:r>
              <a:rPr u="none" dirty="0">
                <a:solidFill>
                  <a:srgbClr val="404040"/>
                </a:solidFill>
              </a:rPr>
              <a:t>the</a:t>
            </a:r>
            <a:r>
              <a:rPr u="none" spc="-35" dirty="0">
                <a:solidFill>
                  <a:srgbClr val="404040"/>
                </a:solidFill>
              </a:rPr>
              <a:t> </a:t>
            </a:r>
            <a:r>
              <a:rPr u="none" dirty="0">
                <a:solidFill>
                  <a:srgbClr val="404040"/>
                </a:solidFill>
              </a:rPr>
              <a:t>country</a:t>
            </a:r>
            <a:r>
              <a:rPr u="none" spc="-40" dirty="0">
                <a:solidFill>
                  <a:srgbClr val="404040"/>
                </a:solidFill>
              </a:rPr>
              <a:t> </a:t>
            </a:r>
            <a:r>
              <a:rPr u="none" dirty="0">
                <a:solidFill>
                  <a:srgbClr val="404040"/>
                </a:solidFill>
              </a:rPr>
              <a:t>of</a:t>
            </a:r>
            <a:r>
              <a:rPr u="none" spc="-55" dirty="0">
                <a:solidFill>
                  <a:srgbClr val="404040"/>
                </a:solidFill>
              </a:rPr>
              <a:t> </a:t>
            </a:r>
            <a:r>
              <a:rPr u="none" dirty="0">
                <a:solidFill>
                  <a:srgbClr val="404040"/>
                </a:solidFill>
              </a:rPr>
              <a:t>the</a:t>
            </a:r>
            <a:r>
              <a:rPr u="none" spc="-35" dirty="0">
                <a:solidFill>
                  <a:srgbClr val="404040"/>
                </a:solidFill>
              </a:rPr>
              <a:t> </a:t>
            </a:r>
            <a:r>
              <a:rPr u="none" dirty="0">
                <a:solidFill>
                  <a:srgbClr val="404040"/>
                </a:solidFill>
              </a:rPr>
              <a:t>survey</a:t>
            </a:r>
            <a:r>
              <a:rPr u="none" spc="-35" dirty="0">
                <a:solidFill>
                  <a:srgbClr val="404040"/>
                </a:solidFill>
              </a:rPr>
              <a:t> </a:t>
            </a:r>
            <a:r>
              <a:rPr u="none" dirty="0">
                <a:solidFill>
                  <a:srgbClr val="404040"/>
                </a:solidFill>
              </a:rPr>
              <a:t>takers,</a:t>
            </a:r>
            <a:r>
              <a:rPr u="none" spc="-45" dirty="0">
                <a:solidFill>
                  <a:srgbClr val="404040"/>
                </a:solidFill>
              </a:rPr>
              <a:t> </a:t>
            </a:r>
            <a:r>
              <a:rPr u="none" dirty="0">
                <a:solidFill>
                  <a:srgbClr val="404040"/>
                </a:solidFill>
              </a:rPr>
              <a:t>job</a:t>
            </a:r>
            <a:r>
              <a:rPr u="none" spc="-55" dirty="0">
                <a:solidFill>
                  <a:srgbClr val="404040"/>
                </a:solidFill>
              </a:rPr>
              <a:t> </a:t>
            </a:r>
            <a:r>
              <a:rPr u="none" dirty="0">
                <a:solidFill>
                  <a:srgbClr val="404040"/>
                </a:solidFill>
              </a:rPr>
              <a:t>role,</a:t>
            </a:r>
            <a:r>
              <a:rPr u="none" spc="-40" dirty="0">
                <a:solidFill>
                  <a:srgbClr val="404040"/>
                </a:solidFill>
              </a:rPr>
              <a:t> </a:t>
            </a:r>
            <a:r>
              <a:rPr u="none" dirty="0">
                <a:solidFill>
                  <a:srgbClr val="404040"/>
                </a:solidFill>
              </a:rPr>
              <a:t>average</a:t>
            </a:r>
            <a:r>
              <a:rPr u="none" spc="-35" dirty="0">
                <a:solidFill>
                  <a:srgbClr val="404040"/>
                </a:solidFill>
              </a:rPr>
              <a:t> </a:t>
            </a:r>
            <a:r>
              <a:rPr u="none" spc="-10" dirty="0">
                <a:solidFill>
                  <a:srgbClr val="404040"/>
                </a:solidFill>
              </a:rPr>
              <a:t>salary, </a:t>
            </a:r>
            <a:r>
              <a:rPr u="none" dirty="0">
                <a:solidFill>
                  <a:srgbClr val="404040"/>
                </a:solidFill>
              </a:rPr>
              <a:t>Happiness</a:t>
            </a:r>
            <a:r>
              <a:rPr u="none" spc="-65" dirty="0">
                <a:solidFill>
                  <a:srgbClr val="404040"/>
                </a:solidFill>
              </a:rPr>
              <a:t> </a:t>
            </a:r>
            <a:r>
              <a:rPr u="none" dirty="0">
                <a:solidFill>
                  <a:srgbClr val="404040"/>
                </a:solidFill>
              </a:rPr>
              <a:t>levels,</a:t>
            </a:r>
            <a:r>
              <a:rPr u="none" spc="-40" dirty="0">
                <a:solidFill>
                  <a:srgbClr val="404040"/>
                </a:solidFill>
              </a:rPr>
              <a:t> </a:t>
            </a:r>
            <a:r>
              <a:rPr u="none" dirty="0">
                <a:solidFill>
                  <a:srgbClr val="404040"/>
                </a:solidFill>
              </a:rPr>
              <a:t>difficulty</a:t>
            </a:r>
            <a:r>
              <a:rPr u="none" spc="-50" dirty="0">
                <a:solidFill>
                  <a:srgbClr val="404040"/>
                </a:solidFill>
              </a:rPr>
              <a:t> </a:t>
            </a:r>
            <a:r>
              <a:rPr u="none" dirty="0">
                <a:solidFill>
                  <a:srgbClr val="404040"/>
                </a:solidFill>
              </a:rPr>
              <a:t>to</a:t>
            </a:r>
            <a:r>
              <a:rPr u="none" spc="-45" dirty="0">
                <a:solidFill>
                  <a:srgbClr val="404040"/>
                </a:solidFill>
              </a:rPr>
              <a:t> </a:t>
            </a:r>
            <a:r>
              <a:rPr u="none" dirty="0">
                <a:solidFill>
                  <a:srgbClr val="404040"/>
                </a:solidFill>
              </a:rPr>
              <a:t>enter</a:t>
            </a:r>
            <a:r>
              <a:rPr u="none" spc="-30" dirty="0">
                <a:solidFill>
                  <a:srgbClr val="404040"/>
                </a:solidFill>
              </a:rPr>
              <a:t> </a:t>
            </a:r>
            <a:r>
              <a:rPr u="none" dirty="0">
                <a:solidFill>
                  <a:srgbClr val="404040"/>
                </a:solidFill>
              </a:rPr>
              <a:t>into</a:t>
            </a:r>
            <a:r>
              <a:rPr u="none" spc="-40" dirty="0">
                <a:solidFill>
                  <a:srgbClr val="404040"/>
                </a:solidFill>
              </a:rPr>
              <a:t> </a:t>
            </a:r>
            <a:r>
              <a:rPr u="none" dirty="0">
                <a:solidFill>
                  <a:srgbClr val="404040"/>
                </a:solidFill>
              </a:rPr>
              <a:t>Data</a:t>
            </a:r>
            <a:r>
              <a:rPr u="none" spc="-40" dirty="0">
                <a:solidFill>
                  <a:srgbClr val="404040"/>
                </a:solidFill>
              </a:rPr>
              <a:t> </a:t>
            </a:r>
            <a:r>
              <a:rPr u="none" dirty="0">
                <a:solidFill>
                  <a:srgbClr val="404040"/>
                </a:solidFill>
              </a:rPr>
              <a:t>and</a:t>
            </a:r>
            <a:r>
              <a:rPr u="none" spc="-45" dirty="0">
                <a:solidFill>
                  <a:srgbClr val="404040"/>
                </a:solidFill>
              </a:rPr>
              <a:t> </a:t>
            </a:r>
            <a:r>
              <a:rPr u="none" dirty="0">
                <a:solidFill>
                  <a:srgbClr val="404040"/>
                </a:solidFill>
              </a:rPr>
              <a:t>favorite</a:t>
            </a:r>
            <a:r>
              <a:rPr u="none" spc="-20" dirty="0">
                <a:solidFill>
                  <a:srgbClr val="404040"/>
                </a:solidFill>
              </a:rPr>
              <a:t> </a:t>
            </a:r>
            <a:r>
              <a:rPr u="none" spc="-10" dirty="0">
                <a:solidFill>
                  <a:srgbClr val="404040"/>
                </a:solidFill>
              </a:rPr>
              <a:t>programming languag</a:t>
            </a:r>
            <a:r>
              <a:rPr lang="en-US" u="none" spc="-10" dirty="0">
                <a:solidFill>
                  <a:srgbClr val="404040"/>
                </a:solidFill>
              </a:rPr>
              <a:t>e. The data also contains the survey takers’ metrics like age.</a:t>
            </a:r>
            <a:endParaRPr lang="en-US" u="none" spc="-10" dirty="0">
              <a:solidFill>
                <a:srgbClr val="404040"/>
              </a:solidFill>
            </a:endParaRPr>
          </a:p>
          <a:p>
            <a:pPr marL="355600" marR="5080" indent="-342900">
              <a:lnSpc>
                <a:spcPct val="100000"/>
              </a:lnSpc>
              <a:spcBef>
                <a:spcPts val="995"/>
              </a:spcBef>
              <a:tabLst>
                <a:tab pos="354965" algn="l"/>
              </a:tabLst>
            </a:pPr>
            <a:r>
              <a:rPr lang="en-US" u="none" spc="-10" dirty="0">
                <a:solidFill>
                  <a:srgbClr val="404040"/>
                </a:solidFill>
              </a:rPr>
              <a:t>&gt; </a:t>
            </a:r>
            <a:endParaRPr lang="en-US" u="none" spc="-10" dirty="0">
              <a:solidFill>
                <a:srgbClr val="404040"/>
              </a:solidFill>
            </a:endParaRPr>
          </a:p>
          <a:p>
            <a:pPr marL="355600" marR="5080" indent="-342900" algn="l">
              <a:lnSpc>
                <a:spcPct val="100000"/>
              </a:lnSpc>
              <a:spcBef>
                <a:spcPts val="995"/>
              </a:spcBef>
              <a:buFont typeface="Wingdings" panose="05000000000000000000" pitchFamily="2" charset="2"/>
              <a:buChar char="Ø"/>
              <a:tabLst>
                <a:tab pos="354965" algn="l"/>
              </a:tabLst>
            </a:pPr>
            <a:endParaRPr lang="en-GB" sz="1600" u="none" spc="-1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304800"/>
            <a:ext cx="9067800" cy="4585871"/>
          </a:xfrm>
          <a:prstGeom prst="rect">
            <a:avLst/>
          </a:prstGeom>
          <a:noFill/>
        </p:spPr>
        <p:txBody>
          <a:bodyPr wrap="square">
            <a:spAutoFit/>
          </a:bodyPr>
          <a:lstStyle/>
          <a:p>
            <a:pPr marL="355600" marR="5080" indent="-342900" algn="ctr">
              <a:lnSpc>
                <a:spcPct val="100000"/>
              </a:lnSpc>
              <a:spcBef>
                <a:spcPts val="995"/>
              </a:spcBef>
              <a:tabLst>
                <a:tab pos="354965" algn="l"/>
              </a:tabLst>
            </a:pPr>
            <a:r>
              <a:rPr lang="en-GB" sz="4400" u="none" spc="-10" dirty="0">
                <a:solidFill>
                  <a:srgbClr val="008000"/>
                </a:solidFill>
                <a:latin typeface="Times New Roman" panose="02020603050405020304" pitchFamily="18" charset="0"/>
                <a:cs typeface="Times New Roman" panose="02020603050405020304" pitchFamily="18" charset="0"/>
              </a:rPr>
              <a:t>Data Cleaning</a:t>
            </a:r>
            <a:endParaRPr lang="en-GB" sz="4400" u="none" spc="-10" dirty="0">
              <a:solidFill>
                <a:srgbClr val="008000"/>
              </a:solidFill>
              <a:latin typeface="Times New Roman" panose="02020603050405020304" pitchFamily="18" charset="0"/>
              <a:cs typeface="Times New Roman" panose="02020603050405020304" pitchFamily="18" charset="0"/>
            </a:endParaRPr>
          </a:p>
          <a:p>
            <a:pPr marL="355600" marR="5080" indent="-342900" algn="l">
              <a:lnSpc>
                <a:spcPct val="100000"/>
              </a:lnSpc>
              <a:spcBef>
                <a:spcPts val="995"/>
              </a:spcBef>
              <a:buFont typeface="Wingdings" panose="05000000000000000000" pitchFamily="2" charset="2"/>
              <a:buChar char="Ø"/>
              <a:tabLst>
                <a:tab pos="354965" algn="l"/>
              </a:tabLst>
            </a:pPr>
            <a:r>
              <a:rPr lang="en-GB" u="none" spc="-10" dirty="0">
                <a:solidFill>
                  <a:schemeClr val="tx1"/>
                </a:solidFill>
                <a:latin typeface="Trebuchet MS" panose="020B0603020202020204" pitchFamily="34" charset="0"/>
                <a:cs typeface="Times New Roman" panose="02020603050405020304" pitchFamily="18" charset="0"/>
              </a:rPr>
              <a:t>Since the data </a:t>
            </a:r>
            <a:r>
              <a:rPr lang="en-GB" sz="1800" u="none" spc="-10" dirty="0">
                <a:solidFill>
                  <a:schemeClr val="tx1"/>
                </a:solidFill>
                <a:latin typeface="Times New Roman" panose="02020603050405020304" pitchFamily="18" charset="0"/>
                <a:cs typeface="Times New Roman" panose="02020603050405020304" pitchFamily="18" charset="0"/>
              </a:rPr>
              <a:t> was not suitable for analysis as it was from the source (</a:t>
            </a:r>
            <a:r>
              <a:rPr lang="en-GB" sz="1800" u="none" spc="-10" dirty="0" err="1">
                <a:solidFill>
                  <a:schemeClr val="tx1"/>
                </a:solidFill>
                <a:latin typeface="Times New Roman" panose="02020603050405020304" pitchFamily="18" charset="0"/>
                <a:cs typeface="Times New Roman" panose="02020603050405020304" pitchFamily="18" charset="0"/>
              </a:rPr>
              <a:t>Github</a:t>
            </a:r>
            <a:r>
              <a:rPr lang="en-GB" sz="1800" u="none" spc="-10" dirty="0">
                <a:solidFill>
                  <a:schemeClr val="tx1"/>
                </a:solidFill>
                <a:latin typeface="Times New Roman" panose="02020603050405020304" pitchFamily="18" charset="0"/>
                <a:cs typeface="Times New Roman" panose="02020603050405020304" pitchFamily="18" charset="0"/>
              </a:rPr>
              <a:t>), I had to clean it using Power BI transform data.</a:t>
            </a:r>
            <a:endParaRPr lang="en-GB" sz="1800" u="none" spc="-10" dirty="0">
              <a:solidFill>
                <a:schemeClr val="tx1"/>
              </a:solidFill>
              <a:latin typeface="Times New Roman" panose="02020603050405020304" pitchFamily="18" charset="0"/>
              <a:cs typeface="Times New Roman" panose="02020603050405020304" pitchFamily="18" charset="0"/>
            </a:endParaRPr>
          </a:p>
          <a:p>
            <a:pPr marL="355600" marR="5080" indent="-342900" algn="l">
              <a:lnSpc>
                <a:spcPct val="100000"/>
              </a:lnSpc>
              <a:spcBef>
                <a:spcPts val="995"/>
              </a:spcBef>
              <a:buFont typeface="Wingdings" panose="05000000000000000000" pitchFamily="2" charset="2"/>
              <a:buChar char="Ø"/>
              <a:tabLst>
                <a:tab pos="354965" algn="l"/>
              </a:tabLst>
            </a:pPr>
            <a:r>
              <a:rPr lang="en-GB" spc="-10" dirty="0">
                <a:solidFill>
                  <a:schemeClr val="tx1"/>
                </a:solidFill>
                <a:latin typeface="Times New Roman" panose="02020603050405020304" pitchFamily="18" charset="0"/>
                <a:cs typeface="Times New Roman" panose="02020603050405020304" pitchFamily="18" charset="0"/>
              </a:rPr>
              <a:t>First, I had to create an average salary column because what was given in the initial data was the salary range. (I did this by splitting the Salary range into two columns, one with the minimum and the other the maximum)</a:t>
            </a:r>
            <a:endParaRPr lang="en-GB" spc="-10" dirty="0">
              <a:solidFill>
                <a:schemeClr val="tx1"/>
              </a:solidFill>
              <a:latin typeface="Times New Roman" panose="02020603050405020304" pitchFamily="18" charset="0"/>
              <a:cs typeface="Times New Roman" panose="02020603050405020304" pitchFamily="18" charset="0"/>
            </a:endParaRPr>
          </a:p>
          <a:p>
            <a:pPr marL="355600" marR="5080" indent="-342900" algn="l">
              <a:lnSpc>
                <a:spcPct val="100000"/>
              </a:lnSpc>
              <a:spcBef>
                <a:spcPts val="995"/>
              </a:spcBef>
              <a:buFont typeface="Wingdings" panose="05000000000000000000" pitchFamily="2" charset="2"/>
              <a:buChar char="Ø"/>
              <a:tabLst>
                <a:tab pos="354965" algn="l"/>
              </a:tabLst>
            </a:pPr>
            <a:r>
              <a:rPr lang="en-GB" sz="1800" u="none" spc="-10" dirty="0">
                <a:solidFill>
                  <a:schemeClr val="tx1"/>
                </a:solidFill>
                <a:latin typeface="Times New Roman" panose="02020603050405020304" pitchFamily="18" charset="0"/>
                <a:cs typeface="Times New Roman" panose="02020603050405020304" pitchFamily="18" charset="0"/>
              </a:rPr>
              <a:t>I then added the min + max and divided by 2 to find the average salary.</a:t>
            </a:r>
            <a:endParaRPr lang="en-GB" sz="1800" u="none" spc="-10" dirty="0">
              <a:solidFill>
                <a:schemeClr val="tx1"/>
              </a:solidFill>
              <a:latin typeface="Times New Roman" panose="02020603050405020304" pitchFamily="18" charset="0"/>
              <a:cs typeface="Times New Roman" panose="02020603050405020304" pitchFamily="18" charset="0"/>
            </a:endParaRPr>
          </a:p>
          <a:p>
            <a:pPr marL="355600" marR="5080" indent="-342900" algn="l">
              <a:lnSpc>
                <a:spcPct val="100000"/>
              </a:lnSpc>
              <a:spcBef>
                <a:spcPts val="995"/>
              </a:spcBef>
              <a:buFont typeface="Wingdings" panose="05000000000000000000" pitchFamily="2" charset="2"/>
              <a:buChar char="Ø"/>
              <a:tabLst>
                <a:tab pos="354965" algn="l"/>
              </a:tabLst>
            </a:pPr>
            <a:r>
              <a:rPr lang="en-GB" spc="-10" dirty="0">
                <a:solidFill>
                  <a:schemeClr val="tx1"/>
                </a:solidFill>
                <a:latin typeface="Times New Roman" panose="02020603050405020304" pitchFamily="18" charset="0"/>
                <a:cs typeface="Times New Roman" panose="02020603050405020304" pitchFamily="18" charset="0"/>
              </a:rPr>
              <a:t>Also on the Job roles, I deleted categories that had more explanations falling under the “Other” category.</a:t>
            </a:r>
            <a:endParaRPr lang="en-GB" spc="-10" dirty="0">
              <a:solidFill>
                <a:schemeClr val="tx1"/>
              </a:solidFill>
              <a:latin typeface="Times New Roman" panose="02020603050405020304" pitchFamily="18" charset="0"/>
              <a:cs typeface="Times New Roman" panose="02020603050405020304" pitchFamily="18" charset="0"/>
            </a:endParaRPr>
          </a:p>
          <a:p>
            <a:pPr marL="355600" marR="5080" indent="-342900" algn="l">
              <a:lnSpc>
                <a:spcPct val="100000"/>
              </a:lnSpc>
              <a:spcBef>
                <a:spcPts val="995"/>
              </a:spcBef>
              <a:buFont typeface="Wingdings" panose="05000000000000000000" pitchFamily="2" charset="2"/>
              <a:buChar char="Ø"/>
              <a:tabLst>
                <a:tab pos="354965" algn="l"/>
              </a:tabLst>
            </a:pPr>
            <a:r>
              <a:rPr lang="en-GB" sz="1800" u="none" spc="-10" dirty="0">
                <a:solidFill>
                  <a:schemeClr val="tx1"/>
                </a:solidFill>
                <a:latin typeface="Times New Roman" panose="02020603050405020304" pitchFamily="18" charset="0"/>
                <a:cs typeface="Times New Roman" panose="02020603050405020304" pitchFamily="18" charset="0"/>
              </a:rPr>
              <a:t>I did this by splitting column by delimiter </a:t>
            </a:r>
            <a:r>
              <a:rPr lang="en-GB" spc="-10" dirty="0">
                <a:solidFill>
                  <a:schemeClr val="tx1"/>
                </a:solidFill>
                <a:latin typeface="Times New Roman" panose="02020603050405020304" pitchFamily="18" charset="0"/>
                <a:cs typeface="Times New Roman" panose="02020603050405020304" pitchFamily="18" charset="0"/>
              </a:rPr>
              <a:t>where I used “(“ which precedes  the additional descriptions of “other” under job roles.</a:t>
            </a:r>
            <a:endParaRPr lang="en-GB" spc="-10" dirty="0">
              <a:solidFill>
                <a:schemeClr val="tx1"/>
              </a:solidFill>
              <a:latin typeface="Times New Roman" panose="02020603050405020304" pitchFamily="18" charset="0"/>
              <a:cs typeface="Times New Roman" panose="02020603050405020304" pitchFamily="18" charset="0"/>
            </a:endParaRPr>
          </a:p>
          <a:p>
            <a:pPr marL="355600" marR="5080" indent="-342900" algn="l">
              <a:lnSpc>
                <a:spcPct val="100000"/>
              </a:lnSpc>
              <a:spcBef>
                <a:spcPts val="995"/>
              </a:spcBef>
              <a:buFont typeface="Wingdings" panose="05000000000000000000" pitchFamily="2" charset="2"/>
              <a:buChar char="Ø"/>
              <a:tabLst>
                <a:tab pos="354965" algn="l"/>
              </a:tabLst>
            </a:pPr>
            <a:r>
              <a:rPr lang="en-GB" sz="1800" u="none" spc="-10" dirty="0">
                <a:solidFill>
                  <a:schemeClr val="tx1"/>
                </a:solidFill>
                <a:latin typeface="Times New Roman" panose="02020603050405020304" pitchFamily="18" charset="0"/>
                <a:cs typeface="Times New Roman" panose="02020603050405020304" pitchFamily="18" charset="0"/>
              </a:rPr>
              <a:t>I also deleted the “OS, City, Country and Referrer columns because they were blank.</a:t>
            </a:r>
            <a:endParaRPr lang="en-GB" sz="1800" u="none" spc="-1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3.</a:t>
            </a:r>
            <a:r>
              <a:rPr spc="-50" dirty="0"/>
              <a:t> </a:t>
            </a:r>
            <a:r>
              <a:rPr dirty="0"/>
              <a:t>Visualization</a:t>
            </a:r>
            <a:r>
              <a:rPr spc="-50" dirty="0"/>
              <a:t> </a:t>
            </a:r>
            <a:r>
              <a:rPr dirty="0"/>
              <a:t>and</a:t>
            </a:r>
            <a:r>
              <a:rPr spc="-65" dirty="0"/>
              <a:t> </a:t>
            </a:r>
            <a:r>
              <a:rPr spc="-10" dirty="0"/>
              <a:t>Insights</a:t>
            </a:r>
            <a:endParaRPr spc="-10" dirty="0"/>
          </a:p>
        </p:txBody>
      </p:sp>
      <p:sp>
        <p:nvSpPr>
          <p:cNvPr id="3" name="object 3"/>
          <p:cNvSpPr txBox="1"/>
          <p:nvPr/>
        </p:nvSpPr>
        <p:spPr>
          <a:xfrm>
            <a:off x="756310" y="2187955"/>
            <a:ext cx="8173720" cy="1778635"/>
          </a:xfrm>
          <a:prstGeom prst="rect">
            <a:avLst/>
          </a:prstGeom>
        </p:spPr>
        <p:txBody>
          <a:bodyPr vert="horz" wrap="square" lIns="0" tIns="12700" rIns="0" bIns="0" rtlCol="0">
            <a:spAutoFit/>
          </a:bodyPr>
          <a:lstStyle/>
          <a:p>
            <a:pPr marL="355600" marR="178435" indent="-342900">
              <a:lnSpc>
                <a:spcPct val="100000"/>
              </a:lnSpc>
              <a:spcBef>
                <a:spcPts val="100"/>
              </a:spcBef>
              <a:tabLst>
                <a:tab pos="354965" algn="l"/>
              </a:tabLst>
            </a:pPr>
            <a:r>
              <a:rPr sz="1450" spc="65" dirty="0">
                <a:solidFill>
                  <a:srgbClr val="90C225"/>
                </a:solidFill>
                <a:latin typeface="Lucida Sans Unicode" panose="020B0602030504020204"/>
                <a:cs typeface="Lucida Sans Unicode" panose="020B0602030504020204"/>
              </a:rPr>
              <a:t>▶</a:t>
            </a:r>
            <a:r>
              <a:rPr sz="1450" dirty="0">
                <a:solidFill>
                  <a:srgbClr val="90C225"/>
                </a:solidFill>
                <a:latin typeface="Lucida Sans Unicode" panose="020B0602030504020204"/>
                <a:cs typeface="Lucida Sans Unicode" panose="020B0602030504020204"/>
              </a:rPr>
              <a:t>	</a:t>
            </a:r>
            <a:r>
              <a:rPr sz="1800" dirty="0">
                <a:solidFill>
                  <a:srgbClr val="404040"/>
                </a:solidFill>
                <a:latin typeface="Trebuchet MS" panose="020B0603020202020204"/>
                <a:cs typeface="Trebuchet MS" panose="020B0603020202020204"/>
              </a:rPr>
              <a:t>Data</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Scientist</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earn</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highest</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average</a:t>
            </a:r>
            <a:r>
              <a:rPr sz="1800" spc="-2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Salary</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hence</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should</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be</a:t>
            </a:r>
            <a:r>
              <a:rPr sz="1800" spc="-6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first</a:t>
            </a:r>
            <a:r>
              <a:rPr sz="1800" spc="-45" dirty="0">
                <a:solidFill>
                  <a:srgbClr val="404040"/>
                </a:solidFill>
                <a:latin typeface="Trebuchet MS" panose="020B0603020202020204"/>
                <a:cs typeface="Trebuchet MS" panose="020B0603020202020204"/>
              </a:rPr>
              <a:t> </a:t>
            </a:r>
            <a:r>
              <a:rPr sz="1800" spc="-25" dirty="0">
                <a:solidFill>
                  <a:srgbClr val="404040"/>
                </a:solidFill>
                <a:latin typeface="Trebuchet MS" panose="020B0603020202020204"/>
                <a:cs typeface="Trebuchet MS" panose="020B0603020202020204"/>
              </a:rPr>
              <a:t>to </a:t>
            </a:r>
            <a:r>
              <a:rPr sz="1800" dirty="0">
                <a:solidFill>
                  <a:srgbClr val="404040"/>
                </a:solidFill>
                <a:latin typeface="Trebuchet MS" panose="020B0603020202020204"/>
                <a:cs typeface="Trebuchet MS" panose="020B0603020202020204"/>
              </a:rPr>
              <a:t>consider</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in</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data</a:t>
            </a:r>
            <a:r>
              <a:rPr sz="1800" spc="-30" dirty="0">
                <a:solidFill>
                  <a:srgbClr val="404040"/>
                </a:solidFill>
                <a:latin typeface="Trebuchet MS" panose="020B0603020202020204"/>
                <a:cs typeface="Trebuchet MS" panose="020B0603020202020204"/>
              </a:rPr>
              <a:t> </a:t>
            </a:r>
            <a:r>
              <a:rPr sz="1800" spc="-10" dirty="0">
                <a:solidFill>
                  <a:srgbClr val="404040"/>
                </a:solidFill>
                <a:latin typeface="Trebuchet MS" panose="020B0603020202020204"/>
                <a:cs typeface="Trebuchet MS" panose="020B0603020202020204"/>
              </a:rPr>
              <a:t>roles.</a:t>
            </a:r>
            <a:endParaRPr sz="1800">
              <a:latin typeface="Trebuchet MS" panose="020B0603020202020204"/>
              <a:cs typeface="Trebuchet MS" panose="020B0603020202020204"/>
            </a:endParaRPr>
          </a:p>
          <a:p>
            <a:pPr marL="12700">
              <a:lnSpc>
                <a:spcPct val="100000"/>
              </a:lnSpc>
              <a:spcBef>
                <a:spcPts val="995"/>
              </a:spcBef>
              <a:tabLst>
                <a:tab pos="354965" algn="l"/>
              </a:tabLst>
            </a:pPr>
            <a:r>
              <a:rPr sz="1450" spc="65" dirty="0">
                <a:solidFill>
                  <a:srgbClr val="90C225"/>
                </a:solidFill>
                <a:latin typeface="Lucida Sans Unicode" panose="020B0602030504020204"/>
                <a:cs typeface="Lucida Sans Unicode" panose="020B0602030504020204"/>
              </a:rPr>
              <a:t>▶</a:t>
            </a:r>
            <a:r>
              <a:rPr sz="1450" dirty="0">
                <a:solidFill>
                  <a:srgbClr val="90C225"/>
                </a:solidFill>
                <a:latin typeface="Lucida Sans Unicode" panose="020B0602030504020204"/>
                <a:cs typeface="Lucida Sans Unicode" panose="020B0602030504020204"/>
              </a:rPr>
              <a:t>	</a:t>
            </a:r>
            <a:r>
              <a:rPr sz="1800" dirty="0">
                <a:solidFill>
                  <a:srgbClr val="404040"/>
                </a:solidFill>
                <a:latin typeface="Trebuchet MS" panose="020B0603020202020204"/>
                <a:cs typeface="Trebuchet MS" panose="020B0603020202020204"/>
              </a:rPr>
              <a:t>Python</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is</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most</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preferred</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programing</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language</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hence</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should</a:t>
            </a:r>
            <a:r>
              <a:rPr sz="1800" spc="-6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be</a:t>
            </a:r>
            <a:r>
              <a:rPr sz="1800" spc="-45" dirty="0">
                <a:solidFill>
                  <a:srgbClr val="404040"/>
                </a:solidFill>
                <a:latin typeface="Trebuchet MS" panose="020B0603020202020204"/>
                <a:cs typeface="Trebuchet MS" panose="020B0603020202020204"/>
              </a:rPr>
              <a:t> </a:t>
            </a:r>
            <a:r>
              <a:rPr sz="1800" spc="-10" dirty="0">
                <a:solidFill>
                  <a:srgbClr val="404040"/>
                </a:solidFill>
                <a:latin typeface="Trebuchet MS" panose="020B0603020202020204"/>
                <a:cs typeface="Trebuchet MS" panose="020B0603020202020204"/>
              </a:rPr>
              <a:t>primary.</a:t>
            </a:r>
            <a:endParaRPr sz="1800">
              <a:latin typeface="Trebuchet MS" panose="020B0603020202020204"/>
              <a:cs typeface="Trebuchet MS" panose="020B0603020202020204"/>
            </a:endParaRPr>
          </a:p>
          <a:p>
            <a:pPr marL="12700">
              <a:lnSpc>
                <a:spcPct val="100000"/>
              </a:lnSpc>
              <a:spcBef>
                <a:spcPts val="995"/>
              </a:spcBef>
              <a:tabLst>
                <a:tab pos="354965" algn="l"/>
              </a:tabLst>
            </a:pPr>
            <a:r>
              <a:rPr sz="1450" spc="65" dirty="0">
                <a:solidFill>
                  <a:srgbClr val="90C225"/>
                </a:solidFill>
                <a:latin typeface="Lucida Sans Unicode" panose="020B0602030504020204"/>
                <a:cs typeface="Lucida Sans Unicode" panose="020B0602030504020204"/>
              </a:rPr>
              <a:t>▶</a:t>
            </a:r>
            <a:r>
              <a:rPr sz="1450" dirty="0">
                <a:solidFill>
                  <a:srgbClr val="90C225"/>
                </a:solidFill>
                <a:latin typeface="Lucida Sans Unicode" panose="020B0602030504020204"/>
                <a:cs typeface="Lucida Sans Unicode" panose="020B0602030504020204"/>
              </a:rPr>
              <a:t>	</a:t>
            </a:r>
            <a:r>
              <a:rPr sz="1800" dirty="0">
                <a:solidFill>
                  <a:srgbClr val="404040"/>
                </a:solidFill>
                <a:latin typeface="Trebuchet MS" panose="020B0603020202020204"/>
                <a:cs typeface="Trebuchet MS" panose="020B0603020202020204"/>
              </a:rPr>
              <a:t>People</a:t>
            </a:r>
            <a:r>
              <a:rPr sz="1800" spc="-6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are</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happy</a:t>
            </a:r>
            <a:r>
              <a:rPr sz="1800" spc="-7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if</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they</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have</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a</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balanced</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work</a:t>
            </a:r>
            <a:r>
              <a:rPr sz="1800" spc="-45" dirty="0">
                <a:solidFill>
                  <a:srgbClr val="404040"/>
                </a:solidFill>
                <a:latin typeface="Trebuchet MS" panose="020B0603020202020204"/>
                <a:cs typeface="Trebuchet MS" panose="020B0603020202020204"/>
              </a:rPr>
              <a:t> </a:t>
            </a:r>
            <a:r>
              <a:rPr sz="1800" spc="-10" dirty="0">
                <a:solidFill>
                  <a:srgbClr val="404040"/>
                </a:solidFill>
                <a:latin typeface="Trebuchet MS" panose="020B0603020202020204"/>
                <a:cs typeface="Trebuchet MS" panose="020B0603020202020204"/>
              </a:rPr>
              <a:t>life.</a:t>
            </a:r>
            <a:endParaRPr sz="1800">
              <a:latin typeface="Trebuchet MS" panose="020B0603020202020204"/>
              <a:cs typeface="Trebuchet MS" panose="020B0603020202020204"/>
            </a:endParaRPr>
          </a:p>
          <a:p>
            <a:pPr marL="12700">
              <a:lnSpc>
                <a:spcPct val="100000"/>
              </a:lnSpc>
              <a:spcBef>
                <a:spcPts val="1010"/>
              </a:spcBef>
              <a:tabLst>
                <a:tab pos="354965" algn="l"/>
              </a:tabLst>
            </a:pPr>
            <a:r>
              <a:rPr sz="1450" spc="65" dirty="0">
                <a:solidFill>
                  <a:srgbClr val="90C225"/>
                </a:solidFill>
                <a:latin typeface="Lucida Sans Unicode" panose="020B0602030504020204"/>
                <a:cs typeface="Lucida Sans Unicode" panose="020B0602030504020204"/>
              </a:rPr>
              <a:t>▶</a:t>
            </a:r>
            <a:r>
              <a:rPr sz="1450" dirty="0">
                <a:solidFill>
                  <a:srgbClr val="90C225"/>
                </a:solidFill>
                <a:latin typeface="Lucida Sans Unicode" panose="020B0602030504020204"/>
                <a:cs typeface="Lucida Sans Unicode" panose="020B0602030504020204"/>
              </a:rPr>
              <a:t>	</a:t>
            </a:r>
            <a:r>
              <a:rPr sz="1800" dirty="0">
                <a:solidFill>
                  <a:srgbClr val="404040"/>
                </a:solidFill>
                <a:latin typeface="Trebuchet MS" panose="020B0603020202020204"/>
                <a:cs typeface="Trebuchet MS" panose="020B0603020202020204"/>
              </a:rPr>
              <a:t>The</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higher</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salary</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earned,</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happier</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55" dirty="0">
                <a:solidFill>
                  <a:srgbClr val="404040"/>
                </a:solidFill>
                <a:latin typeface="Trebuchet MS" panose="020B0603020202020204"/>
                <a:cs typeface="Trebuchet MS" panose="020B0603020202020204"/>
              </a:rPr>
              <a:t> </a:t>
            </a:r>
            <a:r>
              <a:rPr sz="1800" spc="-10" dirty="0">
                <a:solidFill>
                  <a:srgbClr val="404040"/>
                </a:solidFill>
                <a:latin typeface="Trebuchet MS" panose="020B0603020202020204"/>
                <a:cs typeface="Trebuchet MS" panose="020B0603020202020204"/>
              </a:rPr>
              <a:t>individual.</a:t>
            </a:r>
            <a:endParaRPr sz="1800">
              <a:latin typeface="Trebuchet MS" panose="020B0603020202020204"/>
              <a:cs typeface="Trebuchet MS" panose="020B06030202020202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514081" y="295133"/>
            <a:ext cx="830580" cy="142875"/>
          </a:xfrm>
          <a:prstGeom prst="rect">
            <a:avLst/>
          </a:prstGeom>
        </p:spPr>
        <p:txBody>
          <a:bodyPr vert="horz" wrap="square" lIns="0" tIns="7620" rIns="0" bIns="0" rtlCol="0">
            <a:spAutoFit/>
          </a:bodyPr>
          <a:lstStyle/>
          <a:p>
            <a:pPr>
              <a:lnSpc>
                <a:spcPct val="100000"/>
              </a:lnSpc>
              <a:spcBef>
                <a:spcPts val="60"/>
              </a:spcBef>
            </a:pPr>
            <a:r>
              <a:rPr sz="850" spc="-10" dirty="0">
                <a:solidFill>
                  <a:srgbClr val="FFFFFF"/>
                </a:solidFill>
                <a:latin typeface="Segoe UI" panose="020B0502040204020203"/>
                <a:cs typeface="Segoe UI" panose="020B0502040204020203"/>
              </a:rPr>
              <a:t>Power</a:t>
            </a:r>
            <a:r>
              <a:rPr sz="850" spc="-25" dirty="0">
                <a:solidFill>
                  <a:srgbClr val="FFFFFF"/>
                </a:solidFill>
                <a:latin typeface="Segoe UI" panose="020B0502040204020203"/>
                <a:cs typeface="Segoe UI" panose="020B0502040204020203"/>
              </a:rPr>
              <a:t> </a:t>
            </a:r>
            <a:r>
              <a:rPr sz="850" dirty="0">
                <a:solidFill>
                  <a:srgbClr val="FFFFFF"/>
                </a:solidFill>
                <a:latin typeface="Segoe UI" panose="020B0502040204020203"/>
                <a:cs typeface="Segoe UI" panose="020B0502040204020203"/>
              </a:rPr>
              <a:t>BI</a:t>
            </a:r>
            <a:r>
              <a:rPr sz="850" spc="-20" dirty="0">
                <a:solidFill>
                  <a:srgbClr val="FFFFFF"/>
                </a:solidFill>
                <a:latin typeface="Segoe UI" panose="020B0502040204020203"/>
                <a:cs typeface="Segoe UI" panose="020B0502040204020203"/>
              </a:rPr>
              <a:t> </a:t>
            </a:r>
            <a:r>
              <a:rPr sz="850" spc="-10" dirty="0">
                <a:solidFill>
                  <a:srgbClr val="FFFFFF"/>
                </a:solidFill>
                <a:latin typeface="Segoe UI" panose="020B0502040204020203"/>
                <a:cs typeface="Segoe UI" panose="020B0502040204020203"/>
              </a:rPr>
              <a:t>Desktop</a:t>
            </a:r>
            <a:endParaRPr sz="850">
              <a:latin typeface="Segoe UI" panose="020B0502040204020203"/>
              <a:cs typeface="Segoe UI" panose="020B0502040204020203"/>
            </a:endParaRPr>
          </a:p>
        </p:txBody>
      </p:sp>
      <p:sp>
        <p:nvSpPr>
          <p:cNvPr id="3" name="object 3"/>
          <p:cNvSpPr/>
          <p:nvPr/>
        </p:nvSpPr>
        <p:spPr>
          <a:xfrm>
            <a:off x="214312" y="214312"/>
            <a:ext cx="11117580" cy="6429375"/>
          </a:xfrm>
          <a:custGeom>
            <a:avLst/>
            <a:gdLst/>
            <a:ahLst/>
            <a:cxnLst/>
            <a:rect l="l" t="t" r="r" b="b"/>
            <a:pathLst>
              <a:path w="11117580" h="6429375">
                <a:moveTo>
                  <a:pt x="11117460" y="6429375"/>
                </a:moveTo>
                <a:lnTo>
                  <a:pt x="0" y="6429375"/>
                </a:lnTo>
                <a:lnTo>
                  <a:pt x="0" y="0"/>
                </a:lnTo>
                <a:lnTo>
                  <a:pt x="11117460" y="0"/>
                </a:lnTo>
                <a:lnTo>
                  <a:pt x="11117460" y="6429375"/>
                </a:lnTo>
                <a:close/>
              </a:path>
            </a:pathLst>
          </a:custGeom>
          <a:solidFill>
            <a:srgbClr val="FFFFFF"/>
          </a:solidFill>
        </p:spPr>
        <p:txBody>
          <a:bodyPr wrap="square" lIns="0" tIns="0" rIns="0" bIns="0" rtlCol="0"/>
          <a:lstStyle/>
          <a:p/>
        </p:txBody>
      </p:sp>
      <p:sp>
        <p:nvSpPr>
          <p:cNvPr id="4" name="object 4"/>
          <p:cNvSpPr txBox="1">
            <a:spLocks noGrp="1"/>
          </p:cNvSpPr>
          <p:nvPr>
            <p:ph type="title"/>
          </p:nvPr>
        </p:nvSpPr>
        <p:spPr>
          <a:xfrm>
            <a:off x="301167" y="302214"/>
            <a:ext cx="11031220" cy="799465"/>
          </a:xfrm>
          <a:prstGeom prst="rect">
            <a:avLst/>
          </a:prstGeom>
          <a:solidFill>
            <a:srgbClr val="1AAB40"/>
          </a:solidFill>
        </p:spPr>
        <p:txBody>
          <a:bodyPr vert="horz" wrap="square" lIns="0" tIns="81915" rIns="0" bIns="0" rtlCol="0">
            <a:spAutoFit/>
          </a:bodyPr>
          <a:lstStyle/>
          <a:p>
            <a:pPr algn="ctr">
              <a:lnSpc>
                <a:spcPct val="100000"/>
              </a:lnSpc>
              <a:spcBef>
                <a:spcPts val="645"/>
              </a:spcBef>
            </a:pPr>
            <a:r>
              <a:rPr sz="3250" b="1" dirty="0">
                <a:solidFill>
                  <a:srgbClr val="252423"/>
                </a:solidFill>
                <a:latin typeface="Segoe UI" panose="020B0502040204020203"/>
                <a:cs typeface="Segoe UI" panose="020B0502040204020203"/>
              </a:rPr>
              <a:t>Data</a:t>
            </a:r>
            <a:r>
              <a:rPr sz="3250" b="1" spc="80" dirty="0">
                <a:solidFill>
                  <a:srgbClr val="252423"/>
                </a:solidFill>
                <a:latin typeface="Segoe UI" panose="020B0502040204020203"/>
                <a:cs typeface="Segoe UI" panose="020B0502040204020203"/>
              </a:rPr>
              <a:t> </a:t>
            </a:r>
            <a:r>
              <a:rPr sz="3250" b="1" dirty="0">
                <a:solidFill>
                  <a:srgbClr val="252423"/>
                </a:solidFill>
                <a:latin typeface="Segoe UI" panose="020B0502040204020203"/>
                <a:cs typeface="Segoe UI" panose="020B0502040204020203"/>
              </a:rPr>
              <a:t>Professional</a:t>
            </a:r>
            <a:r>
              <a:rPr sz="3250" b="1" spc="85" dirty="0">
                <a:solidFill>
                  <a:srgbClr val="252423"/>
                </a:solidFill>
                <a:latin typeface="Segoe UI" panose="020B0502040204020203"/>
                <a:cs typeface="Segoe UI" panose="020B0502040204020203"/>
              </a:rPr>
              <a:t> </a:t>
            </a:r>
            <a:r>
              <a:rPr sz="3250" b="1" dirty="0">
                <a:solidFill>
                  <a:srgbClr val="252423"/>
                </a:solidFill>
                <a:latin typeface="Segoe UI" panose="020B0502040204020203"/>
                <a:cs typeface="Segoe UI" panose="020B0502040204020203"/>
              </a:rPr>
              <a:t>Survey</a:t>
            </a:r>
            <a:r>
              <a:rPr sz="3250" b="1" spc="90" dirty="0">
                <a:solidFill>
                  <a:srgbClr val="252423"/>
                </a:solidFill>
                <a:latin typeface="Segoe UI" panose="020B0502040204020203"/>
                <a:cs typeface="Segoe UI" panose="020B0502040204020203"/>
              </a:rPr>
              <a:t> </a:t>
            </a:r>
            <a:r>
              <a:rPr sz="3250" b="1" spc="-10" dirty="0">
                <a:solidFill>
                  <a:srgbClr val="252423"/>
                </a:solidFill>
                <a:latin typeface="Segoe UI" panose="020B0502040204020203"/>
                <a:cs typeface="Segoe UI" panose="020B0502040204020203"/>
              </a:rPr>
              <a:t>Breakdown</a:t>
            </a:r>
            <a:endParaRPr sz="3250">
              <a:latin typeface="Segoe UI" panose="020B0502040204020203"/>
              <a:cs typeface="Segoe UI" panose="020B0502040204020203"/>
            </a:endParaRPr>
          </a:p>
        </p:txBody>
      </p:sp>
      <p:sp>
        <p:nvSpPr>
          <p:cNvPr id="5" name="object 5"/>
          <p:cNvSpPr txBox="1"/>
          <p:nvPr/>
        </p:nvSpPr>
        <p:spPr>
          <a:xfrm>
            <a:off x="9664154" y="1162080"/>
            <a:ext cx="1624330" cy="1424940"/>
          </a:xfrm>
          <a:prstGeom prst="rect">
            <a:avLst/>
          </a:prstGeom>
          <a:ln w="17371">
            <a:solidFill>
              <a:srgbClr val="ABA6A2"/>
            </a:solidFill>
          </a:ln>
        </p:spPr>
        <p:txBody>
          <a:bodyPr vert="horz" wrap="square" lIns="0" tIns="0" rIns="0" bIns="0" rtlCol="0">
            <a:spAutoFit/>
          </a:bodyPr>
          <a:lstStyle/>
          <a:p>
            <a:pPr>
              <a:lnSpc>
                <a:spcPct val="100000"/>
              </a:lnSpc>
            </a:pPr>
            <a:endParaRPr sz="1100">
              <a:latin typeface="Times New Roman" panose="02020603050405020304"/>
              <a:cs typeface="Times New Roman" panose="02020603050405020304"/>
            </a:endParaRPr>
          </a:p>
          <a:p>
            <a:pPr>
              <a:lnSpc>
                <a:spcPct val="100000"/>
              </a:lnSpc>
              <a:spcBef>
                <a:spcPts val="130"/>
              </a:spcBef>
            </a:pPr>
            <a:endParaRPr sz="1100">
              <a:latin typeface="Times New Roman" panose="02020603050405020304"/>
              <a:cs typeface="Times New Roman" panose="02020603050405020304"/>
            </a:endParaRPr>
          </a:p>
          <a:p>
            <a:pPr marL="112395">
              <a:lnSpc>
                <a:spcPts val="1280"/>
              </a:lnSpc>
            </a:pPr>
            <a:r>
              <a:rPr sz="1100" dirty="0">
                <a:solidFill>
                  <a:srgbClr val="6B6966"/>
                </a:solidFill>
                <a:latin typeface="Segoe UI" panose="020B0502040204020203"/>
                <a:cs typeface="Segoe UI" panose="020B0502040204020203"/>
              </a:rPr>
              <a:t>Count</a:t>
            </a:r>
            <a:r>
              <a:rPr sz="1100" spc="-35" dirty="0">
                <a:solidFill>
                  <a:srgbClr val="6B6966"/>
                </a:solidFill>
                <a:latin typeface="Segoe UI" panose="020B0502040204020203"/>
                <a:cs typeface="Segoe UI" panose="020B0502040204020203"/>
              </a:rPr>
              <a:t> </a:t>
            </a:r>
            <a:r>
              <a:rPr sz="1100" dirty="0">
                <a:solidFill>
                  <a:srgbClr val="6B6966"/>
                </a:solidFill>
                <a:latin typeface="Segoe UI" panose="020B0502040204020203"/>
                <a:cs typeface="Segoe UI" panose="020B0502040204020203"/>
              </a:rPr>
              <a:t>of</a:t>
            </a:r>
            <a:r>
              <a:rPr sz="1100" spc="-30" dirty="0">
                <a:solidFill>
                  <a:srgbClr val="6B6966"/>
                </a:solidFill>
                <a:latin typeface="Segoe UI" panose="020B0502040204020203"/>
                <a:cs typeface="Segoe UI" panose="020B0502040204020203"/>
              </a:rPr>
              <a:t> </a:t>
            </a:r>
            <a:r>
              <a:rPr sz="1100" dirty="0">
                <a:solidFill>
                  <a:srgbClr val="6B6966"/>
                </a:solidFill>
                <a:latin typeface="Segoe UI" panose="020B0502040204020203"/>
                <a:cs typeface="Segoe UI" panose="020B0502040204020203"/>
              </a:rPr>
              <a:t>survey</a:t>
            </a:r>
            <a:r>
              <a:rPr sz="1100" spc="-35" dirty="0">
                <a:solidFill>
                  <a:srgbClr val="6B6966"/>
                </a:solidFill>
                <a:latin typeface="Segoe UI" panose="020B0502040204020203"/>
                <a:cs typeface="Segoe UI" panose="020B0502040204020203"/>
              </a:rPr>
              <a:t> </a:t>
            </a:r>
            <a:r>
              <a:rPr sz="1100" spc="-10" dirty="0">
                <a:solidFill>
                  <a:srgbClr val="6B6966"/>
                </a:solidFill>
                <a:latin typeface="Segoe UI" panose="020B0502040204020203"/>
                <a:cs typeface="Segoe UI" panose="020B0502040204020203"/>
              </a:rPr>
              <a:t>Takers</a:t>
            </a:r>
            <a:endParaRPr sz="1100">
              <a:latin typeface="Segoe UI" panose="020B0502040204020203"/>
              <a:cs typeface="Segoe UI" panose="020B0502040204020203"/>
            </a:endParaRPr>
          </a:p>
          <a:p>
            <a:pPr marL="112395">
              <a:lnSpc>
                <a:spcPts val="4880"/>
              </a:lnSpc>
            </a:pPr>
            <a:r>
              <a:rPr sz="4100" spc="-25" dirty="0">
                <a:solidFill>
                  <a:srgbClr val="121212"/>
                </a:solidFill>
                <a:latin typeface="Tahoma" panose="020B0604030504040204"/>
                <a:cs typeface="Tahoma" panose="020B0604030504040204"/>
              </a:rPr>
              <a:t>630</a:t>
            </a:r>
            <a:endParaRPr sz="4100">
              <a:latin typeface="Tahoma" panose="020B0604030504040204"/>
              <a:cs typeface="Tahoma" panose="020B0604030504040204"/>
            </a:endParaRPr>
          </a:p>
        </p:txBody>
      </p:sp>
      <p:sp>
        <p:nvSpPr>
          <p:cNvPr id="6" name="object 6"/>
          <p:cNvSpPr txBox="1"/>
          <p:nvPr/>
        </p:nvSpPr>
        <p:spPr>
          <a:xfrm>
            <a:off x="7388548" y="1162080"/>
            <a:ext cx="2188845" cy="1407160"/>
          </a:xfrm>
          <a:prstGeom prst="rect">
            <a:avLst/>
          </a:prstGeom>
          <a:ln w="17371">
            <a:solidFill>
              <a:srgbClr val="ABA6A2"/>
            </a:solidFill>
          </a:ln>
        </p:spPr>
        <p:txBody>
          <a:bodyPr vert="horz" wrap="square" lIns="0" tIns="0" rIns="0" bIns="0" rtlCol="0">
            <a:spAutoFit/>
          </a:bodyPr>
          <a:lstStyle/>
          <a:p>
            <a:pPr>
              <a:lnSpc>
                <a:spcPct val="100000"/>
              </a:lnSpc>
            </a:pPr>
            <a:endParaRPr sz="1100">
              <a:latin typeface="Times New Roman" panose="02020603050405020304"/>
              <a:cs typeface="Times New Roman" panose="02020603050405020304"/>
            </a:endParaRPr>
          </a:p>
          <a:p>
            <a:pPr>
              <a:lnSpc>
                <a:spcPct val="100000"/>
              </a:lnSpc>
              <a:spcBef>
                <a:spcPts val="60"/>
              </a:spcBef>
            </a:pPr>
            <a:endParaRPr sz="1100">
              <a:latin typeface="Times New Roman" panose="02020603050405020304"/>
              <a:cs typeface="Times New Roman" panose="02020603050405020304"/>
            </a:endParaRPr>
          </a:p>
          <a:p>
            <a:pPr marL="112395">
              <a:lnSpc>
                <a:spcPts val="1280"/>
              </a:lnSpc>
            </a:pPr>
            <a:r>
              <a:rPr sz="1100" dirty="0">
                <a:solidFill>
                  <a:srgbClr val="6B6966"/>
                </a:solidFill>
                <a:latin typeface="Segoe UI" panose="020B0502040204020203"/>
                <a:cs typeface="Segoe UI" panose="020B0502040204020203"/>
              </a:rPr>
              <a:t>Average</a:t>
            </a:r>
            <a:r>
              <a:rPr sz="1100" spc="-40" dirty="0">
                <a:solidFill>
                  <a:srgbClr val="6B6966"/>
                </a:solidFill>
                <a:latin typeface="Segoe UI" panose="020B0502040204020203"/>
                <a:cs typeface="Segoe UI" panose="020B0502040204020203"/>
              </a:rPr>
              <a:t> </a:t>
            </a:r>
            <a:r>
              <a:rPr sz="1100" dirty="0">
                <a:solidFill>
                  <a:srgbClr val="6B6966"/>
                </a:solidFill>
                <a:latin typeface="Segoe UI" panose="020B0502040204020203"/>
                <a:cs typeface="Segoe UI" panose="020B0502040204020203"/>
              </a:rPr>
              <a:t>Age</a:t>
            </a:r>
            <a:r>
              <a:rPr sz="1100" spc="-40" dirty="0">
                <a:solidFill>
                  <a:srgbClr val="6B6966"/>
                </a:solidFill>
                <a:latin typeface="Segoe UI" panose="020B0502040204020203"/>
                <a:cs typeface="Segoe UI" panose="020B0502040204020203"/>
              </a:rPr>
              <a:t> </a:t>
            </a:r>
            <a:r>
              <a:rPr sz="1100" dirty="0">
                <a:solidFill>
                  <a:srgbClr val="6B6966"/>
                </a:solidFill>
                <a:latin typeface="Segoe UI" panose="020B0502040204020203"/>
                <a:cs typeface="Segoe UI" panose="020B0502040204020203"/>
              </a:rPr>
              <a:t>of</a:t>
            </a:r>
            <a:r>
              <a:rPr sz="1100" spc="-40" dirty="0">
                <a:solidFill>
                  <a:srgbClr val="6B6966"/>
                </a:solidFill>
                <a:latin typeface="Segoe UI" panose="020B0502040204020203"/>
                <a:cs typeface="Segoe UI" panose="020B0502040204020203"/>
              </a:rPr>
              <a:t> </a:t>
            </a:r>
            <a:r>
              <a:rPr sz="1100" dirty="0">
                <a:solidFill>
                  <a:srgbClr val="6B6966"/>
                </a:solidFill>
                <a:latin typeface="Segoe UI" panose="020B0502040204020203"/>
                <a:cs typeface="Segoe UI" panose="020B0502040204020203"/>
              </a:rPr>
              <a:t>Surver</a:t>
            </a:r>
            <a:r>
              <a:rPr sz="1100" spc="-40" dirty="0">
                <a:solidFill>
                  <a:srgbClr val="6B6966"/>
                </a:solidFill>
                <a:latin typeface="Segoe UI" panose="020B0502040204020203"/>
                <a:cs typeface="Segoe UI" panose="020B0502040204020203"/>
              </a:rPr>
              <a:t> </a:t>
            </a:r>
            <a:r>
              <a:rPr sz="1100" spc="-10" dirty="0">
                <a:solidFill>
                  <a:srgbClr val="6B6966"/>
                </a:solidFill>
                <a:latin typeface="Segoe UI" panose="020B0502040204020203"/>
                <a:cs typeface="Segoe UI" panose="020B0502040204020203"/>
              </a:rPr>
              <a:t>Takers</a:t>
            </a:r>
            <a:endParaRPr sz="1100">
              <a:latin typeface="Segoe UI" panose="020B0502040204020203"/>
              <a:cs typeface="Segoe UI" panose="020B0502040204020203"/>
            </a:endParaRPr>
          </a:p>
          <a:p>
            <a:pPr marL="112395">
              <a:lnSpc>
                <a:spcPts val="4880"/>
              </a:lnSpc>
            </a:pPr>
            <a:r>
              <a:rPr sz="4100" spc="-320" dirty="0">
                <a:solidFill>
                  <a:srgbClr val="121212"/>
                </a:solidFill>
                <a:latin typeface="Tahoma" panose="020B0604030504040204"/>
                <a:cs typeface="Tahoma" panose="020B0604030504040204"/>
              </a:rPr>
              <a:t>29.87</a:t>
            </a:r>
            <a:endParaRPr sz="4100">
              <a:latin typeface="Tahoma" panose="020B0604030504040204"/>
              <a:cs typeface="Tahoma" panose="020B0604030504040204"/>
            </a:endParaRPr>
          </a:p>
        </p:txBody>
      </p:sp>
      <p:sp>
        <p:nvSpPr>
          <p:cNvPr id="7" name="object 7"/>
          <p:cNvSpPr txBox="1"/>
          <p:nvPr/>
        </p:nvSpPr>
        <p:spPr>
          <a:xfrm>
            <a:off x="4136151" y="1082068"/>
            <a:ext cx="1801495" cy="220979"/>
          </a:xfrm>
          <a:prstGeom prst="rect">
            <a:avLst/>
          </a:prstGeom>
        </p:spPr>
        <p:txBody>
          <a:bodyPr vert="horz" wrap="square" lIns="0" tIns="16510" rIns="0" bIns="0" rtlCol="0">
            <a:spAutoFit/>
          </a:bodyPr>
          <a:lstStyle/>
          <a:p>
            <a:pPr marL="12700">
              <a:lnSpc>
                <a:spcPct val="100000"/>
              </a:lnSpc>
              <a:spcBef>
                <a:spcPts val="130"/>
              </a:spcBef>
            </a:pPr>
            <a:r>
              <a:rPr sz="1250" spc="-55" dirty="0">
                <a:solidFill>
                  <a:srgbClr val="252423"/>
                </a:solidFill>
                <a:latin typeface="Tahoma" panose="020B0604030504040204"/>
                <a:cs typeface="Tahoma" panose="020B0604030504040204"/>
              </a:rPr>
              <a:t>Average</a:t>
            </a:r>
            <a:r>
              <a:rPr sz="1250" spc="-60" dirty="0">
                <a:solidFill>
                  <a:srgbClr val="252423"/>
                </a:solidFill>
                <a:latin typeface="Tahoma" panose="020B0604030504040204"/>
                <a:cs typeface="Tahoma" panose="020B0604030504040204"/>
              </a:rPr>
              <a:t> </a:t>
            </a:r>
            <a:r>
              <a:rPr sz="1250" spc="-25" dirty="0">
                <a:solidFill>
                  <a:srgbClr val="252423"/>
                </a:solidFill>
                <a:latin typeface="Tahoma" panose="020B0604030504040204"/>
                <a:cs typeface="Tahoma" panose="020B0604030504040204"/>
              </a:rPr>
              <a:t>Salary</a:t>
            </a:r>
            <a:r>
              <a:rPr sz="1250" spc="-60" dirty="0">
                <a:solidFill>
                  <a:srgbClr val="252423"/>
                </a:solidFill>
                <a:latin typeface="Tahoma" panose="020B0604030504040204"/>
                <a:cs typeface="Tahoma" panose="020B0604030504040204"/>
              </a:rPr>
              <a:t> </a:t>
            </a:r>
            <a:r>
              <a:rPr sz="1250" spc="-30" dirty="0">
                <a:solidFill>
                  <a:srgbClr val="252423"/>
                </a:solidFill>
                <a:latin typeface="Tahoma" panose="020B0604030504040204"/>
                <a:cs typeface="Tahoma" panose="020B0604030504040204"/>
              </a:rPr>
              <a:t>By</a:t>
            </a:r>
            <a:r>
              <a:rPr sz="1250" spc="-60" dirty="0">
                <a:solidFill>
                  <a:srgbClr val="252423"/>
                </a:solidFill>
                <a:latin typeface="Tahoma" panose="020B0604030504040204"/>
                <a:cs typeface="Tahoma" panose="020B0604030504040204"/>
              </a:rPr>
              <a:t> </a:t>
            </a:r>
            <a:r>
              <a:rPr sz="1250" spc="-35" dirty="0">
                <a:solidFill>
                  <a:srgbClr val="252423"/>
                </a:solidFill>
                <a:latin typeface="Tahoma" panose="020B0604030504040204"/>
                <a:cs typeface="Tahoma" panose="020B0604030504040204"/>
              </a:rPr>
              <a:t>Job</a:t>
            </a:r>
            <a:r>
              <a:rPr sz="1250" spc="-60" dirty="0">
                <a:solidFill>
                  <a:srgbClr val="252423"/>
                </a:solidFill>
                <a:latin typeface="Tahoma" panose="020B0604030504040204"/>
                <a:cs typeface="Tahoma" panose="020B0604030504040204"/>
              </a:rPr>
              <a:t> </a:t>
            </a:r>
            <a:r>
              <a:rPr sz="1250" spc="-20" dirty="0">
                <a:solidFill>
                  <a:srgbClr val="252423"/>
                </a:solidFill>
                <a:latin typeface="Tahoma" panose="020B0604030504040204"/>
                <a:cs typeface="Tahoma" panose="020B0604030504040204"/>
              </a:rPr>
              <a:t>Title</a:t>
            </a:r>
            <a:endParaRPr sz="1250">
              <a:latin typeface="Tahoma" panose="020B0604030504040204"/>
              <a:cs typeface="Tahoma" panose="020B0604030504040204"/>
            </a:endParaRPr>
          </a:p>
        </p:txBody>
      </p:sp>
      <p:sp>
        <p:nvSpPr>
          <p:cNvPr id="8" name="object 8"/>
          <p:cNvSpPr/>
          <p:nvPr/>
        </p:nvSpPr>
        <p:spPr>
          <a:xfrm>
            <a:off x="5182427" y="1684658"/>
            <a:ext cx="8890" cy="1919605"/>
          </a:xfrm>
          <a:custGeom>
            <a:avLst/>
            <a:gdLst/>
            <a:ahLst/>
            <a:cxnLst/>
            <a:rect l="l" t="t" r="r" b="b"/>
            <a:pathLst>
              <a:path w="8889" h="1919604">
                <a:moveTo>
                  <a:pt x="5541" y="1919498"/>
                </a:moveTo>
                <a:lnTo>
                  <a:pt x="3143" y="1919498"/>
                </a:lnTo>
                <a:lnTo>
                  <a:pt x="2119" y="1919074"/>
                </a:lnTo>
                <a:lnTo>
                  <a:pt x="423" y="1917378"/>
                </a:lnTo>
                <a:lnTo>
                  <a:pt x="0" y="1916355"/>
                </a:lnTo>
                <a:lnTo>
                  <a:pt x="0" y="1913956"/>
                </a:lnTo>
                <a:lnTo>
                  <a:pt x="423" y="1912933"/>
                </a:lnTo>
                <a:lnTo>
                  <a:pt x="2119" y="1911237"/>
                </a:lnTo>
                <a:lnTo>
                  <a:pt x="3143" y="1910813"/>
                </a:lnTo>
                <a:lnTo>
                  <a:pt x="5541" y="1910813"/>
                </a:lnTo>
                <a:lnTo>
                  <a:pt x="6565" y="1911237"/>
                </a:lnTo>
                <a:lnTo>
                  <a:pt x="8261" y="1912933"/>
                </a:lnTo>
                <a:lnTo>
                  <a:pt x="8685" y="1913956"/>
                </a:lnTo>
                <a:lnTo>
                  <a:pt x="8685" y="1916355"/>
                </a:lnTo>
                <a:lnTo>
                  <a:pt x="8261" y="1917378"/>
                </a:lnTo>
                <a:lnTo>
                  <a:pt x="6565" y="1919074"/>
                </a:lnTo>
                <a:lnTo>
                  <a:pt x="5541" y="1919498"/>
                </a:lnTo>
                <a:close/>
              </a:path>
              <a:path w="8889" h="1919604">
                <a:moveTo>
                  <a:pt x="5541" y="1876071"/>
                </a:moveTo>
                <a:lnTo>
                  <a:pt x="3143" y="1876071"/>
                </a:lnTo>
                <a:lnTo>
                  <a:pt x="2119" y="1875647"/>
                </a:lnTo>
                <a:lnTo>
                  <a:pt x="423" y="1873951"/>
                </a:lnTo>
                <a:lnTo>
                  <a:pt x="0" y="1872927"/>
                </a:lnTo>
                <a:lnTo>
                  <a:pt x="0" y="1870529"/>
                </a:lnTo>
                <a:lnTo>
                  <a:pt x="423" y="1869505"/>
                </a:lnTo>
                <a:lnTo>
                  <a:pt x="2119" y="1867809"/>
                </a:lnTo>
                <a:lnTo>
                  <a:pt x="3143" y="1867385"/>
                </a:lnTo>
                <a:lnTo>
                  <a:pt x="5541" y="1867385"/>
                </a:lnTo>
                <a:lnTo>
                  <a:pt x="6565" y="1867809"/>
                </a:lnTo>
                <a:lnTo>
                  <a:pt x="8261" y="1869505"/>
                </a:lnTo>
                <a:lnTo>
                  <a:pt x="8685" y="1870529"/>
                </a:lnTo>
                <a:lnTo>
                  <a:pt x="8685" y="1872927"/>
                </a:lnTo>
                <a:lnTo>
                  <a:pt x="8261" y="1873951"/>
                </a:lnTo>
                <a:lnTo>
                  <a:pt x="6565" y="1875647"/>
                </a:lnTo>
                <a:lnTo>
                  <a:pt x="5541" y="1876071"/>
                </a:lnTo>
                <a:close/>
              </a:path>
              <a:path w="8889" h="1919604">
                <a:moveTo>
                  <a:pt x="5541" y="1832643"/>
                </a:moveTo>
                <a:lnTo>
                  <a:pt x="3143" y="1832643"/>
                </a:lnTo>
                <a:lnTo>
                  <a:pt x="2119" y="1832219"/>
                </a:lnTo>
                <a:lnTo>
                  <a:pt x="423" y="1830523"/>
                </a:lnTo>
                <a:lnTo>
                  <a:pt x="0" y="1829500"/>
                </a:lnTo>
                <a:lnTo>
                  <a:pt x="0" y="1827101"/>
                </a:lnTo>
                <a:lnTo>
                  <a:pt x="423" y="1826078"/>
                </a:lnTo>
                <a:lnTo>
                  <a:pt x="2119" y="1824382"/>
                </a:lnTo>
                <a:lnTo>
                  <a:pt x="3143" y="1823958"/>
                </a:lnTo>
                <a:lnTo>
                  <a:pt x="5541" y="1823958"/>
                </a:lnTo>
                <a:lnTo>
                  <a:pt x="6565" y="1824382"/>
                </a:lnTo>
                <a:lnTo>
                  <a:pt x="8261" y="1826078"/>
                </a:lnTo>
                <a:lnTo>
                  <a:pt x="8685" y="1827101"/>
                </a:lnTo>
                <a:lnTo>
                  <a:pt x="8685" y="1829500"/>
                </a:lnTo>
                <a:lnTo>
                  <a:pt x="8261" y="1830523"/>
                </a:lnTo>
                <a:lnTo>
                  <a:pt x="6565" y="1832219"/>
                </a:lnTo>
                <a:lnTo>
                  <a:pt x="5541" y="1832643"/>
                </a:lnTo>
                <a:close/>
              </a:path>
              <a:path w="8889" h="1919604">
                <a:moveTo>
                  <a:pt x="5541" y="1789216"/>
                </a:moveTo>
                <a:lnTo>
                  <a:pt x="3143" y="1789216"/>
                </a:lnTo>
                <a:lnTo>
                  <a:pt x="2119" y="1788792"/>
                </a:lnTo>
                <a:lnTo>
                  <a:pt x="423" y="1787096"/>
                </a:lnTo>
                <a:lnTo>
                  <a:pt x="0" y="1786072"/>
                </a:lnTo>
                <a:lnTo>
                  <a:pt x="0" y="1783674"/>
                </a:lnTo>
                <a:lnTo>
                  <a:pt x="423" y="1782650"/>
                </a:lnTo>
                <a:lnTo>
                  <a:pt x="2119" y="1780954"/>
                </a:lnTo>
                <a:lnTo>
                  <a:pt x="3143" y="1780530"/>
                </a:lnTo>
                <a:lnTo>
                  <a:pt x="5541" y="1780530"/>
                </a:lnTo>
                <a:lnTo>
                  <a:pt x="6565" y="1780954"/>
                </a:lnTo>
                <a:lnTo>
                  <a:pt x="8261" y="1782650"/>
                </a:lnTo>
                <a:lnTo>
                  <a:pt x="8685" y="1783674"/>
                </a:lnTo>
                <a:lnTo>
                  <a:pt x="8685" y="1786072"/>
                </a:lnTo>
                <a:lnTo>
                  <a:pt x="8261" y="1787096"/>
                </a:lnTo>
                <a:lnTo>
                  <a:pt x="6565" y="1788792"/>
                </a:lnTo>
                <a:lnTo>
                  <a:pt x="5541" y="1789216"/>
                </a:lnTo>
                <a:close/>
              </a:path>
              <a:path w="8889" h="1919604">
                <a:moveTo>
                  <a:pt x="5541" y="1745788"/>
                </a:moveTo>
                <a:lnTo>
                  <a:pt x="3143" y="1745788"/>
                </a:lnTo>
                <a:lnTo>
                  <a:pt x="2119" y="1745364"/>
                </a:lnTo>
                <a:lnTo>
                  <a:pt x="423" y="1743668"/>
                </a:lnTo>
                <a:lnTo>
                  <a:pt x="0" y="1742645"/>
                </a:lnTo>
                <a:lnTo>
                  <a:pt x="0" y="1740246"/>
                </a:lnTo>
                <a:lnTo>
                  <a:pt x="423" y="1739223"/>
                </a:lnTo>
                <a:lnTo>
                  <a:pt x="2119" y="1737527"/>
                </a:lnTo>
                <a:lnTo>
                  <a:pt x="3143" y="1737103"/>
                </a:lnTo>
                <a:lnTo>
                  <a:pt x="5541" y="1737103"/>
                </a:lnTo>
                <a:lnTo>
                  <a:pt x="6565" y="1737527"/>
                </a:lnTo>
                <a:lnTo>
                  <a:pt x="8261" y="1739223"/>
                </a:lnTo>
                <a:lnTo>
                  <a:pt x="8685" y="1740246"/>
                </a:lnTo>
                <a:lnTo>
                  <a:pt x="8685" y="1742645"/>
                </a:lnTo>
                <a:lnTo>
                  <a:pt x="8261" y="1743668"/>
                </a:lnTo>
                <a:lnTo>
                  <a:pt x="6565" y="1745364"/>
                </a:lnTo>
                <a:lnTo>
                  <a:pt x="5541" y="1745788"/>
                </a:lnTo>
                <a:close/>
              </a:path>
              <a:path w="8889" h="1919604">
                <a:moveTo>
                  <a:pt x="5541" y="1702360"/>
                </a:moveTo>
                <a:lnTo>
                  <a:pt x="3143" y="1702360"/>
                </a:lnTo>
                <a:lnTo>
                  <a:pt x="2119" y="1701937"/>
                </a:lnTo>
                <a:lnTo>
                  <a:pt x="423" y="1700241"/>
                </a:lnTo>
                <a:lnTo>
                  <a:pt x="0" y="1699217"/>
                </a:lnTo>
                <a:lnTo>
                  <a:pt x="0" y="1696819"/>
                </a:lnTo>
                <a:lnTo>
                  <a:pt x="423" y="1695795"/>
                </a:lnTo>
                <a:lnTo>
                  <a:pt x="2119" y="1694099"/>
                </a:lnTo>
                <a:lnTo>
                  <a:pt x="3143" y="1693675"/>
                </a:lnTo>
                <a:lnTo>
                  <a:pt x="5541" y="1693675"/>
                </a:lnTo>
                <a:lnTo>
                  <a:pt x="6565" y="1694099"/>
                </a:lnTo>
                <a:lnTo>
                  <a:pt x="8261" y="1695795"/>
                </a:lnTo>
                <a:lnTo>
                  <a:pt x="8685" y="1696819"/>
                </a:lnTo>
                <a:lnTo>
                  <a:pt x="8685" y="1699217"/>
                </a:lnTo>
                <a:lnTo>
                  <a:pt x="8261" y="1700241"/>
                </a:lnTo>
                <a:lnTo>
                  <a:pt x="6565" y="1701937"/>
                </a:lnTo>
                <a:lnTo>
                  <a:pt x="5541" y="1702360"/>
                </a:lnTo>
                <a:close/>
              </a:path>
              <a:path w="8889" h="1919604">
                <a:moveTo>
                  <a:pt x="5541" y="1658933"/>
                </a:moveTo>
                <a:lnTo>
                  <a:pt x="3143" y="1658933"/>
                </a:lnTo>
                <a:lnTo>
                  <a:pt x="2119" y="1658509"/>
                </a:lnTo>
                <a:lnTo>
                  <a:pt x="423" y="1656813"/>
                </a:lnTo>
                <a:lnTo>
                  <a:pt x="0" y="1655789"/>
                </a:lnTo>
                <a:lnTo>
                  <a:pt x="0" y="1653391"/>
                </a:lnTo>
                <a:lnTo>
                  <a:pt x="423" y="1652367"/>
                </a:lnTo>
                <a:lnTo>
                  <a:pt x="2119" y="1650671"/>
                </a:lnTo>
                <a:lnTo>
                  <a:pt x="3143" y="1650247"/>
                </a:lnTo>
                <a:lnTo>
                  <a:pt x="5541" y="1650247"/>
                </a:lnTo>
                <a:lnTo>
                  <a:pt x="6565" y="1650671"/>
                </a:lnTo>
                <a:lnTo>
                  <a:pt x="8261" y="1652367"/>
                </a:lnTo>
                <a:lnTo>
                  <a:pt x="8685" y="1653391"/>
                </a:lnTo>
                <a:lnTo>
                  <a:pt x="8685" y="1655789"/>
                </a:lnTo>
                <a:lnTo>
                  <a:pt x="8261" y="1656813"/>
                </a:lnTo>
                <a:lnTo>
                  <a:pt x="6565" y="1658509"/>
                </a:lnTo>
                <a:lnTo>
                  <a:pt x="5541" y="1658933"/>
                </a:lnTo>
                <a:close/>
              </a:path>
              <a:path w="8889" h="1919604">
                <a:moveTo>
                  <a:pt x="5541" y="1615505"/>
                </a:moveTo>
                <a:lnTo>
                  <a:pt x="3143" y="1615505"/>
                </a:lnTo>
                <a:lnTo>
                  <a:pt x="2119" y="1615081"/>
                </a:lnTo>
                <a:lnTo>
                  <a:pt x="423" y="1613385"/>
                </a:lnTo>
                <a:lnTo>
                  <a:pt x="0" y="1612362"/>
                </a:lnTo>
                <a:lnTo>
                  <a:pt x="0" y="1609963"/>
                </a:lnTo>
                <a:lnTo>
                  <a:pt x="423" y="1608940"/>
                </a:lnTo>
                <a:lnTo>
                  <a:pt x="2119" y="1607244"/>
                </a:lnTo>
                <a:lnTo>
                  <a:pt x="3143" y="1606820"/>
                </a:lnTo>
                <a:lnTo>
                  <a:pt x="5541" y="1606820"/>
                </a:lnTo>
                <a:lnTo>
                  <a:pt x="6565" y="1607244"/>
                </a:lnTo>
                <a:lnTo>
                  <a:pt x="8261" y="1608940"/>
                </a:lnTo>
                <a:lnTo>
                  <a:pt x="8685" y="1609963"/>
                </a:lnTo>
                <a:lnTo>
                  <a:pt x="8685" y="1612362"/>
                </a:lnTo>
                <a:lnTo>
                  <a:pt x="8261" y="1613385"/>
                </a:lnTo>
                <a:lnTo>
                  <a:pt x="6565" y="1615081"/>
                </a:lnTo>
                <a:lnTo>
                  <a:pt x="5541" y="1615505"/>
                </a:lnTo>
                <a:close/>
              </a:path>
              <a:path w="8889" h="1919604">
                <a:moveTo>
                  <a:pt x="5541" y="1572078"/>
                </a:moveTo>
                <a:lnTo>
                  <a:pt x="3143" y="1572078"/>
                </a:lnTo>
                <a:lnTo>
                  <a:pt x="2119" y="1571654"/>
                </a:lnTo>
                <a:lnTo>
                  <a:pt x="423" y="1569958"/>
                </a:lnTo>
                <a:lnTo>
                  <a:pt x="0" y="1568934"/>
                </a:lnTo>
                <a:lnTo>
                  <a:pt x="0" y="1566536"/>
                </a:lnTo>
                <a:lnTo>
                  <a:pt x="423" y="1565512"/>
                </a:lnTo>
                <a:lnTo>
                  <a:pt x="2119" y="1563816"/>
                </a:lnTo>
                <a:lnTo>
                  <a:pt x="3143" y="1563392"/>
                </a:lnTo>
                <a:lnTo>
                  <a:pt x="5541" y="1563392"/>
                </a:lnTo>
                <a:lnTo>
                  <a:pt x="6565" y="1563816"/>
                </a:lnTo>
                <a:lnTo>
                  <a:pt x="8261" y="1565512"/>
                </a:lnTo>
                <a:lnTo>
                  <a:pt x="8685" y="1566536"/>
                </a:lnTo>
                <a:lnTo>
                  <a:pt x="8685" y="1568934"/>
                </a:lnTo>
                <a:lnTo>
                  <a:pt x="8261" y="1569958"/>
                </a:lnTo>
                <a:lnTo>
                  <a:pt x="6565" y="1571654"/>
                </a:lnTo>
                <a:lnTo>
                  <a:pt x="5541" y="1572078"/>
                </a:lnTo>
                <a:close/>
              </a:path>
              <a:path w="8889" h="1919604">
                <a:moveTo>
                  <a:pt x="5541" y="1528650"/>
                </a:moveTo>
                <a:lnTo>
                  <a:pt x="3143" y="1528650"/>
                </a:lnTo>
                <a:lnTo>
                  <a:pt x="2119" y="1528226"/>
                </a:lnTo>
                <a:lnTo>
                  <a:pt x="423" y="1526530"/>
                </a:lnTo>
                <a:lnTo>
                  <a:pt x="0" y="1525507"/>
                </a:lnTo>
                <a:lnTo>
                  <a:pt x="0" y="1523108"/>
                </a:lnTo>
                <a:lnTo>
                  <a:pt x="423" y="1522085"/>
                </a:lnTo>
                <a:lnTo>
                  <a:pt x="2119" y="1520389"/>
                </a:lnTo>
                <a:lnTo>
                  <a:pt x="3143" y="1519965"/>
                </a:lnTo>
                <a:lnTo>
                  <a:pt x="5541" y="1519965"/>
                </a:lnTo>
                <a:lnTo>
                  <a:pt x="6565" y="1520389"/>
                </a:lnTo>
                <a:lnTo>
                  <a:pt x="8261" y="1522085"/>
                </a:lnTo>
                <a:lnTo>
                  <a:pt x="8685" y="1523108"/>
                </a:lnTo>
                <a:lnTo>
                  <a:pt x="8685" y="1525507"/>
                </a:lnTo>
                <a:lnTo>
                  <a:pt x="8261" y="1526530"/>
                </a:lnTo>
                <a:lnTo>
                  <a:pt x="6565" y="1528226"/>
                </a:lnTo>
                <a:lnTo>
                  <a:pt x="5541" y="1528650"/>
                </a:lnTo>
                <a:close/>
              </a:path>
              <a:path w="8889" h="1919604">
                <a:moveTo>
                  <a:pt x="5541" y="1485223"/>
                </a:moveTo>
                <a:lnTo>
                  <a:pt x="3143" y="1485223"/>
                </a:lnTo>
                <a:lnTo>
                  <a:pt x="2119" y="1484799"/>
                </a:lnTo>
                <a:lnTo>
                  <a:pt x="423" y="1483103"/>
                </a:lnTo>
                <a:lnTo>
                  <a:pt x="0" y="1482079"/>
                </a:lnTo>
                <a:lnTo>
                  <a:pt x="0" y="1479681"/>
                </a:lnTo>
                <a:lnTo>
                  <a:pt x="423" y="1478657"/>
                </a:lnTo>
                <a:lnTo>
                  <a:pt x="2119" y="1476961"/>
                </a:lnTo>
                <a:lnTo>
                  <a:pt x="3143" y="1476537"/>
                </a:lnTo>
                <a:lnTo>
                  <a:pt x="5541" y="1476537"/>
                </a:lnTo>
                <a:lnTo>
                  <a:pt x="6565" y="1476961"/>
                </a:lnTo>
                <a:lnTo>
                  <a:pt x="8261" y="1478657"/>
                </a:lnTo>
                <a:lnTo>
                  <a:pt x="8685" y="1479681"/>
                </a:lnTo>
                <a:lnTo>
                  <a:pt x="8685" y="1482079"/>
                </a:lnTo>
                <a:lnTo>
                  <a:pt x="8261" y="1483103"/>
                </a:lnTo>
                <a:lnTo>
                  <a:pt x="6565" y="1484799"/>
                </a:lnTo>
                <a:lnTo>
                  <a:pt x="5541" y="1485223"/>
                </a:lnTo>
                <a:close/>
              </a:path>
              <a:path w="8889" h="1919604">
                <a:moveTo>
                  <a:pt x="5541" y="1441795"/>
                </a:moveTo>
                <a:lnTo>
                  <a:pt x="3143" y="1441795"/>
                </a:lnTo>
                <a:lnTo>
                  <a:pt x="2119" y="1441371"/>
                </a:lnTo>
                <a:lnTo>
                  <a:pt x="423" y="1439675"/>
                </a:lnTo>
                <a:lnTo>
                  <a:pt x="0" y="1438651"/>
                </a:lnTo>
                <a:lnTo>
                  <a:pt x="0" y="1436253"/>
                </a:lnTo>
                <a:lnTo>
                  <a:pt x="423" y="1435229"/>
                </a:lnTo>
                <a:lnTo>
                  <a:pt x="2119" y="1433533"/>
                </a:lnTo>
                <a:lnTo>
                  <a:pt x="3143" y="1433109"/>
                </a:lnTo>
                <a:lnTo>
                  <a:pt x="5541" y="1433109"/>
                </a:lnTo>
                <a:lnTo>
                  <a:pt x="6565" y="1433533"/>
                </a:lnTo>
                <a:lnTo>
                  <a:pt x="8261" y="1435229"/>
                </a:lnTo>
                <a:lnTo>
                  <a:pt x="8685" y="1436253"/>
                </a:lnTo>
                <a:lnTo>
                  <a:pt x="8685" y="1438651"/>
                </a:lnTo>
                <a:lnTo>
                  <a:pt x="8261" y="1439675"/>
                </a:lnTo>
                <a:lnTo>
                  <a:pt x="6565" y="1441371"/>
                </a:lnTo>
                <a:lnTo>
                  <a:pt x="5541" y="1441795"/>
                </a:lnTo>
                <a:close/>
              </a:path>
              <a:path w="8889" h="1919604">
                <a:moveTo>
                  <a:pt x="5541" y="1398367"/>
                </a:moveTo>
                <a:lnTo>
                  <a:pt x="3143" y="1398367"/>
                </a:lnTo>
                <a:lnTo>
                  <a:pt x="2119" y="1397943"/>
                </a:lnTo>
                <a:lnTo>
                  <a:pt x="423" y="1396248"/>
                </a:lnTo>
                <a:lnTo>
                  <a:pt x="0" y="1395224"/>
                </a:lnTo>
                <a:lnTo>
                  <a:pt x="0" y="1392825"/>
                </a:lnTo>
                <a:lnTo>
                  <a:pt x="423" y="1391802"/>
                </a:lnTo>
                <a:lnTo>
                  <a:pt x="2119" y="1390106"/>
                </a:lnTo>
                <a:lnTo>
                  <a:pt x="3143" y="1389682"/>
                </a:lnTo>
                <a:lnTo>
                  <a:pt x="5541" y="1389682"/>
                </a:lnTo>
                <a:lnTo>
                  <a:pt x="6565" y="1390106"/>
                </a:lnTo>
                <a:lnTo>
                  <a:pt x="8261" y="1391802"/>
                </a:lnTo>
                <a:lnTo>
                  <a:pt x="8685" y="1392825"/>
                </a:lnTo>
                <a:lnTo>
                  <a:pt x="8685" y="1395224"/>
                </a:lnTo>
                <a:lnTo>
                  <a:pt x="8261" y="1396248"/>
                </a:lnTo>
                <a:lnTo>
                  <a:pt x="6565" y="1397943"/>
                </a:lnTo>
                <a:lnTo>
                  <a:pt x="5541" y="1398367"/>
                </a:lnTo>
                <a:close/>
              </a:path>
              <a:path w="8889" h="1919604">
                <a:moveTo>
                  <a:pt x="5541" y="1354940"/>
                </a:moveTo>
                <a:lnTo>
                  <a:pt x="3143" y="1354940"/>
                </a:lnTo>
                <a:lnTo>
                  <a:pt x="2119" y="1354516"/>
                </a:lnTo>
                <a:lnTo>
                  <a:pt x="423" y="1352820"/>
                </a:lnTo>
                <a:lnTo>
                  <a:pt x="0" y="1351796"/>
                </a:lnTo>
                <a:lnTo>
                  <a:pt x="0" y="1349398"/>
                </a:lnTo>
                <a:lnTo>
                  <a:pt x="423" y="1348374"/>
                </a:lnTo>
                <a:lnTo>
                  <a:pt x="2119" y="1346678"/>
                </a:lnTo>
                <a:lnTo>
                  <a:pt x="3143" y="1346254"/>
                </a:lnTo>
                <a:lnTo>
                  <a:pt x="5541" y="1346254"/>
                </a:lnTo>
                <a:lnTo>
                  <a:pt x="6565" y="1346678"/>
                </a:lnTo>
                <a:lnTo>
                  <a:pt x="8261" y="1348374"/>
                </a:lnTo>
                <a:lnTo>
                  <a:pt x="8685" y="1349398"/>
                </a:lnTo>
                <a:lnTo>
                  <a:pt x="8685" y="1351796"/>
                </a:lnTo>
                <a:lnTo>
                  <a:pt x="8261" y="1352820"/>
                </a:lnTo>
                <a:lnTo>
                  <a:pt x="6565" y="1354516"/>
                </a:lnTo>
                <a:lnTo>
                  <a:pt x="5541" y="1354940"/>
                </a:lnTo>
                <a:close/>
              </a:path>
              <a:path w="8889" h="1919604">
                <a:moveTo>
                  <a:pt x="5541" y="1311512"/>
                </a:moveTo>
                <a:lnTo>
                  <a:pt x="3143" y="1311512"/>
                </a:lnTo>
                <a:lnTo>
                  <a:pt x="2119" y="1311088"/>
                </a:lnTo>
                <a:lnTo>
                  <a:pt x="423" y="1309392"/>
                </a:lnTo>
                <a:lnTo>
                  <a:pt x="0" y="1308369"/>
                </a:lnTo>
                <a:lnTo>
                  <a:pt x="0" y="1305970"/>
                </a:lnTo>
                <a:lnTo>
                  <a:pt x="423" y="1304947"/>
                </a:lnTo>
                <a:lnTo>
                  <a:pt x="2119" y="1303251"/>
                </a:lnTo>
                <a:lnTo>
                  <a:pt x="3143" y="1302827"/>
                </a:lnTo>
                <a:lnTo>
                  <a:pt x="5541" y="1302827"/>
                </a:lnTo>
                <a:lnTo>
                  <a:pt x="6565" y="1303251"/>
                </a:lnTo>
                <a:lnTo>
                  <a:pt x="8261" y="1304947"/>
                </a:lnTo>
                <a:lnTo>
                  <a:pt x="8685" y="1305970"/>
                </a:lnTo>
                <a:lnTo>
                  <a:pt x="8685" y="1308369"/>
                </a:lnTo>
                <a:lnTo>
                  <a:pt x="8261" y="1309392"/>
                </a:lnTo>
                <a:lnTo>
                  <a:pt x="6565" y="1311088"/>
                </a:lnTo>
                <a:lnTo>
                  <a:pt x="5541" y="1311512"/>
                </a:lnTo>
                <a:close/>
              </a:path>
              <a:path w="8889" h="1919604">
                <a:moveTo>
                  <a:pt x="5541" y="1268085"/>
                </a:moveTo>
                <a:lnTo>
                  <a:pt x="3143" y="1268085"/>
                </a:lnTo>
                <a:lnTo>
                  <a:pt x="2119" y="1267661"/>
                </a:lnTo>
                <a:lnTo>
                  <a:pt x="423" y="1265965"/>
                </a:lnTo>
                <a:lnTo>
                  <a:pt x="0" y="1264941"/>
                </a:lnTo>
                <a:lnTo>
                  <a:pt x="0" y="1262543"/>
                </a:lnTo>
                <a:lnTo>
                  <a:pt x="423" y="1261519"/>
                </a:lnTo>
                <a:lnTo>
                  <a:pt x="2119" y="1259823"/>
                </a:lnTo>
                <a:lnTo>
                  <a:pt x="3143" y="1259399"/>
                </a:lnTo>
                <a:lnTo>
                  <a:pt x="5541" y="1259399"/>
                </a:lnTo>
                <a:lnTo>
                  <a:pt x="6565" y="1259823"/>
                </a:lnTo>
                <a:lnTo>
                  <a:pt x="8261" y="1261519"/>
                </a:lnTo>
                <a:lnTo>
                  <a:pt x="8685" y="1262543"/>
                </a:lnTo>
                <a:lnTo>
                  <a:pt x="8685" y="1264941"/>
                </a:lnTo>
                <a:lnTo>
                  <a:pt x="8261" y="1265965"/>
                </a:lnTo>
                <a:lnTo>
                  <a:pt x="6565" y="1267661"/>
                </a:lnTo>
                <a:lnTo>
                  <a:pt x="5541" y="1268085"/>
                </a:lnTo>
                <a:close/>
              </a:path>
              <a:path w="8889" h="1919604">
                <a:moveTo>
                  <a:pt x="5541" y="1224657"/>
                </a:moveTo>
                <a:lnTo>
                  <a:pt x="3143" y="1224657"/>
                </a:lnTo>
                <a:lnTo>
                  <a:pt x="2119" y="1224233"/>
                </a:lnTo>
                <a:lnTo>
                  <a:pt x="423" y="1222537"/>
                </a:lnTo>
                <a:lnTo>
                  <a:pt x="0" y="1221514"/>
                </a:lnTo>
                <a:lnTo>
                  <a:pt x="0" y="1219115"/>
                </a:lnTo>
                <a:lnTo>
                  <a:pt x="423" y="1218092"/>
                </a:lnTo>
                <a:lnTo>
                  <a:pt x="2119" y="1216396"/>
                </a:lnTo>
                <a:lnTo>
                  <a:pt x="3143" y="1215972"/>
                </a:lnTo>
                <a:lnTo>
                  <a:pt x="5541" y="1215972"/>
                </a:lnTo>
                <a:lnTo>
                  <a:pt x="6565" y="1216396"/>
                </a:lnTo>
                <a:lnTo>
                  <a:pt x="8261" y="1218092"/>
                </a:lnTo>
                <a:lnTo>
                  <a:pt x="8685" y="1219115"/>
                </a:lnTo>
                <a:lnTo>
                  <a:pt x="8685" y="1221514"/>
                </a:lnTo>
                <a:lnTo>
                  <a:pt x="8261" y="1222537"/>
                </a:lnTo>
                <a:lnTo>
                  <a:pt x="6565" y="1224233"/>
                </a:lnTo>
                <a:lnTo>
                  <a:pt x="5541" y="1224657"/>
                </a:lnTo>
                <a:close/>
              </a:path>
              <a:path w="8889" h="1919604">
                <a:moveTo>
                  <a:pt x="5541" y="1181230"/>
                </a:moveTo>
                <a:lnTo>
                  <a:pt x="3143" y="1181230"/>
                </a:lnTo>
                <a:lnTo>
                  <a:pt x="2119" y="1180806"/>
                </a:lnTo>
                <a:lnTo>
                  <a:pt x="423" y="1179110"/>
                </a:lnTo>
                <a:lnTo>
                  <a:pt x="0" y="1178086"/>
                </a:lnTo>
                <a:lnTo>
                  <a:pt x="0" y="1175688"/>
                </a:lnTo>
                <a:lnTo>
                  <a:pt x="423" y="1174664"/>
                </a:lnTo>
                <a:lnTo>
                  <a:pt x="2119" y="1172968"/>
                </a:lnTo>
                <a:lnTo>
                  <a:pt x="3143" y="1172544"/>
                </a:lnTo>
                <a:lnTo>
                  <a:pt x="5541" y="1172544"/>
                </a:lnTo>
                <a:lnTo>
                  <a:pt x="6565" y="1172968"/>
                </a:lnTo>
                <a:lnTo>
                  <a:pt x="8261" y="1174664"/>
                </a:lnTo>
                <a:lnTo>
                  <a:pt x="8685" y="1175688"/>
                </a:lnTo>
                <a:lnTo>
                  <a:pt x="8685" y="1178086"/>
                </a:lnTo>
                <a:lnTo>
                  <a:pt x="8261" y="1179110"/>
                </a:lnTo>
                <a:lnTo>
                  <a:pt x="6565" y="1180806"/>
                </a:lnTo>
                <a:lnTo>
                  <a:pt x="5541" y="1181230"/>
                </a:lnTo>
                <a:close/>
              </a:path>
              <a:path w="8889" h="1919604">
                <a:moveTo>
                  <a:pt x="5541" y="1137802"/>
                </a:moveTo>
                <a:lnTo>
                  <a:pt x="3143" y="1137802"/>
                </a:lnTo>
                <a:lnTo>
                  <a:pt x="2119" y="1137378"/>
                </a:lnTo>
                <a:lnTo>
                  <a:pt x="423" y="1135682"/>
                </a:lnTo>
                <a:lnTo>
                  <a:pt x="0" y="1134658"/>
                </a:lnTo>
                <a:lnTo>
                  <a:pt x="0" y="1132260"/>
                </a:lnTo>
                <a:lnTo>
                  <a:pt x="423" y="1131236"/>
                </a:lnTo>
                <a:lnTo>
                  <a:pt x="2119" y="1129540"/>
                </a:lnTo>
                <a:lnTo>
                  <a:pt x="3143" y="1129116"/>
                </a:lnTo>
                <a:lnTo>
                  <a:pt x="5541" y="1129116"/>
                </a:lnTo>
                <a:lnTo>
                  <a:pt x="6565" y="1129540"/>
                </a:lnTo>
                <a:lnTo>
                  <a:pt x="8261" y="1131236"/>
                </a:lnTo>
                <a:lnTo>
                  <a:pt x="8685" y="1132260"/>
                </a:lnTo>
                <a:lnTo>
                  <a:pt x="8685" y="1134658"/>
                </a:lnTo>
                <a:lnTo>
                  <a:pt x="8261" y="1135682"/>
                </a:lnTo>
                <a:lnTo>
                  <a:pt x="6565" y="1137378"/>
                </a:lnTo>
                <a:lnTo>
                  <a:pt x="5541" y="1137802"/>
                </a:lnTo>
                <a:close/>
              </a:path>
              <a:path w="8889" h="1919604">
                <a:moveTo>
                  <a:pt x="5541" y="1094374"/>
                </a:moveTo>
                <a:lnTo>
                  <a:pt x="3143" y="1094374"/>
                </a:lnTo>
                <a:lnTo>
                  <a:pt x="2119" y="1093950"/>
                </a:lnTo>
                <a:lnTo>
                  <a:pt x="423" y="1092254"/>
                </a:lnTo>
                <a:lnTo>
                  <a:pt x="0" y="1091231"/>
                </a:lnTo>
                <a:lnTo>
                  <a:pt x="0" y="1088832"/>
                </a:lnTo>
                <a:lnTo>
                  <a:pt x="423" y="1087809"/>
                </a:lnTo>
                <a:lnTo>
                  <a:pt x="2119" y="1086113"/>
                </a:lnTo>
                <a:lnTo>
                  <a:pt x="3143" y="1085689"/>
                </a:lnTo>
                <a:lnTo>
                  <a:pt x="5541" y="1085689"/>
                </a:lnTo>
                <a:lnTo>
                  <a:pt x="6565" y="1086113"/>
                </a:lnTo>
                <a:lnTo>
                  <a:pt x="8261" y="1087809"/>
                </a:lnTo>
                <a:lnTo>
                  <a:pt x="8685" y="1088832"/>
                </a:lnTo>
                <a:lnTo>
                  <a:pt x="8685" y="1091231"/>
                </a:lnTo>
                <a:lnTo>
                  <a:pt x="8261" y="1092254"/>
                </a:lnTo>
                <a:lnTo>
                  <a:pt x="6565" y="1093950"/>
                </a:lnTo>
                <a:lnTo>
                  <a:pt x="5541" y="1094374"/>
                </a:lnTo>
                <a:close/>
              </a:path>
              <a:path w="8889" h="1919604">
                <a:moveTo>
                  <a:pt x="5541" y="1050947"/>
                </a:moveTo>
                <a:lnTo>
                  <a:pt x="3143" y="1050947"/>
                </a:lnTo>
                <a:lnTo>
                  <a:pt x="2119" y="1050523"/>
                </a:lnTo>
                <a:lnTo>
                  <a:pt x="423" y="1048827"/>
                </a:lnTo>
                <a:lnTo>
                  <a:pt x="0" y="1047803"/>
                </a:lnTo>
                <a:lnTo>
                  <a:pt x="0" y="1045405"/>
                </a:lnTo>
                <a:lnTo>
                  <a:pt x="423" y="1044381"/>
                </a:lnTo>
                <a:lnTo>
                  <a:pt x="2119" y="1042685"/>
                </a:lnTo>
                <a:lnTo>
                  <a:pt x="3143" y="1042261"/>
                </a:lnTo>
                <a:lnTo>
                  <a:pt x="5541" y="1042261"/>
                </a:lnTo>
                <a:lnTo>
                  <a:pt x="6565" y="1042685"/>
                </a:lnTo>
                <a:lnTo>
                  <a:pt x="8261" y="1044381"/>
                </a:lnTo>
                <a:lnTo>
                  <a:pt x="8685" y="1045405"/>
                </a:lnTo>
                <a:lnTo>
                  <a:pt x="8685" y="1047803"/>
                </a:lnTo>
                <a:lnTo>
                  <a:pt x="8261" y="1048827"/>
                </a:lnTo>
                <a:lnTo>
                  <a:pt x="6565" y="1050523"/>
                </a:lnTo>
                <a:lnTo>
                  <a:pt x="5541" y="1050947"/>
                </a:lnTo>
                <a:close/>
              </a:path>
              <a:path w="8889" h="1919604">
                <a:moveTo>
                  <a:pt x="5541" y="1007519"/>
                </a:moveTo>
                <a:lnTo>
                  <a:pt x="3143" y="1007519"/>
                </a:lnTo>
                <a:lnTo>
                  <a:pt x="2119" y="1007095"/>
                </a:lnTo>
                <a:lnTo>
                  <a:pt x="423" y="1005399"/>
                </a:lnTo>
                <a:lnTo>
                  <a:pt x="0" y="1004376"/>
                </a:lnTo>
                <a:lnTo>
                  <a:pt x="0" y="1001977"/>
                </a:lnTo>
                <a:lnTo>
                  <a:pt x="423" y="1000954"/>
                </a:lnTo>
                <a:lnTo>
                  <a:pt x="2119" y="999258"/>
                </a:lnTo>
                <a:lnTo>
                  <a:pt x="3143" y="998834"/>
                </a:lnTo>
                <a:lnTo>
                  <a:pt x="5541" y="998834"/>
                </a:lnTo>
                <a:lnTo>
                  <a:pt x="6565" y="999258"/>
                </a:lnTo>
                <a:lnTo>
                  <a:pt x="8261" y="1000954"/>
                </a:lnTo>
                <a:lnTo>
                  <a:pt x="8685" y="1001977"/>
                </a:lnTo>
                <a:lnTo>
                  <a:pt x="8685" y="1004376"/>
                </a:lnTo>
                <a:lnTo>
                  <a:pt x="8261" y="1005399"/>
                </a:lnTo>
                <a:lnTo>
                  <a:pt x="6565" y="1007095"/>
                </a:lnTo>
                <a:lnTo>
                  <a:pt x="5541" y="1007519"/>
                </a:lnTo>
                <a:close/>
              </a:path>
              <a:path w="8889" h="1919604">
                <a:moveTo>
                  <a:pt x="5541" y="964092"/>
                </a:moveTo>
                <a:lnTo>
                  <a:pt x="3143" y="964092"/>
                </a:lnTo>
                <a:lnTo>
                  <a:pt x="2119" y="963668"/>
                </a:lnTo>
                <a:lnTo>
                  <a:pt x="423" y="961972"/>
                </a:lnTo>
                <a:lnTo>
                  <a:pt x="0" y="960948"/>
                </a:lnTo>
                <a:lnTo>
                  <a:pt x="0" y="958550"/>
                </a:lnTo>
                <a:lnTo>
                  <a:pt x="423" y="957526"/>
                </a:lnTo>
                <a:lnTo>
                  <a:pt x="2119" y="955830"/>
                </a:lnTo>
                <a:lnTo>
                  <a:pt x="3143" y="955406"/>
                </a:lnTo>
                <a:lnTo>
                  <a:pt x="5541" y="955406"/>
                </a:lnTo>
                <a:lnTo>
                  <a:pt x="6565" y="955830"/>
                </a:lnTo>
                <a:lnTo>
                  <a:pt x="8261" y="957526"/>
                </a:lnTo>
                <a:lnTo>
                  <a:pt x="8685" y="958550"/>
                </a:lnTo>
                <a:lnTo>
                  <a:pt x="8685" y="960948"/>
                </a:lnTo>
                <a:lnTo>
                  <a:pt x="8261" y="961972"/>
                </a:lnTo>
                <a:lnTo>
                  <a:pt x="6565" y="963668"/>
                </a:lnTo>
                <a:lnTo>
                  <a:pt x="5541" y="964092"/>
                </a:lnTo>
                <a:close/>
              </a:path>
              <a:path w="8889" h="1919604">
                <a:moveTo>
                  <a:pt x="5541" y="920664"/>
                </a:moveTo>
                <a:lnTo>
                  <a:pt x="3143" y="920664"/>
                </a:lnTo>
                <a:lnTo>
                  <a:pt x="2119" y="920240"/>
                </a:lnTo>
                <a:lnTo>
                  <a:pt x="423" y="918544"/>
                </a:lnTo>
                <a:lnTo>
                  <a:pt x="0" y="917521"/>
                </a:lnTo>
                <a:lnTo>
                  <a:pt x="0" y="915122"/>
                </a:lnTo>
                <a:lnTo>
                  <a:pt x="423" y="914099"/>
                </a:lnTo>
                <a:lnTo>
                  <a:pt x="2119" y="912403"/>
                </a:lnTo>
                <a:lnTo>
                  <a:pt x="3143" y="911979"/>
                </a:lnTo>
                <a:lnTo>
                  <a:pt x="5541" y="911979"/>
                </a:lnTo>
                <a:lnTo>
                  <a:pt x="6565" y="912403"/>
                </a:lnTo>
                <a:lnTo>
                  <a:pt x="8261" y="914099"/>
                </a:lnTo>
                <a:lnTo>
                  <a:pt x="8685" y="915122"/>
                </a:lnTo>
                <a:lnTo>
                  <a:pt x="8685" y="917521"/>
                </a:lnTo>
                <a:lnTo>
                  <a:pt x="8261" y="918544"/>
                </a:lnTo>
                <a:lnTo>
                  <a:pt x="6565" y="920240"/>
                </a:lnTo>
                <a:lnTo>
                  <a:pt x="5541" y="920664"/>
                </a:lnTo>
                <a:close/>
              </a:path>
              <a:path w="8889" h="1919604">
                <a:moveTo>
                  <a:pt x="5541" y="877236"/>
                </a:moveTo>
                <a:lnTo>
                  <a:pt x="3143" y="877236"/>
                </a:lnTo>
                <a:lnTo>
                  <a:pt x="2119" y="876812"/>
                </a:lnTo>
                <a:lnTo>
                  <a:pt x="423" y="875116"/>
                </a:lnTo>
                <a:lnTo>
                  <a:pt x="0" y="874093"/>
                </a:lnTo>
                <a:lnTo>
                  <a:pt x="0" y="871695"/>
                </a:lnTo>
                <a:lnTo>
                  <a:pt x="423" y="870671"/>
                </a:lnTo>
                <a:lnTo>
                  <a:pt x="2119" y="868975"/>
                </a:lnTo>
                <a:lnTo>
                  <a:pt x="3143" y="868551"/>
                </a:lnTo>
                <a:lnTo>
                  <a:pt x="5541" y="868551"/>
                </a:lnTo>
                <a:lnTo>
                  <a:pt x="6565" y="868975"/>
                </a:lnTo>
                <a:lnTo>
                  <a:pt x="8261" y="870671"/>
                </a:lnTo>
                <a:lnTo>
                  <a:pt x="8685" y="871695"/>
                </a:lnTo>
                <a:lnTo>
                  <a:pt x="8685" y="874093"/>
                </a:lnTo>
                <a:lnTo>
                  <a:pt x="8261" y="875116"/>
                </a:lnTo>
                <a:lnTo>
                  <a:pt x="6565" y="876812"/>
                </a:lnTo>
                <a:lnTo>
                  <a:pt x="5541" y="877236"/>
                </a:lnTo>
                <a:close/>
              </a:path>
              <a:path w="8889" h="1919604">
                <a:moveTo>
                  <a:pt x="5541" y="833809"/>
                </a:moveTo>
                <a:lnTo>
                  <a:pt x="3143" y="833809"/>
                </a:lnTo>
                <a:lnTo>
                  <a:pt x="2119" y="833385"/>
                </a:lnTo>
                <a:lnTo>
                  <a:pt x="423" y="831689"/>
                </a:lnTo>
                <a:lnTo>
                  <a:pt x="0" y="830665"/>
                </a:lnTo>
                <a:lnTo>
                  <a:pt x="0" y="828267"/>
                </a:lnTo>
                <a:lnTo>
                  <a:pt x="423" y="827243"/>
                </a:lnTo>
                <a:lnTo>
                  <a:pt x="2119" y="825547"/>
                </a:lnTo>
                <a:lnTo>
                  <a:pt x="3143" y="825123"/>
                </a:lnTo>
                <a:lnTo>
                  <a:pt x="5541" y="825123"/>
                </a:lnTo>
                <a:lnTo>
                  <a:pt x="6565" y="825547"/>
                </a:lnTo>
                <a:lnTo>
                  <a:pt x="8261" y="827243"/>
                </a:lnTo>
                <a:lnTo>
                  <a:pt x="8685" y="828267"/>
                </a:lnTo>
                <a:lnTo>
                  <a:pt x="8685" y="830665"/>
                </a:lnTo>
                <a:lnTo>
                  <a:pt x="8261" y="831689"/>
                </a:lnTo>
                <a:lnTo>
                  <a:pt x="6565" y="833385"/>
                </a:lnTo>
                <a:lnTo>
                  <a:pt x="5541" y="833809"/>
                </a:lnTo>
                <a:close/>
              </a:path>
              <a:path w="8889" h="1919604">
                <a:moveTo>
                  <a:pt x="5541" y="790381"/>
                </a:moveTo>
                <a:lnTo>
                  <a:pt x="3143" y="790381"/>
                </a:lnTo>
                <a:lnTo>
                  <a:pt x="2119" y="789957"/>
                </a:lnTo>
                <a:lnTo>
                  <a:pt x="423" y="788261"/>
                </a:lnTo>
                <a:lnTo>
                  <a:pt x="0" y="787238"/>
                </a:lnTo>
                <a:lnTo>
                  <a:pt x="0" y="784839"/>
                </a:lnTo>
                <a:lnTo>
                  <a:pt x="423" y="783816"/>
                </a:lnTo>
                <a:lnTo>
                  <a:pt x="2119" y="782120"/>
                </a:lnTo>
                <a:lnTo>
                  <a:pt x="3143" y="781696"/>
                </a:lnTo>
                <a:lnTo>
                  <a:pt x="5541" y="781696"/>
                </a:lnTo>
                <a:lnTo>
                  <a:pt x="6565" y="782120"/>
                </a:lnTo>
                <a:lnTo>
                  <a:pt x="8261" y="783816"/>
                </a:lnTo>
                <a:lnTo>
                  <a:pt x="8685" y="784839"/>
                </a:lnTo>
                <a:lnTo>
                  <a:pt x="8685" y="787238"/>
                </a:lnTo>
                <a:lnTo>
                  <a:pt x="8261" y="788261"/>
                </a:lnTo>
                <a:lnTo>
                  <a:pt x="6565" y="789957"/>
                </a:lnTo>
                <a:lnTo>
                  <a:pt x="5541" y="790381"/>
                </a:lnTo>
                <a:close/>
              </a:path>
              <a:path w="8889" h="1919604">
                <a:moveTo>
                  <a:pt x="5541" y="746954"/>
                </a:moveTo>
                <a:lnTo>
                  <a:pt x="3143" y="746954"/>
                </a:lnTo>
                <a:lnTo>
                  <a:pt x="2119" y="746530"/>
                </a:lnTo>
                <a:lnTo>
                  <a:pt x="423" y="744834"/>
                </a:lnTo>
                <a:lnTo>
                  <a:pt x="0" y="743810"/>
                </a:lnTo>
                <a:lnTo>
                  <a:pt x="0" y="741412"/>
                </a:lnTo>
                <a:lnTo>
                  <a:pt x="423" y="740388"/>
                </a:lnTo>
                <a:lnTo>
                  <a:pt x="2119" y="738692"/>
                </a:lnTo>
                <a:lnTo>
                  <a:pt x="3143" y="738268"/>
                </a:lnTo>
                <a:lnTo>
                  <a:pt x="5541" y="738268"/>
                </a:lnTo>
                <a:lnTo>
                  <a:pt x="6565" y="738692"/>
                </a:lnTo>
                <a:lnTo>
                  <a:pt x="8261" y="740388"/>
                </a:lnTo>
                <a:lnTo>
                  <a:pt x="8685" y="741412"/>
                </a:lnTo>
                <a:lnTo>
                  <a:pt x="8685" y="743810"/>
                </a:lnTo>
                <a:lnTo>
                  <a:pt x="8261" y="744834"/>
                </a:lnTo>
                <a:lnTo>
                  <a:pt x="6565" y="746530"/>
                </a:lnTo>
                <a:lnTo>
                  <a:pt x="5541" y="746954"/>
                </a:lnTo>
                <a:close/>
              </a:path>
              <a:path w="8889" h="1919604">
                <a:moveTo>
                  <a:pt x="5541" y="703526"/>
                </a:moveTo>
                <a:lnTo>
                  <a:pt x="3143" y="703526"/>
                </a:lnTo>
                <a:lnTo>
                  <a:pt x="2119" y="703102"/>
                </a:lnTo>
                <a:lnTo>
                  <a:pt x="423" y="701406"/>
                </a:lnTo>
                <a:lnTo>
                  <a:pt x="0" y="700383"/>
                </a:lnTo>
                <a:lnTo>
                  <a:pt x="0" y="697984"/>
                </a:lnTo>
                <a:lnTo>
                  <a:pt x="423" y="696961"/>
                </a:lnTo>
                <a:lnTo>
                  <a:pt x="2119" y="695265"/>
                </a:lnTo>
                <a:lnTo>
                  <a:pt x="3143" y="694841"/>
                </a:lnTo>
                <a:lnTo>
                  <a:pt x="5541" y="694841"/>
                </a:lnTo>
                <a:lnTo>
                  <a:pt x="6565" y="695265"/>
                </a:lnTo>
                <a:lnTo>
                  <a:pt x="8261" y="696961"/>
                </a:lnTo>
                <a:lnTo>
                  <a:pt x="8685" y="697984"/>
                </a:lnTo>
                <a:lnTo>
                  <a:pt x="8685" y="700383"/>
                </a:lnTo>
                <a:lnTo>
                  <a:pt x="8261" y="701406"/>
                </a:lnTo>
                <a:lnTo>
                  <a:pt x="6565" y="703102"/>
                </a:lnTo>
                <a:lnTo>
                  <a:pt x="5541" y="703526"/>
                </a:lnTo>
                <a:close/>
              </a:path>
              <a:path w="8889" h="1919604">
                <a:moveTo>
                  <a:pt x="5541" y="660099"/>
                </a:moveTo>
                <a:lnTo>
                  <a:pt x="3143" y="660099"/>
                </a:lnTo>
                <a:lnTo>
                  <a:pt x="2119" y="659675"/>
                </a:lnTo>
                <a:lnTo>
                  <a:pt x="423" y="657979"/>
                </a:lnTo>
                <a:lnTo>
                  <a:pt x="0" y="656955"/>
                </a:lnTo>
                <a:lnTo>
                  <a:pt x="0" y="654557"/>
                </a:lnTo>
                <a:lnTo>
                  <a:pt x="423" y="653533"/>
                </a:lnTo>
                <a:lnTo>
                  <a:pt x="2119" y="651837"/>
                </a:lnTo>
                <a:lnTo>
                  <a:pt x="3143" y="651413"/>
                </a:lnTo>
                <a:lnTo>
                  <a:pt x="5541" y="651413"/>
                </a:lnTo>
                <a:lnTo>
                  <a:pt x="6565" y="651837"/>
                </a:lnTo>
                <a:lnTo>
                  <a:pt x="8261" y="653533"/>
                </a:lnTo>
                <a:lnTo>
                  <a:pt x="8685" y="654557"/>
                </a:lnTo>
                <a:lnTo>
                  <a:pt x="8685" y="656955"/>
                </a:lnTo>
                <a:lnTo>
                  <a:pt x="8261" y="657979"/>
                </a:lnTo>
                <a:lnTo>
                  <a:pt x="6565" y="659675"/>
                </a:lnTo>
                <a:lnTo>
                  <a:pt x="5541" y="660099"/>
                </a:lnTo>
                <a:close/>
              </a:path>
              <a:path w="8889" h="1919604">
                <a:moveTo>
                  <a:pt x="5541" y="616671"/>
                </a:moveTo>
                <a:lnTo>
                  <a:pt x="3143" y="616671"/>
                </a:lnTo>
                <a:lnTo>
                  <a:pt x="2119" y="616247"/>
                </a:lnTo>
                <a:lnTo>
                  <a:pt x="423" y="614551"/>
                </a:lnTo>
                <a:lnTo>
                  <a:pt x="0" y="613527"/>
                </a:lnTo>
                <a:lnTo>
                  <a:pt x="0" y="611129"/>
                </a:lnTo>
                <a:lnTo>
                  <a:pt x="423" y="610106"/>
                </a:lnTo>
                <a:lnTo>
                  <a:pt x="2119" y="608410"/>
                </a:lnTo>
                <a:lnTo>
                  <a:pt x="3143" y="607986"/>
                </a:lnTo>
                <a:lnTo>
                  <a:pt x="5541" y="607986"/>
                </a:lnTo>
                <a:lnTo>
                  <a:pt x="6565" y="608410"/>
                </a:lnTo>
                <a:lnTo>
                  <a:pt x="8261" y="610106"/>
                </a:lnTo>
                <a:lnTo>
                  <a:pt x="8685" y="611129"/>
                </a:lnTo>
                <a:lnTo>
                  <a:pt x="8685" y="613527"/>
                </a:lnTo>
                <a:lnTo>
                  <a:pt x="8261" y="614551"/>
                </a:lnTo>
                <a:lnTo>
                  <a:pt x="6565" y="616247"/>
                </a:lnTo>
                <a:lnTo>
                  <a:pt x="5541" y="616671"/>
                </a:lnTo>
                <a:close/>
              </a:path>
              <a:path w="8889" h="1919604">
                <a:moveTo>
                  <a:pt x="5541" y="573243"/>
                </a:moveTo>
                <a:lnTo>
                  <a:pt x="3143" y="573243"/>
                </a:lnTo>
                <a:lnTo>
                  <a:pt x="2119" y="572819"/>
                </a:lnTo>
                <a:lnTo>
                  <a:pt x="423" y="571124"/>
                </a:lnTo>
                <a:lnTo>
                  <a:pt x="0" y="570100"/>
                </a:lnTo>
                <a:lnTo>
                  <a:pt x="0" y="567701"/>
                </a:lnTo>
                <a:lnTo>
                  <a:pt x="423" y="566678"/>
                </a:lnTo>
                <a:lnTo>
                  <a:pt x="2119" y="564982"/>
                </a:lnTo>
                <a:lnTo>
                  <a:pt x="3143" y="564558"/>
                </a:lnTo>
                <a:lnTo>
                  <a:pt x="5541" y="564558"/>
                </a:lnTo>
                <a:lnTo>
                  <a:pt x="6565" y="564982"/>
                </a:lnTo>
                <a:lnTo>
                  <a:pt x="8261" y="566678"/>
                </a:lnTo>
                <a:lnTo>
                  <a:pt x="8685" y="567701"/>
                </a:lnTo>
                <a:lnTo>
                  <a:pt x="8685" y="570100"/>
                </a:lnTo>
                <a:lnTo>
                  <a:pt x="8261" y="571124"/>
                </a:lnTo>
                <a:lnTo>
                  <a:pt x="6565" y="572819"/>
                </a:lnTo>
                <a:lnTo>
                  <a:pt x="5541" y="573243"/>
                </a:lnTo>
                <a:close/>
              </a:path>
              <a:path w="8889" h="1919604">
                <a:moveTo>
                  <a:pt x="5541" y="529816"/>
                </a:moveTo>
                <a:lnTo>
                  <a:pt x="3143" y="529816"/>
                </a:lnTo>
                <a:lnTo>
                  <a:pt x="2119" y="529392"/>
                </a:lnTo>
                <a:lnTo>
                  <a:pt x="423" y="527696"/>
                </a:lnTo>
                <a:lnTo>
                  <a:pt x="0" y="526672"/>
                </a:lnTo>
                <a:lnTo>
                  <a:pt x="0" y="524274"/>
                </a:lnTo>
                <a:lnTo>
                  <a:pt x="423" y="523250"/>
                </a:lnTo>
                <a:lnTo>
                  <a:pt x="2119" y="521554"/>
                </a:lnTo>
                <a:lnTo>
                  <a:pt x="3143" y="521130"/>
                </a:lnTo>
                <a:lnTo>
                  <a:pt x="5541" y="521130"/>
                </a:lnTo>
                <a:lnTo>
                  <a:pt x="6565" y="521554"/>
                </a:lnTo>
                <a:lnTo>
                  <a:pt x="8261" y="523250"/>
                </a:lnTo>
                <a:lnTo>
                  <a:pt x="8685" y="524274"/>
                </a:lnTo>
                <a:lnTo>
                  <a:pt x="8685" y="526672"/>
                </a:lnTo>
                <a:lnTo>
                  <a:pt x="8261" y="527696"/>
                </a:lnTo>
                <a:lnTo>
                  <a:pt x="6565" y="529392"/>
                </a:lnTo>
                <a:lnTo>
                  <a:pt x="5541" y="529816"/>
                </a:lnTo>
                <a:close/>
              </a:path>
              <a:path w="8889" h="1919604">
                <a:moveTo>
                  <a:pt x="5541" y="486388"/>
                </a:moveTo>
                <a:lnTo>
                  <a:pt x="3143" y="486388"/>
                </a:lnTo>
                <a:lnTo>
                  <a:pt x="2119" y="485964"/>
                </a:lnTo>
                <a:lnTo>
                  <a:pt x="423" y="484268"/>
                </a:lnTo>
                <a:lnTo>
                  <a:pt x="0" y="483245"/>
                </a:lnTo>
                <a:lnTo>
                  <a:pt x="0" y="480846"/>
                </a:lnTo>
                <a:lnTo>
                  <a:pt x="423" y="479823"/>
                </a:lnTo>
                <a:lnTo>
                  <a:pt x="2119" y="478127"/>
                </a:lnTo>
                <a:lnTo>
                  <a:pt x="3143" y="477703"/>
                </a:lnTo>
                <a:lnTo>
                  <a:pt x="5541" y="477703"/>
                </a:lnTo>
                <a:lnTo>
                  <a:pt x="6565" y="478127"/>
                </a:lnTo>
                <a:lnTo>
                  <a:pt x="8261" y="479823"/>
                </a:lnTo>
                <a:lnTo>
                  <a:pt x="8685" y="480846"/>
                </a:lnTo>
                <a:lnTo>
                  <a:pt x="8685" y="483245"/>
                </a:lnTo>
                <a:lnTo>
                  <a:pt x="8261" y="484268"/>
                </a:lnTo>
                <a:lnTo>
                  <a:pt x="6565" y="485964"/>
                </a:lnTo>
                <a:lnTo>
                  <a:pt x="5541" y="486388"/>
                </a:lnTo>
                <a:close/>
              </a:path>
              <a:path w="8889" h="1919604">
                <a:moveTo>
                  <a:pt x="5541" y="442961"/>
                </a:moveTo>
                <a:lnTo>
                  <a:pt x="3143" y="442961"/>
                </a:lnTo>
                <a:lnTo>
                  <a:pt x="2119" y="442537"/>
                </a:lnTo>
                <a:lnTo>
                  <a:pt x="423" y="440841"/>
                </a:lnTo>
                <a:lnTo>
                  <a:pt x="0" y="439817"/>
                </a:lnTo>
                <a:lnTo>
                  <a:pt x="0" y="437419"/>
                </a:lnTo>
                <a:lnTo>
                  <a:pt x="423" y="436395"/>
                </a:lnTo>
                <a:lnTo>
                  <a:pt x="2119" y="434699"/>
                </a:lnTo>
                <a:lnTo>
                  <a:pt x="3143" y="434275"/>
                </a:lnTo>
                <a:lnTo>
                  <a:pt x="5541" y="434275"/>
                </a:lnTo>
                <a:lnTo>
                  <a:pt x="6565" y="434699"/>
                </a:lnTo>
                <a:lnTo>
                  <a:pt x="8261" y="436395"/>
                </a:lnTo>
                <a:lnTo>
                  <a:pt x="8685" y="437419"/>
                </a:lnTo>
                <a:lnTo>
                  <a:pt x="8685" y="439817"/>
                </a:lnTo>
                <a:lnTo>
                  <a:pt x="8261" y="440841"/>
                </a:lnTo>
                <a:lnTo>
                  <a:pt x="6565" y="442537"/>
                </a:lnTo>
                <a:lnTo>
                  <a:pt x="5541" y="442961"/>
                </a:lnTo>
                <a:close/>
              </a:path>
              <a:path w="8889" h="1919604">
                <a:moveTo>
                  <a:pt x="5541" y="399533"/>
                </a:moveTo>
                <a:lnTo>
                  <a:pt x="3143" y="399533"/>
                </a:lnTo>
                <a:lnTo>
                  <a:pt x="2119" y="399109"/>
                </a:lnTo>
                <a:lnTo>
                  <a:pt x="423" y="397413"/>
                </a:lnTo>
                <a:lnTo>
                  <a:pt x="0" y="396390"/>
                </a:lnTo>
                <a:lnTo>
                  <a:pt x="0" y="393991"/>
                </a:lnTo>
                <a:lnTo>
                  <a:pt x="423" y="392968"/>
                </a:lnTo>
                <a:lnTo>
                  <a:pt x="2119" y="391272"/>
                </a:lnTo>
                <a:lnTo>
                  <a:pt x="3143" y="390848"/>
                </a:lnTo>
                <a:lnTo>
                  <a:pt x="5541" y="390848"/>
                </a:lnTo>
                <a:lnTo>
                  <a:pt x="6565" y="391272"/>
                </a:lnTo>
                <a:lnTo>
                  <a:pt x="8261" y="392968"/>
                </a:lnTo>
                <a:lnTo>
                  <a:pt x="8685" y="393991"/>
                </a:lnTo>
                <a:lnTo>
                  <a:pt x="8685" y="396390"/>
                </a:lnTo>
                <a:lnTo>
                  <a:pt x="8261" y="397413"/>
                </a:lnTo>
                <a:lnTo>
                  <a:pt x="6565" y="399109"/>
                </a:lnTo>
                <a:lnTo>
                  <a:pt x="5541" y="399533"/>
                </a:lnTo>
                <a:close/>
              </a:path>
              <a:path w="8889" h="1919604">
                <a:moveTo>
                  <a:pt x="5541" y="356105"/>
                </a:moveTo>
                <a:lnTo>
                  <a:pt x="3143" y="356105"/>
                </a:lnTo>
                <a:lnTo>
                  <a:pt x="2119" y="355682"/>
                </a:lnTo>
                <a:lnTo>
                  <a:pt x="423" y="353986"/>
                </a:lnTo>
                <a:lnTo>
                  <a:pt x="0" y="352962"/>
                </a:lnTo>
                <a:lnTo>
                  <a:pt x="0" y="350563"/>
                </a:lnTo>
                <a:lnTo>
                  <a:pt x="423" y="349540"/>
                </a:lnTo>
                <a:lnTo>
                  <a:pt x="2119" y="347844"/>
                </a:lnTo>
                <a:lnTo>
                  <a:pt x="3143" y="347420"/>
                </a:lnTo>
                <a:lnTo>
                  <a:pt x="5541" y="347420"/>
                </a:lnTo>
                <a:lnTo>
                  <a:pt x="6565" y="347844"/>
                </a:lnTo>
                <a:lnTo>
                  <a:pt x="8261" y="349540"/>
                </a:lnTo>
                <a:lnTo>
                  <a:pt x="8685" y="350563"/>
                </a:lnTo>
                <a:lnTo>
                  <a:pt x="8685" y="352962"/>
                </a:lnTo>
                <a:lnTo>
                  <a:pt x="8261" y="353986"/>
                </a:lnTo>
                <a:lnTo>
                  <a:pt x="6565" y="355682"/>
                </a:lnTo>
                <a:lnTo>
                  <a:pt x="5541" y="356105"/>
                </a:lnTo>
                <a:close/>
              </a:path>
              <a:path w="8889" h="1919604">
                <a:moveTo>
                  <a:pt x="5541" y="312678"/>
                </a:moveTo>
                <a:lnTo>
                  <a:pt x="3143" y="312678"/>
                </a:lnTo>
                <a:lnTo>
                  <a:pt x="2119" y="312254"/>
                </a:lnTo>
                <a:lnTo>
                  <a:pt x="423" y="310558"/>
                </a:lnTo>
                <a:lnTo>
                  <a:pt x="0" y="309534"/>
                </a:lnTo>
                <a:lnTo>
                  <a:pt x="0" y="307136"/>
                </a:lnTo>
                <a:lnTo>
                  <a:pt x="423" y="306112"/>
                </a:lnTo>
                <a:lnTo>
                  <a:pt x="2119" y="304417"/>
                </a:lnTo>
                <a:lnTo>
                  <a:pt x="3143" y="303993"/>
                </a:lnTo>
                <a:lnTo>
                  <a:pt x="5541" y="303993"/>
                </a:lnTo>
                <a:lnTo>
                  <a:pt x="6565" y="304417"/>
                </a:lnTo>
                <a:lnTo>
                  <a:pt x="8261" y="306112"/>
                </a:lnTo>
                <a:lnTo>
                  <a:pt x="8685" y="307136"/>
                </a:lnTo>
                <a:lnTo>
                  <a:pt x="8685" y="309534"/>
                </a:lnTo>
                <a:lnTo>
                  <a:pt x="8261" y="310558"/>
                </a:lnTo>
                <a:lnTo>
                  <a:pt x="6565" y="312254"/>
                </a:lnTo>
                <a:lnTo>
                  <a:pt x="5541" y="312678"/>
                </a:lnTo>
                <a:close/>
              </a:path>
              <a:path w="8889" h="1919604">
                <a:moveTo>
                  <a:pt x="5541" y="269250"/>
                </a:moveTo>
                <a:lnTo>
                  <a:pt x="3143" y="269250"/>
                </a:lnTo>
                <a:lnTo>
                  <a:pt x="2119" y="268826"/>
                </a:lnTo>
                <a:lnTo>
                  <a:pt x="423" y="267131"/>
                </a:lnTo>
                <a:lnTo>
                  <a:pt x="0" y="266107"/>
                </a:lnTo>
                <a:lnTo>
                  <a:pt x="0" y="263708"/>
                </a:lnTo>
                <a:lnTo>
                  <a:pt x="423" y="262685"/>
                </a:lnTo>
                <a:lnTo>
                  <a:pt x="2119" y="260989"/>
                </a:lnTo>
                <a:lnTo>
                  <a:pt x="3143" y="260565"/>
                </a:lnTo>
                <a:lnTo>
                  <a:pt x="5541" y="260565"/>
                </a:lnTo>
                <a:lnTo>
                  <a:pt x="6565" y="260989"/>
                </a:lnTo>
                <a:lnTo>
                  <a:pt x="8261" y="262685"/>
                </a:lnTo>
                <a:lnTo>
                  <a:pt x="8685" y="263708"/>
                </a:lnTo>
                <a:lnTo>
                  <a:pt x="8685" y="266107"/>
                </a:lnTo>
                <a:lnTo>
                  <a:pt x="8261" y="267131"/>
                </a:lnTo>
                <a:lnTo>
                  <a:pt x="6565" y="268826"/>
                </a:lnTo>
                <a:lnTo>
                  <a:pt x="5541" y="269250"/>
                </a:lnTo>
                <a:close/>
              </a:path>
              <a:path w="8889" h="1919604">
                <a:moveTo>
                  <a:pt x="5541" y="225823"/>
                </a:moveTo>
                <a:lnTo>
                  <a:pt x="3143" y="225823"/>
                </a:lnTo>
                <a:lnTo>
                  <a:pt x="2119" y="225399"/>
                </a:lnTo>
                <a:lnTo>
                  <a:pt x="423" y="223703"/>
                </a:lnTo>
                <a:lnTo>
                  <a:pt x="0" y="222679"/>
                </a:lnTo>
                <a:lnTo>
                  <a:pt x="0" y="220281"/>
                </a:lnTo>
                <a:lnTo>
                  <a:pt x="423" y="219257"/>
                </a:lnTo>
                <a:lnTo>
                  <a:pt x="2119" y="217561"/>
                </a:lnTo>
                <a:lnTo>
                  <a:pt x="3143" y="217137"/>
                </a:lnTo>
                <a:lnTo>
                  <a:pt x="5541" y="217137"/>
                </a:lnTo>
                <a:lnTo>
                  <a:pt x="6565" y="217561"/>
                </a:lnTo>
                <a:lnTo>
                  <a:pt x="8261" y="219257"/>
                </a:lnTo>
                <a:lnTo>
                  <a:pt x="8685" y="220281"/>
                </a:lnTo>
                <a:lnTo>
                  <a:pt x="8685" y="222679"/>
                </a:lnTo>
                <a:lnTo>
                  <a:pt x="8261" y="223703"/>
                </a:lnTo>
                <a:lnTo>
                  <a:pt x="6565" y="225399"/>
                </a:lnTo>
                <a:lnTo>
                  <a:pt x="5541" y="225823"/>
                </a:lnTo>
                <a:close/>
              </a:path>
              <a:path w="8889" h="1919604">
                <a:moveTo>
                  <a:pt x="5541" y="182395"/>
                </a:moveTo>
                <a:lnTo>
                  <a:pt x="3143" y="182395"/>
                </a:lnTo>
                <a:lnTo>
                  <a:pt x="2119" y="181971"/>
                </a:lnTo>
                <a:lnTo>
                  <a:pt x="423" y="180275"/>
                </a:lnTo>
                <a:lnTo>
                  <a:pt x="0" y="179252"/>
                </a:lnTo>
                <a:lnTo>
                  <a:pt x="0" y="176853"/>
                </a:lnTo>
                <a:lnTo>
                  <a:pt x="423" y="175830"/>
                </a:lnTo>
                <a:lnTo>
                  <a:pt x="2119" y="174134"/>
                </a:lnTo>
                <a:lnTo>
                  <a:pt x="3143" y="173710"/>
                </a:lnTo>
                <a:lnTo>
                  <a:pt x="5541" y="173710"/>
                </a:lnTo>
                <a:lnTo>
                  <a:pt x="6565" y="174134"/>
                </a:lnTo>
                <a:lnTo>
                  <a:pt x="8261" y="175830"/>
                </a:lnTo>
                <a:lnTo>
                  <a:pt x="8685" y="176853"/>
                </a:lnTo>
                <a:lnTo>
                  <a:pt x="8685" y="179252"/>
                </a:lnTo>
                <a:lnTo>
                  <a:pt x="8261" y="180275"/>
                </a:lnTo>
                <a:lnTo>
                  <a:pt x="6565" y="181971"/>
                </a:lnTo>
                <a:lnTo>
                  <a:pt x="5541" y="182395"/>
                </a:lnTo>
                <a:close/>
              </a:path>
              <a:path w="8889" h="1919604">
                <a:moveTo>
                  <a:pt x="5541" y="138968"/>
                </a:moveTo>
                <a:lnTo>
                  <a:pt x="3143" y="138968"/>
                </a:lnTo>
                <a:lnTo>
                  <a:pt x="2119" y="138544"/>
                </a:lnTo>
                <a:lnTo>
                  <a:pt x="423" y="136848"/>
                </a:lnTo>
                <a:lnTo>
                  <a:pt x="0" y="135824"/>
                </a:lnTo>
                <a:lnTo>
                  <a:pt x="0" y="133426"/>
                </a:lnTo>
                <a:lnTo>
                  <a:pt x="423" y="132402"/>
                </a:lnTo>
                <a:lnTo>
                  <a:pt x="2119" y="130706"/>
                </a:lnTo>
                <a:lnTo>
                  <a:pt x="3143" y="130282"/>
                </a:lnTo>
                <a:lnTo>
                  <a:pt x="5541" y="130282"/>
                </a:lnTo>
                <a:lnTo>
                  <a:pt x="6565" y="130706"/>
                </a:lnTo>
                <a:lnTo>
                  <a:pt x="8261" y="132402"/>
                </a:lnTo>
                <a:lnTo>
                  <a:pt x="8685" y="133426"/>
                </a:lnTo>
                <a:lnTo>
                  <a:pt x="8685" y="135824"/>
                </a:lnTo>
                <a:lnTo>
                  <a:pt x="8261" y="136848"/>
                </a:lnTo>
                <a:lnTo>
                  <a:pt x="6565" y="138544"/>
                </a:lnTo>
                <a:lnTo>
                  <a:pt x="5541" y="138968"/>
                </a:lnTo>
                <a:close/>
              </a:path>
              <a:path w="8889" h="1919604">
                <a:moveTo>
                  <a:pt x="5541" y="95540"/>
                </a:moveTo>
                <a:lnTo>
                  <a:pt x="3143" y="95540"/>
                </a:lnTo>
                <a:lnTo>
                  <a:pt x="2119" y="95116"/>
                </a:lnTo>
                <a:lnTo>
                  <a:pt x="423" y="93420"/>
                </a:lnTo>
                <a:lnTo>
                  <a:pt x="0" y="92397"/>
                </a:lnTo>
                <a:lnTo>
                  <a:pt x="0" y="89998"/>
                </a:lnTo>
                <a:lnTo>
                  <a:pt x="423" y="88975"/>
                </a:lnTo>
                <a:lnTo>
                  <a:pt x="2119" y="87279"/>
                </a:lnTo>
                <a:lnTo>
                  <a:pt x="3143" y="86855"/>
                </a:lnTo>
                <a:lnTo>
                  <a:pt x="5541" y="86855"/>
                </a:lnTo>
                <a:lnTo>
                  <a:pt x="6565" y="87279"/>
                </a:lnTo>
                <a:lnTo>
                  <a:pt x="8261" y="88975"/>
                </a:lnTo>
                <a:lnTo>
                  <a:pt x="8685" y="89998"/>
                </a:lnTo>
                <a:lnTo>
                  <a:pt x="8685" y="92397"/>
                </a:lnTo>
                <a:lnTo>
                  <a:pt x="8261" y="93420"/>
                </a:lnTo>
                <a:lnTo>
                  <a:pt x="6565" y="95116"/>
                </a:lnTo>
                <a:lnTo>
                  <a:pt x="5541" y="95540"/>
                </a:lnTo>
                <a:close/>
              </a:path>
              <a:path w="8889" h="1919604">
                <a:moveTo>
                  <a:pt x="5541" y="52112"/>
                </a:moveTo>
                <a:lnTo>
                  <a:pt x="3143" y="52112"/>
                </a:lnTo>
                <a:lnTo>
                  <a:pt x="2119" y="51688"/>
                </a:lnTo>
                <a:lnTo>
                  <a:pt x="423" y="49993"/>
                </a:lnTo>
                <a:lnTo>
                  <a:pt x="0" y="48969"/>
                </a:lnTo>
                <a:lnTo>
                  <a:pt x="0" y="46570"/>
                </a:lnTo>
                <a:lnTo>
                  <a:pt x="423" y="45547"/>
                </a:lnTo>
                <a:lnTo>
                  <a:pt x="2119" y="43851"/>
                </a:lnTo>
                <a:lnTo>
                  <a:pt x="3143" y="43427"/>
                </a:lnTo>
                <a:lnTo>
                  <a:pt x="5541" y="43427"/>
                </a:lnTo>
                <a:lnTo>
                  <a:pt x="6565" y="43851"/>
                </a:lnTo>
                <a:lnTo>
                  <a:pt x="8261" y="45547"/>
                </a:lnTo>
                <a:lnTo>
                  <a:pt x="8685" y="46570"/>
                </a:lnTo>
                <a:lnTo>
                  <a:pt x="8685" y="48969"/>
                </a:lnTo>
                <a:lnTo>
                  <a:pt x="8261" y="49993"/>
                </a:lnTo>
                <a:lnTo>
                  <a:pt x="6565" y="51688"/>
                </a:lnTo>
                <a:lnTo>
                  <a:pt x="5541" y="52112"/>
                </a:lnTo>
                <a:close/>
              </a:path>
              <a:path w="8889" h="1919604">
                <a:moveTo>
                  <a:pt x="5541" y="8685"/>
                </a:moveTo>
                <a:lnTo>
                  <a:pt x="3143" y="8685"/>
                </a:lnTo>
                <a:lnTo>
                  <a:pt x="2119" y="8261"/>
                </a:lnTo>
                <a:lnTo>
                  <a:pt x="423" y="6565"/>
                </a:lnTo>
                <a:lnTo>
                  <a:pt x="0" y="5541"/>
                </a:lnTo>
                <a:lnTo>
                  <a:pt x="0" y="3143"/>
                </a:lnTo>
                <a:lnTo>
                  <a:pt x="423" y="2119"/>
                </a:lnTo>
                <a:lnTo>
                  <a:pt x="2119" y="423"/>
                </a:lnTo>
                <a:lnTo>
                  <a:pt x="3143" y="0"/>
                </a:lnTo>
                <a:lnTo>
                  <a:pt x="5541" y="0"/>
                </a:lnTo>
                <a:lnTo>
                  <a:pt x="6565" y="423"/>
                </a:lnTo>
                <a:lnTo>
                  <a:pt x="8261" y="2119"/>
                </a:lnTo>
                <a:lnTo>
                  <a:pt x="8685" y="3143"/>
                </a:lnTo>
                <a:lnTo>
                  <a:pt x="8685" y="5541"/>
                </a:lnTo>
                <a:lnTo>
                  <a:pt x="8261" y="6565"/>
                </a:lnTo>
                <a:lnTo>
                  <a:pt x="6565" y="8261"/>
                </a:lnTo>
                <a:lnTo>
                  <a:pt x="5541" y="8685"/>
                </a:lnTo>
                <a:close/>
              </a:path>
            </a:pathLst>
          </a:custGeom>
          <a:solidFill>
            <a:srgbClr val="C6C2BE"/>
          </a:solidFill>
        </p:spPr>
        <p:txBody>
          <a:bodyPr wrap="square" lIns="0" tIns="0" rIns="0" bIns="0" rtlCol="0"/>
          <a:lstStyle/>
          <a:p/>
        </p:txBody>
      </p:sp>
      <p:sp>
        <p:nvSpPr>
          <p:cNvPr id="9" name="object 9"/>
          <p:cNvSpPr txBox="1"/>
          <p:nvPr/>
        </p:nvSpPr>
        <p:spPr>
          <a:xfrm>
            <a:off x="5146025" y="3613083"/>
            <a:ext cx="81915" cy="150495"/>
          </a:xfrm>
          <a:prstGeom prst="rect">
            <a:avLst/>
          </a:prstGeom>
        </p:spPr>
        <p:txBody>
          <a:bodyPr vert="horz" wrap="square" lIns="0" tIns="15240" rIns="0" bIns="0" rtlCol="0">
            <a:spAutoFit/>
          </a:bodyPr>
          <a:lstStyle/>
          <a:p>
            <a:pPr marL="12700">
              <a:lnSpc>
                <a:spcPct val="100000"/>
              </a:lnSpc>
              <a:spcBef>
                <a:spcPts val="120"/>
              </a:spcBef>
            </a:pPr>
            <a:r>
              <a:rPr sz="800" spc="-50" dirty="0">
                <a:solidFill>
                  <a:srgbClr val="6B6966"/>
                </a:solidFill>
                <a:latin typeface="Segoe UI" panose="020B0502040204020203"/>
                <a:cs typeface="Segoe UI" panose="020B0502040204020203"/>
              </a:rPr>
              <a:t>0</a:t>
            </a:r>
            <a:endParaRPr sz="800">
              <a:latin typeface="Segoe UI" panose="020B0502040204020203"/>
              <a:cs typeface="Segoe UI" panose="020B0502040204020203"/>
            </a:endParaRPr>
          </a:p>
        </p:txBody>
      </p:sp>
      <p:sp>
        <p:nvSpPr>
          <p:cNvPr id="10" name="object 10"/>
          <p:cNvSpPr/>
          <p:nvPr/>
        </p:nvSpPr>
        <p:spPr>
          <a:xfrm>
            <a:off x="6142177" y="1684667"/>
            <a:ext cx="969010" cy="1919605"/>
          </a:xfrm>
          <a:custGeom>
            <a:avLst/>
            <a:gdLst/>
            <a:ahLst/>
            <a:cxnLst/>
            <a:rect l="l" t="t" r="r" b="b"/>
            <a:pathLst>
              <a:path w="969009" h="1919604">
                <a:moveTo>
                  <a:pt x="8674" y="1913953"/>
                </a:moveTo>
                <a:lnTo>
                  <a:pt x="8255" y="1912924"/>
                </a:lnTo>
                <a:lnTo>
                  <a:pt x="6553" y="1911235"/>
                </a:lnTo>
                <a:lnTo>
                  <a:pt x="5537" y="1910816"/>
                </a:lnTo>
                <a:lnTo>
                  <a:pt x="3136" y="1910816"/>
                </a:lnTo>
                <a:lnTo>
                  <a:pt x="2108" y="1911235"/>
                </a:lnTo>
                <a:lnTo>
                  <a:pt x="419" y="1912924"/>
                </a:lnTo>
                <a:lnTo>
                  <a:pt x="0" y="1913953"/>
                </a:lnTo>
                <a:lnTo>
                  <a:pt x="0" y="1916353"/>
                </a:lnTo>
                <a:lnTo>
                  <a:pt x="419" y="1917382"/>
                </a:lnTo>
                <a:lnTo>
                  <a:pt x="2108" y="1919071"/>
                </a:lnTo>
                <a:lnTo>
                  <a:pt x="3136" y="1919490"/>
                </a:lnTo>
                <a:lnTo>
                  <a:pt x="5537" y="1919490"/>
                </a:lnTo>
                <a:lnTo>
                  <a:pt x="6553" y="1919071"/>
                </a:lnTo>
                <a:lnTo>
                  <a:pt x="8255" y="1917382"/>
                </a:lnTo>
                <a:lnTo>
                  <a:pt x="8674" y="1916353"/>
                </a:lnTo>
                <a:lnTo>
                  <a:pt x="8674" y="1913953"/>
                </a:lnTo>
                <a:close/>
              </a:path>
              <a:path w="969009" h="1919604">
                <a:moveTo>
                  <a:pt x="8674" y="1870532"/>
                </a:moveTo>
                <a:lnTo>
                  <a:pt x="8255" y="1869503"/>
                </a:lnTo>
                <a:lnTo>
                  <a:pt x="6553" y="1867801"/>
                </a:lnTo>
                <a:lnTo>
                  <a:pt x="5537" y="1867382"/>
                </a:lnTo>
                <a:lnTo>
                  <a:pt x="3136" y="1867382"/>
                </a:lnTo>
                <a:lnTo>
                  <a:pt x="2108" y="1867801"/>
                </a:lnTo>
                <a:lnTo>
                  <a:pt x="419" y="1869503"/>
                </a:lnTo>
                <a:lnTo>
                  <a:pt x="0" y="1870532"/>
                </a:lnTo>
                <a:lnTo>
                  <a:pt x="0" y="1872919"/>
                </a:lnTo>
                <a:lnTo>
                  <a:pt x="419" y="1873948"/>
                </a:lnTo>
                <a:lnTo>
                  <a:pt x="2108" y="1875650"/>
                </a:lnTo>
                <a:lnTo>
                  <a:pt x="3136" y="1876069"/>
                </a:lnTo>
                <a:lnTo>
                  <a:pt x="5537" y="1876069"/>
                </a:lnTo>
                <a:lnTo>
                  <a:pt x="6553" y="1875650"/>
                </a:lnTo>
                <a:lnTo>
                  <a:pt x="8255" y="1873948"/>
                </a:lnTo>
                <a:lnTo>
                  <a:pt x="8674" y="1872919"/>
                </a:lnTo>
                <a:lnTo>
                  <a:pt x="8674" y="1870532"/>
                </a:lnTo>
                <a:close/>
              </a:path>
              <a:path w="969009" h="1919604">
                <a:moveTo>
                  <a:pt x="8674" y="1827098"/>
                </a:moveTo>
                <a:lnTo>
                  <a:pt x="8255" y="1826069"/>
                </a:lnTo>
                <a:lnTo>
                  <a:pt x="6553" y="1824380"/>
                </a:lnTo>
                <a:lnTo>
                  <a:pt x="5537" y="1823961"/>
                </a:lnTo>
                <a:lnTo>
                  <a:pt x="3136" y="1823961"/>
                </a:lnTo>
                <a:lnTo>
                  <a:pt x="2108" y="1824380"/>
                </a:lnTo>
                <a:lnTo>
                  <a:pt x="419" y="1826069"/>
                </a:lnTo>
                <a:lnTo>
                  <a:pt x="0" y="1827098"/>
                </a:lnTo>
                <a:lnTo>
                  <a:pt x="0" y="1829498"/>
                </a:lnTo>
                <a:lnTo>
                  <a:pt x="419" y="1830527"/>
                </a:lnTo>
                <a:lnTo>
                  <a:pt x="2108" y="1832216"/>
                </a:lnTo>
                <a:lnTo>
                  <a:pt x="3136" y="1832635"/>
                </a:lnTo>
                <a:lnTo>
                  <a:pt x="5537" y="1832635"/>
                </a:lnTo>
                <a:lnTo>
                  <a:pt x="6553" y="1832216"/>
                </a:lnTo>
                <a:lnTo>
                  <a:pt x="8255" y="1830527"/>
                </a:lnTo>
                <a:lnTo>
                  <a:pt x="8674" y="1829498"/>
                </a:lnTo>
                <a:lnTo>
                  <a:pt x="8674" y="1827098"/>
                </a:lnTo>
                <a:close/>
              </a:path>
              <a:path w="969009" h="1919604">
                <a:moveTo>
                  <a:pt x="8674" y="1783676"/>
                </a:moveTo>
                <a:lnTo>
                  <a:pt x="8255" y="1782648"/>
                </a:lnTo>
                <a:lnTo>
                  <a:pt x="6553" y="1780946"/>
                </a:lnTo>
                <a:lnTo>
                  <a:pt x="5537" y="1780527"/>
                </a:lnTo>
                <a:lnTo>
                  <a:pt x="3136" y="1780527"/>
                </a:lnTo>
                <a:lnTo>
                  <a:pt x="2108" y="1780946"/>
                </a:lnTo>
                <a:lnTo>
                  <a:pt x="419" y="1782648"/>
                </a:lnTo>
                <a:lnTo>
                  <a:pt x="0" y="1783676"/>
                </a:lnTo>
                <a:lnTo>
                  <a:pt x="0" y="1786064"/>
                </a:lnTo>
                <a:lnTo>
                  <a:pt x="419" y="1787093"/>
                </a:lnTo>
                <a:lnTo>
                  <a:pt x="2108" y="1788795"/>
                </a:lnTo>
                <a:lnTo>
                  <a:pt x="3136" y="1789214"/>
                </a:lnTo>
                <a:lnTo>
                  <a:pt x="5537" y="1789214"/>
                </a:lnTo>
                <a:lnTo>
                  <a:pt x="6553" y="1788795"/>
                </a:lnTo>
                <a:lnTo>
                  <a:pt x="8255" y="1787093"/>
                </a:lnTo>
                <a:lnTo>
                  <a:pt x="8674" y="1786064"/>
                </a:lnTo>
                <a:lnTo>
                  <a:pt x="8674" y="1783676"/>
                </a:lnTo>
                <a:close/>
              </a:path>
              <a:path w="969009" h="1919604">
                <a:moveTo>
                  <a:pt x="8674" y="1740242"/>
                </a:moveTo>
                <a:lnTo>
                  <a:pt x="8255" y="1739214"/>
                </a:lnTo>
                <a:lnTo>
                  <a:pt x="6553" y="1737525"/>
                </a:lnTo>
                <a:lnTo>
                  <a:pt x="5537" y="1737106"/>
                </a:lnTo>
                <a:lnTo>
                  <a:pt x="3136" y="1737106"/>
                </a:lnTo>
                <a:lnTo>
                  <a:pt x="2108" y="1737525"/>
                </a:lnTo>
                <a:lnTo>
                  <a:pt x="419" y="1739214"/>
                </a:lnTo>
                <a:lnTo>
                  <a:pt x="0" y="1740242"/>
                </a:lnTo>
                <a:lnTo>
                  <a:pt x="0" y="1742643"/>
                </a:lnTo>
                <a:lnTo>
                  <a:pt x="419" y="1743671"/>
                </a:lnTo>
                <a:lnTo>
                  <a:pt x="2108" y="1745361"/>
                </a:lnTo>
                <a:lnTo>
                  <a:pt x="3136" y="1745780"/>
                </a:lnTo>
                <a:lnTo>
                  <a:pt x="5537" y="1745780"/>
                </a:lnTo>
                <a:lnTo>
                  <a:pt x="6553" y="1745361"/>
                </a:lnTo>
                <a:lnTo>
                  <a:pt x="8255" y="1743671"/>
                </a:lnTo>
                <a:lnTo>
                  <a:pt x="8674" y="1742643"/>
                </a:lnTo>
                <a:lnTo>
                  <a:pt x="8674" y="1740242"/>
                </a:lnTo>
                <a:close/>
              </a:path>
              <a:path w="969009" h="1919604">
                <a:moveTo>
                  <a:pt x="8674" y="1696821"/>
                </a:moveTo>
                <a:lnTo>
                  <a:pt x="8255" y="1695792"/>
                </a:lnTo>
                <a:lnTo>
                  <a:pt x="6553" y="1694091"/>
                </a:lnTo>
                <a:lnTo>
                  <a:pt x="5537" y="1693672"/>
                </a:lnTo>
                <a:lnTo>
                  <a:pt x="3136" y="1693672"/>
                </a:lnTo>
                <a:lnTo>
                  <a:pt x="2108" y="1694091"/>
                </a:lnTo>
                <a:lnTo>
                  <a:pt x="419" y="1695792"/>
                </a:lnTo>
                <a:lnTo>
                  <a:pt x="0" y="1696821"/>
                </a:lnTo>
                <a:lnTo>
                  <a:pt x="0" y="1699209"/>
                </a:lnTo>
                <a:lnTo>
                  <a:pt x="419" y="1700237"/>
                </a:lnTo>
                <a:lnTo>
                  <a:pt x="2108" y="1701939"/>
                </a:lnTo>
                <a:lnTo>
                  <a:pt x="3136" y="1702358"/>
                </a:lnTo>
                <a:lnTo>
                  <a:pt x="5537" y="1702358"/>
                </a:lnTo>
                <a:lnTo>
                  <a:pt x="6553" y="1701939"/>
                </a:lnTo>
                <a:lnTo>
                  <a:pt x="8255" y="1700237"/>
                </a:lnTo>
                <a:lnTo>
                  <a:pt x="8674" y="1699209"/>
                </a:lnTo>
                <a:lnTo>
                  <a:pt x="8674" y="1696821"/>
                </a:lnTo>
                <a:close/>
              </a:path>
              <a:path w="969009" h="1919604">
                <a:moveTo>
                  <a:pt x="8674" y="1653387"/>
                </a:moveTo>
                <a:lnTo>
                  <a:pt x="8255" y="1652371"/>
                </a:lnTo>
                <a:lnTo>
                  <a:pt x="6553" y="1650669"/>
                </a:lnTo>
                <a:lnTo>
                  <a:pt x="5537" y="1650250"/>
                </a:lnTo>
                <a:lnTo>
                  <a:pt x="3136" y="1650250"/>
                </a:lnTo>
                <a:lnTo>
                  <a:pt x="2108" y="1650669"/>
                </a:lnTo>
                <a:lnTo>
                  <a:pt x="419" y="1652371"/>
                </a:lnTo>
                <a:lnTo>
                  <a:pt x="0" y="1653387"/>
                </a:lnTo>
                <a:lnTo>
                  <a:pt x="0" y="1655787"/>
                </a:lnTo>
                <a:lnTo>
                  <a:pt x="419" y="1656816"/>
                </a:lnTo>
                <a:lnTo>
                  <a:pt x="2108" y="1658505"/>
                </a:lnTo>
                <a:lnTo>
                  <a:pt x="3136" y="1658924"/>
                </a:lnTo>
                <a:lnTo>
                  <a:pt x="5537" y="1658924"/>
                </a:lnTo>
                <a:lnTo>
                  <a:pt x="6553" y="1658505"/>
                </a:lnTo>
                <a:lnTo>
                  <a:pt x="8255" y="1656816"/>
                </a:lnTo>
                <a:lnTo>
                  <a:pt x="8674" y="1655787"/>
                </a:lnTo>
                <a:lnTo>
                  <a:pt x="8674" y="1653387"/>
                </a:lnTo>
                <a:close/>
              </a:path>
              <a:path w="969009" h="1919604">
                <a:moveTo>
                  <a:pt x="8674" y="1609966"/>
                </a:moveTo>
                <a:lnTo>
                  <a:pt x="8255" y="1608937"/>
                </a:lnTo>
                <a:lnTo>
                  <a:pt x="6553" y="1607235"/>
                </a:lnTo>
                <a:lnTo>
                  <a:pt x="5537" y="1606816"/>
                </a:lnTo>
                <a:lnTo>
                  <a:pt x="3136" y="1606816"/>
                </a:lnTo>
                <a:lnTo>
                  <a:pt x="2108" y="1607235"/>
                </a:lnTo>
                <a:lnTo>
                  <a:pt x="419" y="1608937"/>
                </a:lnTo>
                <a:lnTo>
                  <a:pt x="0" y="1609966"/>
                </a:lnTo>
                <a:lnTo>
                  <a:pt x="0" y="1612353"/>
                </a:lnTo>
                <a:lnTo>
                  <a:pt x="419" y="1613382"/>
                </a:lnTo>
                <a:lnTo>
                  <a:pt x="2108" y="1615084"/>
                </a:lnTo>
                <a:lnTo>
                  <a:pt x="3136" y="1615503"/>
                </a:lnTo>
                <a:lnTo>
                  <a:pt x="5537" y="1615503"/>
                </a:lnTo>
                <a:lnTo>
                  <a:pt x="6553" y="1615084"/>
                </a:lnTo>
                <a:lnTo>
                  <a:pt x="8255" y="1613382"/>
                </a:lnTo>
                <a:lnTo>
                  <a:pt x="8674" y="1612353"/>
                </a:lnTo>
                <a:lnTo>
                  <a:pt x="8674" y="1609966"/>
                </a:lnTo>
                <a:close/>
              </a:path>
              <a:path w="969009" h="1919604">
                <a:moveTo>
                  <a:pt x="8674" y="1566532"/>
                </a:moveTo>
                <a:lnTo>
                  <a:pt x="8255" y="1565516"/>
                </a:lnTo>
                <a:lnTo>
                  <a:pt x="6553" y="1563814"/>
                </a:lnTo>
                <a:lnTo>
                  <a:pt x="5537" y="1563395"/>
                </a:lnTo>
                <a:lnTo>
                  <a:pt x="3136" y="1563395"/>
                </a:lnTo>
                <a:lnTo>
                  <a:pt x="2108" y="1563814"/>
                </a:lnTo>
                <a:lnTo>
                  <a:pt x="419" y="1565516"/>
                </a:lnTo>
                <a:lnTo>
                  <a:pt x="0" y="1566532"/>
                </a:lnTo>
                <a:lnTo>
                  <a:pt x="0" y="1568932"/>
                </a:lnTo>
                <a:lnTo>
                  <a:pt x="419" y="1569961"/>
                </a:lnTo>
                <a:lnTo>
                  <a:pt x="2108" y="1571650"/>
                </a:lnTo>
                <a:lnTo>
                  <a:pt x="3136" y="1572069"/>
                </a:lnTo>
                <a:lnTo>
                  <a:pt x="5537" y="1572069"/>
                </a:lnTo>
                <a:lnTo>
                  <a:pt x="6553" y="1571650"/>
                </a:lnTo>
                <a:lnTo>
                  <a:pt x="8255" y="1569961"/>
                </a:lnTo>
                <a:lnTo>
                  <a:pt x="8674" y="1568932"/>
                </a:lnTo>
                <a:lnTo>
                  <a:pt x="8674" y="1566532"/>
                </a:lnTo>
                <a:close/>
              </a:path>
              <a:path w="969009" h="1919604">
                <a:moveTo>
                  <a:pt x="8674" y="1523111"/>
                </a:moveTo>
                <a:lnTo>
                  <a:pt x="8255" y="1522082"/>
                </a:lnTo>
                <a:lnTo>
                  <a:pt x="6553" y="1520380"/>
                </a:lnTo>
                <a:lnTo>
                  <a:pt x="5537" y="1519961"/>
                </a:lnTo>
                <a:lnTo>
                  <a:pt x="3136" y="1519961"/>
                </a:lnTo>
                <a:lnTo>
                  <a:pt x="2108" y="1520380"/>
                </a:lnTo>
                <a:lnTo>
                  <a:pt x="419" y="1522082"/>
                </a:lnTo>
                <a:lnTo>
                  <a:pt x="0" y="1523111"/>
                </a:lnTo>
                <a:lnTo>
                  <a:pt x="0" y="1525498"/>
                </a:lnTo>
                <a:lnTo>
                  <a:pt x="419" y="1526527"/>
                </a:lnTo>
                <a:lnTo>
                  <a:pt x="2108" y="1528229"/>
                </a:lnTo>
                <a:lnTo>
                  <a:pt x="3136" y="1528648"/>
                </a:lnTo>
                <a:lnTo>
                  <a:pt x="5537" y="1528648"/>
                </a:lnTo>
                <a:lnTo>
                  <a:pt x="6553" y="1528229"/>
                </a:lnTo>
                <a:lnTo>
                  <a:pt x="8255" y="1526527"/>
                </a:lnTo>
                <a:lnTo>
                  <a:pt x="8674" y="1525498"/>
                </a:lnTo>
                <a:lnTo>
                  <a:pt x="8674" y="1523111"/>
                </a:lnTo>
                <a:close/>
              </a:path>
              <a:path w="969009" h="1919604">
                <a:moveTo>
                  <a:pt x="8674" y="1479677"/>
                </a:moveTo>
                <a:lnTo>
                  <a:pt x="8255" y="1478661"/>
                </a:lnTo>
                <a:lnTo>
                  <a:pt x="6553" y="1476959"/>
                </a:lnTo>
                <a:lnTo>
                  <a:pt x="5537" y="1476540"/>
                </a:lnTo>
                <a:lnTo>
                  <a:pt x="3136" y="1476540"/>
                </a:lnTo>
                <a:lnTo>
                  <a:pt x="2108" y="1476959"/>
                </a:lnTo>
                <a:lnTo>
                  <a:pt x="419" y="1478661"/>
                </a:lnTo>
                <a:lnTo>
                  <a:pt x="0" y="1479677"/>
                </a:lnTo>
                <a:lnTo>
                  <a:pt x="0" y="1482077"/>
                </a:lnTo>
                <a:lnTo>
                  <a:pt x="419" y="1483106"/>
                </a:lnTo>
                <a:lnTo>
                  <a:pt x="2108" y="1484795"/>
                </a:lnTo>
                <a:lnTo>
                  <a:pt x="3136" y="1485226"/>
                </a:lnTo>
                <a:lnTo>
                  <a:pt x="5537" y="1485226"/>
                </a:lnTo>
                <a:lnTo>
                  <a:pt x="6553" y="1484795"/>
                </a:lnTo>
                <a:lnTo>
                  <a:pt x="8255" y="1483106"/>
                </a:lnTo>
                <a:lnTo>
                  <a:pt x="8674" y="1482077"/>
                </a:lnTo>
                <a:lnTo>
                  <a:pt x="8674" y="1479677"/>
                </a:lnTo>
                <a:close/>
              </a:path>
              <a:path w="969009" h="1919604">
                <a:moveTo>
                  <a:pt x="8674" y="1436255"/>
                </a:moveTo>
                <a:lnTo>
                  <a:pt x="8255" y="1435227"/>
                </a:lnTo>
                <a:lnTo>
                  <a:pt x="6553" y="1433525"/>
                </a:lnTo>
                <a:lnTo>
                  <a:pt x="5537" y="1433106"/>
                </a:lnTo>
                <a:lnTo>
                  <a:pt x="3136" y="1433106"/>
                </a:lnTo>
                <a:lnTo>
                  <a:pt x="2108" y="1433525"/>
                </a:lnTo>
                <a:lnTo>
                  <a:pt x="419" y="1435227"/>
                </a:lnTo>
                <a:lnTo>
                  <a:pt x="0" y="1436255"/>
                </a:lnTo>
                <a:lnTo>
                  <a:pt x="0" y="1438643"/>
                </a:lnTo>
                <a:lnTo>
                  <a:pt x="419" y="1439672"/>
                </a:lnTo>
                <a:lnTo>
                  <a:pt x="2108" y="1441373"/>
                </a:lnTo>
                <a:lnTo>
                  <a:pt x="3136" y="1441792"/>
                </a:lnTo>
                <a:lnTo>
                  <a:pt x="5537" y="1441792"/>
                </a:lnTo>
                <a:lnTo>
                  <a:pt x="6553" y="1441373"/>
                </a:lnTo>
                <a:lnTo>
                  <a:pt x="8255" y="1439672"/>
                </a:lnTo>
                <a:lnTo>
                  <a:pt x="8674" y="1438643"/>
                </a:lnTo>
                <a:lnTo>
                  <a:pt x="8674" y="1436255"/>
                </a:lnTo>
                <a:close/>
              </a:path>
              <a:path w="969009" h="1919604">
                <a:moveTo>
                  <a:pt x="8674" y="1392821"/>
                </a:moveTo>
                <a:lnTo>
                  <a:pt x="8255" y="1391805"/>
                </a:lnTo>
                <a:lnTo>
                  <a:pt x="6553" y="1390103"/>
                </a:lnTo>
                <a:lnTo>
                  <a:pt x="5537" y="1389684"/>
                </a:lnTo>
                <a:lnTo>
                  <a:pt x="3136" y="1389684"/>
                </a:lnTo>
                <a:lnTo>
                  <a:pt x="2108" y="1390103"/>
                </a:lnTo>
                <a:lnTo>
                  <a:pt x="419" y="1391805"/>
                </a:lnTo>
                <a:lnTo>
                  <a:pt x="0" y="1392821"/>
                </a:lnTo>
                <a:lnTo>
                  <a:pt x="0" y="1395222"/>
                </a:lnTo>
                <a:lnTo>
                  <a:pt x="419" y="1396250"/>
                </a:lnTo>
                <a:lnTo>
                  <a:pt x="2108" y="1397939"/>
                </a:lnTo>
                <a:lnTo>
                  <a:pt x="3136" y="1398371"/>
                </a:lnTo>
                <a:lnTo>
                  <a:pt x="5537" y="1398371"/>
                </a:lnTo>
                <a:lnTo>
                  <a:pt x="6553" y="1397939"/>
                </a:lnTo>
                <a:lnTo>
                  <a:pt x="8255" y="1396250"/>
                </a:lnTo>
                <a:lnTo>
                  <a:pt x="8674" y="1395222"/>
                </a:lnTo>
                <a:lnTo>
                  <a:pt x="8674" y="1392821"/>
                </a:lnTo>
                <a:close/>
              </a:path>
              <a:path w="969009" h="1919604">
                <a:moveTo>
                  <a:pt x="8674" y="1349400"/>
                </a:moveTo>
                <a:lnTo>
                  <a:pt x="8255" y="1348371"/>
                </a:lnTo>
                <a:lnTo>
                  <a:pt x="6553" y="1346682"/>
                </a:lnTo>
                <a:lnTo>
                  <a:pt x="5537" y="1346250"/>
                </a:lnTo>
                <a:lnTo>
                  <a:pt x="3136" y="1346250"/>
                </a:lnTo>
                <a:lnTo>
                  <a:pt x="2108" y="1346682"/>
                </a:lnTo>
                <a:lnTo>
                  <a:pt x="419" y="1348371"/>
                </a:lnTo>
                <a:lnTo>
                  <a:pt x="0" y="1349400"/>
                </a:lnTo>
                <a:lnTo>
                  <a:pt x="0" y="1351800"/>
                </a:lnTo>
                <a:lnTo>
                  <a:pt x="419" y="1352816"/>
                </a:lnTo>
                <a:lnTo>
                  <a:pt x="2108" y="1354518"/>
                </a:lnTo>
                <a:lnTo>
                  <a:pt x="3136" y="1354937"/>
                </a:lnTo>
                <a:lnTo>
                  <a:pt x="5537" y="1354937"/>
                </a:lnTo>
                <a:lnTo>
                  <a:pt x="6553" y="1354518"/>
                </a:lnTo>
                <a:lnTo>
                  <a:pt x="8255" y="1352816"/>
                </a:lnTo>
                <a:lnTo>
                  <a:pt x="8674" y="1351800"/>
                </a:lnTo>
                <a:lnTo>
                  <a:pt x="8674" y="1349400"/>
                </a:lnTo>
                <a:close/>
              </a:path>
              <a:path w="969009" h="1919604">
                <a:moveTo>
                  <a:pt x="8674" y="1305966"/>
                </a:moveTo>
                <a:lnTo>
                  <a:pt x="8255" y="1304950"/>
                </a:lnTo>
                <a:lnTo>
                  <a:pt x="6553" y="1303248"/>
                </a:lnTo>
                <a:lnTo>
                  <a:pt x="5537" y="1302829"/>
                </a:lnTo>
                <a:lnTo>
                  <a:pt x="3136" y="1302829"/>
                </a:lnTo>
                <a:lnTo>
                  <a:pt x="2108" y="1303248"/>
                </a:lnTo>
                <a:lnTo>
                  <a:pt x="419" y="1304950"/>
                </a:lnTo>
                <a:lnTo>
                  <a:pt x="0" y="1305966"/>
                </a:lnTo>
                <a:lnTo>
                  <a:pt x="0" y="1308366"/>
                </a:lnTo>
                <a:lnTo>
                  <a:pt x="419" y="1309395"/>
                </a:lnTo>
                <a:lnTo>
                  <a:pt x="2108" y="1311084"/>
                </a:lnTo>
                <a:lnTo>
                  <a:pt x="3136" y="1311516"/>
                </a:lnTo>
                <a:lnTo>
                  <a:pt x="5537" y="1311516"/>
                </a:lnTo>
                <a:lnTo>
                  <a:pt x="6553" y="1311084"/>
                </a:lnTo>
                <a:lnTo>
                  <a:pt x="8255" y="1309395"/>
                </a:lnTo>
                <a:lnTo>
                  <a:pt x="8674" y="1308366"/>
                </a:lnTo>
                <a:lnTo>
                  <a:pt x="8674" y="1305966"/>
                </a:lnTo>
                <a:close/>
              </a:path>
              <a:path w="969009" h="1919604">
                <a:moveTo>
                  <a:pt x="8674" y="1262545"/>
                </a:moveTo>
                <a:lnTo>
                  <a:pt x="8255" y="1261516"/>
                </a:lnTo>
                <a:lnTo>
                  <a:pt x="6553" y="1259827"/>
                </a:lnTo>
                <a:lnTo>
                  <a:pt x="5537" y="1259395"/>
                </a:lnTo>
                <a:lnTo>
                  <a:pt x="3136" y="1259395"/>
                </a:lnTo>
                <a:lnTo>
                  <a:pt x="2108" y="1259827"/>
                </a:lnTo>
                <a:lnTo>
                  <a:pt x="419" y="1261516"/>
                </a:lnTo>
                <a:lnTo>
                  <a:pt x="0" y="1262545"/>
                </a:lnTo>
                <a:lnTo>
                  <a:pt x="0" y="1264945"/>
                </a:lnTo>
                <a:lnTo>
                  <a:pt x="419" y="1265961"/>
                </a:lnTo>
                <a:lnTo>
                  <a:pt x="2108" y="1267663"/>
                </a:lnTo>
                <a:lnTo>
                  <a:pt x="3136" y="1268082"/>
                </a:lnTo>
                <a:lnTo>
                  <a:pt x="5537" y="1268082"/>
                </a:lnTo>
                <a:lnTo>
                  <a:pt x="6553" y="1267663"/>
                </a:lnTo>
                <a:lnTo>
                  <a:pt x="8255" y="1265961"/>
                </a:lnTo>
                <a:lnTo>
                  <a:pt x="8674" y="1264945"/>
                </a:lnTo>
                <a:lnTo>
                  <a:pt x="8674" y="1262545"/>
                </a:lnTo>
                <a:close/>
              </a:path>
              <a:path w="969009" h="1919604">
                <a:moveTo>
                  <a:pt x="8674" y="1219111"/>
                </a:moveTo>
                <a:lnTo>
                  <a:pt x="8255" y="1218095"/>
                </a:lnTo>
                <a:lnTo>
                  <a:pt x="6553" y="1216393"/>
                </a:lnTo>
                <a:lnTo>
                  <a:pt x="5537" y="1215974"/>
                </a:lnTo>
                <a:lnTo>
                  <a:pt x="3136" y="1215974"/>
                </a:lnTo>
                <a:lnTo>
                  <a:pt x="2108" y="1216393"/>
                </a:lnTo>
                <a:lnTo>
                  <a:pt x="419" y="1218095"/>
                </a:lnTo>
                <a:lnTo>
                  <a:pt x="0" y="1219111"/>
                </a:lnTo>
                <a:lnTo>
                  <a:pt x="0" y="1221511"/>
                </a:lnTo>
                <a:lnTo>
                  <a:pt x="419" y="1222540"/>
                </a:lnTo>
                <a:lnTo>
                  <a:pt x="2108" y="1224229"/>
                </a:lnTo>
                <a:lnTo>
                  <a:pt x="3136" y="1224661"/>
                </a:lnTo>
                <a:lnTo>
                  <a:pt x="5537" y="1224661"/>
                </a:lnTo>
                <a:lnTo>
                  <a:pt x="6553" y="1224229"/>
                </a:lnTo>
                <a:lnTo>
                  <a:pt x="8255" y="1222540"/>
                </a:lnTo>
                <a:lnTo>
                  <a:pt x="8674" y="1221511"/>
                </a:lnTo>
                <a:lnTo>
                  <a:pt x="8674" y="1219111"/>
                </a:lnTo>
                <a:close/>
              </a:path>
              <a:path w="969009" h="1919604">
                <a:moveTo>
                  <a:pt x="8674" y="1175689"/>
                </a:moveTo>
                <a:lnTo>
                  <a:pt x="8255" y="1174661"/>
                </a:lnTo>
                <a:lnTo>
                  <a:pt x="6553" y="1172972"/>
                </a:lnTo>
                <a:lnTo>
                  <a:pt x="5537" y="1172540"/>
                </a:lnTo>
                <a:lnTo>
                  <a:pt x="3136" y="1172540"/>
                </a:lnTo>
                <a:lnTo>
                  <a:pt x="2108" y="1172972"/>
                </a:lnTo>
                <a:lnTo>
                  <a:pt x="419" y="1174661"/>
                </a:lnTo>
                <a:lnTo>
                  <a:pt x="0" y="1175689"/>
                </a:lnTo>
                <a:lnTo>
                  <a:pt x="0" y="1178090"/>
                </a:lnTo>
                <a:lnTo>
                  <a:pt x="419" y="1179106"/>
                </a:lnTo>
                <a:lnTo>
                  <a:pt x="2108" y="1180807"/>
                </a:lnTo>
                <a:lnTo>
                  <a:pt x="3136" y="1181227"/>
                </a:lnTo>
                <a:lnTo>
                  <a:pt x="5537" y="1181227"/>
                </a:lnTo>
                <a:lnTo>
                  <a:pt x="6553" y="1180807"/>
                </a:lnTo>
                <a:lnTo>
                  <a:pt x="8255" y="1179106"/>
                </a:lnTo>
                <a:lnTo>
                  <a:pt x="8674" y="1178090"/>
                </a:lnTo>
                <a:lnTo>
                  <a:pt x="8674" y="1175689"/>
                </a:lnTo>
                <a:close/>
              </a:path>
              <a:path w="969009" h="1919604">
                <a:moveTo>
                  <a:pt x="8674" y="1132255"/>
                </a:moveTo>
                <a:lnTo>
                  <a:pt x="8255" y="1131239"/>
                </a:lnTo>
                <a:lnTo>
                  <a:pt x="6553" y="1129538"/>
                </a:lnTo>
                <a:lnTo>
                  <a:pt x="5537" y="1129118"/>
                </a:lnTo>
                <a:lnTo>
                  <a:pt x="3136" y="1129118"/>
                </a:lnTo>
                <a:lnTo>
                  <a:pt x="2108" y="1129538"/>
                </a:lnTo>
                <a:lnTo>
                  <a:pt x="419" y="1131239"/>
                </a:lnTo>
                <a:lnTo>
                  <a:pt x="0" y="1132255"/>
                </a:lnTo>
                <a:lnTo>
                  <a:pt x="0" y="1134656"/>
                </a:lnTo>
                <a:lnTo>
                  <a:pt x="419" y="1135684"/>
                </a:lnTo>
                <a:lnTo>
                  <a:pt x="2108" y="1137373"/>
                </a:lnTo>
                <a:lnTo>
                  <a:pt x="3136" y="1137805"/>
                </a:lnTo>
                <a:lnTo>
                  <a:pt x="5537" y="1137805"/>
                </a:lnTo>
                <a:lnTo>
                  <a:pt x="6553" y="1137373"/>
                </a:lnTo>
                <a:lnTo>
                  <a:pt x="8255" y="1135684"/>
                </a:lnTo>
                <a:lnTo>
                  <a:pt x="8674" y="1134656"/>
                </a:lnTo>
                <a:lnTo>
                  <a:pt x="8674" y="1132255"/>
                </a:lnTo>
                <a:close/>
              </a:path>
              <a:path w="969009" h="1919604">
                <a:moveTo>
                  <a:pt x="8674" y="1088834"/>
                </a:moveTo>
                <a:lnTo>
                  <a:pt x="8255" y="1087805"/>
                </a:lnTo>
                <a:lnTo>
                  <a:pt x="6553" y="1086116"/>
                </a:lnTo>
                <a:lnTo>
                  <a:pt x="5537" y="1085684"/>
                </a:lnTo>
                <a:lnTo>
                  <a:pt x="3136" y="1085684"/>
                </a:lnTo>
                <a:lnTo>
                  <a:pt x="2108" y="1086116"/>
                </a:lnTo>
                <a:lnTo>
                  <a:pt x="419" y="1087805"/>
                </a:lnTo>
                <a:lnTo>
                  <a:pt x="0" y="1088834"/>
                </a:lnTo>
                <a:lnTo>
                  <a:pt x="0" y="1091234"/>
                </a:lnTo>
                <a:lnTo>
                  <a:pt x="419" y="1092250"/>
                </a:lnTo>
                <a:lnTo>
                  <a:pt x="2108" y="1093952"/>
                </a:lnTo>
                <a:lnTo>
                  <a:pt x="3136" y="1094371"/>
                </a:lnTo>
                <a:lnTo>
                  <a:pt x="5537" y="1094371"/>
                </a:lnTo>
                <a:lnTo>
                  <a:pt x="6553" y="1093952"/>
                </a:lnTo>
                <a:lnTo>
                  <a:pt x="8255" y="1092250"/>
                </a:lnTo>
                <a:lnTo>
                  <a:pt x="8674" y="1091234"/>
                </a:lnTo>
                <a:lnTo>
                  <a:pt x="8674" y="1088834"/>
                </a:lnTo>
                <a:close/>
              </a:path>
              <a:path w="969009" h="1919604">
                <a:moveTo>
                  <a:pt x="8674" y="1045400"/>
                </a:moveTo>
                <a:lnTo>
                  <a:pt x="8255" y="1044384"/>
                </a:lnTo>
                <a:lnTo>
                  <a:pt x="6553" y="1042682"/>
                </a:lnTo>
                <a:lnTo>
                  <a:pt x="5537" y="1042263"/>
                </a:lnTo>
                <a:lnTo>
                  <a:pt x="3136" y="1042263"/>
                </a:lnTo>
                <a:lnTo>
                  <a:pt x="2108" y="1042682"/>
                </a:lnTo>
                <a:lnTo>
                  <a:pt x="419" y="1044384"/>
                </a:lnTo>
                <a:lnTo>
                  <a:pt x="0" y="1045400"/>
                </a:lnTo>
                <a:lnTo>
                  <a:pt x="0" y="1047800"/>
                </a:lnTo>
                <a:lnTo>
                  <a:pt x="419" y="1048829"/>
                </a:lnTo>
                <a:lnTo>
                  <a:pt x="2108" y="1050518"/>
                </a:lnTo>
                <a:lnTo>
                  <a:pt x="3136" y="1050950"/>
                </a:lnTo>
                <a:lnTo>
                  <a:pt x="5537" y="1050950"/>
                </a:lnTo>
                <a:lnTo>
                  <a:pt x="6553" y="1050518"/>
                </a:lnTo>
                <a:lnTo>
                  <a:pt x="8255" y="1048829"/>
                </a:lnTo>
                <a:lnTo>
                  <a:pt x="8674" y="1047800"/>
                </a:lnTo>
                <a:lnTo>
                  <a:pt x="8674" y="1045400"/>
                </a:lnTo>
                <a:close/>
              </a:path>
              <a:path w="969009" h="1919604">
                <a:moveTo>
                  <a:pt x="8674" y="1001979"/>
                </a:moveTo>
                <a:lnTo>
                  <a:pt x="8255" y="1000950"/>
                </a:lnTo>
                <a:lnTo>
                  <a:pt x="6553" y="999261"/>
                </a:lnTo>
                <a:lnTo>
                  <a:pt x="5537" y="998829"/>
                </a:lnTo>
                <a:lnTo>
                  <a:pt x="3136" y="998829"/>
                </a:lnTo>
                <a:lnTo>
                  <a:pt x="2108" y="999261"/>
                </a:lnTo>
                <a:lnTo>
                  <a:pt x="419" y="1000950"/>
                </a:lnTo>
                <a:lnTo>
                  <a:pt x="0" y="1001979"/>
                </a:lnTo>
                <a:lnTo>
                  <a:pt x="0" y="1004379"/>
                </a:lnTo>
                <a:lnTo>
                  <a:pt x="419" y="1005395"/>
                </a:lnTo>
                <a:lnTo>
                  <a:pt x="2108" y="1007097"/>
                </a:lnTo>
                <a:lnTo>
                  <a:pt x="3136" y="1007516"/>
                </a:lnTo>
                <a:lnTo>
                  <a:pt x="5537" y="1007516"/>
                </a:lnTo>
                <a:lnTo>
                  <a:pt x="6553" y="1007097"/>
                </a:lnTo>
                <a:lnTo>
                  <a:pt x="8255" y="1005395"/>
                </a:lnTo>
                <a:lnTo>
                  <a:pt x="8674" y="1004379"/>
                </a:lnTo>
                <a:lnTo>
                  <a:pt x="8674" y="1001979"/>
                </a:lnTo>
                <a:close/>
              </a:path>
              <a:path w="969009" h="1919604">
                <a:moveTo>
                  <a:pt x="8674" y="958545"/>
                </a:moveTo>
                <a:lnTo>
                  <a:pt x="8255" y="957529"/>
                </a:lnTo>
                <a:lnTo>
                  <a:pt x="6553" y="955827"/>
                </a:lnTo>
                <a:lnTo>
                  <a:pt x="5537" y="955408"/>
                </a:lnTo>
                <a:lnTo>
                  <a:pt x="3136" y="955408"/>
                </a:lnTo>
                <a:lnTo>
                  <a:pt x="2108" y="955827"/>
                </a:lnTo>
                <a:lnTo>
                  <a:pt x="419" y="957529"/>
                </a:lnTo>
                <a:lnTo>
                  <a:pt x="0" y="958545"/>
                </a:lnTo>
                <a:lnTo>
                  <a:pt x="0" y="960945"/>
                </a:lnTo>
                <a:lnTo>
                  <a:pt x="419" y="961974"/>
                </a:lnTo>
                <a:lnTo>
                  <a:pt x="2108" y="963663"/>
                </a:lnTo>
                <a:lnTo>
                  <a:pt x="3136" y="964095"/>
                </a:lnTo>
                <a:lnTo>
                  <a:pt x="5537" y="964095"/>
                </a:lnTo>
                <a:lnTo>
                  <a:pt x="6553" y="963663"/>
                </a:lnTo>
                <a:lnTo>
                  <a:pt x="8255" y="961974"/>
                </a:lnTo>
                <a:lnTo>
                  <a:pt x="8674" y="960945"/>
                </a:lnTo>
                <a:lnTo>
                  <a:pt x="8674" y="958545"/>
                </a:lnTo>
                <a:close/>
              </a:path>
              <a:path w="969009" h="1919604">
                <a:moveTo>
                  <a:pt x="8674" y="915123"/>
                </a:moveTo>
                <a:lnTo>
                  <a:pt x="8255" y="914095"/>
                </a:lnTo>
                <a:lnTo>
                  <a:pt x="6553" y="912406"/>
                </a:lnTo>
                <a:lnTo>
                  <a:pt x="5537" y="911974"/>
                </a:lnTo>
                <a:lnTo>
                  <a:pt x="3136" y="911974"/>
                </a:lnTo>
                <a:lnTo>
                  <a:pt x="2108" y="912406"/>
                </a:lnTo>
                <a:lnTo>
                  <a:pt x="419" y="914095"/>
                </a:lnTo>
                <a:lnTo>
                  <a:pt x="0" y="915123"/>
                </a:lnTo>
                <a:lnTo>
                  <a:pt x="0" y="917524"/>
                </a:lnTo>
                <a:lnTo>
                  <a:pt x="419" y="918540"/>
                </a:lnTo>
                <a:lnTo>
                  <a:pt x="2108" y="920242"/>
                </a:lnTo>
                <a:lnTo>
                  <a:pt x="3136" y="920661"/>
                </a:lnTo>
                <a:lnTo>
                  <a:pt x="5537" y="920661"/>
                </a:lnTo>
                <a:lnTo>
                  <a:pt x="6553" y="920242"/>
                </a:lnTo>
                <a:lnTo>
                  <a:pt x="8255" y="918540"/>
                </a:lnTo>
                <a:lnTo>
                  <a:pt x="8674" y="917524"/>
                </a:lnTo>
                <a:lnTo>
                  <a:pt x="8674" y="915123"/>
                </a:lnTo>
                <a:close/>
              </a:path>
              <a:path w="969009" h="1919604">
                <a:moveTo>
                  <a:pt x="8674" y="871689"/>
                </a:moveTo>
                <a:lnTo>
                  <a:pt x="8255" y="870673"/>
                </a:lnTo>
                <a:lnTo>
                  <a:pt x="6553" y="868972"/>
                </a:lnTo>
                <a:lnTo>
                  <a:pt x="5537" y="868553"/>
                </a:lnTo>
                <a:lnTo>
                  <a:pt x="3136" y="868553"/>
                </a:lnTo>
                <a:lnTo>
                  <a:pt x="2108" y="868972"/>
                </a:lnTo>
                <a:lnTo>
                  <a:pt x="419" y="870673"/>
                </a:lnTo>
                <a:lnTo>
                  <a:pt x="0" y="871689"/>
                </a:lnTo>
                <a:lnTo>
                  <a:pt x="0" y="874090"/>
                </a:lnTo>
                <a:lnTo>
                  <a:pt x="419" y="875118"/>
                </a:lnTo>
                <a:lnTo>
                  <a:pt x="2108" y="876808"/>
                </a:lnTo>
                <a:lnTo>
                  <a:pt x="3136" y="877239"/>
                </a:lnTo>
                <a:lnTo>
                  <a:pt x="5537" y="877239"/>
                </a:lnTo>
                <a:lnTo>
                  <a:pt x="6553" y="876808"/>
                </a:lnTo>
                <a:lnTo>
                  <a:pt x="8255" y="875118"/>
                </a:lnTo>
                <a:lnTo>
                  <a:pt x="8674" y="874090"/>
                </a:lnTo>
                <a:lnTo>
                  <a:pt x="8674" y="871689"/>
                </a:lnTo>
                <a:close/>
              </a:path>
              <a:path w="969009" h="1919604">
                <a:moveTo>
                  <a:pt x="8674" y="828268"/>
                </a:moveTo>
                <a:lnTo>
                  <a:pt x="8255" y="827239"/>
                </a:lnTo>
                <a:lnTo>
                  <a:pt x="6553" y="825550"/>
                </a:lnTo>
                <a:lnTo>
                  <a:pt x="5537" y="825119"/>
                </a:lnTo>
                <a:lnTo>
                  <a:pt x="3136" y="825119"/>
                </a:lnTo>
                <a:lnTo>
                  <a:pt x="2108" y="825550"/>
                </a:lnTo>
                <a:lnTo>
                  <a:pt x="419" y="827239"/>
                </a:lnTo>
                <a:lnTo>
                  <a:pt x="0" y="828268"/>
                </a:lnTo>
                <a:lnTo>
                  <a:pt x="0" y="830668"/>
                </a:lnTo>
                <a:lnTo>
                  <a:pt x="419" y="831684"/>
                </a:lnTo>
                <a:lnTo>
                  <a:pt x="2108" y="833386"/>
                </a:lnTo>
                <a:lnTo>
                  <a:pt x="3136" y="833805"/>
                </a:lnTo>
                <a:lnTo>
                  <a:pt x="5537" y="833805"/>
                </a:lnTo>
                <a:lnTo>
                  <a:pt x="6553" y="833386"/>
                </a:lnTo>
                <a:lnTo>
                  <a:pt x="8255" y="831684"/>
                </a:lnTo>
                <a:lnTo>
                  <a:pt x="8674" y="830668"/>
                </a:lnTo>
                <a:lnTo>
                  <a:pt x="8674" y="828268"/>
                </a:lnTo>
                <a:close/>
              </a:path>
              <a:path w="969009" h="1919604">
                <a:moveTo>
                  <a:pt x="8674" y="784834"/>
                </a:moveTo>
                <a:lnTo>
                  <a:pt x="8255" y="783818"/>
                </a:lnTo>
                <a:lnTo>
                  <a:pt x="6553" y="782116"/>
                </a:lnTo>
                <a:lnTo>
                  <a:pt x="5537" y="781697"/>
                </a:lnTo>
                <a:lnTo>
                  <a:pt x="3136" y="781697"/>
                </a:lnTo>
                <a:lnTo>
                  <a:pt x="2108" y="782116"/>
                </a:lnTo>
                <a:lnTo>
                  <a:pt x="419" y="783818"/>
                </a:lnTo>
                <a:lnTo>
                  <a:pt x="0" y="784834"/>
                </a:lnTo>
                <a:lnTo>
                  <a:pt x="0" y="787234"/>
                </a:lnTo>
                <a:lnTo>
                  <a:pt x="419" y="788263"/>
                </a:lnTo>
                <a:lnTo>
                  <a:pt x="2108" y="789952"/>
                </a:lnTo>
                <a:lnTo>
                  <a:pt x="3136" y="790384"/>
                </a:lnTo>
                <a:lnTo>
                  <a:pt x="5537" y="790384"/>
                </a:lnTo>
                <a:lnTo>
                  <a:pt x="6553" y="789952"/>
                </a:lnTo>
                <a:lnTo>
                  <a:pt x="8255" y="788263"/>
                </a:lnTo>
                <a:lnTo>
                  <a:pt x="8674" y="787234"/>
                </a:lnTo>
                <a:lnTo>
                  <a:pt x="8674" y="784834"/>
                </a:lnTo>
                <a:close/>
              </a:path>
              <a:path w="969009" h="1919604">
                <a:moveTo>
                  <a:pt x="8674" y="741413"/>
                </a:moveTo>
                <a:lnTo>
                  <a:pt x="8255" y="740384"/>
                </a:lnTo>
                <a:lnTo>
                  <a:pt x="6553" y="738695"/>
                </a:lnTo>
                <a:lnTo>
                  <a:pt x="5537" y="738263"/>
                </a:lnTo>
                <a:lnTo>
                  <a:pt x="3136" y="738263"/>
                </a:lnTo>
                <a:lnTo>
                  <a:pt x="2108" y="738695"/>
                </a:lnTo>
                <a:lnTo>
                  <a:pt x="419" y="740384"/>
                </a:lnTo>
                <a:lnTo>
                  <a:pt x="0" y="741413"/>
                </a:lnTo>
                <a:lnTo>
                  <a:pt x="0" y="743813"/>
                </a:lnTo>
                <a:lnTo>
                  <a:pt x="419" y="744829"/>
                </a:lnTo>
                <a:lnTo>
                  <a:pt x="2108" y="746531"/>
                </a:lnTo>
                <a:lnTo>
                  <a:pt x="3136" y="746950"/>
                </a:lnTo>
                <a:lnTo>
                  <a:pt x="5537" y="746950"/>
                </a:lnTo>
                <a:lnTo>
                  <a:pt x="6553" y="746531"/>
                </a:lnTo>
                <a:lnTo>
                  <a:pt x="8255" y="744829"/>
                </a:lnTo>
                <a:lnTo>
                  <a:pt x="8674" y="743813"/>
                </a:lnTo>
                <a:lnTo>
                  <a:pt x="8674" y="741413"/>
                </a:lnTo>
                <a:close/>
              </a:path>
              <a:path w="969009" h="1919604">
                <a:moveTo>
                  <a:pt x="8674" y="697979"/>
                </a:moveTo>
                <a:lnTo>
                  <a:pt x="8255" y="696963"/>
                </a:lnTo>
                <a:lnTo>
                  <a:pt x="6553" y="695261"/>
                </a:lnTo>
                <a:lnTo>
                  <a:pt x="5537" y="694842"/>
                </a:lnTo>
                <a:lnTo>
                  <a:pt x="3136" y="694842"/>
                </a:lnTo>
                <a:lnTo>
                  <a:pt x="2108" y="695261"/>
                </a:lnTo>
                <a:lnTo>
                  <a:pt x="419" y="696963"/>
                </a:lnTo>
                <a:lnTo>
                  <a:pt x="0" y="697979"/>
                </a:lnTo>
                <a:lnTo>
                  <a:pt x="0" y="700379"/>
                </a:lnTo>
                <a:lnTo>
                  <a:pt x="419" y="701408"/>
                </a:lnTo>
                <a:lnTo>
                  <a:pt x="2108" y="703097"/>
                </a:lnTo>
                <a:lnTo>
                  <a:pt x="3136" y="703529"/>
                </a:lnTo>
                <a:lnTo>
                  <a:pt x="5537" y="703529"/>
                </a:lnTo>
                <a:lnTo>
                  <a:pt x="6553" y="703097"/>
                </a:lnTo>
                <a:lnTo>
                  <a:pt x="8255" y="701408"/>
                </a:lnTo>
                <a:lnTo>
                  <a:pt x="8674" y="700379"/>
                </a:lnTo>
                <a:lnTo>
                  <a:pt x="8674" y="697979"/>
                </a:lnTo>
                <a:close/>
              </a:path>
              <a:path w="969009" h="1919604">
                <a:moveTo>
                  <a:pt x="8674" y="654558"/>
                </a:moveTo>
                <a:lnTo>
                  <a:pt x="8255" y="653529"/>
                </a:lnTo>
                <a:lnTo>
                  <a:pt x="6553" y="651840"/>
                </a:lnTo>
                <a:lnTo>
                  <a:pt x="5537" y="651408"/>
                </a:lnTo>
                <a:lnTo>
                  <a:pt x="3136" y="651408"/>
                </a:lnTo>
                <a:lnTo>
                  <a:pt x="2108" y="651840"/>
                </a:lnTo>
                <a:lnTo>
                  <a:pt x="419" y="653529"/>
                </a:lnTo>
                <a:lnTo>
                  <a:pt x="0" y="654558"/>
                </a:lnTo>
                <a:lnTo>
                  <a:pt x="0" y="656958"/>
                </a:lnTo>
                <a:lnTo>
                  <a:pt x="419" y="657974"/>
                </a:lnTo>
                <a:lnTo>
                  <a:pt x="2108" y="659676"/>
                </a:lnTo>
                <a:lnTo>
                  <a:pt x="3136" y="660095"/>
                </a:lnTo>
                <a:lnTo>
                  <a:pt x="5537" y="660095"/>
                </a:lnTo>
                <a:lnTo>
                  <a:pt x="6553" y="659676"/>
                </a:lnTo>
                <a:lnTo>
                  <a:pt x="8255" y="657974"/>
                </a:lnTo>
                <a:lnTo>
                  <a:pt x="8674" y="656958"/>
                </a:lnTo>
                <a:lnTo>
                  <a:pt x="8674" y="654558"/>
                </a:lnTo>
                <a:close/>
              </a:path>
              <a:path w="969009" h="1919604">
                <a:moveTo>
                  <a:pt x="8674" y="611124"/>
                </a:moveTo>
                <a:lnTo>
                  <a:pt x="8255" y="610108"/>
                </a:lnTo>
                <a:lnTo>
                  <a:pt x="6553" y="608406"/>
                </a:lnTo>
                <a:lnTo>
                  <a:pt x="5537" y="607987"/>
                </a:lnTo>
                <a:lnTo>
                  <a:pt x="3136" y="607987"/>
                </a:lnTo>
                <a:lnTo>
                  <a:pt x="2108" y="608406"/>
                </a:lnTo>
                <a:lnTo>
                  <a:pt x="419" y="610108"/>
                </a:lnTo>
                <a:lnTo>
                  <a:pt x="0" y="611124"/>
                </a:lnTo>
                <a:lnTo>
                  <a:pt x="0" y="613524"/>
                </a:lnTo>
                <a:lnTo>
                  <a:pt x="419" y="614553"/>
                </a:lnTo>
                <a:lnTo>
                  <a:pt x="2108" y="616242"/>
                </a:lnTo>
                <a:lnTo>
                  <a:pt x="3136" y="616673"/>
                </a:lnTo>
                <a:lnTo>
                  <a:pt x="5537" y="616673"/>
                </a:lnTo>
                <a:lnTo>
                  <a:pt x="6553" y="616242"/>
                </a:lnTo>
                <a:lnTo>
                  <a:pt x="8255" y="614553"/>
                </a:lnTo>
                <a:lnTo>
                  <a:pt x="8674" y="613524"/>
                </a:lnTo>
                <a:lnTo>
                  <a:pt x="8674" y="611124"/>
                </a:lnTo>
                <a:close/>
              </a:path>
              <a:path w="969009" h="1919604">
                <a:moveTo>
                  <a:pt x="8674" y="567702"/>
                </a:moveTo>
                <a:lnTo>
                  <a:pt x="8255" y="566674"/>
                </a:lnTo>
                <a:lnTo>
                  <a:pt x="6553" y="564984"/>
                </a:lnTo>
                <a:lnTo>
                  <a:pt x="5537" y="564553"/>
                </a:lnTo>
                <a:lnTo>
                  <a:pt x="3136" y="564553"/>
                </a:lnTo>
                <a:lnTo>
                  <a:pt x="2108" y="564984"/>
                </a:lnTo>
                <a:lnTo>
                  <a:pt x="419" y="566674"/>
                </a:lnTo>
                <a:lnTo>
                  <a:pt x="0" y="567702"/>
                </a:lnTo>
                <a:lnTo>
                  <a:pt x="0" y="570103"/>
                </a:lnTo>
                <a:lnTo>
                  <a:pt x="419" y="571119"/>
                </a:lnTo>
                <a:lnTo>
                  <a:pt x="2108" y="572820"/>
                </a:lnTo>
                <a:lnTo>
                  <a:pt x="3136" y="573239"/>
                </a:lnTo>
                <a:lnTo>
                  <a:pt x="5537" y="573239"/>
                </a:lnTo>
                <a:lnTo>
                  <a:pt x="6553" y="572820"/>
                </a:lnTo>
                <a:lnTo>
                  <a:pt x="8255" y="571119"/>
                </a:lnTo>
                <a:lnTo>
                  <a:pt x="8674" y="570103"/>
                </a:lnTo>
                <a:lnTo>
                  <a:pt x="8674" y="567702"/>
                </a:lnTo>
                <a:close/>
              </a:path>
              <a:path w="969009" h="1919604">
                <a:moveTo>
                  <a:pt x="8674" y="524268"/>
                </a:moveTo>
                <a:lnTo>
                  <a:pt x="8255" y="523252"/>
                </a:lnTo>
                <a:lnTo>
                  <a:pt x="6553" y="521550"/>
                </a:lnTo>
                <a:lnTo>
                  <a:pt x="5537" y="521131"/>
                </a:lnTo>
                <a:lnTo>
                  <a:pt x="3136" y="521131"/>
                </a:lnTo>
                <a:lnTo>
                  <a:pt x="2108" y="521550"/>
                </a:lnTo>
                <a:lnTo>
                  <a:pt x="419" y="523252"/>
                </a:lnTo>
                <a:lnTo>
                  <a:pt x="0" y="524268"/>
                </a:lnTo>
                <a:lnTo>
                  <a:pt x="0" y="526669"/>
                </a:lnTo>
                <a:lnTo>
                  <a:pt x="419" y="527697"/>
                </a:lnTo>
                <a:lnTo>
                  <a:pt x="2108" y="529386"/>
                </a:lnTo>
                <a:lnTo>
                  <a:pt x="3136" y="529818"/>
                </a:lnTo>
                <a:lnTo>
                  <a:pt x="5537" y="529818"/>
                </a:lnTo>
                <a:lnTo>
                  <a:pt x="6553" y="529386"/>
                </a:lnTo>
                <a:lnTo>
                  <a:pt x="8255" y="527697"/>
                </a:lnTo>
                <a:lnTo>
                  <a:pt x="8674" y="526669"/>
                </a:lnTo>
                <a:lnTo>
                  <a:pt x="8674" y="524268"/>
                </a:lnTo>
                <a:close/>
              </a:path>
              <a:path w="969009" h="1919604">
                <a:moveTo>
                  <a:pt x="8674" y="480847"/>
                </a:moveTo>
                <a:lnTo>
                  <a:pt x="8255" y="479818"/>
                </a:lnTo>
                <a:lnTo>
                  <a:pt x="6553" y="478129"/>
                </a:lnTo>
                <a:lnTo>
                  <a:pt x="5537" y="477697"/>
                </a:lnTo>
                <a:lnTo>
                  <a:pt x="3136" y="477697"/>
                </a:lnTo>
                <a:lnTo>
                  <a:pt x="2108" y="478129"/>
                </a:lnTo>
                <a:lnTo>
                  <a:pt x="419" y="479818"/>
                </a:lnTo>
                <a:lnTo>
                  <a:pt x="0" y="480847"/>
                </a:lnTo>
                <a:lnTo>
                  <a:pt x="0" y="483247"/>
                </a:lnTo>
                <a:lnTo>
                  <a:pt x="419" y="484263"/>
                </a:lnTo>
                <a:lnTo>
                  <a:pt x="2108" y="485965"/>
                </a:lnTo>
                <a:lnTo>
                  <a:pt x="3136" y="486384"/>
                </a:lnTo>
                <a:lnTo>
                  <a:pt x="5537" y="486384"/>
                </a:lnTo>
                <a:lnTo>
                  <a:pt x="6553" y="485965"/>
                </a:lnTo>
                <a:lnTo>
                  <a:pt x="8255" y="484263"/>
                </a:lnTo>
                <a:lnTo>
                  <a:pt x="8674" y="483247"/>
                </a:lnTo>
                <a:lnTo>
                  <a:pt x="8674" y="480847"/>
                </a:lnTo>
                <a:close/>
              </a:path>
              <a:path w="969009" h="1919604">
                <a:moveTo>
                  <a:pt x="8674" y="437413"/>
                </a:moveTo>
                <a:lnTo>
                  <a:pt x="8255" y="436397"/>
                </a:lnTo>
                <a:lnTo>
                  <a:pt x="6553" y="434695"/>
                </a:lnTo>
                <a:lnTo>
                  <a:pt x="5537" y="434276"/>
                </a:lnTo>
                <a:lnTo>
                  <a:pt x="3136" y="434276"/>
                </a:lnTo>
                <a:lnTo>
                  <a:pt x="2108" y="434695"/>
                </a:lnTo>
                <a:lnTo>
                  <a:pt x="419" y="436397"/>
                </a:lnTo>
                <a:lnTo>
                  <a:pt x="0" y="437413"/>
                </a:lnTo>
                <a:lnTo>
                  <a:pt x="0" y="439813"/>
                </a:lnTo>
                <a:lnTo>
                  <a:pt x="419" y="440842"/>
                </a:lnTo>
                <a:lnTo>
                  <a:pt x="2108" y="442531"/>
                </a:lnTo>
                <a:lnTo>
                  <a:pt x="3136" y="442963"/>
                </a:lnTo>
                <a:lnTo>
                  <a:pt x="5537" y="442963"/>
                </a:lnTo>
                <a:lnTo>
                  <a:pt x="6553" y="442531"/>
                </a:lnTo>
                <a:lnTo>
                  <a:pt x="8255" y="440842"/>
                </a:lnTo>
                <a:lnTo>
                  <a:pt x="8674" y="439813"/>
                </a:lnTo>
                <a:lnTo>
                  <a:pt x="8674" y="437413"/>
                </a:lnTo>
                <a:close/>
              </a:path>
              <a:path w="969009" h="1919604">
                <a:moveTo>
                  <a:pt x="8674" y="393992"/>
                </a:moveTo>
                <a:lnTo>
                  <a:pt x="8255" y="392963"/>
                </a:lnTo>
                <a:lnTo>
                  <a:pt x="6553" y="391274"/>
                </a:lnTo>
                <a:lnTo>
                  <a:pt x="5537" y="390842"/>
                </a:lnTo>
                <a:lnTo>
                  <a:pt x="3136" y="390842"/>
                </a:lnTo>
                <a:lnTo>
                  <a:pt x="2108" y="391274"/>
                </a:lnTo>
                <a:lnTo>
                  <a:pt x="419" y="392963"/>
                </a:lnTo>
                <a:lnTo>
                  <a:pt x="0" y="393992"/>
                </a:lnTo>
                <a:lnTo>
                  <a:pt x="0" y="396392"/>
                </a:lnTo>
                <a:lnTo>
                  <a:pt x="419" y="397408"/>
                </a:lnTo>
                <a:lnTo>
                  <a:pt x="2108" y="399110"/>
                </a:lnTo>
                <a:lnTo>
                  <a:pt x="3136" y="399529"/>
                </a:lnTo>
                <a:lnTo>
                  <a:pt x="5537" y="399529"/>
                </a:lnTo>
                <a:lnTo>
                  <a:pt x="6553" y="399110"/>
                </a:lnTo>
                <a:lnTo>
                  <a:pt x="8255" y="397408"/>
                </a:lnTo>
                <a:lnTo>
                  <a:pt x="8674" y="396392"/>
                </a:lnTo>
                <a:lnTo>
                  <a:pt x="8674" y="393992"/>
                </a:lnTo>
                <a:close/>
              </a:path>
              <a:path w="969009" h="1919604">
                <a:moveTo>
                  <a:pt x="8674" y="350558"/>
                </a:moveTo>
                <a:lnTo>
                  <a:pt x="8255" y="349542"/>
                </a:lnTo>
                <a:lnTo>
                  <a:pt x="6553" y="347840"/>
                </a:lnTo>
                <a:lnTo>
                  <a:pt x="5537" y="347421"/>
                </a:lnTo>
                <a:lnTo>
                  <a:pt x="3136" y="347421"/>
                </a:lnTo>
                <a:lnTo>
                  <a:pt x="2108" y="347840"/>
                </a:lnTo>
                <a:lnTo>
                  <a:pt x="419" y="349542"/>
                </a:lnTo>
                <a:lnTo>
                  <a:pt x="0" y="350558"/>
                </a:lnTo>
                <a:lnTo>
                  <a:pt x="0" y="352958"/>
                </a:lnTo>
                <a:lnTo>
                  <a:pt x="419" y="353987"/>
                </a:lnTo>
                <a:lnTo>
                  <a:pt x="2108" y="355676"/>
                </a:lnTo>
                <a:lnTo>
                  <a:pt x="3136" y="356108"/>
                </a:lnTo>
                <a:lnTo>
                  <a:pt x="5537" y="356108"/>
                </a:lnTo>
                <a:lnTo>
                  <a:pt x="6553" y="355676"/>
                </a:lnTo>
                <a:lnTo>
                  <a:pt x="8255" y="353987"/>
                </a:lnTo>
                <a:lnTo>
                  <a:pt x="8674" y="352958"/>
                </a:lnTo>
                <a:lnTo>
                  <a:pt x="8674" y="350558"/>
                </a:lnTo>
                <a:close/>
              </a:path>
              <a:path w="969009" h="1919604">
                <a:moveTo>
                  <a:pt x="8674" y="307136"/>
                </a:moveTo>
                <a:lnTo>
                  <a:pt x="8255" y="306108"/>
                </a:lnTo>
                <a:lnTo>
                  <a:pt x="6553" y="304419"/>
                </a:lnTo>
                <a:lnTo>
                  <a:pt x="5537" y="303987"/>
                </a:lnTo>
                <a:lnTo>
                  <a:pt x="3136" y="303987"/>
                </a:lnTo>
                <a:lnTo>
                  <a:pt x="2108" y="304419"/>
                </a:lnTo>
                <a:lnTo>
                  <a:pt x="419" y="306108"/>
                </a:lnTo>
                <a:lnTo>
                  <a:pt x="0" y="307136"/>
                </a:lnTo>
                <a:lnTo>
                  <a:pt x="0" y="309537"/>
                </a:lnTo>
                <a:lnTo>
                  <a:pt x="419" y="310553"/>
                </a:lnTo>
                <a:lnTo>
                  <a:pt x="2108" y="312254"/>
                </a:lnTo>
                <a:lnTo>
                  <a:pt x="3136" y="312674"/>
                </a:lnTo>
                <a:lnTo>
                  <a:pt x="5537" y="312674"/>
                </a:lnTo>
                <a:lnTo>
                  <a:pt x="6553" y="312254"/>
                </a:lnTo>
                <a:lnTo>
                  <a:pt x="8255" y="310553"/>
                </a:lnTo>
                <a:lnTo>
                  <a:pt x="8674" y="309537"/>
                </a:lnTo>
                <a:lnTo>
                  <a:pt x="8674" y="307136"/>
                </a:lnTo>
                <a:close/>
              </a:path>
              <a:path w="969009" h="1919604">
                <a:moveTo>
                  <a:pt x="8674" y="263702"/>
                </a:moveTo>
                <a:lnTo>
                  <a:pt x="8255" y="262686"/>
                </a:lnTo>
                <a:lnTo>
                  <a:pt x="6553" y="260985"/>
                </a:lnTo>
                <a:lnTo>
                  <a:pt x="5537" y="260565"/>
                </a:lnTo>
                <a:lnTo>
                  <a:pt x="3136" y="260565"/>
                </a:lnTo>
                <a:lnTo>
                  <a:pt x="2108" y="260985"/>
                </a:lnTo>
                <a:lnTo>
                  <a:pt x="419" y="262686"/>
                </a:lnTo>
                <a:lnTo>
                  <a:pt x="0" y="263702"/>
                </a:lnTo>
                <a:lnTo>
                  <a:pt x="0" y="266103"/>
                </a:lnTo>
                <a:lnTo>
                  <a:pt x="419" y="267131"/>
                </a:lnTo>
                <a:lnTo>
                  <a:pt x="2108" y="268820"/>
                </a:lnTo>
                <a:lnTo>
                  <a:pt x="3136" y="269252"/>
                </a:lnTo>
                <a:lnTo>
                  <a:pt x="5537" y="269252"/>
                </a:lnTo>
                <a:lnTo>
                  <a:pt x="6553" y="268820"/>
                </a:lnTo>
                <a:lnTo>
                  <a:pt x="8255" y="267131"/>
                </a:lnTo>
                <a:lnTo>
                  <a:pt x="8674" y="266103"/>
                </a:lnTo>
                <a:lnTo>
                  <a:pt x="8674" y="263702"/>
                </a:lnTo>
                <a:close/>
              </a:path>
              <a:path w="969009" h="1919604">
                <a:moveTo>
                  <a:pt x="8674" y="220281"/>
                </a:moveTo>
                <a:lnTo>
                  <a:pt x="8255" y="219252"/>
                </a:lnTo>
                <a:lnTo>
                  <a:pt x="6553" y="217563"/>
                </a:lnTo>
                <a:lnTo>
                  <a:pt x="5537" y="217131"/>
                </a:lnTo>
                <a:lnTo>
                  <a:pt x="3136" y="217131"/>
                </a:lnTo>
                <a:lnTo>
                  <a:pt x="2108" y="217563"/>
                </a:lnTo>
                <a:lnTo>
                  <a:pt x="419" y="219252"/>
                </a:lnTo>
                <a:lnTo>
                  <a:pt x="0" y="220281"/>
                </a:lnTo>
                <a:lnTo>
                  <a:pt x="0" y="222681"/>
                </a:lnTo>
                <a:lnTo>
                  <a:pt x="419" y="223697"/>
                </a:lnTo>
                <a:lnTo>
                  <a:pt x="2108" y="225399"/>
                </a:lnTo>
                <a:lnTo>
                  <a:pt x="3136" y="225818"/>
                </a:lnTo>
                <a:lnTo>
                  <a:pt x="5537" y="225818"/>
                </a:lnTo>
                <a:lnTo>
                  <a:pt x="6553" y="225399"/>
                </a:lnTo>
                <a:lnTo>
                  <a:pt x="8255" y="223697"/>
                </a:lnTo>
                <a:lnTo>
                  <a:pt x="8674" y="222681"/>
                </a:lnTo>
                <a:lnTo>
                  <a:pt x="8674" y="220281"/>
                </a:lnTo>
                <a:close/>
              </a:path>
              <a:path w="969009" h="1919604">
                <a:moveTo>
                  <a:pt x="8674" y="176847"/>
                </a:moveTo>
                <a:lnTo>
                  <a:pt x="8255" y="175831"/>
                </a:lnTo>
                <a:lnTo>
                  <a:pt x="6553" y="174129"/>
                </a:lnTo>
                <a:lnTo>
                  <a:pt x="5537" y="173710"/>
                </a:lnTo>
                <a:lnTo>
                  <a:pt x="3136" y="173710"/>
                </a:lnTo>
                <a:lnTo>
                  <a:pt x="2108" y="174129"/>
                </a:lnTo>
                <a:lnTo>
                  <a:pt x="419" y="175831"/>
                </a:lnTo>
                <a:lnTo>
                  <a:pt x="0" y="176847"/>
                </a:lnTo>
                <a:lnTo>
                  <a:pt x="0" y="179247"/>
                </a:lnTo>
                <a:lnTo>
                  <a:pt x="419" y="180276"/>
                </a:lnTo>
                <a:lnTo>
                  <a:pt x="2108" y="181965"/>
                </a:lnTo>
                <a:lnTo>
                  <a:pt x="3136" y="182397"/>
                </a:lnTo>
                <a:lnTo>
                  <a:pt x="5537" y="182397"/>
                </a:lnTo>
                <a:lnTo>
                  <a:pt x="6553" y="181965"/>
                </a:lnTo>
                <a:lnTo>
                  <a:pt x="8255" y="180276"/>
                </a:lnTo>
                <a:lnTo>
                  <a:pt x="8674" y="179247"/>
                </a:lnTo>
                <a:lnTo>
                  <a:pt x="8674" y="176847"/>
                </a:lnTo>
                <a:close/>
              </a:path>
              <a:path w="969009" h="1919604">
                <a:moveTo>
                  <a:pt x="8674" y="133426"/>
                </a:moveTo>
                <a:lnTo>
                  <a:pt x="8255" y="132397"/>
                </a:lnTo>
                <a:lnTo>
                  <a:pt x="6553" y="130708"/>
                </a:lnTo>
                <a:lnTo>
                  <a:pt x="5537" y="130276"/>
                </a:lnTo>
                <a:lnTo>
                  <a:pt x="3136" y="130276"/>
                </a:lnTo>
                <a:lnTo>
                  <a:pt x="2108" y="130708"/>
                </a:lnTo>
                <a:lnTo>
                  <a:pt x="419" y="132397"/>
                </a:lnTo>
                <a:lnTo>
                  <a:pt x="0" y="133426"/>
                </a:lnTo>
                <a:lnTo>
                  <a:pt x="0" y="135826"/>
                </a:lnTo>
                <a:lnTo>
                  <a:pt x="419" y="136842"/>
                </a:lnTo>
                <a:lnTo>
                  <a:pt x="2108" y="138544"/>
                </a:lnTo>
                <a:lnTo>
                  <a:pt x="3136" y="138963"/>
                </a:lnTo>
                <a:lnTo>
                  <a:pt x="5537" y="138963"/>
                </a:lnTo>
                <a:lnTo>
                  <a:pt x="6553" y="138544"/>
                </a:lnTo>
                <a:lnTo>
                  <a:pt x="8255" y="136842"/>
                </a:lnTo>
                <a:lnTo>
                  <a:pt x="8674" y="135826"/>
                </a:lnTo>
                <a:lnTo>
                  <a:pt x="8674" y="133426"/>
                </a:lnTo>
                <a:close/>
              </a:path>
              <a:path w="969009" h="1919604">
                <a:moveTo>
                  <a:pt x="8674" y="89992"/>
                </a:moveTo>
                <a:lnTo>
                  <a:pt x="8255" y="88976"/>
                </a:lnTo>
                <a:lnTo>
                  <a:pt x="6553" y="87274"/>
                </a:lnTo>
                <a:lnTo>
                  <a:pt x="5537" y="86855"/>
                </a:lnTo>
                <a:lnTo>
                  <a:pt x="3136" y="86855"/>
                </a:lnTo>
                <a:lnTo>
                  <a:pt x="2108" y="87274"/>
                </a:lnTo>
                <a:lnTo>
                  <a:pt x="419" y="88976"/>
                </a:lnTo>
                <a:lnTo>
                  <a:pt x="0" y="89992"/>
                </a:lnTo>
                <a:lnTo>
                  <a:pt x="0" y="92392"/>
                </a:lnTo>
                <a:lnTo>
                  <a:pt x="419" y="93421"/>
                </a:lnTo>
                <a:lnTo>
                  <a:pt x="2108" y="95110"/>
                </a:lnTo>
                <a:lnTo>
                  <a:pt x="3136" y="95542"/>
                </a:lnTo>
                <a:lnTo>
                  <a:pt x="5537" y="95542"/>
                </a:lnTo>
                <a:lnTo>
                  <a:pt x="6553" y="95110"/>
                </a:lnTo>
                <a:lnTo>
                  <a:pt x="8255" y="93421"/>
                </a:lnTo>
                <a:lnTo>
                  <a:pt x="8674" y="92392"/>
                </a:lnTo>
                <a:lnTo>
                  <a:pt x="8674" y="89992"/>
                </a:lnTo>
                <a:close/>
              </a:path>
              <a:path w="969009" h="1919604">
                <a:moveTo>
                  <a:pt x="8674" y="46570"/>
                </a:moveTo>
                <a:lnTo>
                  <a:pt x="8255" y="45542"/>
                </a:lnTo>
                <a:lnTo>
                  <a:pt x="6553" y="43853"/>
                </a:lnTo>
                <a:lnTo>
                  <a:pt x="5537" y="43421"/>
                </a:lnTo>
                <a:lnTo>
                  <a:pt x="3136" y="43421"/>
                </a:lnTo>
                <a:lnTo>
                  <a:pt x="2108" y="43853"/>
                </a:lnTo>
                <a:lnTo>
                  <a:pt x="419" y="45542"/>
                </a:lnTo>
                <a:lnTo>
                  <a:pt x="0" y="46570"/>
                </a:lnTo>
                <a:lnTo>
                  <a:pt x="0" y="48971"/>
                </a:lnTo>
                <a:lnTo>
                  <a:pt x="419" y="49987"/>
                </a:lnTo>
                <a:lnTo>
                  <a:pt x="2108" y="51689"/>
                </a:lnTo>
                <a:lnTo>
                  <a:pt x="3136" y="52108"/>
                </a:lnTo>
                <a:lnTo>
                  <a:pt x="5537" y="52108"/>
                </a:lnTo>
                <a:lnTo>
                  <a:pt x="6553" y="51689"/>
                </a:lnTo>
                <a:lnTo>
                  <a:pt x="8255" y="49987"/>
                </a:lnTo>
                <a:lnTo>
                  <a:pt x="8674" y="48971"/>
                </a:lnTo>
                <a:lnTo>
                  <a:pt x="8674" y="46570"/>
                </a:lnTo>
                <a:close/>
              </a:path>
              <a:path w="969009" h="1919604">
                <a:moveTo>
                  <a:pt x="8674" y="3136"/>
                </a:moveTo>
                <a:lnTo>
                  <a:pt x="8255" y="2120"/>
                </a:lnTo>
                <a:lnTo>
                  <a:pt x="6553" y="419"/>
                </a:lnTo>
                <a:lnTo>
                  <a:pt x="5537" y="0"/>
                </a:lnTo>
                <a:lnTo>
                  <a:pt x="3136" y="0"/>
                </a:lnTo>
                <a:lnTo>
                  <a:pt x="2108" y="419"/>
                </a:lnTo>
                <a:lnTo>
                  <a:pt x="419" y="2120"/>
                </a:lnTo>
                <a:lnTo>
                  <a:pt x="0" y="3136"/>
                </a:lnTo>
                <a:lnTo>
                  <a:pt x="0" y="5537"/>
                </a:lnTo>
                <a:lnTo>
                  <a:pt x="419" y="6565"/>
                </a:lnTo>
                <a:lnTo>
                  <a:pt x="2108" y="8255"/>
                </a:lnTo>
                <a:lnTo>
                  <a:pt x="3136" y="8686"/>
                </a:lnTo>
                <a:lnTo>
                  <a:pt x="5537" y="8686"/>
                </a:lnTo>
                <a:lnTo>
                  <a:pt x="6553" y="8255"/>
                </a:lnTo>
                <a:lnTo>
                  <a:pt x="8255" y="6565"/>
                </a:lnTo>
                <a:lnTo>
                  <a:pt x="8674" y="5537"/>
                </a:lnTo>
                <a:lnTo>
                  <a:pt x="8674" y="3136"/>
                </a:lnTo>
                <a:close/>
              </a:path>
              <a:path w="969009" h="1919604">
                <a:moveTo>
                  <a:pt x="968425" y="1913953"/>
                </a:moveTo>
                <a:lnTo>
                  <a:pt x="968006" y="1912924"/>
                </a:lnTo>
                <a:lnTo>
                  <a:pt x="966304" y="1911235"/>
                </a:lnTo>
                <a:lnTo>
                  <a:pt x="965288" y="1910816"/>
                </a:lnTo>
                <a:lnTo>
                  <a:pt x="962888" y="1910816"/>
                </a:lnTo>
                <a:lnTo>
                  <a:pt x="961859" y="1911235"/>
                </a:lnTo>
                <a:lnTo>
                  <a:pt x="960170" y="1912924"/>
                </a:lnTo>
                <a:lnTo>
                  <a:pt x="959739" y="1913953"/>
                </a:lnTo>
                <a:lnTo>
                  <a:pt x="959739" y="1916353"/>
                </a:lnTo>
                <a:lnTo>
                  <a:pt x="960170" y="1917382"/>
                </a:lnTo>
                <a:lnTo>
                  <a:pt x="961859" y="1919071"/>
                </a:lnTo>
                <a:lnTo>
                  <a:pt x="962888" y="1919490"/>
                </a:lnTo>
                <a:lnTo>
                  <a:pt x="965288" y="1919490"/>
                </a:lnTo>
                <a:lnTo>
                  <a:pt x="966304" y="1919071"/>
                </a:lnTo>
                <a:lnTo>
                  <a:pt x="968006" y="1917382"/>
                </a:lnTo>
                <a:lnTo>
                  <a:pt x="968425" y="1916353"/>
                </a:lnTo>
                <a:lnTo>
                  <a:pt x="968425" y="1913953"/>
                </a:lnTo>
                <a:close/>
              </a:path>
              <a:path w="969009" h="1919604">
                <a:moveTo>
                  <a:pt x="968425" y="1870532"/>
                </a:moveTo>
                <a:lnTo>
                  <a:pt x="968006" y="1869503"/>
                </a:lnTo>
                <a:lnTo>
                  <a:pt x="966304" y="1867801"/>
                </a:lnTo>
                <a:lnTo>
                  <a:pt x="965288" y="1867382"/>
                </a:lnTo>
                <a:lnTo>
                  <a:pt x="962888" y="1867382"/>
                </a:lnTo>
                <a:lnTo>
                  <a:pt x="961859" y="1867801"/>
                </a:lnTo>
                <a:lnTo>
                  <a:pt x="960170" y="1869503"/>
                </a:lnTo>
                <a:lnTo>
                  <a:pt x="959739" y="1870532"/>
                </a:lnTo>
                <a:lnTo>
                  <a:pt x="959739" y="1872919"/>
                </a:lnTo>
                <a:lnTo>
                  <a:pt x="960170" y="1873948"/>
                </a:lnTo>
                <a:lnTo>
                  <a:pt x="961859" y="1875650"/>
                </a:lnTo>
                <a:lnTo>
                  <a:pt x="962888" y="1876069"/>
                </a:lnTo>
                <a:lnTo>
                  <a:pt x="965288" y="1876069"/>
                </a:lnTo>
                <a:lnTo>
                  <a:pt x="966304" y="1875650"/>
                </a:lnTo>
                <a:lnTo>
                  <a:pt x="968006" y="1873948"/>
                </a:lnTo>
                <a:lnTo>
                  <a:pt x="968425" y="1872919"/>
                </a:lnTo>
                <a:lnTo>
                  <a:pt x="968425" y="1870532"/>
                </a:lnTo>
                <a:close/>
              </a:path>
              <a:path w="969009" h="1919604">
                <a:moveTo>
                  <a:pt x="968425" y="1827098"/>
                </a:moveTo>
                <a:lnTo>
                  <a:pt x="968006" y="1826069"/>
                </a:lnTo>
                <a:lnTo>
                  <a:pt x="966304" y="1824380"/>
                </a:lnTo>
                <a:lnTo>
                  <a:pt x="965288" y="1823961"/>
                </a:lnTo>
                <a:lnTo>
                  <a:pt x="962888" y="1823961"/>
                </a:lnTo>
                <a:lnTo>
                  <a:pt x="961859" y="1824380"/>
                </a:lnTo>
                <a:lnTo>
                  <a:pt x="960170" y="1826069"/>
                </a:lnTo>
                <a:lnTo>
                  <a:pt x="959739" y="1827098"/>
                </a:lnTo>
                <a:lnTo>
                  <a:pt x="959739" y="1829498"/>
                </a:lnTo>
                <a:lnTo>
                  <a:pt x="960170" y="1830527"/>
                </a:lnTo>
                <a:lnTo>
                  <a:pt x="961859" y="1832216"/>
                </a:lnTo>
                <a:lnTo>
                  <a:pt x="962888" y="1832635"/>
                </a:lnTo>
                <a:lnTo>
                  <a:pt x="965288" y="1832635"/>
                </a:lnTo>
                <a:lnTo>
                  <a:pt x="966304" y="1832216"/>
                </a:lnTo>
                <a:lnTo>
                  <a:pt x="968006" y="1830527"/>
                </a:lnTo>
                <a:lnTo>
                  <a:pt x="968425" y="1829498"/>
                </a:lnTo>
                <a:lnTo>
                  <a:pt x="968425" y="1827098"/>
                </a:lnTo>
                <a:close/>
              </a:path>
              <a:path w="969009" h="1919604">
                <a:moveTo>
                  <a:pt x="968425" y="1783676"/>
                </a:moveTo>
                <a:lnTo>
                  <a:pt x="968006" y="1782648"/>
                </a:lnTo>
                <a:lnTo>
                  <a:pt x="966304" y="1780946"/>
                </a:lnTo>
                <a:lnTo>
                  <a:pt x="965288" y="1780527"/>
                </a:lnTo>
                <a:lnTo>
                  <a:pt x="962888" y="1780527"/>
                </a:lnTo>
                <a:lnTo>
                  <a:pt x="961859" y="1780946"/>
                </a:lnTo>
                <a:lnTo>
                  <a:pt x="960170" y="1782648"/>
                </a:lnTo>
                <a:lnTo>
                  <a:pt x="959739" y="1783676"/>
                </a:lnTo>
                <a:lnTo>
                  <a:pt x="959739" y="1786064"/>
                </a:lnTo>
                <a:lnTo>
                  <a:pt x="960170" y="1787093"/>
                </a:lnTo>
                <a:lnTo>
                  <a:pt x="961859" y="1788795"/>
                </a:lnTo>
                <a:lnTo>
                  <a:pt x="962888" y="1789214"/>
                </a:lnTo>
                <a:lnTo>
                  <a:pt x="965288" y="1789214"/>
                </a:lnTo>
                <a:lnTo>
                  <a:pt x="966304" y="1788795"/>
                </a:lnTo>
                <a:lnTo>
                  <a:pt x="968006" y="1787093"/>
                </a:lnTo>
                <a:lnTo>
                  <a:pt x="968425" y="1786064"/>
                </a:lnTo>
                <a:lnTo>
                  <a:pt x="968425" y="1783676"/>
                </a:lnTo>
                <a:close/>
              </a:path>
              <a:path w="969009" h="1919604">
                <a:moveTo>
                  <a:pt x="968425" y="1740242"/>
                </a:moveTo>
                <a:lnTo>
                  <a:pt x="968006" y="1739214"/>
                </a:lnTo>
                <a:lnTo>
                  <a:pt x="966304" y="1737525"/>
                </a:lnTo>
                <a:lnTo>
                  <a:pt x="965288" y="1737106"/>
                </a:lnTo>
                <a:lnTo>
                  <a:pt x="962888" y="1737106"/>
                </a:lnTo>
                <a:lnTo>
                  <a:pt x="961859" y="1737525"/>
                </a:lnTo>
                <a:lnTo>
                  <a:pt x="960170" y="1739214"/>
                </a:lnTo>
                <a:lnTo>
                  <a:pt x="959739" y="1740242"/>
                </a:lnTo>
                <a:lnTo>
                  <a:pt x="959739" y="1742643"/>
                </a:lnTo>
                <a:lnTo>
                  <a:pt x="960170" y="1743671"/>
                </a:lnTo>
                <a:lnTo>
                  <a:pt x="961859" y="1745361"/>
                </a:lnTo>
                <a:lnTo>
                  <a:pt x="962888" y="1745780"/>
                </a:lnTo>
                <a:lnTo>
                  <a:pt x="965288" y="1745780"/>
                </a:lnTo>
                <a:lnTo>
                  <a:pt x="966304" y="1745361"/>
                </a:lnTo>
                <a:lnTo>
                  <a:pt x="968006" y="1743671"/>
                </a:lnTo>
                <a:lnTo>
                  <a:pt x="968425" y="1742643"/>
                </a:lnTo>
                <a:lnTo>
                  <a:pt x="968425" y="1740242"/>
                </a:lnTo>
                <a:close/>
              </a:path>
              <a:path w="969009" h="1919604">
                <a:moveTo>
                  <a:pt x="968425" y="1696821"/>
                </a:moveTo>
                <a:lnTo>
                  <a:pt x="968006" y="1695792"/>
                </a:lnTo>
                <a:lnTo>
                  <a:pt x="966304" y="1694091"/>
                </a:lnTo>
                <a:lnTo>
                  <a:pt x="965288" y="1693672"/>
                </a:lnTo>
                <a:lnTo>
                  <a:pt x="962888" y="1693672"/>
                </a:lnTo>
                <a:lnTo>
                  <a:pt x="961859" y="1694091"/>
                </a:lnTo>
                <a:lnTo>
                  <a:pt x="960170" y="1695792"/>
                </a:lnTo>
                <a:lnTo>
                  <a:pt x="959739" y="1696821"/>
                </a:lnTo>
                <a:lnTo>
                  <a:pt x="959739" y="1699209"/>
                </a:lnTo>
                <a:lnTo>
                  <a:pt x="960170" y="1700237"/>
                </a:lnTo>
                <a:lnTo>
                  <a:pt x="961859" y="1701939"/>
                </a:lnTo>
                <a:lnTo>
                  <a:pt x="962888" y="1702358"/>
                </a:lnTo>
                <a:lnTo>
                  <a:pt x="965288" y="1702358"/>
                </a:lnTo>
                <a:lnTo>
                  <a:pt x="966304" y="1701939"/>
                </a:lnTo>
                <a:lnTo>
                  <a:pt x="968006" y="1700237"/>
                </a:lnTo>
                <a:lnTo>
                  <a:pt x="968425" y="1699209"/>
                </a:lnTo>
                <a:lnTo>
                  <a:pt x="968425" y="1696821"/>
                </a:lnTo>
                <a:close/>
              </a:path>
              <a:path w="969009" h="1919604">
                <a:moveTo>
                  <a:pt x="968425" y="1653387"/>
                </a:moveTo>
                <a:lnTo>
                  <a:pt x="968006" y="1652371"/>
                </a:lnTo>
                <a:lnTo>
                  <a:pt x="966304" y="1650669"/>
                </a:lnTo>
                <a:lnTo>
                  <a:pt x="965288" y="1650250"/>
                </a:lnTo>
                <a:lnTo>
                  <a:pt x="962888" y="1650250"/>
                </a:lnTo>
                <a:lnTo>
                  <a:pt x="961859" y="1650669"/>
                </a:lnTo>
                <a:lnTo>
                  <a:pt x="960170" y="1652371"/>
                </a:lnTo>
                <a:lnTo>
                  <a:pt x="959739" y="1653387"/>
                </a:lnTo>
                <a:lnTo>
                  <a:pt x="959739" y="1655787"/>
                </a:lnTo>
                <a:lnTo>
                  <a:pt x="960170" y="1656816"/>
                </a:lnTo>
                <a:lnTo>
                  <a:pt x="961859" y="1658505"/>
                </a:lnTo>
                <a:lnTo>
                  <a:pt x="962888" y="1658924"/>
                </a:lnTo>
                <a:lnTo>
                  <a:pt x="965288" y="1658924"/>
                </a:lnTo>
                <a:lnTo>
                  <a:pt x="966304" y="1658505"/>
                </a:lnTo>
                <a:lnTo>
                  <a:pt x="968006" y="1656816"/>
                </a:lnTo>
                <a:lnTo>
                  <a:pt x="968425" y="1655787"/>
                </a:lnTo>
                <a:lnTo>
                  <a:pt x="968425" y="1653387"/>
                </a:lnTo>
                <a:close/>
              </a:path>
              <a:path w="969009" h="1919604">
                <a:moveTo>
                  <a:pt x="968425" y="1609966"/>
                </a:moveTo>
                <a:lnTo>
                  <a:pt x="968006" y="1608937"/>
                </a:lnTo>
                <a:lnTo>
                  <a:pt x="966304" y="1607235"/>
                </a:lnTo>
                <a:lnTo>
                  <a:pt x="965288" y="1606816"/>
                </a:lnTo>
                <a:lnTo>
                  <a:pt x="962888" y="1606816"/>
                </a:lnTo>
                <a:lnTo>
                  <a:pt x="961859" y="1607235"/>
                </a:lnTo>
                <a:lnTo>
                  <a:pt x="960170" y="1608937"/>
                </a:lnTo>
                <a:lnTo>
                  <a:pt x="959739" y="1609966"/>
                </a:lnTo>
                <a:lnTo>
                  <a:pt x="959739" y="1612353"/>
                </a:lnTo>
                <a:lnTo>
                  <a:pt x="960170" y="1613382"/>
                </a:lnTo>
                <a:lnTo>
                  <a:pt x="961859" y="1615084"/>
                </a:lnTo>
                <a:lnTo>
                  <a:pt x="962888" y="1615503"/>
                </a:lnTo>
                <a:lnTo>
                  <a:pt x="965288" y="1615503"/>
                </a:lnTo>
                <a:lnTo>
                  <a:pt x="966304" y="1615084"/>
                </a:lnTo>
                <a:lnTo>
                  <a:pt x="968006" y="1613382"/>
                </a:lnTo>
                <a:lnTo>
                  <a:pt x="968425" y="1612353"/>
                </a:lnTo>
                <a:lnTo>
                  <a:pt x="968425" y="1609966"/>
                </a:lnTo>
                <a:close/>
              </a:path>
              <a:path w="969009" h="1919604">
                <a:moveTo>
                  <a:pt x="968425" y="1566532"/>
                </a:moveTo>
                <a:lnTo>
                  <a:pt x="968006" y="1565516"/>
                </a:lnTo>
                <a:lnTo>
                  <a:pt x="966304" y="1563814"/>
                </a:lnTo>
                <a:lnTo>
                  <a:pt x="965288" y="1563395"/>
                </a:lnTo>
                <a:lnTo>
                  <a:pt x="962888" y="1563395"/>
                </a:lnTo>
                <a:lnTo>
                  <a:pt x="961859" y="1563814"/>
                </a:lnTo>
                <a:lnTo>
                  <a:pt x="960170" y="1565516"/>
                </a:lnTo>
                <a:lnTo>
                  <a:pt x="959739" y="1566532"/>
                </a:lnTo>
                <a:lnTo>
                  <a:pt x="959739" y="1568932"/>
                </a:lnTo>
                <a:lnTo>
                  <a:pt x="960170" y="1569961"/>
                </a:lnTo>
                <a:lnTo>
                  <a:pt x="961859" y="1571650"/>
                </a:lnTo>
                <a:lnTo>
                  <a:pt x="962888" y="1572069"/>
                </a:lnTo>
                <a:lnTo>
                  <a:pt x="965288" y="1572069"/>
                </a:lnTo>
                <a:lnTo>
                  <a:pt x="966304" y="1571650"/>
                </a:lnTo>
                <a:lnTo>
                  <a:pt x="968006" y="1569961"/>
                </a:lnTo>
                <a:lnTo>
                  <a:pt x="968425" y="1568932"/>
                </a:lnTo>
                <a:lnTo>
                  <a:pt x="968425" y="1566532"/>
                </a:lnTo>
                <a:close/>
              </a:path>
              <a:path w="969009" h="1919604">
                <a:moveTo>
                  <a:pt x="968425" y="1523111"/>
                </a:moveTo>
                <a:lnTo>
                  <a:pt x="968006" y="1522082"/>
                </a:lnTo>
                <a:lnTo>
                  <a:pt x="966304" y="1520380"/>
                </a:lnTo>
                <a:lnTo>
                  <a:pt x="965288" y="1519961"/>
                </a:lnTo>
                <a:lnTo>
                  <a:pt x="962888" y="1519961"/>
                </a:lnTo>
                <a:lnTo>
                  <a:pt x="961859" y="1520380"/>
                </a:lnTo>
                <a:lnTo>
                  <a:pt x="960170" y="1522082"/>
                </a:lnTo>
                <a:lnTo>
                  <a:pt x="959739" y="1523111"/>
                </a:lnTo>
                <a:lnTo>
                  <a:pt x="959739" y="1525498"/>
                </a:lnTo>
                <a:lnTo>
                  <a:pt x="960170" y="1526527"/>
                </a:lnTo>
                <a:lnTo>
                  <a:pt x="961859" y="1528229"/>
                </a:lnTo>
                <a:lnTo>
                  <a:pt x="962888" y="1528648"/>
                </a:lnTo>
                <a:lnTo>
                  <a:pt x="965288" y="1528648"/>
                </a:lnTo>
                <a:lnTo>
                  <a:pt x="966304" y="1528229"/>
                </a:lnTo>
                <a:lnTo>
                  <a:pt x="968006" y="1526527"/>
                </a:lnTo>
                <a:lnTo>
                  <a:pt x="968425" y="1525498"/>
                </a:lnTo>
                <a:lnTo>
                  <a:pt x="968425" y="1523111"/>
                </a:lnTo>
                <a:close/>
              </a:path>
              <a:path w="969009" h="1919604">
                <a:moveTo>
                  <a:pt x="968425" y="1479677"/>
                </a:moveTo>
                <a:lnTo>
                  <a:pt x="968006" y="1478661"/>
                </a:lnTo>
                <a:lnTo>
                  <a:pt x="966304" y="1476959"/>
                </a:lnTo>
                <a:lnTo>
                  <a:pt x="965288" y="1476540"/>
                </a:lnTo>
                <a:lnTo>
                  <a:pt x="962888" y="1476540"/>
                </a:lnTo>
                <a:lnTo>
                  <a:pt x="961859" y="1476959"/>
                </a:lnTo>
                <a:lnTo>
                  <a:pt x="960170" y="1478661"/>
                </a:lnTo>
                <a:lnTo>
                  <a:pt x="959739" y="1479677"/>
                </a:lnTo>
                <a:lnTo>
                  <a:pt x="959739" y="1482077"/>
                </a:lnTo>
                <a:lnTo>
                  <a:pt x="960170" y="1483106"/>
                </a:lnTo>
                <a:lnTo>
                  <a:pt x="961859" y="1484795"/>
                </a:lnTo>
                <a:lnTo>
                  <a:pt x="962888" y="1485226"/>
                </a:lnTo>
                <a:lnTo>
                  <a:pt x="965288" y="1485226"/>
                </a:lnTo>
                <a:lnTo>
                  <a:pt x="966304" y="1484795"/>
                </a:lnTo>
                <a:lnTo>
                  <a:pt x="968006" y="1483106"/>
                </a:lnTo>
                <a:lnTo>
                  <a:pt x="968425" y="1482077"/>
                </a:lnTo>
                <a:lnTo>
                  <a:pt x="968425" y="1479677"/>
                </a:lnTo>
                <a:close/>
              </a:path>
              <a:path w="969009" h="1919604">
                <a:moveTo>
                  <a:pt x="968425" y="1436255"/>
                </a:moveTo>
                <a:lnTo>
                  <a:pt x="968006" y="1435227"/>
                </a:lnTo>
                <a:lnTo>
                  <a:pt x="966304" y="1433525"/>
                </a:lnTo>
                <a:lnTo>
                  <a:pt x="965288" y="1433106"/>
                </a:lnTo>
                <a:lnTo>
                  <a:pt x="962888" y="1433106"/>
                </a:lnTo>
                <a:lnTo>
                  <a:pt x="961859" y="1433525"/>
                </a:lnTo>
                <a:lnTo>
                  <a:pt x="960170" y="1435227"/>
                </a:lnTo>
                <a:lnTo>
                  <a:pt x="959739" y="1436255"/>
                </a:lnTo>
                <a:lnTo>
                  <a:pt x="959739" y="1438643"/>
                </a:lnTo>
                <a:lnTo>
                  <a:pt x="960170" y="1439672"/>
                </a:lnTo>
                <a:lnTo>
                  <a:pt x="961859" y="1441373"/>
                </a:lnTo>
                <a:lnTo>
                  <a:pt x="962888" y="1441792"/>
                </a:lnTo>
                <a:lnTo>
                  <a:pt x="965288" y="1441792"/>
                </a:lnTo>
                <a:lnTo>
                  <a:pt x="966304" y="1441373"/>
                </a:lnTo>
                <a:lnTo>
                  <a:pt x="968006" y="1439672"/>
                </a:lnTo>
                <a:lnTo>
                  <a:pt x="968425" y="1438643"/>
                </a:lnTo>
                <a:lnTo>
                  <a:pt x="968425" y="1436255"/>
                </a:lnTo>
                <a:close/>
              </a:path>
              <a:path w="969009" h="1919604">
                <a:moveTo>
                  <a:pt x="968425" y="1392821"/>
                </a:moveTo>
                <a:lnTo>
                  <a:pt x="968006" y="1391805"/>
                </a:lnTo>
                <a:lnTo>
                  <a:pt x="966304" y="1390103"/>
                </a:lnTo>
                <a:lnTo>
                  <a:pt x="965288" y="1389684"/>
                </a:lnTo>
                <a:lnTo>
                  <a:pt x="962888" y="1389684"/>
                </a:lnTo>
                <a:lnTo>
                  <a:pt x="961859" y="1390103"/>
                </a:lnTo>
                <a:lnTo>
                  <a:pt x="960170" y="1391805"/>
                </a:lnTo>
                <a:lnTo>
                  <a:pt x="959739" y="1392821"/>
                </a:lnTo>
                <a:lnTo>
                  <a:pt x="959739" y="1395222"/>
                </a:lnTo>
                <a:lnTo>
                  <a:pt x="960170" y="1396250"/>
                </a:lnTo>
                <a:lnTo>
                  <a:pt x="961859" y="1397939"/>
                </a:lnTo>
                <a:lnTo>
                  <a:pt x="962888" y="1398371"/>
                </a:lnTo>
                <a:lnTo>
                  <a:pt x="965288" y="1398371"/>
                </a:lnTo>
                <a:lnTo>
                  <a:pt x="966304" y="1397939"/>
                </a:lnTo>
                <a:lnTo>
                  <a:pt x="968006" y="1396250"/>
                </a:lnTo>
                <a:lnTo>
                  <a:pt x="968425" y="1395222"/>
                </a:lnTo>
                <a:lnTo>
                  <a:pt x="968425" y="1392821"/>
                </a:lnTo>
                <a:close/>
              </a:path>
              <a:path w="969009" h="1919604">
                <a:moveTo>
                  <a:pt x="968425" y="1349400"/>
                </a:moveTo>
                <a:lnTo>
                  <a:pt x="968006" y="1348371"/>
                </a:lnTo>
                <a:lnTo>
                  <a:pt x="966304" y="1346682"/>
                </a:lnTo>
                <a:lnTo>
                  <a:pt x="965288" y="1346250"/>
                </a:lnTo>
                <a:lnTo>
                  <a:pt x="962888" y="1346250"/>
                </a:lnTo>
                <a:lnTo>
                  <a:pt x="961859" y="1346682"/>
                </a:lnTo>
                <a:lnTo>
                  <a:pt x="960170" y="1348371"/>
                </a:lnTo>
                <a:lnTo>
                  <a:pt x="959739" y="1349400"/>
                </a:lnTo>
                <a:lnTo>
                  <a:pt x="959739" y="1351800"/>
                </a:lnTo>
                <a:lnTo>
                  <a:pt x="960170" y="1352816"/>
                </a:lnTo>
                <a:lnTo>
                  <a:pt x="961859" y="1354518"/>
                </a:lnTo>
                <a:lnTo>
                  <a:pt x="962888" y="1354937"/>
                </a:lnTo>
                <a:lnTo>
                  <a:pt x="965288" y="1354937"/>
                </a:lnTo>
                <a:lnTo>
                  <a:pt x="966304" y="1354518"/>
                </a:lnTo>
                <a:lnTo>
                  <a:pt x="968006" y="1352816"/>
                </a:lnTo>
                <a:lnTo>
                  <a:pt x="968425" y="1351800"/>
                </a:lnTo>
                <a:lnTo>
                  <a:pt x="968425" y="1349400"/>
                </a:lnTo>
                <a:close/>
              </a:path>
              <a:path w="969009" h="1919604">
                <a:moveTo>
                  <a:pt x="968425" y="1305966"/>
                </a:moveTo>
                <a:lnTo>
                  <a:pt x="968006" y="1304950"/>
                </a:lnTo>
                <a:lnTo>
                  <a:pt x="966304" y="1303248"/>
                </a:lnTo>
                <a:lnTo>
                  <a:pt x="965288" y="1302829"/>
                </a:lnTo>
                <a:lnTo>
                  <a:pt x="962888" y="1302829"/>
                </a:lnTo>
                <a:lnTo>
                  <a:pt x="961859" y="1303248"/>
                </a:lnTo>
                <a:lnTo>
                  <a:pt x="960170" y="1304950"/>
                </a:lnTo>
                <a:lnTo>
                  <a:pt x="959739" y="1305966"/>
                </a:lnTo>
                <a:lnTo>
                  <a:pt x="959739" y="1308366"/>
                </a:lnTo>
                <a:lnTo>
                  <a:pt x="960170" y="1309395"/>
                </a:lnTo>
                <a:lnTo>
                  <a:pt x="961859" y="1311084"/>
                </a:lnTo>
                <a:lnTo>
                  <a:pt x="962888" y="1311516"/>
                </a:lnTo>
                <a:lnTo>
                  <a:pt x="965288" y="1311516"/>
                </a:lnTo>
                <a:lnTo>
                  <a:pt x="966304" y="1311084"/>
                </a:lnTo>
                <a:lnTo>
                  <a:pt x="968006" y="1309395"/>
                </a:lnTo>
                <a:lnTo>
                  <a:pt x="968425" y="1308366"/>
                </a:lnTo>
                <a:lnTo>
                  <a:pt x="968425" y="1305966"/>
                </a:lnTo>
                <a:close/>
              </a:path>
              <a:path w="969009" h="1919604">
                <a:moveTo>
                  <a:pt x="968425" y="1262545"/>
                </a:moveTo>
                <a:lnTo>
                  <a:pt x="968006" y="1261516"/>
                </a:lnTo>
                <a:lnTo>
                  <a:pt x="966304" y="1259827"/>
                </a:lnTo>
                <a:lnTo>
                  <a:pt x="965288" y="1259395"/>
                </a:lnTo>
                <a:lnTo>
                  <a:pt x="962888" y="1259395"/>
                </a:lnTo>
                <a:lnTo>
                  <a:pt x="961859" y="1259827"/>
                </a:lnTo>
                <a:lnTo>
                  <a:pt x="960170" y="1261516"/>
                </a:lnTo>
                <a:lnTo>
                  <a:pt x="959739" y="1262545"/>
                </a:lnTo>
                <a:lnTo>
                  <a:pt x="959739" y="1264945"/>
                </a:lnTo>
                <a:lnTo>
                  <a:pt x="960170" y="1265961"/>
                </a:lnTo>
                <a:lnTo>
                  <a:pt x="961859" y="1267663"/>
                </a:lnTo>
                <a:lnTo>
                  <a:pt x="962888" y="1268082"/>
                </a:lnTo>
                <a:lnTo>
                  <a:pt x="965288" y="1268082"/>
                </a:lnTo>
                <a:lnTo>
                  <a:pt x="966304" y="1267663"/>
                </a:lnTo>
                <a:lnTo>
                  <a:pt x="968006" y="1265961"/>
                </a:lnTo>
                <a:lnTo>
                  <a:pt x="968425" y="1264945"/>
                </a:lnTo>
                <a:lnTo>
                  <a:pt x="968425" y="1262545"/>
                </a:lnTo>
                <a:close/>
              </a:path>
              <a:path w="969009" h="1919604">
                <a:moveTo>
                  <a:pt x="968425" y="1219111"/>
                </a:moveTo>
                <a:lnTo>
                  <a:pt x="968006" y="1218095"/>
                </a:lnTo>
                <a:lnTo>
                  <a:pt x="966304" y="1216393"/>
                </a:lnTo>
                <a:lnTo>
                  <a:pt x="965288" y="1215974"/>
                </a:lnTo>
                <a:lnTo>
                  <a:pt x="962888" y="1215974"/>
                </a:lnTo>
                <a:lnTo>
                  <a:pt x="961859" y="1216393"/>
                </a:lnTo>
                <a:lnTo>
                  <a:pt x="960170" y="1218095"/>
                </a:lnTo>
                <a:lnTo>
                  <a:pt x="959739" y="1219111"/>
                </a:lnTo>
                <a:lnTo>
                  <a:pt x="959739" y="1221511"/>
                </a:lnTo>
                <a:lnTo>
                  <a:pt x="960170" y="1222540"/>
                </a:lnTo>
                <a:lnTo>
                  <a:pt x="961859" y="1224229"/>
                </a:lnTo>
                <a:lnTo>
                  <a:pt x="962888" y="1224661"/>
                </a:lnTo>
                <a:lnTo>
                  <a:pt x="965288" y="1224661"/>
                </a:lnTo>
                <a:lnTo>
                  <a:pt x="966304" y="1224229"/>
                </a:lnTo>
                <a:lnTo>
                  <a:pt x="968006" y="1222540"/>
                </a:lnTo>
                <a:lnTo>
                  <a:pt x="968425" y="1221511"/>
                </a:lnTo>
                <a:lnTo>
                  <a:pt x="968425" y="1219111"/>
                </a:lnTo>
                <a:close/>
              </a:path>
              <a:path w="969009" h="1919604">
                <a:moveTo>
                  <a:pt x="968425" y="1175689"/>
                </a:moveTo>
                <a:lnTo>
                  <a:pt x="968006" y="1174661"/>
                </a:lnTo>
                <a:lnTo>
                  <a:pt x="966304" y="1172972"/>
                </a:lnTo>
                <a:lnTo>
                  <a:pt x="965288" y="1172540"/>
                </a:lnTo>
                <a:lnTo>
                  <a:pt x="962888" y="1172540"/>
                </a:lnTo>
                <a:lnTo>
                  <a:pt x="961859" y="1172972"/>
                </a:lnTo>
                <a:lnTo>
                  <a:pt x="960170" y="1174661"/>
                </a:lnTo>
                <a:lnTo>
                  <a:pt x="959739" y="1175689"/>
                </a:lnTo>
                <a:lnTo>
                  <a:pt x="959739" y="1178090"/>
                </a:lnTo>
                <a:lnTo>
                  <a:pt x="960170" y="1179106"/>
                </a:lnTo>
                <a:lnTo>
                  <a:pt x="961859" y="1180807"/>
                </a:lnTo>
                <a:lnTo>
                  <a:pt x="962888" y="1181227"/>
                </a:lnTo>
                <a:lnTo>
                  <a:pt x="965288" y="1181227"/>
                </a:lnTo>
                <a:lnTo>
                  <a:pt x="966304" y="1180807"/>
                </a:lnTo>
                <a:lnTo>
                  <a:pt x="968006" y="1179106"/>
                </a:lnTo>
                <a:lnTo>
                  <a:pt x="968425" y="1178090"/>
                </a:lnTo>
                <a:lnTo>
                  <a:pt x="968425" y="1175689"/>
                </a:lnTo>
                <a:close/>
              </a:path>
              <a:path w="969009" h="1919604">
                <a:moveTo>
                  <a:pt x="968425" y="1132255"/>
                </a:moveTo>
                <a:lnTo>
                  <a:pt x="968006" y="1131239"/>
                </a:lnTo>
                <a:lnTo>
                  <a:pt x="966304" y="1129538"/>
                </a:lnTo>
                <a:lnTo>
                  <a:pt x="965288" y="1129118"/>
                </a:lnTo>
                <a:lnTo>
                  <a:pt x="962888" y="1129118"/>
                </a:lnTo>
                <a:lnTo>
                  <a:pt x="961859" y="1129538"/>
                </a:lnTo>
                <a:lnTo>
                  <a:pt x="960170" y="1131239"/>
                </a:lnTo>
                <a:lnTo>
                  <a:pt x="959739" y="1132255"/>
                </a:lnTo>
                <a:lnTo>
                  <a:pt x="959739" y="1134656"/>
                </a:lnTo>
                <a:lnTo>
                  <a:pt x="960170" y="1135684"/>
                </a:lnTo>
                <a:lnTo>
                  <a:pt x="961859" y="1137373"/>
                </a:lnTo>
                <a:lnTo>
                  <a:pt x="962888" y="1137805"/>
                </a:lnTo>
                <a:lnTo>
                  <a:pt x="965288" y="1137805"/>
                </a:lnTo>
                <a:lnTo>
                  <a:pt x="966304" y="1137373"/>
                </a:lnTo>
                <a:lnTo>
                  <a:pt x="968006" y="1135684"/>
                </a:lnTo>
                <a:lnTo>
                  <a:pt x="968425" y="1134656"/>
                </a:lnTo>
                <a:lnTo>
                  <a:pt x="968425" y="1132255"/>
                </a:lnTo>
                <a:close/>
              </a:path>
              <a:path w="969009" h="1919604">
                <a:moveTo>
                  <a:pt x="968425" y="1088834"/>
                </a:moveTo>
                <a:lnTo>
                  <a:pt x="968006" y="1087805"/>
                </a:lnTo>
                <a:lnTo>
                  <a:pt x="966304" y="1086116"/>
                </a:lnTo>
                <a:lnTo>
                  <a:pt x="965288" y="1085684"/>
                </a:lnTo>
                <a:lnTo>
                  <a:pt x="962888" y="1085684"/>
                </a:lnTo>
                <a:lnTo>
                  <a:pt x="961859" y="1086116"/>
                </a:lnTo>
                <a:lnTo>
                  <a:pt x="960170" y="1087805"/>
                </a:lnTo>
                <a:lnTo>
                  <a:pt x="959739" y="1088834"/>
                </a:lnTo>
                <a:lnTo>
                  <a:pt x="959739" y="1091234"/>
                </a:lnTo>
                <a:lnTo>
                  <a:pt x="960170" y="1092250"/>
                </a:lnTo>
                <a:lnTo>
                  <a:pt x="961859" y="1093952"/>
                </a:lnTo>
                <a:lnTo>
                  <a:pt x="962888" y="1094371"/>
                </a:lnTo>
                <a:lnTo>
                  <a:pt x="965288" y="1094371"/>
                </a:lnTo>
                <a:lnTo>
                  <a:pt x="966304" y="1093952"/>
                </a:lnTo>
                <a:lnTo>
                  <a:pt x="968006" y="1092250"/>
                </a:lnTo>
                <a:lnTo>
                  <a:pt x="968425" y="1091234"/>
                </a:lnTo>
                <a:lnTo>
                  <a:pt x="968425" y="1088834"/>
                </a:lnTo>
                <a:close/>
              </a:path>
              <a:path w="969009" h="1919604">
                <a:moveTo>
                  <a:pt x="968425" y="1045400"/>
                </a:moveTo>
                <a:lnTo>
                  <a:pt x="968006" y="1044384"/>
                </a:lnTo>
                <a:lnTo>
                  <a:pt x="966304" y="1042682"/>
                </a:lnTo>
                <a:lnTo>
                  <a:pt x="965288" y="1042263"/>
                </a:lnTo>
                <a:lnTo>
                  <a:pt x="962888" y="1042263"/>
                </a:lnTo>
                <a:lnTo>
                  <a:pt x="961859" y="1042682"/>
                </a:lnTo>
                <a:lnTo>
                  <a:pt x="960170" y="1044384"/>
                </a:lnTo>
                <a:lnTo>
                  <a:pt x="959739" y="1045400"/>
                </a:lnTo>
                <a:lnTo>
                  <a:pt x="959739" y="1047800"/>
                </a:lnTo>
                <a:lnTo>
                  <a:pt x="960170" y="1048829"/>
                </a:lnTo>
                <a:lnTo>
                  <a:pt x="961859" y="1050518"/>
                </a:lnTo>
                <a:lnTo>
                  <a:pt x="962888" y="1050950"/>
                </a:lnTo>
                <a:lnTo>
                  <a:pt x="965288" y="1050950"/>
                </a:lnTo>
                <a:lnTo>
                  <a:pt x="966304" y="1050518"/>
                </a:lnTo>
                <a:lnTo>
                  <a:pt x="968006" y="1048829"/>
                </a:lnTo>
                <a:lnTo>
                  <a:pt x="968425" y="1047800"/>
                </a:lnTo>
                <a:lnTo>
                  <a:pt x="968425" y="1045400"/>
                </a:lnTo>
                <a:close/>
              </a:path>
              <a:path w="969009" h="1919604">
                <a:moveTo>
                  <a:pt x="968425" y="1001979"/>
                </a:moveTo>
                <a:lnTo>
                  <a:pt x="968006" y="1000950"/>
                </a:lnTo>
                <a:lnTo>
                  <a:pt x="966304" y="999261"/>
                </a:lnTo>
                <a:lnTo>
                  <a:pt x="965288" y="998829"/>
                </a:lnTo>
                <a:lnTo>
                  <a:pt x="962888" y="998829"/>
                </a:lnTo>
                <a:lnTo>
                  <a:pt x="961859" y="999261"/>
                </a:lnTo>
                <a:lnTo>
                  <a:pt x="960170" y="1000950"/>
                </a:lnTo>
                <a:lnTo>
                  <a:pt x="959739" y="1001979"/>
                </a:lnTo>
                <a:lnTo>
                  <a:pt x="959739" y="1004379"/>
                </a:lnTo>
                <a:lnTo>
                  <a:pt x="960170" y="1005395"/>
                </a:lnTo>
                <a:lnTo>
                  <a:pt x="961859" y="1007097"/>
                </a:lnTo>
                <a:lnTo>
                  <a:pt x="962888" y="1007516"/>
                </a:lnTo>
                <a:lnTo>
                  <a:pt x="965288" y="1007516"/>
                </a:lnTo>
                <a:lnTo>
                  <a:pt x="966304" y="1007097"/>
                </a:lnTo>
                <a:lnTo>
                  <a:pt x="968006" y="1005395"/>
                </a:lnTo>
                <a:lnTo>
                  <a:pt x="968425" y="1004379"/>
                </a:lnTo>
                <a:lnTo>
                  <a:pt x="968425" y="1001979"/>
                </a:lnTo>
                <a:close/>
              </a:path>
              <a:path w="969009" h="1919604">
                <a:moveTo>
                  <a:pt x="968425" y="958545"/>
                </a:moveTo>
                <a:lnTo>
                  <a:pt x="968006" y="957529"/>
                </a:lnTo>
                <a:lnTo>
                  <a:pt x="966304" y="955827"/>
                </a:lnTo>
                <a:lnTo>
                  <a:pt x="965288" y="955408"/>
                </a:lnTo>
                <a:lnTo>
                  <a:pt x="962888" y="955408"/>
                </a:lnTo>
                <a:lnTo>
                  <a:pt x="961859" y="955827"/>
                </a:lnTo>
                <a:lnTo>
                  <a:pt x="960170" y="957529"/>
                </a:lnTo>
                <a:lnTo>
                  <a:pt x="959739" y="958545"/>
                </a:lnTo>
                <a:lnTo>
                  <a:pt x="959739" y="960945"/>
                </a:lnTo>
                <a:lnTo>
                  <a:pt x="960170" y="961974"/>
                </a:lnTo>
                <a:lnTo>
                  <a:pt x="961859" y="963663"/>
                </a:lnTo>
                <a:lnTo>
                  <a:pt x="962888" y="964095"/>
                </a:lnTo>
                <a:lnTo>
                  <a:pt x="965288" y="964095"/>
                </a:lnTo>
                <a:lnTo>
                  <a:pt x="966304" y="963663"/>
                </a:lnTo>
                <a:lnTo>
                  <a:pt x="968006" y="961974"/>
                </a:lnTo>
                <a:lnTo>
                  <a:pt x="968425" y="960945"/>
                </a:lnTo>
                <a:lnTo>
                  <a:pt x="968425" y="958545"/>
                </a:lnTo>
                <a:close/>
              </a:path>
              <a:path w="969009" h="1919604">
                <a:moveTo>
                  <a:pt x="968425" y="915123"/>
                </a:moveTo>
                <a:lnTo>
                  <a:pt x="968006" y="914095"/>
                </a:lnTo>
                <a:lnTo>
                  <a:pt x="966304" y="912406"/>
                </a:lnTo>
                <a:lnTo>
                  <a:pt x="965288" y="911974"/>
                </a:lnTo>
                <a:lnTo>
                  <a:pt x="962888" y="911974"/>
                </a:lnTo>
                <a:lnTo>
                  <a:pt x="961859" y="912406"/>
                </a:lnTo>
                <a:lnTo>
                  <a:pt x="960170" y="914095"/>
                </a:lnTo>
                <a:lnTo>
                  <a:pt x="959739" y="915123"/>
                </a:lnTo>
                <a:lnTo>
                  <a:pt x="959739" y="917524"/>
                </a:lnTo>
                <a:lnTo>
                  <a:pt x="960170" y="918540"/>
                </a:lnTo>
                <a:lnTo>
                  <a:pt x="961859" y="920242"/>
                </a:lnTo>
                <a:lnTo>
                  <a:pt x="962888" y="920661"/>
                </a:lnTo>
                <a:lnTo>
                  <a:pt x="965288" y="920661"/>
                </a:lnTo>
                <a:lnTo>
                  <a:pt x="966304" y="920242"/>
                </a:lnTo>
                <a:lnTo>
                  <a:pt x="968006" y="918540"/>
                </a:lnTo>
                <a:lnTo>
                  <a:pt x="968425" y="917524"/>
                </a:lnTo>
                <a:lnTo>
                  <a:pt x="968425" y="915123"/>
                </a:lnTo>
                <a:close/>
              </a:path>
              <a:path w="969009" h="1919604">
                <a:moveTo>
                  <a:pt x="968425" y="871689"/>
                </a:moveTo>
                <a:lnTo>
                  <a:pt x="968006" y="870673"/>
                </a:lnTo>
                <a:lnTo>
                  <a:pt x="966304" y="868972"/>
                </a:lnTo>
                <a:lnTo>
                  <a:pt x="965288" y="868553"/>
                </a:lnTo>
                <a:lnTo>
                  <a:pt x="962888" y="868553"/>
                </a:lnTo>
                <a:lnTo>
                  <a:pt x="961859" y="868972"/>
                </a:lnTo>
                <a:lnTo>
                  <a:pt x="960170" y="870673"/>
                </a:lnTo>
                <a:lnTo>
                  <a:pt x="959739" y="871689"/>
                </a:lnTo>
                <a:lnTo>
                  <a:pt x="959739" y="874090"/>
                </a:lnTo>
                <a:lnTo>
                  <a:pt x="960170" y="875118"/>
                </a:lnTo>
                <a:lnTo>
                  <a:pt x="961859" y="876808"/>
                </a:lnTo>
                <a:lnTo>
                  <a:pt x="962888" y="877239"/>
                </a:lnTo>
                <a:lnTo>
                  <a:pt x="965288" y="877239"/>
                </a:lnTo>
                <a:lnTo>
                  <a:pt x="966304" y="876808"/>
                </a:lnTo>
                <a:lnTo>
                  <a:pt x="968006" y="875118"/>
                </a:lnTo>
                <a:lnTo>
                  <a:pt x="968425" y="874090"/>
                </a:lnTo>
                <a:lnTo>
                  <a:pt x="968425" y="871689"/>
                </a:lnTo>
                <a:close/>
              </a:path>
              <a:path w="969009" h="1919604">
                <a:moveTo>
                  <a:pt x="968425" y="828268"/>
                </a:moveTo>
                <a:lnTo>
                  <a:pt x="968006" y="827239"/>
                </a:lnTo>
                <a:lnTo>
                  <a:pt x="966304" y="825550"/>
                </a:lnTo>
                <a:lnTo>
                  <a:pt x="965288" y="825119"/>
                </a:lnTo>
                <a:lnTo>
                  <a:pt x="962888" y="825119"/>
                </a:lnTo>
                <a:lnTo>
                  <a:pt x="961859" y="825550"/>
                </a:lnTo>
                <a:lnTo>
                  <a:pt x="960170" y="827239"/>
                </a:lnTo>
                <a:lnTo>
                  <a:pt x="959739" y="828268"/>
                </a:lnTo>
                <a:lnTo>
                  <a:pt x="959739" y="830668"/>
                </a:lnTo>
                <a:lnTo>
                  <a:pt x="960170" y="831684"/>
                </a:lnTo>
                <a:lnTo>
                  <a:pt x="961859" y="833386"/>
                </a:lnTo>
                <a:lnTo>
                  <a:pt x="962888" y="833805"/>
                </a:lnTo>
                <a:lnTo>
                  <a:pt x="965288" y="833805"/>
                </a:lnTo>
                <a:lnTo>
                  <a:pt x="966304" y="833386"/>
                </a:lnTo>
                <a:lnTo>
                  <a:pt x="968006" y="831684"/>
                </a:lnTo>
                <a:lnTo>
                  <a:pt x="968425" y="830668"/>
                </a:lnTo>
                <a:lnTo>
                  <a:pt x="968425" y="828268"/>
                </a:lnTo>
                <a:close/>
              </a:path>
              <a:path w="969009" h="1919604">
                <a:moveTo>
                  <a:pt x="968425" y="784834"/>
                </a:moveTo>
                <a:lnTo>
                  <a:pt x="968006" y="783818"/>
                </a:lnTo>
                <a:lnTo>
                  <a:pt x="966304" y="782116"/>
                </a:lnTo>
                <a:lnTo>
                  <a:pt x="965288" y="781697"/>
                </a:lnTo>
                <a:lnTo>
                  <a:pt x="962888" y="781697"/>
                </a:lnTo>
                <a:lnTo>
                  <a:pt x="961859" y="782116"/>
                </a:lnTo>
                <a:lnTo>
                  <a:pt x="960170" y="783818"/>
                </a:lnTo>
                <a:lnTo>
                  <a:pt x="959739" y="784834"/>
                </a:lnTo>
                <a:lnTo>
                  <a:pt x="959739" y="787234"/>
                </a:lnTo>
                <a:lnTo>
                  <a:pt x="960170" y="788263"/>
                </a:lnTo>
                <a:lnTo>
                  <a:pt x="961859" y="789952"/>
                </a:lnTo>
                <a:lnTo>
                  <a:pt x="962888" y="790384"/>
                </a:lnTo>
                <a:lnTo>
                  <a:pt x="965288" y="790384"/>
                </a:lnTo>
                <a:lnTo>
                  <a:pt x="966304" y="789952"/>
                </a:lnTo>
                <a:lnTo>
                  <a:pt x="968006" y="788263"/>
                </a:lnTo>
                <a:lnTo>
                  <a:pt x="968425" y="787234"/>
                </a:lnTo>
                <a:lnTo>
                  <a:pt x="968425" y="784834"/>
                </a:lnTo>
                <a:close/>
              </a:path>
              <a:path w="969009" h="1919604">
                <a:moveTo>
                  <a:pt x="968425" y="741413"/>
                </a:moveTo>
                <a:lnTo>
                  <a:pt x="968006" y="740384"/>
                </a:lnTo>
                <a:lnTo>
                  <a:pt x="966304" y="738695"/>
                </a:lnTo>
                <a:lnTo>
                  <a:pt x="965288" y="738263"/>
                </a:lnTo>
                <a:lnTo>
                  <a:pt x="962888" y="738263"/>
                </a:lnTo>
                <a:lnTo>
                  <a:pt x="961859" y="738695"/>
                </a:lnTo>
                <a:lnTo>
                  <a:pt x="960170" y="740384"/>
                </a:lnTo>
                <a:lnTo>
                  <a:pt x="959739" y="741413"/>
                </a:lnTo>
                <a:lnTo>
                  <a:pt x="959739" y="743813"/>
                </a:lnTo>
                <a:lnTo>
                  <a:pt x="960170" y="744829"/>
                </a:lnTo>
                <a:lnTo>
                  <a:pt x="961859" y="746531"/>
                </a:lnTo>
                <a:lnTo>
                  <a:pt x="962888" y="746950"/>
                </a:lnTo>
                <a:lnTo>
                  <a:pt x="965288" y="746950"/>
                </a:lnTo>
                <a:lnTo>
                  <a:pt x="966304" y="746531"/>
                </a:lnTo>
                <a:lnTo>
                  <a:pt x="968006" y="744829"/>
                </a:lnTo>
                <a:lnTo>
                  <a:pt x="968425" y="743813"/>
                </a:lnTo>
                <a:lnTo>
                  <a:pt x="968425" y="741413"/>
                </a:lnTo>
                <a:close/>
              </a:path>
              <a:path w="969009" h="1919604">
                <a:moveTo>
                  <a:pt x="968425" y="697979"/>
                </a:moveTo>
                <a:lnTo>
                  <a:pt x="968006" y="696963"/>
                </a:lnTo>
                <a:lnTo>
                  <a:pt x="966304" y="695261"/>
                </a:lnTo>
                <a:lnTo>
                  <a:pt x="965288" y="694842"/>
                </a:lnTo>
                <a:lnTo>
                  <a:pt x="962888" y="694842"/>
                </a:lnTo>
                <a:lnTo>
                  <a:pt x="961859" y="695261"/>
                </a:lnTo>
                <a:lnTo>
                  <a:pt x="960170" y="696963"/>
                </a:lnTo>
                <a:lnTo>
                  <a:pt x="959739" y="697979"/>
                </a:lnTo>
                <a:lnTo>
                  <a:pt x="959739" y="700379"/>
                </a:lnTo>
                <a:lnTo>
                  <a:pt x="960170" y="701408"/>
                </a:lnTo>
                <a:lnTo>
                  <a:pt x="961859" y="703097"/>
                </a:lnTo>
                <a:lnTo>
                  <a:pt x="962888" y="703529"/>
                </a:lnTo>
                <a:lnTo>
                  <a:pt x="965288" y="703529"/>
                </a:lnTo>
                <a:lnTo>
                  <a:pt x="966304" y="703097"/>
                </a:lnTo>
                <a:lnTo>
                  <a:pt x="968006" y="701408"/>
                </a:lnTo>
                <a:lnTo>
                  <a:pt x="968425" y="700379"/>
                </a:lnTo>
                <a:lnTo>
                  <a:pt x="968425" y="697979"/>
                </a:lnTo>
                <a:close/>
              </a:path>
              <a:path w="969009" h="1919604">
                <a:moveTo>
                  <a:pt x="968425" y="654558"/>
                </a:moveTo>
                <a:lnTo>
                  <a:pt x="968006" y="653529"/>
                </a:lnTo>
                <a:lnTo>
                  <a:pt x="966304" y="651840"/>
                </a:lnTo>
                <a:lnTo>
                  <a:pt x="965288" y="651408"/>
                </a:lnTo>
                <a:lnTo>
                  <a:pt x="962888" y="651408"/>
                </a:lnTo>
                <a:lnTo>
                  <a:pt x="961859" y="651840"/>
                </a:lnTo>
                <a:lnTo>
                  <a:pt x="960170" y="653529"/>
                </a:lnTo>
                <a:lnTo>
                  <a:pt x="959739" y="654558"/>
                </a:lnTo>
                <a:lnTo>
                  <a:pt x="959739" y="656958"/>
                </a:lnTo>
                <a:lnTo>
                  <a:pt x="960170" y="657974"/>
                </a:lnTo>
                <a:lnTo>
                  <a:pt x="961859" y="659676"/>
                </a:lnTo>
                <a:lnTo>
                  <a:pt x="962888" y="660095"/>
                </a:lnTo>
                <a:lnTo>
                  <a:pt x="965288" y="660095"/>
                </a:lnTo>
                <a:lnTo>
                  <a:pt x="966304" y="659676"/>
                </a:lnTo>
                <a:lnTo>
                  <a:pt x="968006" y="657974"/>
                </a:lnTo>
                <a:lnTo>
                  <a:pt x="968425" y="656958"/>
                </a:lnTo>
                <a:lnTo>
                  <a:pt x="968425" y="654558"/>
                </a:lnTo>
                <a:close/>
              </a:path>
              <a:path w="969009" h="1919604">
                <a:moveTo>
                  <a:pt x="968425" y="611124"/>
                </a:moveTo>
                <a:lnTo>
                  <a:pt x="968006" y="610108"/>
                </a:lnTo>
                <a:lnTo>
                  <a:pt x="966304" y="608406"/>
                </a:lnTo>
                <a:lnTo>
                  <a:pt x="965288" y="607987"/>
                </a:lnTo>
                <a:lnTo>
                  <a:pt x="962888" y="607987"/>
                </a:lnTo>
                <a:lnTo>
                  <a:pt x="961859" y="608406"/>
                </a:lnTo>
                <a:lnTo>
                  <a:pt x="960170" y="610108"/>
                </a:lnTo>
                <a:lnTo>
                  <a:pt x="959739" y="611124"/>
                </a:lnTo>
                <a:lnTo>
                  <a:pt x="959739" y="613524"/>
                </a:lnTo>
                <a:lnTo>
                  <a:pt x="960170" y="614553"/>
                </a:lnTo>
                <a:lnTo>
                  <a:pt x="961859" y="616242"/>
                </a:lnTo>
                <a:lnTo>
                  <a:pt x="962888" y="616673"/>
                </a:lnTo>
                <a:lnTo>
                  <a:pt x="965288" y="616673"/>
                </a:lnTo>
                <a:lnTo>
                  <a:pt x="966304" y="616242"/>
                </a:lnTo>
                <a:lnTo>
                  <a:pt x="968006" y="614553"/>
                </a:lnTo>
                <a:lnTo>
                  <a:pt x="968425" y="613524"/>
                </a:lnTo>
                <a:lnTo>
                  <a:pt x="968425" y="611124"/>
                </a:lnTo>
                <a:close/>
              </a:path>
              <a:path w="969009" h="1919604">
                <a:moveTo>
                  <a:pt x="968425" y="567702"/>
                </a:moveTo>
                <a:lnTo>
                  <a:pt x="968006" y="566674"/>
                </a:lnTo>
                <a:lnTo>
                  <a:pt x="966304" y="564984"/>
                </a:lnTo>
                <a:lnTo>
                  <a:pt x="965288" y="564553"/>
                </a:lnTo>
                <a:lnTo>
                  <a:pt x="962888" y="564553"/>
                </a:lnTo>
                <a:lnTo>
                  <a:pt x="961859" y="564984"/>
                </a:lnTo>
                <a:lnTo>
                  <a:pt x="960170" y="566674"/>
                </a:lnTo>
                <a:lnTo>
                  <a:pt x="959739" y="567702"/>
                </a:lnTo>
                <a:lnTo>
                  <a:pt x="959739" y="570103"/>
                </a:lnTo>
                <a:lnTo>
                  <a:pt x="960170" y="571119"/>
                </a:lnTo>
                <a:lnTo>
                  <a:pt x="961859" y="572820"/>
                </a:lnTo>
                <a:lnTo>
                  <a:pt x="962888" y="573239"/>
                </a:lnTo>
                <a:lnTo>
                  <a:pt x="965288" y="573239"/>
                </a:lnTo>
                <a:lnTo>
                  <a:pt x="966304" y="572820"/>
                </a:lnTo>
                <a:lnTo>
                  <a:pt x="968006" y="571119"/>
                </a:lnTo>
                <a:lnTo>
                  <a:pt x="968425" y="570103"/>
                </a:lnTo>
                <a:lnTo>
                  <a:pt x="968425" y="567702"/>
                </a:lnTo>
                <a:close/>
              </a:path>
              <a:path w="969009" h="1919604">
                <a:moveTo>
                  <a:pt x="968425" y="524268"/>
                </a:moveTo>
                <a:lnTo>
                  <a:pt x="968006" y="523252"/>
                </a:lnTo>
                <a:lnTo>
                  <a:pt x="966304" y="521550"/>
                </a:lnTo>
                <a:lnTo>
                  <a:pt x="965288" y="521131"/>
                </a:lnTo>
                <a:lnTo>
                  <a:pt x="962888" y="521131"/>
                </a:lnTo>
                <a:lnTo>
                  <a:pt x="961859" y="521550"/>
                </a:lnTo>
                <a:lnTo>
                  <a:pt x="960170" y="523252"/>
                </a:lnTo>
                <a:lnTo>
                  <a:pt x="959739" y="524268"/>
                </a:lnTo>
                <a:lnTo>
                  <a:pt x="959739" y="526669"/>
                </a:lnTo>
                <a:lnTo>
                  <a:pt x="960170" y="527697"/>
                </a:lnTo>
                <a:lnTo>
                  <a:pt x="961859" y="529386"/>
                </a:lnTo>
                <a:lnTo>
                  <a:pt x="962888" y="529818"/>
                </a:lnTo>
                <a:lnTo>
                  <a:pt x="965288" y="529818"/>
                </a:lnTo>
                <a:lnTo>
                  <a:pt x="966304" y="529386"/>
                </a:lnTo>
                <a:lnTo>
                  <a:pt x="968006" y="527697"/>
                </a:lnTo>
                <a:lnTo>
                  <a:pt x="968425" y="526669"/>
                </a:lnTo>
                <a:lnTo>
                  <a:pt x="968425" y="524268"/>
                </a:lnTo>
                <a:close/>
              </a:path>
              <a:path w="969009" h="1919604">
                <a:moveTo>
                  <a:pt x="968425" y="480847"/>
                </a:moveTo>
                <a:lnTo>
                  <a:pt x="968006" y="479818"/>
                </a:lnTo>
                <a:lnTo>
                  <a:pt x="966304" y="478129"/>
                </a:lnTo>
                <a:lnTo>
                  <a:pt x="965288" y="477697"/>
                </a:lnTo>
                <a:lnTo>
                  <a:pt x="962888" y="477697"/>
                </a:lnTo>
                <a:lnTo>
                  <a:pt x="961859" y="478129"/>
                </a:lnTo>
                <a:lnTo>
                  <a:pt x="960170" y="479818"/>
                </a:lnTo>
                <a:lnTo>
                  <a:pt x="959739" y="480847"/>
                </a:lnTo>
                <a:lnTo>
                  <a:pt x="959739" y="483247"/>
                </a:lnTo>
                <a:lnTo>
                  <a:pt x="960170" y="484263"/>
                </a:lnTo>
                <a:lnTo>
                  <a:pt x="961859" y="485965"/>
                </a:lnTo>
                <a:lnTo>
                  <a:pt x="962888" y="486384"/>
                </a:lnTo>
                <a:lnTo>
                  <a:pt x="965288" y="486384"/>
                </a:lnTo>
                <a:lnTo>
                  <a:pt x="966304" y="485965"/>
                </a:lnTo>
                <a:lnTo>
                  <a:pt x="968006" y="484263"/>
                </a:lnTo>
                <a:lnTo>
                  <a:pt x="968425" y="483247"/>
                </a:lnTo>
                <a:lnTo>
                  <a:pt x="968425" y="480847"/>
                </a:lnTo>
                <a:close/>
              </a:path>
              <a:path w="969009" h="1919604">
                <a:moveTo>
                  <a:pt x="968425" y="437413"/>
                </a:moveTo>
                <a:lnTo>
                  <a:pt x="968006" y="436397"/>
                </a:lnTo>
                <a:lnTo>
                  <a:pt x="966304" y="434695"/>
                </a:lnTo>
                <a:lnTo>
                  <a:pt x="965288" y="434276"/>
                </a:lnTo>
                <a:lnTo>
                  <a:pt x="962888" y="434276"/>
                </a:lnTo>
                <a:lnTo>
                  <a:pt x="961859" y="434695"/>
                </a:lnTo>
                <a:lnTo>
                  <a:pt x="960170" y="436397"/>
                </a:lnTo>
                <a:lnTo>
                  <a:pt x="959739" y="437413"/>
                </a:lnTo>
                <a:lnTo>
                  <a:pt x="959739" y="439813"/>
                </a:lnTo>
                <a:lnTo>
                  <a:pt x="960170" y="440842"/>
                </a:lnTo>
                <a:lnTo>
                  <a:pt x="961859" y="442531"/>
                </a:lnTo>
                <a:lnTo>
                  <a:pt x="962888" y="442963"/>
                </a:lnTo>
                <a:lnTo>
                  <a:pt x="965288" y="442963"/>
                </a:lnTo>
                <a:lnTo>
                  <a:pt x="966304" y="442531"/>
                </a:lnTo>
                <a:lnTo>
                  <a:pt x="968006" y="440842"/>
                </a:lnTo>
                <a:lnTo>
                  <a:pt x="968425" y="439813"/>
                </a:lnTo>
                <a:lnTo>
                  <a:pt x="968425" y="437413"/>
                </a:lnTo>
                <a:close/>
              </a:path>
              <a:path w="969009" h="1919604">
                <a:moveTo>
                  <a:pt x="968425" y="393992"/>
                </a:moveTo>
                <a:lnTo>
                  <a:pt x="968006" y="392963"/>
                </a:lnTo>
                <a:lnTo>
                  <a:pt x="966304" y="391274"/>
                </a:lnTo>
                <a:lnTo>
                  <a:pt x="965288" y="390842"/>
                </a:lnTo>
                <a:lnTo>
                  <a:pt x="962888" y="390842"/>
                </a:lnTo>
                <a:lnTo>
                  <a:pt x="961859" y="391274"/>
                </a:lnTo>
                <a:lnTo>
                  <a:pt x="960170" y="392963"/>
                </a:lnTo>
                <a:lnTo>
                  <a:pt x="959739" y="393992"/>
                </a:lnTo>
                <a:lnTo>
                  <a:pt x="959739" y="396392"/>
                </a:lnTo>
                <a:lnTo>
                  <a:pt x="960170" y="397408"/>
                </a:lnTo>
                <a:lnTo>
                  <a:pt x="961859" y="399110"/>
                </a:lnTo>
                <a:lnTo>
                  <a:pt x="962888" y="399529"/>
                </a:lnTo>
                <a:lnTo>
                  <a:pt x="965288" y="399529"/>
                </a:lnTo>
                <a:lnTo>
                  <a:pt x="966304" y="399110"/>
                </a:lnTo>
                <a:lnTo>
                  <a:pt x="968006" y="397408"/>
                </a:lnTo>
                <a:lnTo>
                  <a:pt x="968425" y="396392"/>
                </a:lnTo>
                <a:lnTo>
                  <a:pt x="968425" y="393992"/>
                </a:lnTo>
                <a:close/>
              </a:path>
              <a:path w="969009" h="1919604">
                <a:moveTo>
                  <a:pt x="968425" y="350558"/>
                </a:moveTo>
                <a:lnTo>
                  <a:pt x="968006" y="349542"/>
                </a:lnTo>
                <a:lnTo>
                  <a:pt x="966304" y="347840"/>
                </a:lnTo>
                <a:lnTo>
                  <a:pt x="965288" y="347421"/>
                </a:lnTo>
                <a:lnTo>
                  <a:pt x="962888" y="347421"/>
                </a:lnTo>
                <a:lnTo>
                  <a:pt x="961859" y="347840"/>
                </a:lnTo>
                <a:lnTo>
                  <a:pt x="960170" y="349542"/>
                </a:lnTo>
                <a:lnTo>
                  <a:pt x="959739" y="350558"/>
                </a:lnTo>
                <a:lnTo>
                  <a:pt x="959739" y="352958"/>
                </a:lnTo>
                <a:lnTo>
                  <a:pt x="960170" y="353987"/>
                </a:lnTo>
                <a:lnTo>
                  <a:pt x="961859" y="355676"/>
                </a:lnTo>
                <a:lnTo>
                  <a:pt x="962888" y="356108"/>
                </a:lnTo>
                <a:lnTo>
                  <a:pt x="965288" y="356108"/>
                </a:lnTo>
                <a:lnTo>
                  <a:pt x="966304" y="355676"/>
                </a:lnTo>
                <a:lnTo>
                  <a:pt x="968006" y="353987"/>
                </a:lnTo>
                <a:lnTo>
                  <a:pt x="968425" y="352958"/>
                </a:lnTo>
                <a:lnTo>
                  <a:pt x="968425" y="350558"/>
                </a:lnTo>
                <a:close/>
              </a:path>
              <a:path w="969009" h="1919604">
                <a:moveTo>
                  <a:pt x="968425" y="307136"/>
                </a:moveTo>
                <a:lnTo>
                  <a:pt x="968006" y="306108"/>
                </a:lnTo>
                <a:lnTo>
                  <a:pt x="966304" y="304419"/>
                </a:lnTo>
                <a:lnTo>
                  <a:pt x="965288" y="303987"/>
                </a:lnTo>
                <a:lnTo>
                  <a:pt x="962888" y="303987"/>
                </a:lnTo>
                <a:lnTo>
                  <a:pt x="961859" y="304419"/>
                </a:lnTo>
                <a:lnTo>
                  <a:pt x="960170" y="306108"/>
                </a:lnTo>
                <a:lnTo>
                  <a:pt x="959739" y="307136"/>
                </a:lnTo>
                <a:lnTo>
                  <a:pt x="959739" y="309537"/>
                </a:lnTo>
                <a:lnTo>
                  <a:pt x="960170" y="310553"/>
                </a:lnTo>
                <a:lnTo>
                  <a:pt x="961859" y="312254"/>
                </a:lnTo>
                <a:lnTo>
                  <a:pt x="962888" y="312674"/>
                </a:lnTo>
                <a:lnTo>
                  <a:pt x="965288" y="312674"/>
                </a:lnTo>
                <a:lnTo>
                  <a:pt x="966304" y="312254"/>
                </a:lnTo>
                <a:lnTo>
                  <a:pt x="968006" y="310553"/>
                </a:lnTo>
                <a:lnTo>
                  <a:pt x="968425" y="309537"/>
                </a:lnTo>
                <a:lnTo>
                  <a:pt x="968425" y="307136"/>
                </a:lnTo>
                <a:close/>
              </a:path>
              <a:path w="969009" h="1919604">
                <a:moveTo>
                  <a:pt x="968425" y="263702"/>
                </a:moveTo>
                <a:lnTo>
                  <a:pt x="968006" y="262686"/>
                </a:lnTo>
                <a:lnTo>
                  <a:pt x="966304" y="260985"/>
                </a:lnTo>
                <a:lnTo>
                  <a:pt x="965288" y="260565"/>
                </a:lnTo>
                <a:lnTo>
                  <a:pt x="962888" y="260565"/>
                </a:lnTo>
                <a:lnTo>
                  <a:pt x="961859" y="260985"/>
                </a:lnTo>
                <a:lnTo>
                  <a:pt x="960170" y="262686"/>
                </a:lnTo>
                <a:lnTo>
                  <a:pt x="959739" y="263702"/>
                </a:lnTo>
                <a:lnTo>
                  <a:pt x="959739" y="266103"/>
                </a:lnTo>
                <a:lnTo>
                  <a:pt x="960170" y="267131"/>
                </a:lnTo>
                <a:lnTo>
                  <a:pt x="961859" y="268820"/>
                </a:lnTo>
                <a:lnTo>
                  <a:pt x="962888" y="269252"/>
                </a:lnTo>
                <a:lnTo>
                  <a:pt x="965288" y="269252"/>
                </a:lnTo>
                <a:lnTo>
                  <a:pt x="966304" y="268820"/>
                </a:lnTo>
                <a:lnTo>
                  <a:pt x="968006" y="267131"/>
                </a:lnTo>
                <a:lnTo>
                  <a:pt x="968425" y="266103"/>
                </a:lnTo>
                <a:lnTo>
                  <a:pt x="968425" y="263702"/>
                </a:lnTo>
                <a:close/>
              </a:path>
              <a:path w="969009" h="1919604">
                <a:moveTo>
                  <a:pt x="968425" y="220281"/>
                </a:moveTo>
                <a:lnTo>
                  <a:pt x="968006" y="219252"/>
                </a:lnTo>
                <a:lnTo>
                  <a:pt x="966304" y="217563"/>
                </a:lnTo>
                <a:lnTo>
                  <a:pt x="965288" y="217131"/>
                </a:lnTo>
                <a:lnTo>
                  <a:pt x="962888" y="217131"/>
                </a:lnTo>
                <a:lnTo>
                  <a:pt x="961859" y="217563"/>
                </a:lnTo>
                <a:lnTo>
                  <a:pt x="960170" y="219252"/>
                </a:lnTo>
                <a:lnTo>
                  <a:pt x="959739" y="220281"/>
                </a:lnTo>
                <a:lnTo>
                  <a:pt x="959739" y="222681"/>
                </a:lnTo>
                <a:lnTo>
                  <a:pt x="960170" y="223697"/>
                </a:lnTo>
                <a:lnTo>
                  <a:pt x="961859" y="225399"/>
                </a:lnTo>
                <a:lnTo>
                  <a:pt x="962888" y="225818"/>
                </a:lnTo>
                <a:lnTo>
                  <a:pt x="965288" y="225818"/>
                </a:lnTo>
                <a:lnTo>
                  <a:pt x="966304" y="225399"/>
                </a:lnTo>
                <a:lnTo>
                  <a:pt x="968006" y="223697"/>
                </a:lnTo>
                <a:lnTo>
                  <a:pt x="968425" y="222681"/>
                </a:lnTo>
                <a:lnTo>
                  <a:pt x="968425" y="220281"/>
                </a:lnTo>
                <a:close/>
              </a:path>
              <a:path w="969009" h="1919604">
                <a:moveTo>
                  <a:pt x="968425" y="176847"/>
                </a:moveTo>
                <a:lnTo>
                  <a:pt x="968006" y="175831"/>
                </a:lnTo>
                <a:lnTo>
                  <a:pt x="966304" y="174129"/>
                </a:lnTo>
                <a:lnTo>
                  <a:pt x="965288" y="173710"/>
                </a:lnTo>
                <a:lnTo>
                  <a:pt x="962888" y="173710"/>
                </a:lnTo>
                <a:lnTo>
                  <a:pt x="961859" y="174129"/>
                </a:lnTo>
                <a:lnTo>
                  <a:pt x="960170" y="175831"/>
                </a:lnTo>
                <a:lnTo>
                  <a:pt x="959739" y="176847"/>
                </a:lnTo>
                <a:lnTo>
                  <a:pt x="959739" y="179247"/>
                </a:lnTo>
                <a:lnTo>
                  <a:pt x="960170" y="180276"/>
                </a:lnTo>
                <a:lnTo>
                  <a:pt x="961859" y="181965"/>
                </a:lnTo>
                <a:lnTo>
                  <a:pt x="962888" y="182397"/>
                </a:lnTo>
                <a:lnTo>
                  <a:pt x="965288" y="182397"/>
                </a:lnTo>
                <a:lnTo>
                  <a:pt x="966304" y="181965"/>
                </a:lnTo>
                <a:lnTo>
                  <a:pt x="968006" y="180276"/>
                </a:lnTo>
                <a:lnTo>
                  <a:pt x="968425" y="179247"/>
                </a:lnTo>
                <a:lnTo>
                  <a:pt x="968425" y="176847"/>
                </a:lnTo>
                <a:close/>
              </a:path>
              <a:path w="969009" h="1919604">
                <a:moveTo>
                  <a:pt x="968425" y="133426"/>
                </a:moveTo>
                <a:lnTo>
                  <a:pt x="968006" y="132397"/>
                </a:lnTo>
                <a:lnTo>
                  <a:pt x="966304" y="130708"/>
                </a:lnTo>
                <a:lnTo>
                  <a:pt x="965288" y="130276"/>
                </a:lnTo>
                <a:lnTo>
                  <a:pt x="962888" y="130276"/>
                </a:lnTo>
                <a:lnTo>
                  <a:pt x="961859" y="130708"/>
                </a:lnTo>
                <a:lnTo>
                  <a:pt x="960170" y="132397"/>
                </a:lnTo>
                <a:lnTo>
                  <a:pt x="959739" y="133426"/>
                </a:lnTo>
                <a:lnTo>
                  <a:pt x="959739" y="135826"/>
                </a:lnTo>
                <a:lnTo>
                  <a:pt x="960170" y="136842"/>
                </a:lnTo>
                <a:lnTo>
                  <a:pt x="961859" y="138544"/>
                </a:lnTo>
                <a:lnTo>
                  <a:pt x="962888" y="138963"/>
                </a:lnTo>
                <a:lnTo>
                  <a:pt x="965288" y="138963"/>
                </a:lnTo>
                <a:lnTo>
                  <a:pt x="966304" y="138544"/>
                </a:lnTo>
                <a:lnTo>
                  <a:pt x="968006" y="136842"/>
                </a:lnTo>
                <a:lnTo>
                  <a:pt x="968425" y="135826"/>
                </a:lnTo>
                <a:lnTo>
                  <a:pt x="968425" y="133426"/>
                </a:lnTo>
                <a:close/>
              </a:path>
              <a:path w="969009" h="1919604">
                <a:moveTo>
                  <a:pt x="968425" y="89992"/>
                </a:moveTo>
                <a:lnTo>
                  <a:pt x="968006" y="88976"/>
                </a:lnTo>
                <a:lnTo>
                  <a:pt x="966304" y="87274"/>
                </a:lnTo>
                <a:lnTo>
                  <a:pt x="965288" y="86855"/>
                </a:lnTo>
                <a:lnTo>
                  <a:pt x="962888" y="86855"/>
                </a:lnTo>
                <a:lnTo>
                  <a:pt x="961859" y="87274"/>
                </a:lnTo>
                <a:lnTo>
                  <a:pt x="960170" y="88976"/>
                </a:lnTo>
                <a:lnTo>
                  <a:pt x="959739" y="89992"/>
                </a:lnTo>
                <a:lnTo>
                  <a:pt x="959739" y="92392"/>
                </a:lnTo>
                <a:lnTo>
                  <a:pt x="960170" y="93421"/>
                </a:lnTo>
                <a:lnTo>
                  <a:pt x="961859" y="95110"/>
                </a:lnTo>
                <a:lnTo>
                  <a:pt x="962888" y="95542"/>
                </a:lnTo>
                <a:lnTo>
                  <a:pt x="965288" y="95542"/>
                </a:lnTo>
                <a:lnTo>
                  <a:pt x="966304" y="95110"/>
                </a:lnTo>
                <a:lnTo>
                  <a:pt x="968006" y="93421"/>
                </a:lnTo>
                <a:lnTo>
                  <a:pt x="968425" y="92392"/>
                </a:lnTo>
                <a:lnTo>
                  <a:pt x="968425" y="89992"/>
                </a:lnTo>
                <a:close/>
              </a:path>
              <a:path w="969009" h="1919604">
                <a:moveTo>
                  <a:pt x="968425" y="46570"/>
                </a:moveTo>
                <a:lnTo>
                  <a:pt x="968006" y="45542"/>
                </a:lnTo>
                <a:lnTo>
                  <a:pt x="966304" y="43853"/>
                </a:lnTo>
                <a:lnTo>
                  <a:pt x="965288" y="43421"/>
                </a:lnTo>
                <a:lnTo>
                  <a:pt x="962888" y="43421"/>
                </a:lnTo>
                <a:lnTo>
                  <a:pt x="961859" y="43853"/>
                </a:lnTo>
                <a:lnTo>
                  <a:pt x="960170" y="45542"/>
                </a:lnTo>
                <a:lnTo>
                  <a:pt x="959739" y="46570"/>
                </a:lnTo>
                <a:lnTo>
                  <a:pt x="959739" y="48971"/>
                </a:lnTo>
                <a:lnTo>
                  <a:pt x="960170" y="49987"/>
                </a:lnTo>
                <a:lnTo>
                  <a:pt x="961859" y="51689"/>
                </a:lnTo>
                <a:lnTo>
                  <a:pt x="962888" y="52108"/>
                </a:lnTo>
                <a:lnTo>
                  <a:pt x="965288" y="52108"/>
                </a:lnTo>
                <a:lnTo>
                  <a:pt x="966304" y="51689"/>
                </a:lnTo>
                <a:lnTo>
                  <a:pt x="968006" y="49987"/>
                </a:lnTo>
                <a:lnTo>
                  <a:pt x="968425" y="48971"/>
                </a:lnTo>
                <a:lnTo>
                  <a:pt x="968425" y="46570"/>
                </a:lnTo>
                <a:close/>
              </a:path>
              <a:path w="969009" h="1919604">
                <a:moveTo>
                  <a:pt x="968425" y="3136"/>
                </a:moveTo>
                <a:lnTo>
                  <a:pt x="968006" y="2120"/>
                </a:lnTo>
                <a:lnTo>
                  <a:pt x="966304" y="419"/>
                </a:lnTo>
                <a:lnTo>
                  <a:pt x="965288" y="0"/>
                </a:lnTo>
                <a:lnTo>
                  <a:pt x="962888" y="0"/>
                </a:lnTo>
                <a:lnTo>
                  <a:pt x="961859" y="419"/>
                </a:lnTo>
                <a:lnTo>
                  <a:pt x="960170" y="2120"/>
                </a:lnTo>
                <a:lnTo>
                  <a:pt x="959739" y="3136"/>
                </a:lnTo>
                <a:lnTo>
                  <a:pt x="959739" y="5537"/>
                </a:lnTo>
                <a:lnTo>
                  <a:pt x="960170" y="6565"/>
                </a:lnTo>
                <a:lnTo>
                  <a:pt x="961859" y="8255"/>
                </a:lnTo>
                <a:lnTo>
                  <a:pt x="962888" y="8686"/>
                </a:lnTo>
                <a:lnTo>
                  <a:pt x="965288" y="8686"/>
                </a:lnTo>
                <a:lnTo>
                  <a:pt x="966304" y="8255"/>
                </a:lnTo>
                <a:lnTo>
                  <a:pt x="968006" y="6565"/>
                </a:lnTo>
                <a:lnTo>
                  <a:pt x="968425" y="5537"/>
                </a:lnTo>
                <a:lnTo>
                  <a:pt x="968425" y="3136"/>
                </a:lnTo>
                <a:close/>
              </a:path>
            </a:pathLst>
          </a:custGeom>
          <a:solidFill>
            <a:srgbClr val="C6C2BE"/>
          </a:solidFill>
        </p:spPr>
        <p:txBody>
          <a:bodyPr wrap="square" lIns="0" tIns="0" rIns="0" bIns="0" rtlCol="0"/>
          <a:lstStyle/>
          <a:p/>
        </p:txBody>
      </p:sp>
      <p:sp>
        <p:nvSpPr>
          <p:cNvPr id="11" name="object 11"/>
          <p:cNvSpPr txBox="1"/>
          <p:nvPr/>
        </p:nvSpPr>
        <p:spPr>
          <a:xfrm>
            <a:off x="7009295" y="3613083"/>
            <a:ext cx="194310" cy="150495"/>
          </a:xfrm>
          <a:prstGeom prst="rect">
            <a:avLst/>
          </a:prstGeom>
        </p:spPr>
        <p:txBody>
          <a:bodyPr vert="horz" wrap="square" lIns="0" tIns="15240" rIns="0" bIns="0" rtlCol="0">
            <a:spAutoFit/>
          </a:bodyPr>
          <a:lstStyle/>
          <a:p>
            <a:pPr marL="12700">
              <a:lnSpc>
                <a:spcPct val="100000"/>
              </a:lnSpc>
              <a:spcBef>
                <a:spcPts val="120"/>
              </a:spcBef>
            </a:pPr>
            <a:r>
              <a:rPr sz="800" spc="-25" dirty="0">
                <a:solidFill>
                  <a:srgbClr val="6B6966"/>
                </a:solidFill>
                <a:latin typeface="Segoe UI" panose="020B0502040204020203"/>
                <a:cs typeface="Segoe UI" panose="020B0502040204020203"/>
              </a:rPr>
              <a:t>100</a:t>
            </a:r>
            <a:endParaRPr sz="800">
              <a:latin typeface="Segoe UI" panose="020B0502040204020203"/>
              <a:cs typeface="Segoe UI" panose="020B0502040204020203"/>
            </a:endParaRPr>
          </a:p>
        </p:txBody>
      </p:sp>
      <p:sp>
        <p:nvSpPr>
          <p:cNvPr id="12" name="object 12"/>
          <p:cNvSpPr txBox="1"/>
          <p:nvPr/>
        </p:nvSpPr>
        <p:spPr>
          <a:xfrm>
            <a:off x="5707322" y="3613083"/>
            <a:ext cx="869950" cy="322580"/>
          </a:xfrm>
          <a:prstGeom prst="rect">
            <a:avLst/>
          </a:prstGeom>
        </p:spPr>
        <p:txBody>
          <a:bodyPr vert="horz" wrap="square" lIns="0" tIns="15240" rIns="0" bIns="0" rtlCol="0">
            <a:spAutoFit/>
          </a:bodyPr>
          <a:lstStyle/>
          <a:p>
            <a:pPr marL="8255" algn="ctr">
              <a:lnSpc>
                <a:spcPct val="100000"/>
              </a:lnSpc>
              <a:spcBef>
                <a:spcPts val="120"/>
              </a:spcBef>
            </a:pPr>
            <a:r>
              <a:rPr sz="800" spc="-25" dirty="0">
                <a:solidFill>
                  <a:srgbClr val="6B6966"/>
                </a:solidFill>
                <a:latin typeface="Segoe UI" panose="020B0502040204020203"/>
                <a:cs typeface="Segoe UI" panose="020B0502040204020203"/>
              </a:rPr>
              <a:t>50</a:t>
            </a:r>
            <a:endParaRPr sz="800">
              <a:latin typeface="Segoe UI" panose="020B0502040204020203"/>
              <a:cs typeface="Segoe UI" panose="020B0502040204020203"/>
            </a:endParaRPr>
          </a:p>
          <a:p>
            <a:pPr algn="ctr">
              <a:lnSpc>
                <a:spcPct val="100000"/>
              </a:lnSpc>
              <a:spcBef>
                <a:spcPts val="40"/>
              </a:spcBef>
            </a:pPr>
            <a:r>
              <a:rPr sz="1100" spc="-65" dirty="0">
                <a:solidFill>
                  <a:srgbClr val="252423"/>
                </a:solidFill>
                <a:latin typeface="Tahoma" panose="020B0604030504040204"/>
                <a:cs typeface="Tahoma" panose="020B0604030504040204"/>
              </a:rPr>
              <a:t>Average</a:t>
            </a:r>
            <a:r>
              <a:rPr sz="1100" spc="-45" dirty="0">
                <a:solidFill>
                  <a:srgbClr val="252423"/>
                </a:solidFill>
                <a:latin typeface="Tahoma" panose="020B0604030504040204"/>
                <a:cs typeface="Tahoma" panose="020B0604030504040204"/>
              </a:rPr>
              <a:t> </a:t>
            </a:r>
            <a:r>
              <a:rPr sz="1100" spc="-10" dirty="0">
                <a:solidFill>
                  <a:srgbClr val="252423"/>
                </a:solidFill>
                <a:latin typeface="Tahoma" panose="020B0604030504040204"/>
                <a:cs typeface="Tahoma" panose="020B0604030504040204"/>
              </a:rPr>
              <a:t>Salary</a:t>
            </a:r>
            <a:endParaRPr sz="1100">
              <a:latin typeface="Tahoma" panose="020B0604030504040204"/>
              <a:cs typeface="Tahoma" panose="020B0604030504040204"/>
            </a:endParaRPr>
          </a:p>
        </p:txBody>
      </p:sp>
      <p:sp>
        <p:nvSpPr>
          <p:cNvPr id="13" name="object 13"/>
          <p:cNvSpPr txBox="1"/>
          <p:nvPr/>
        </p:nvSpPr>
        <p:spPr>
          <a:xfrm>
            <a:off x="4140861" y="2376479"/>
            <a:ext cx="164465" cy="495934"/>
          </a:xfrm>
          <a:prstGeom prst="rect">
            <a:avLst/>
          </a:prstGeom>
        </p:spPr>
        <p:txBody>
          <a:bodyPr vert="vert270" wrap="square" lIns="0" tIns="0" rIns="0" bIns="0" rtlCol="0">
            <a:spAutoFit/>
          </a:bodyPr>
          <a:lstStyle/>
          <a:p>
            <a:pPr marL="12700">
              <a:lnSpc>
                <a:spcPts val="1175"/>
              </a:lnSpc>
            </a:pPr>
            <a:r>
              <a:rPr sz="1100" spc="-55" dirty="0">
                <a:solidFill>
                  <a:srgbClr val="252423"/>
                </a:solidFill>
                <a:latin typeface="Tahoma" panose="020B0604030504040204"/>
                <a:cs typeface="Tahoma" panose="020B0604030504040204"/>
              </a:rPr>
              <a:t>Job</a:t>
            </a:r>
            <a:r>
              <a:rPr sz="1100" spc="-70" dirty="0">
                <a:solidFill>
                  <a:srgbClr val="252423"/>
                </a:solidFill>
                <a:latin typeface="Tahoma" panose="020B0604030504040204"/>
                <a:cs typeface="Tahoma" panose="020B0604030504040204"/>
              </a:rPr>
              <a:t> </a:t>
            </a:r>
            <a:r>
              <a:rPr sz="1100" spc="-30" dirty="0">
                <a:solidFill>
                  <a:srgbClr val="252423"/>
                </a:solidFill>
                <a:latin typeface="Tahoma" panose="020B0604030504040204"/>
                <a:cs typeface="Tahoma" panose="020B0604030504040204"/>
              </a:rPr>
              <a:t>Title</a:t>
            </a:r>
            <a:endParaRPr sz="1100">
              <a:latin typeface="Tahoma" panose="020B0604030504040204"/>
              <a:cs typeface="Tahoma" panose="020B0604030504040204"/>
            </a:endParaRPr>
          </a:p>
        </p:txBody>
      </p:sp>
      <p:sp>
        <p:nvSpPr>
          <p:cNvPr id="14" name="object 14"/>
          <p:cNvSpPr txBox="1"/>
          <p:nvPr/>
        </p:nvSpPr>
        <p:spPr>
          <a:xfrm>
            <a:off x="4439446" y="1770450"/>
            <a:ext cx="677545" cy="920750"/>
          </a:xfrm>
          <a:prstGeom prst="rect">
            <a:avLst/>
          </a:prstGeom>
        </p:spPr>
        <p:txBody>
          <a:bodyPr vert="horz" wrap="square" lIns="0" tIns="15240" rIns="0" bIns="0" rtlCol="0">
            <a:spAutoFit/>
          </a:bodyPr>
          <a:lstStyle/>
          <a:p>
            <a:pPr marR="5080" algn="r">
              <a:lnSpc>
                <a:spcPct val="100000"/>
              </a:lnSpc>
              <a:spcBef>
                <a:spcPts val="120"/>
              </a:spcBef>
            </a:pPr>
            <a:r>
              <a:rPr sz="800" dirty="0">
                <a:solidFill>
                  <a:srgbClr val="6B6966"/>
                </a:solidFill>
                <a:latin typeface="Segoe UI" panose="020B0502040204020203"/>
                <a:cs typeface="Segoe UI" panose="020B0502040204020203"/>
              </a:rPr>
              <a:t>Data</a:t>
            </a:r>
            <a:r>
              <a:rPr sz="800" spc="25" dirty="0">
                <a:solidFill>
                  <a:srgbClr val="6B6966"/>
                </a:solidFill>
                <a:latin typeface="Segoe UI" panose="020B0502040204020203"/>
                <a:cs typeface="Segoe UI" panose="020B0502040204020203"/>
              </a:rPr>
              <a:t> </a:t>
            </a:r>
            <a:r>
              <a:rPr sz="800" spc="-10" dirty="0">
                <a:solidFill>
                  <a:srgbClr val="6B6966"/>
                </a:solidFill>
                <a:latin typeface="Segoe UI" panose="020B0502040204020203"/>
                <a:cs typeface="Segoe UI" panose="020B0502040204020203"/>
              </a:rPr>
              <a:t>Scientist</a:t>
            </a:r>
            <a:endParaRPr sz="800">
              <a:latin typeface="Segoe UI" panose="020B0502040204020203"/>
              <a:cs typeface="Segoe UI" panose="020B0502040204020203"/>
            </a:endParaRPr>
          </a:p>
          <a:p>
            <a:pPr marL="12700" marR="5080" indent="6350">
              <a:lnSpc>
                <a:spcPct val="211000"/>
              </a:lnSpc>
            </a:pPr>
            <a:r>
              <a:rPr sz="800" dirty="0">
                <a:solidFill>
                  <a:srgbClr val="6B6966"/>
                </a:solidFill>
                <a:latin typeface="Segoe UI" panose="020B0502040204020203"/>
                <a:cs typeface="Segoe UI" panose="020B0502040204020203"/>
              </a:rPr>
              <a:t>Data</a:t>
            </a:r>
            <a:r>
              <a:rPr sz="800" spc="25" dirty="0">
                <a:solidFill>
                  <a:srgbClr val="6B6966"/>
                </a:solidFill>
                <a:latin typeface="Segoe UI" panose="020B0502040204020203"/>
                <a:cs typeface="Segoe UI" panose="020B0502040204020203"/>
              </a:rPr>
              <a:t> </a:t>
            </a:r>
            <a:r>
              <a:rPr sz="800" spc="-10" dirty="0">
                <a:solidFill>
                  <a:srgbClr val="6B6966"/>
                </a:solidFill>
                <a:latin typeface="Segoe UI" panose="020B0502040204020203"/>
                <a:cs typeface="Segoe UI" panose="020B0502040204020203"/>
              </a:rPr>
              <a:t>Engineer </a:t>
            </a:r>
            <a:r>
              <a:rPr sz="800" dirty="0">
                <a:solidFill>
                  <a:srgbClr val="6B6966"/>
                </a:solidFill>
                <a:latin typeface="Segoe UI" panose="020B0502040204020203"/>
                <a:cs typeface="Segoe UI" panose="020B0502040204020203"/>
              </a:rPr>
              <a:t>Data</a:t>
            </a:r>
            <a:r>
              <a:rPr sz="800" spc="25" dirty="0">
                <a:solidFill>
                  <a:srgbClr val="6B6966"/>
                </a:solidFill>
                <a:latin typeface="Segoe UI" panose="020B0502040204020203"/>
                <a:cs typeface="Segoe UI" panose="020B0502040204020203"/>
              </a:rPr>
              <a:t> </a:t>
            </a:r>
            <a:r>
              <a:rPr sz="800" spc="-10" dirty="0">
                <a:solidFill>
                  <a:srgbClr val="6B6966"/>
                </a:solidFill>
                <a:latin typeface="Segoe UI" panose="020B0502040204020203"/>
                <a:cs typeface="Segoe UI" panose="020B0502040204020203"/>
              </a:rPr>
              <a:t>Architect</a:t>
            </a:r>
            <a:endParaRPr sz="800">
              <a:latin typeface="Segoe UI" panose="020B0502040204020203"/>
              <a:cs typeface="Segoe UI" panose="020B0502040204020203"/>
            </a:endParaRPr>
          </a:p>
          <a:p>
            <a:pPr marR="5080" algn="r">
              <a:lnSpc>
                <a:spcPct val="100000"/>
              </a:lnSpc>
              <a:spcBef>
                <a:spcPts val="1060"/>
              </a:spcBef>
            </a:pPr>
            <a:r>
              <a:rPr sz="800" spc="-10" dirty="0">
                <a:solidFill>
                  <a:srgbClr val="6B6966"/>
                </a:solidFill>
                <a:latin typeface="Segoe UI" panose="020B0502040204020203"/>
                <a:cs typeface="Segoe UI" panose="020B0502040204020203"/>
              </a:rPr>
              <a:t>Other</a:t>
            </a:r>
            <a:endParaRPr sz="800">
              <a:latin typeface="Segoe UI" panose="020B0502040204020203"/>
              <a:cs typeface="Segoe UI" panose="020B0502040204020203"/>
            </a:endParaRPr>
          </a:p>
        </p:txBody>
      </p:sp>
      <p:sp>
        <p:nvSpPr>
          <p:cNvPr id="15" name="object 15"/>
          <p:cNvSpPr txBox="1"/>
          <p:nvPr/>
        </p:nvSpPr>
        <p:spPr>
          <a:xfrm>
            <a:off x="4514093" y="2797474"/>
            <a:ext cx="603250" cy="150495"/>
          </a:xfrm>
          <a:prstGeom prst="rect">
            <a:avLst/>
          </a:prstGeom>
        </p:spPr>
        <p:txBody>
          <a:bodyPr vert="horz" wrap="square" lIns="0" tIns="15240" rIns="0" bIns="0" rtlCol="0">
            <a:spAutoFit/>
          </a:bodyPr>
          <a:lstStyle/>
          <a:p>
            <a:pPr marL="12700">
              <a:lnSpc>
                <a:spcPct val="100000"/>
              </a:lnSpc>
              <a:spcBef>
                <a:spcPts val="120"/>
              </a:spcBef>
            </a:pPr>
            <a:r>
              <a:rPr sz="800" dirty="0">
                <a:solidFill>
                  <a:srgbClr val="6B6966"/>
                </a:solidFill>
                <a:latin typeface="Segoe UI" panose="020B0502040204020203"/>
                <a:cs typeface="Segoe UI" panose="020B0502040204020203"/>
              </a:rPr>
              <a:t>Data</a:t>
            </a:r>
            <a:r>
              <a:rPr sz="800" spc="25" dirty="0">
                <a:solidFill>
                  <a:srgbClr val="6B6966"/>
                </a:solidFill>
                <a:latin typeface="Segoe UI" panose="020B0502040204020203"/>
                <a:cs typeface="Segoe UI" panose="020B0502040204020203"/>
              </a:rPr>
              <a:t> </a:t>
            </a:r>
            <a:r>
              <a:rPr sz="800" spc="-10" dirty="0">
                <a:solidFill>
                  <a:srgbClr val="6B6966"/>
                </a:solidFill>
                <a:latin typeface="Segoe UI" panose="020B0502040204020203"/>
                <a:cs typeface="Segoe UI" panose="020B0502040204020203"/>
              </a:rPr>
              <a:t>Analyst</a:t>
            </a:r>
            <a:endParaRPr sz="800">
              <a:latin typeface="Segoe UI" panose="020B0502040204020203"/>
              <a:cs typeface="Segoe UI" panose="020B0502040204020203"/>
            </a:endParaRPr>
          </a:p>
        </p:txBody>
      </p:sp>
      <p:sp>
        <p:nvSpPr>
          <p:cNvPr id="16" name="object 16"/>
          <p:cNvSpPr txBox="1"/>
          <p:nvPr/>
        </p:nvSpPr>
        <p:spPr>
          <a:xfrm>
            <a:off x="4431632" y="3054231"/>
            <a:ext cx="685800" cy="407670"/>
          </a:xfrm>
          <a:prstGeom prst="rect">
            <a:avLst/>
          </a:prstGeom>
        </p:spPr>
        <p:txBody>
          <a:bodyPr vert="horz" wrap="square" lIns="0" tIns="15240" rIns="0" bIns="0" rtlCol="0">
            <a:spAutoFit/>
          </a:bodyPr>
          <a:lstStyle/>
          <a:p>
            <a:pPr marL="12700">
              <a:lnSpc>
                <a:spcPct val="100000"/>
              </a:lnSpc>
              <a:spcBef>
                <a:spcPts val="120"/>
              </a:spcBef>
            </a:pPr>
            <a:r>
              <a:rPr sz="800" dirty="0">
                <a:solidFill>
                  <a:srgbClr val="6B6966"/>
                </a:solidFill>
                <a:latin typeface="Segoe UI" panose="020B0502040204020203"/>
                <a:cs typeface="Segoe UI" panose="020B0502040204020203"/>
              </a:rPr>
              <a:t>Database</a:t>
            </a:r>
            <a:r>
              <a:rPr sz="800" spc="60" dirty="0">
                <a:solidFill>
                  <a:srgbClr val="6B6966"/>
                </a:solidFill>
                <a:latin typeface="Segoe UI" panose="020B0502040204020203"/>
                <a:cs typeface="Segoe UI" panose="020B0502040204020203"/>
              </a:rPr>
              <a:t> </a:t>
            </a:r>
            <a:r>
              <a:rPr sz="800" spc="-25" dirty="0">
                <a:solidFill>
                  <a:srgbClr val="6B6966"/>
                </a:solidFill>
                <a:latin typeface="Segoe UI" panose="020B0502040204020203"/>
                <a:cs typeface="Segoe UI" panose="020B0502040204020203"/>
              </a:rPr>
              <a:t>De…</a:t>
            </a:r>
            <a:endParaRPr sz="800">
              <a:latin typeface="Segoe UI" panose="020B0502040204020203"/>
              <a:cs typeface="Segoe UI" panose="020B0502040204020203"/>
            </a:endParaRPr>
          </a:p>
          <a:p>
            <a:pPr marL="27940">
              <a:lnSpc>
                <a:spcPct val="100000"/>
              </a:lnSpc>
              <a:spcBef>
                <a:spcPts val="1060"/>
              </a:spcBef>
            </a:pPr>
            <a:r>
              <a:rPr sz="800" spc="-10" dirty="0">
                <a:solidFill>
                  <a:srgbClr val="6B6966"/>
                </a:solidFill>
                <a:latin typeface="Segoe UI" panose="020B0502040204020203"/>
                <a:cs typeface="Segoe UI" panose="020B0502040204020203"/>
              </a:rPr>
              <a:t>Student/Loo…</a:t>
            </a:r>
            <a:endParaRPr sz="800">
              <a:latin typeface="Segoe UI" panose="020B0502040204020203"/>
              <a:cs typeface="Segoe UI" panose="020B0502040204020203"/>
            </a:endParaRPr>
          </a:p>
        </p:txBody>
      </p:sp>
      <p:grpSp>
        <p:nvGrpSpPr>
          <p:cNvPr id="17" name="object 17"/>
          <p:cNvGrpSpPr/>
          <p:nvPr/>
        </p:nvGrpSpPr>
        <p:grpSpPr>
          <a:xfrm>
            <a:off x="4687932" y="1416160"/>
            <a:ext cx="2294890" cy="2075814"/>
            <a:chOff x="4687932" y="1416160"/>
            <a:chExt cx="2294890" cy="2075814"/>
          </a:xfrm>
        </p:grpSpPr>
        <p:sp>
          <p:nvSpPr>
            <p:cNvPr id="18" name="object 18"/>
            <p:cNvSpPr/>
            <p:nvPr/>
          </p:nvSpPr>
          <p:spPr>
            <a:xfrm>
              <a:off x="5182427" y="1751171"/>
              <a:ext cx="1800225" cy="200660"/>
            </a:xfrm>
            <a:custGeom>
              <a:avLst/>
              <a:gdLst/>
              <a:ahLst/>
              <a:cxnLst/>
              <a:rect l="l" t="t" r="r" b="b"/>
              <a:pathLst>
                <a:path w="1800225" h="200660">
                  <a:moveTo>
                    <a:pt x="1800106" y="200138"/>
                  </a:moveTo>
                  <a:lnTo>
                    <a:pt x="0" y="200138"/>
                  </a:lnTo>
                  <a:lnTo>
                    <a:pt x="0" y="0"/>
                  </a:lnTo>
                  <a:lnTo>
                    <a:pt x="1800106" y="0"/>
                  </a:lnTo>
                  <a:lnTo>
                    <a:pt x="1800106" y="200138"/>
                  </a:lnTo>
                  <a:close/>
                </a:path>
              </a:pathLst>
            </a:custGeom>
            <a:solidFill>
              <a:srgbClr val="118CFF"/>
            </a:solidFill>
          </p:spPr>
          <p:txBody>
            <a:bodyPr wrap="square" lIns="0" tIns="0" rIns="0" bIns="0" rtlCol="0"/>
            <a:lstStyle/>
            <a:p/>
          </p:txBody>
        </p:sp>
        <p:sp>
          <p:nvSpPr>
            <p:cNvPr id="19" name="object 19"/>
            <p:cNvSpPr/>
            <p:nvPr/>
          </p:nvSpPr>
          <p:spPr>
            <a:xfrm>
              <a:off x="5182427" y="2007927"/>
              <a:ext cx="1249680" cy="200660"/>
            </a:xfrm>
            <a:custGeom>
              <a:avLst/>
              <a:gdLst/>
              <a:ahLst/>
              <a:cxnLst/>
              <a:rect l="l" t="t" r="r" b="b"/>
              <a:pathLst>
                <a:path w="1249679" h="200660">
                  <a:moveTo>
                    <a:pt x="1249442" y="200138"/>
                  </a:moveTo>
                  <a:lnTo>
                    <a:pt x="0" y="200138"/>
                  </a:lnTo>
                  <a:lnTo>
                    <a:pt x="0" y="0"/>
                  </a:lnTo>
                  <a:lnTo>
                    <a:pt x="1249442" y="0"/>
                  </a:lnTo>
                  <a:lnTo>
                    <a:pt x="1249442" y="200138"/>
                  </a:lnTo>
                  <a:close/>
                </a:path>
              </a:pathLst>
            </a:custGeom>
            <a:solidFill>
              <a:srgbClr val="12239D"/>
            </a:solidFill>
          </p:spPr>
          <p:txBody>
            <a:bodyPr wrap="square" lIns="0" tIns="0" rIns="0" bIns="0" rtlCol="0"/>
            <a:lstStyle/>
            <a:p/>
          </p:txBody>
        </p:sp>
        <p:sp>
          <p:nvSpPr>
            <p:cNvPr id="20" name="object 20"/>
            <p:cNvSpPr/>
            <p:nvPr/>
          </p:nvSpPr>
          <p:spPr>
            <a:xfrm>
              <a:off x="5182427" y="2264683"/>
              <a:ext cx="1222375" cy="200660"/>
            </a:xfrm>
            <a:custGeom>
              <a:avLst/>
              <a:gdLst/>
              <a:ahLst/>
              <a:cxnLst/>
              <a:rect l="l" t="t" r="r" b="b"/>
              <a:pathLst>
                <a:path w="1222375" h="200660">
                  <a:moveTo>
                    <a:pt x="1222081" y="200138"/>
                  </a:moveTo>
                  <a:lnTo>
                    <a:pt x="0" y="200138"/>
                  </a:lnTo>
                  <a:lnTo>
                    <a:pt x="0" y="0"/>
                  </a:lnTo>
                  <a:lnTo>
                    <a:pt x="1222081" y="0"/>
                  </a:lnTo>
                  <a:lnTo>
                    <a:pt x="1222081" y="200138"/>
                  </a:lnTo>
                  <a:close/>
                </a:path>
              </a:pathLst>
            </a:custGeom>
            <a:solidFill>
              <a:srgbClr val="E66B37"/>
            </a:solidFill>
          </p:spPr>
          <p:txBody>
            <a:bodyPr wrap="square" lIns="0" tIns="0" rIns="0" bIns="0" rtlCol="0"/>
            <a:lstStyle/>
            <a:p/>
          </p:txBody>
        </p:sp>
        <p:sp>
          <p:nvSpPr>
            <p:cNvPr id="21" name="object 21"/>
            <p:cNvSpPr/>
            <p:nvPr/>
          </p:nvSpPr>
          <p:spPr>
            <a:xfrm>
              <a:off x="5182427" y="2521439"/>
              <a:ext cx="1161415" cy="200660"/>
            </a:xfrm>
            <a:custGeom>
              <a:avLst/>
              <a:gdLst/>
              <a:ahLst/>
              <a:cxnLst/>
              <a:rect l="l" t="t" r="r" b="b"/>
              <a:pathLst>
                <a:path w="1161414" h="200660">
                  <a:moveTo>
                    <a:pt x="1161187" y="200138"/>
                  </a:moveTo>
                  <a:lnTo>
                    <a:pt x="0" y="200138"/>
                  </a:lnTo>
                  <a:lnTo>
                    <a:pt x="0" y="0"/>
                  </a:lnTo>
                  <a:lnTo>
                    <a:pt x="1161187" y="0"/>
                  </a:lnTo>
                  <a:lnTo>
                    <a:pt x="1161187" y="200138"/>
                  </a:lnTo>
                  <a:close/>
                </a:path>
              </a:pathLst>
            </a:custGeom>
            <a:solidFill>
              <a:srgbClr val="6A007B"/>
            </a:solidFill>
          </p:spPr>
          <p:txBody>
            <a:bodyPr wrap="square" lIns="0" tIns="0" rIns="0" bIns="0" rtlCol="0"/>
            <a:lstStyle/>
            <a:p/>
          </p:txBody>
        </p:sp>
        <p:sp>
          <p:nvSpPr>
            <p:cNvPr id="22" name="object 22"/>
            <p:cNvSpPr/>
            <p:nvPr/>
          </p:nvSpPr>
          <p:spPr>
            <a:xfrm>
              <a:off x="5182427" y="2778195"/>
              <a:ext cx="1061720" cy="200660"/>
            </a:xfrm>
            <a:custGeom>
              <a:avLst/>
              <a:gdLst/>
              <a:ahLst/>
              <a:cxnLst/>
              <a:rect l="l" t="t" r="r" b="b"/>
              <a:pathLst>
                <a:path w="1061720" h="200660">
                  <a:moveTo>
                    <a:pt x="1061442" y="200138"/>
                  </a:moveTo>
                  <a:lnTo>
                    <a:pt x="0" y="200138"/>
                  </a:lnTo>
                  <a:lnTo>
                    <a:pt x="0" y="0"/>
                  </a:lnTo>
                  <a:lnTo>
                    <a:pt x="1061442" y="0"/>
                  </a:lnTo>
                  <a:lnTo>
                    <a:pt x="1061442" y="200138"/>
                  </a:lnTo>
                  <a:close/>
                </a:path>
              </a:pathLst>
            </a:custGeom>
            <a:solidFill>
              <a:srgbClr val="E645AB"/>
            </a:solidFill>
          </p:spPr>
          <p:txBody>
            <a:bodyPr wrap="square" lIns="0" tIns="0" rIns="0" bIns="0" rtlCol="0"/>
            <a:lstStyle/>
            <a:p/>
          </p:txBody>
        </p:sp>
        <p:sp>
          <p:nvSpPr>
            <p:cNvPr id="23" name="object 23"/>
            <p:cNvSpPr/>
            <p:nvPr/>
          </p:nvSpPr>
          <p:spPr>
            <a:xfrm>
              <a:off x="5182427" y="3034951"/>
              <a:ext cx="637540" cy="200660"/>
            </a:xfrm>
            <a:custGeom>
              <a:avLst/>
              <a:gdLst/>
              <a:ahLst/>
              <a:cxnLst/>
              <a:rect l="l" t="t" r="r" b="b"/>
              <a:pathLst>
                <a:path w="637539" h="200660">
                  <a:moveTo>
                    <a:pt x="637273" y="200138"/>
                  </a:moveTo>
                  <a:lnTo>
                    <a:pt x="0" y="200138"/>
                  </a:lnTo>
                  <a:lnTo>
                    <a:pt x="0" y="0"/>
                  </a:lnTo>
                  <a:lnTo>
                    <a:pt x="637273" y="0"/>
                  </a:lnTo>
                  <a:lnTo>
                    <a:pt x="637273" y="200138"/>
                  </a:lnTo>
                  <a:close/>
                </a:path>
              </a:pathLst>
            </a:custGeom>
            <a:solidFill>
              <a:srgbClr val="4A2D74"/>
            </a:solidFill>
          </p:spPr>
          <p:txBody>
            <a:bodyPr wrap="square" lIns="0" tIns="0" rIns="0" bIns="0" rtlCol="0"/>
            <a:lstStyle/>
            <a:p/>
          </p:txBody>
        </p:sp>
        <p:sp>
          <p:nvSpPr>
            <p:cNvPr id="24" name="object 24"/>
            <p:cNvSpPr/>
            <p:nvPr/>
          </p:nvSpPr>
          <p:spPr>
            <a:xfrm>
              <a:off x="5182427" y="3291707"/>
              <a:ext cx="510540" cy="200660"/>
            </a:xfrm>
            <a:custGeom>
              <a:avLst/>
              <a:gdLst/>
              <a:ahLst/>
              <a:cxnLst/>
              <a:rect l="l" t="t" r="r" b="b"/>
              <a:pathLst>
                <a:path w="510539" h="200660">
                  <a:moveTo>
                    <a:pt x="510160" y="200138"/>
                  </a:moveTo>
                  <a:lnTo>
                    <a:pt x="0" y="200138"/>
                  </a:lnTo>
                  <a:lnTo>
                    <a:pt x="0" y="0"/>
                  </a:lnTo>
                  <a:lnTo>
                    <a:pt x="510160" y="0"/>
                  </a:lnTo>
                  <a:lnTo>
                    <a:pt x="510160" y="200138"/>
                  </a:lnTo>
                  <a:close/>
                </a:path>
              </a:pathLst>
            </a:custGeom>
            <a:solidFill>
              <a:srgbClr val="1AAB40"/>
            </a:solidFill>
          </p:spPr>
          <p:txBody>
            <a:bodyPr wrap="square" lIns="0" tIns="0" rIns="0" bIns="0" rtlCol="0"/>
            <a:lstStyle/>
            <a:p/>
          </p:txBody>
        </p:sp>
        <p:pic>
          <p:nvPicPr>
            <p:cNvPr id="25" name="object 25"/>
            <p:cNvPicPr/>
            <p:nvPr/>
          </p:nvPicPr>
          <p:blipFill>
            <a:blip r:embed="rId1" cstate="print"/>
            <a:stretch>
              <a:fillRect/>
            </a:stretch>
          </p:blipFill>
          <p:spPr>
            <a:xfrm>
              <a:off x="4687932" y="1416160"/>
              <a:ext cx="86855" cy="86855"/>
            </a:xfrm>
            <a:prstGeom prst="rect">
              <a:avLst/>
            </a:prstGeom>
          </p:spPr>
        </p:pic>
        <p:pic>
          <p:nvPicPr>
            <p:cNvPr id="26" name="object 26"/>
            <p:cNvPicPr/>
            <p:nvPr/>
          </p:nvPicPr>
          <p:blipFill>
            <a:blip r:embed="rId2" cstate="print"/>
            <a:stretch>
              <a:fillRect/>
            </a:stretch>
          </p:blipFill>
          <p:spPr>
            <a:xfrm>
              <a:off x="5513056" y="1416160"/>
              <a:ext cx="86855" cy="86855"/>
            </a:xfrm>
            <a:prstGeom prst="rect">
              <a:avLst/>
            </a:prstGeom>
          </p:spPr>
        </p:pic>
      </p:grpSp>
      <p:sp>
        <p:nvSpPr>
          <p:cNvPr id="27" name="object 27"/>
          <p:cNvSpPr txBox="1"/>
          <p:nvPr/>
        </p:nvSpPr>
        <p:spPr>
          <a:xfrm>
            <a:off x="4136151" y="1372337"/>
            <a:ext cx="2068830" cy="164465"/>
          </a:xfrm>
          <a:prstGeom prst="rect">
            <a:avLst/>
          </a:prstGeom>
        </p:spPr>
        <p:txBody>
          <a:bodyPr vert="horz" wrap="square" lIns="0" tIns="13970" rIns="0" bIns="0" rtlCol="0">
            <a:spAutoFit/>
          </a:bodyPr>
          <a:lstStyle/>
          <a:p>
            <a:pPr marL="12700">
              <a:lnSpc>
                <a:spcPct val="100000"/>
              </a:lnSpc>
              <a:spcBef>
                <a:spcPts val="110"/>
              </a:spcBef>
              <a:tabLst>
                <a:tab pos="659130" algn="l"/>
                <a:tab pos="1480185" algn="l"/>
              </a:tabLst>
            </a:pPr>
            <a:r>
              <a:rPr sz="900" b="1" dirty="0">
                <a:solidFill>
                  <a:srgbClr val="6B6966"/>
                </a:solidFill>
                <a:latin typeface="Segoe UI" panose="020B0502040204020203"/>
                <a:cs typeface="Segoe UI" panose="020B0502040204020203"/>
              </a:rPr>
              <a:t>Job</a:t>
            </a:r>
            <a:r>
              <a:rPr sz="900" b="1" spc="5" dirty="0">
                <a:solidFill>
                  <a:srgbClr val="6B6966"/>
                </a:solidFill>
                <a:latin typeface="Segoe UI" panose="020B0502040204020203"/>
                <a:cs typeface="Segoe UI" panose="020B0502040204020203"/>
              </a:rPr>
              <a:t> </a:t>
            </a:r>
            <a:r>
              <a:rPr sz="900" b="1" spc="-10" dirty="0">
                <a:solidFill>
                  <a:srgbClr val="6B6966"/>
                </a:solidFill>
                <a:latin typeface="Segoe UI" panose="020B0502040204020203"/>
                <a:cs typeface="Segoe UI" panose="020B0502040204020203"/>
              </a:rPr>
              <a:t>Title</a:t>
            </a:r>
            <a:r>
              <a:rPr sz="900" b="1" dirty="0">
                <a:solidFill>
                  <a:srgbClr val="6B6966"/>
                </a:solidFill>
                <a:latin typeface="Segoe UI" panose="020B0502040204020203"/>
                <a:cs typeface="Segoe UI" panose="020B0502040204020203"/>
              </a:rPr>
              <a:t>	</a:t>
            </a:r>
            <a:r>
              <a:rPr sz="900" dirty="0">
                <a:solidFill>
                  <a:srgbClr val="6B6966"/>
                </a:solidFill>
                <a:latin typeface="Segoe UI" panose="020B0502040204020203"/>
                <a:cs typeface="Segoe UI" panose="020B0502040204020203"/>
              </a:rPr>
              <a:t>Data</a:t>
            </a:r>
            <a:r>
              <a:rPr sz="900" spc="15" dirty="0">
                <a:solidFill>
                  <a:srgbClr val="6B6966"/>
                </a:solidFill>
                <a:latin typeface="Segoe UI" panose="020B0502040204020203"/>
                <a:cs typeface="Segoe UI" panose="020B0502040204020203"/>
              </a:rPr>
              <a:t> </a:t>
            </a:r>
            <a:r>
              <a:rPr sz="900" spc="-10" dirty="0">
                <a:solidFill>
                  <a:srgbClr val="6B6966"/>
                </a:solidFill>
                <a:latin typeface="Segoe UI" panose="020B0502040204020203"/>
                <a:cs typeface="Segoe UI" panose="020B0502040204020203"/>
              </a:rPr>
              <a:t>Scient…</a:t>
            </a:r>
            <a:r>
              <a:rPr sz="900" dirty="0">
                <a:solidFill>
                  <a:srgbClr val="6B6966"/>
                </a:solidFill>
                <a:latin typeface="Segoe UI" panose="020B0502040204020203"/>
                <a:cs typeface="Segoe UI" panose="020B0502040204020203"/>
              </a:rPr>
              <a:t>	Data</a:t>
            </a:r>
            <a:r>
              <a:rPr sz="900" spc="15"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Engi…</a:t>
            </a:r>
            <a:endParaRPr sz="900">
              <a:latin typeface="Segoe UI" panose="020B0502040204020203"/>
              <a:cs typeface="Segoe UI" panose="020B0502040204020203"/>
            </a:endParaRPr>
          </a:p>
        </p:txBody>
      </p:sp>
      <p:pic>
        <p:nvPicPr>
          <p:cNvPr id="28" name="object 28"/>
          <p:cNvPicPr/>
          <p:nvPr/>
        </p:nvPicPr>
        <p:blipFill>
          <a:blip r:embed="rId3" cstate="print"/>
          <a:stretch>
            <a:fillRect/>
          </a:stretch>
        </p:blipFill>
        <p:spPr>
          <a:xfrm>
            <a:off x="6242639" y="1416160"/>
            <a:ext cx="86855" cy="86855"/>
          </a:xfrm>
          <a:prstGeom prst="rect">
            <a:avLst/>
          </a:prstGeom>
        </p:spPr>
      </p:pic>
      <p:sp>
        <p:nvSpPr>
          <p:cNvPr id="29" name="object 29"/>
          <p:cNvSpPr txBox="1"/>
          <p:nvPr/>
        </p:nvSpPr>
        <p:spPr>
          <a:xfrm>
            <a:off x="6337115" y="1372337"/>
            <a:ext cx="548640" cy="164465"/>
          </a:xfrm>
          <a:prstGeom prst="rect">
            <a:avLst/>
          </a:prstGeom>
        </p:spPr>
        <p:txBody>
          <a:bodyPr vert="horz" wrap="square" lIns="0" tIns="13970" rIns="0" bIns="0" rtlCol="0">
            <a:spAutoFit/>
          </a:bodyPr>
          <a:lstStyle/>
          <a:p>
            <a:pPr marL="12700">
              <a:lnSpc>
                <a:spcPct val="100000"/>
              </a:lnSpc>
              <a:spcBef>
                <a:spcPts val="110"/>
              </a:spcBef>
            </a:pPr>
            <a:r>
              <a:rPr sz="900" dirty="0">
                <a:solidFill>
                  <a:srgbClr val="6B6966"/>
                </a:solidFill>
                <a:latin typeface="Segoe UI" panose="020B0502040204020203"/>
                <a:cs typeface="Segoe UI" panose="020B0502040204020203"/>
              </a:rPr>
              <a:t>Data</a:t>
            </a:r>
            <a:r>
              <a:rPr sz="900" spc="15"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Arc…</a:t>
            </a:r>
            <a:endParaRPr sz="900">
              <a:latin typeface="Segoe UI" panose="020B0502040204020203"/>
              <a:cs typeface="Segoe UI" panose="020B0502040204020203"/>
            </a:endParaRPr>
          </a:p>
        </p:txBody>
      </p:sp>
      <p:grpSp>
        <p:nvGrpSpPr>
          <p:cNvPr id="30" name="object 30"/>
          <p:cNvGrpSpPr/>
          <p:nvPr/>
        </p:nvGrpSpPr>
        <p:grpSpPr>
          <a:xfrm>
            <a:off x="696358" y="1379218"/>
            <a:ext cx="6412230" cy="4505325"/>
            <a:chOff x="696358" y="1379218"/>
            <a:chExt cx="6412230" cy="4505325"/>
          </a:xfrm>
        </p:grpSpPr>
        <p:pic>
          <p:nvPicPr>
            <p:cNvPr id="31" name="object 31"/>
            <p:cNvPicPr/>
            <p:nvPr/>
          </p:nvPicPr>
          <p:blipFill>
            <a:blip r:embed="rId4" cstate="print"/>
            <a:stretch>
              <a:fillRect/>
            </a:stretch>
          </p:blipFill>
          <p:spPr>
            <a:xfrm>
              <a:off x="7025928" y="1379218"/>
              <a:ext cx="82512" cy="147653"/>
            </a:xfrm>
            <a:prstGeom prst="rect">
              <a:avLst/>
            </a:prstGeom>
          </p:spPr>
        </p:pic>
        <p:sp>
          <p:nvSpPr>
            <p:cNvPr id="32" name="object 32"/>
            <p:cNvSpPr/>
            <p:nvPr/>
          </p:nvSpPr>
          <p:spPr>
            <a:xfrm>
              <a:off x="696353" y="4258767"/>
              <a:ext cx="3222625" cy="1625600"/>
            </a:xfrm>
            <a:custGeom>
              <a:avLst/>
              <a:gdLst/>
              <a:ahLst/>
              <a:cxnLst/>
              <a:rect l="l" t="t" r="r" b="b"/>
              <a:pathLst>
                <a:path w="3222625" h="1625600">
                  <a:moveTo>
                    <a:pt x="8686" y="1619808"/>
                  </a:moveTo>
                  <a:lnTo>
                    <a:pt x="8255" y="1618780"/>
                  </a:lnTo>
                  <a:lnTo>
                    <a:pt x="6565" y="1617078"/>
                  </a:lnTo>
                  <a:lnTo>
                    <a:pt x="5537" y="1616659"/>
                  </a:lnTo>
                  <a:lnTo>
                    <a:pt x="3136" y="1616659"/>
                  </a:lnTo>
                  <a:lnTo>
                    <a:pt x="2120" y="1617078"/>
                  </a:lnTo>
                  <a:lnTo>
                    <a:pt x="419" y="1618780"/>
                  </a:lnTo>
                  <a:lnTo>
                    <a:pt x="0" y="1619808"/>
                  </a:lnTo>
                  <a:lnTo>
                    <a:pt x="0" y="1622196"/>
                  </a:lnTo>
                  <a:lnTo>
                    <a:pt x="419" y="1623225"/>
                  </a:lnTo>
                  <a:lnTo>
                    <a:pt x="2120" y="1624926"/>
                  </a:lnTo>
                  <a:lnTo>
                    <a:pt x="3136" y="1625346"/>
                  </a:lnTo>
                  <a:lnTo>
                    <a:pt x="5537" y="1625346"/>
                  </a:lnTo>
                  <a:lnTo>
                    <a:pt x="6565" y="1624926"/>
                  </a:lnTo>
                  <a:lnTo>
                    <a:pt x="8255" y="1623225"/>
                  </a:lnTo>
                  <a:lnTo>
                    <a:pt x="8686" y="1622196"/>
                  </a:lnTo>
                  <a:lnTo>
                    <a:pt x="8686" y="1619808"/>
                  </a:lnTo>
                  <a:close/>
                </a:path>
                <a:path w="3222625" h="1625600">
                  <a:moveTo>
                    <a:pt x="8686" y="811466"/>
                  </a:moveTo>
                  <a:lnTo>
                    <a:pt x="8255" y="810450"/>
                  </a:lnTo>
                  <a:lnTo>
                    <a:pt x="6565" y="808748"/>
                  </a:lnTo>
                  <a:lnTo>
                    <a:pt x="5537" y="808329"/>
                  </a:lnTo>
                  <a:lnTo>
                    <a:pt x="3136" y="808329"/>
                  </a:lnTo>
                  <a:lnTo>
                    <a:pt x="2120" y="808748"/>
                  </a:lnTo>
                  <a:lnTo>
                    <a:pt x="419" y="810450"/>
                  </a:lnTo>
                  <a:lnTo>
                    <a:pt x="0" y="811466"/>
                  </a:lnTo>
                  <a:lnTo>
                    <a:pt x="0" y="813866"/>
                  </a:lnTo>
                  <a:lnTo>
                    <a:pt x="419" y="814895"/>
                  </a:lnTo>
                  <a:lnTo>
                    <a:pt x="2120" y="816584"/>
                  </a:lnTo>
                  <a:lnTo>
                    <a:pt x="3136" y="817016"/>
                  </a:lnTo>
                  <a:lnTo>
                    <a:pt x="5537" y="817016"/>
                  </a:lnTo>
                  <a:lnTo>
                    <a:pt x="6565" y="816584"/>
                  </a:lnTo>
                  <a:lnTo>
                    <a:pt x="8255" y="814895"/>
                  </a:lnTo>
                  <a:lnTo>
                    <a:pt x="8686" y="813866"/>
                  </a:lnTo>
                  <a:lnTo>
                    <a:pt x="8686" y="811466"/>
                  </a:lnTo>
                  <a:close/>
                </a:path>
                <a:path w="3222625" h="1625600">
                  <a:moveTo>
                    <a:pt x="8686" y="3136"/>
                  </a:moveTo>
                  <a:lnTo>
                    <a:pt x="8255" y="2120"/>
                  </a:lnTo>
                  <a:lnTo>
                    <a:pt x="6565" y="419"/>
                  </a:lnTo>
                  <a:lnTo>
                    <a:pt x="5537" y="0"/>
                  </a:lnTo>
                  <a:lnTo>
                    <a:pt x="3136" y="0"/>
                  </a:lnTo>
                  <a:lnTo>
                    <a:pt x="2120" y="419"/>
                  </a:lnTo>
                  <a:lnTo>
                    <a:pt x="419" y="2120"/>
                  </a:lnTo>
                  <a:lnTo>
                    <a:pt x="0" y="3136"/>
                  </a:lnTo>
                  <a:lnTo>
                    <a:pt x="0" y="5537"/>
                  </a:lnTo>
                  <a:lnTo>
                    <a:pt x="419" y="6565"/>
                  </a:lnTo>
                  <a:lnTo>
                    <a:pt x="2120" y="8255"/>
                  </a:lnTo>
                  <a:lnTo>
                    <a:pt x="3136" y="8686"/>
                  </a:lnTo>
                  <a:lnTo>
                    <a:pt x="5537" y="8686"/>
                  </a:lnTo>
                  <a:lnTo>
                    <a:pt x="6565" y="8255"/>
                  </a:lnTo>
                  <a:lnTo>
                    <a:pt x="8255" y="6565"/>
                  </a:lnTo>
                  <a:lnTo>
                    <a:pt x="8686" y="5537"/>
                  </a:lnTo>
                  <a:lnTo>
                    <a:pt x="8686" y="3136"/>
                  </a:lnTo>
                  <a:close/>
                </a:path>
                <a:path w="3222625" h="1625600">
                  <a:moveTo>
                    <a:pt x="52108" y="1619808"/>
                  </a:moveTo>
                  <a:lnTo>
                    <a:pt x="51689" y="1618780"/>
                  </a:lnTo>
                  <a:lnTo>
                    <a:pt x="49987" y="1617078"/>
                  </a:lnTo>
                  <a:lnTo>
                    <a:pt x="48971" y="1616659"/>
                  </a:lnTo>
                  <a:lnTo>
                    <a:pt x="46570" y="1616659"/>
                  </a:lnTo>
                  <a:lnTo>
                    <a:pt x="45542" y="1617078"/>
                  </a:lnTo>
                  <a:lnTo>
                    <a:pt x="43853" y="1618780"/>
                  </a:lnTo>
                  <a:lnTo>
                    <a:pt x="43421" y="1619808"/>
                  </a:lnTo>
                  <a:lnTo>
                    <a:pt x="43421" y="1622196"/>
                  </a:lnTo>
                  <a:lnTo>
                    <a:pt x="43853" y="1623225"/>
                  </a:lnTo>
                  <a:lnTo>
                    <a:pt x="45542" y="1624926"/>
                  </a:lnTo>
                  <a:lnTo>
                    <a:pt x="46570" y="1625346"/>
                  </a:lnTo>
                  <a:lnTo>
                    <a:pt x="48971" y="1625346"/>
                  </a:lnTo>
                  <a:lnTo>
                    <a:pt x="49987" y="1624926"/>
                  </a:lnTo>
                  <a:lnTo>
                    <a:pt x="51689" y="1623225"/>
                  </a:lnTo>
                  <a:lnTo>
                    <a:pt x="52108" y="1622196"/>
                  </a:lnTo>
                  <a:lnTo>
                    <a:pt x="52108" y="1619808"/>
                  </a:lnTo>
                  <a:close/>
                </a:path>
                <a:path w="3222625" h="1625600">
                  <a:moveTo>
                    <a:pt x="52108" y="811466"/>
                  </a:moveTo>
                  <a:lnTo>
                    <a:pt x="51689" y="810450"/>
                  </a:lnTo>
                  <a:lnTo>
                    <a:pt x="49987" y="808748"/>
                  </a:lnTo>
                  <a:lnTo>
                    <a:pt x="48971" y="808329"/>
                  </a:lnTo>
                  <a:lnTo>
                    <a:pt x="46570" y="808329"/>
                  </a:lnTo>
                  <a:lnTo>
                    <a:pt x="45542" y="808748"/>
                  </a:lnTo>
                  <a:lnTo>
                    <a:pt x="43853" y="810450"/>
                  </a:lnTo>
                  <a:lnTo>
                    <a:pt x="43421" y="811466"/>
                  </a:lnTo>
                  <a:lnTo>
                    <a:pt x="43421" y="813866"/>
                  </a:lnTo>
                  <a:lnTo>
                    <a:pt x="43853" y="814895"/>
                  </a:lnTo>
                  <a:lnTo>
                    <a:pt x="45542" y="816584"/>
                  </a:lnTo>
                  <a:lnTo>
                    <a:pt x="46570" y="817016"/>
                  </a:lnTo>
                  <a:lnTo>
                    <a:pt x="48971" y="817016"/>
                  </a:lnTo>
                  <a:lnTo>
                    <a:pt x="49987" y="816584"/>
                  </a:lnTo>
                  <a:lnTo>
                    <a:pt x="51689" y="814895"/>
                  </a:lnTo>
                  <a:lnTo>
                    <a:pt x="52108" y="813866"/>
                  </a:lnTo>
                  <a:lnTo>
                    <a:pt x="52108" y="811466"/>
                  </a:lnTo>
                  <a:close/>
                </a:path>
                <a:path w="3222625" h="1625600">
                  <a:moveTo>
                    <a:pt x="52108" y="3136"/>
                  </a:moveTo>
                  <a:lnTo>
                    <a:pt x="51689" y="2120"/>
                  </a:lnTo>
                  <a:lnTo>
                    <a:pt x="49987" y="419"/>
                  </a:lnTo>
                  <a:lnTo>
                    <a:pt x="48971" y="0"/>
                  </a:lnTo>
                  <a:lnTo>
                    <a:pt x="46570" y="0"/>
                  </a:lnTo>
                  <a:lnTo>
                    <a:pt x="45542" y="419"/>
                  </a:lnTo>
                  <a:lnTo>
                    <a:pt x="43853" y="2120"/>
                  </a:lnTo>
                  <a:lnTo>
                    <a:pt x="43421" y="3136"/>
                  </a:lnTo>
                  <a:lnTo>
                    <a:pt x="43421" y="5537"/>
                  </a:lnTo>
                  <a:lnTo>
                    <a:pt x="43853" y="6565"/>
                  </a:lnTo>
                  <a:lnTo>
                    <a:pt x="45542" y="8255"/>
                  </a:lnTo>
                  <a:lnTo>
                    <a:pt x="46570" y="8686"/>
                  </a:lnTo>
                  <a:lnTo>
                    <a:pt x="48971" y="8686"/>
                  </a:lnTo>
                  <a:lnTo>
                    <a:pt x="49987" y="8255"/>
                  </a:lnTo>
                  <a:lnTo>
                    <a:pt x="51689" y="6565"/>
                  </a:lnTo>
                  <a:lnTo>
                    <a:pt x="52108" y="5537"/>
                  </a:lnTo>
                  <a:lnTo>
                    <a:pt x="52108" y="3136"/>
                  </a:lnTo>
                  <a:close/>
                </a:path>
                <a:path w="3222625" h="1625600">
                  <a:moveTo>
                    <a:pt x="95542" y="1619808"/>
                  </a:moveTo>
                  <a:lnTo>
                    <a:pt x="95110" y="1618780"/>
                  </a:lnTo>
                  <a:lnTo>
                    <a:pt x="93421" y="1617078"/>
                  </a:lnTo>
                  <a:lnTo>
                    <a:pt x="92392" y="1616659"/>
                  </a:lnTo>
                  <a:lnTo>
                    <a:pt x="89992" y="1616659"/>
                  </a:lnTo>
                  <a:lnTo>
                    <a:pt x="88976" y="1617078"/>
                  </a:lnTo>
                  <a:lnTo>
                    <a:pt x="87274" y="1618780"/>
                  </a:lnTo>
                  <a:lnTo>
                    <a:pt x="86855" y="1619808"/>
                  </a:lnTo>
                  <a:lnTo>
                    <a:pt x="86855" y="1622196"/>
                  </a:lnTo>
                  <a:lnTo>
                    <a:pt x="87274" y="1623225"/>
                  </a:lnTo>
                  <a:lnTo>
                    <a:pt x="88976" y="1624926"/>
                  </a:lnTo>
                  <a:lnTo>
                    <a:pt x="89992" y="1625346"/>
                  </a:lnTo>
                  <a:lnTo>
                    <a:pt x="92392" y="1625346"/>
                  </a:lnTo>
                  <a:lnTo>
                    <a:pt x="93421" y="1624926"/>
                  </a:lnTo>
                  <a:lnTo>
                    <a:pt x="95110" y="1623225"/>
                  </a:lnTo>
                  <a:lnTo>
                    <a:pt x="95542" y="1622196"/>
                  </a:lnTo>
                  <a:lnTo>
                    <a:pt x="95542" y="1619808"/>
                  </a:lnTo>
                  <a:close/>
                </a:path>
                <a:path w="3222625" h="1625600">
                  <a:moveTo>
                    <a:pt x="95542" y="811466"/>
                  </a:moveTo>
                  <a:lnTo>
                    <a:pt x="95110" y="810450"/>
                  </a:lnTo>
                  <a:lnTo>
                    <a:pt x="93421" y="808748"/>
                  </a:lnTo>
                  <a:lnTo>
                    <a:pt x="92392" y="808329"/>
                  </a:lnTo>
                  <a:lnTo>
                    <a:pt x="89992" y="808329"/>
                  </a:lnTo>
                  <a:lnTo>
                    <a:pt x="88976" y="808748"/>
                  </a:lnTo>
                  <a:lnTo>
                    <a:pt x="87274" y="810450"/>
                  </a:lnTo>
                  <a:lnTo>
                    <a:pt x="86855" y="811466"/>
                  </a:lnTo>
                  <a:lnTo>
                    <a:pt x="86855" y="813866"/>
                  </a:lnTo>
                  <a:lnTo>
                    <a:pt x="87274" y="814895"/>
                  </a:lnTo>
                  <a:lnTo>
                    <a:pt x="88976" y="816584"/>
                  </a:lnTo>
                  <a:lnTo>
                    <a:pt x="89992" y="817016"/>
                  </a:lnTo>
                  <a:lnTo>
                    <a:pt x="92392" y="817016"/>
                  </a:lnTo>
                  <a:lnTo>
                    <a:pt x="93421" y="816584"/>
                  </a:lnTo>
                  <a:lnTo>
                    <a:pt x="95110" y="814895"/>
                  </a:lnTo>
                  <a:lnTo>
                    <a:pt x="95542" y="813866"/>
                  </a:lnTo>
                  <a:lnTo>
                    <a:pt x="95542" y="811466"/>
                  </a:lnTo>
                  <a:close/>
                </a:path>
                <a:path w="3222625" h="1625600">
                  <a:moveTo>
                    <a:pt x="95542" y="3136"/>
                  </a:moveTo>
                  <a:lnTo>
                    <a:pt x="95110" y="2120"/>
                  </a:lnTo>
                  <a:lnTo>
                    <a:pt x="93421" y="419"/>
                  </a:lnTo>
                  <a:lnTo>
                    <a:pt x="92392" y="0"/>
                  </a:lnTo>
                  <a:lnTo>
                    <a:pt x="89992" y="0"/>
                  </a:lnTo>
                  <a:lnTo>
                    <a:pt x="88976" y="419"/>
                  </a:lnTo>
                  <a:lnTo>
                    <a:pt x="87274" y="2120"/>
                  </a:lnTo>
                  <a:lnTo>
                    <a:pt x="86855" y="3136"/>
                  </a:lnTo>
                  <a:lnTo>
                    <a:pt x="86855" y="5537"/>
                  </a:lnTo>
                  <a:lnTo>
                    <a:pt x="87274" y="6565"/>
                  </a:lnTo>
                  <a:lnTo>
                    <a:pt x="88976" y="8255"/>
                  </a:lnTo>
                  <a:lnTo>
                    <a:pt x="89992" y="8686"/>
                  </a:lnTo>
                  <a:lnTo>
                    <a:pt x="92392" y="8686"/>
                  </a:lnTo>
                  <a:lnTo>
                    <a:pt x="93421" y="8255"/>
                  </a:lnTo>
                  <a:lnTo>
                    <a:pt x="95110" y="6565"/>
                  </a:lnTo>
                  <a:lnTo>
                    <a:pt x="95542" y="5537"/>
                  </a:lnTo>
                  <a:lnTo>
                    <a:pt x="95542" y="3136"/>
                  </a:lnTo>
                  <a:close/>
                </a:path>
                <a:path w="3222625" h="1625600">
                  <a:moveTo>
                    <a:pt x="138963" y="1619808"/>
                  </a:moveTo>
                  <a:lnTo>
                    <a:pt x="138544" y="1618780"/>
                  </a:lnTo>
                  <a:lnTo>
                    <a:pt x="136842" y="1617078"/>
                  </a:lnTo>
                  <a:lnTo>
                    <a:pt x="135826" y="1616659"/>
                  </a:lnTo>
                  <a:lnTo>
                    <a:pt x="133426" y="1616659"/>
                  </a:lnTo>
                  <a:lnTo>
                    <a:pt x="132397" y="1617078"/>
                  </a:lnTo>
                  <a:lnTo>
                    <a:pt x="130708" y="1618780"/>
                  </a:lnTo>
                  <a:lnTo>
                    <a:pt x="130276" y="1619808"/>
                  </a:lnTo>
                  <a:lnTo>
                    <a:pt x="130276" y="1622196"/>
                  </a:lnTo>
                  <a:lnTo>
                    <a:pt x="130708" y="1623225"/>
                  </a:lnTo>
                  <a:lnTo>
                    <a:pt x="132397" y="1624926"/>
                  </a:lnTo>
                  <a:lnTo>
                    <a:pt x="133426" y="1625346"/>
                  </a:lnTo>
                  <a:lnTo>
                    <a:pt x="135826" y="1625346"/>
                  </a:lnTo>
                  <a:lnTo>
                    <a:pt x="136842" y="1624926"/>
                  </a:lnTo>
                  <a:lnTo>
                    <a:pt x="138544" y="1623225"/>
                  </a:lnTo>
                  <a:lnTo>
                    <a:pt x="138963" y="1622196"/>
                  </a:lnTo>
                  <a:lnTo>
                    <a:pt x="138963" y="1619808"/>
                  </a:lnTo>
                  <a:close/>
                </a:path>
                <a:path w="3222625" h="1625600">
                  <a:moveTo>
                    <a:pt x="138963" y="811466"/>
                  </a:moveTo>
                  <a:lnTo>
                    <a:pt x="138544" y="810450"/>
                  </a:lnTo>
                  <a:lnTo>
                    <a:pt x="136842" y="808748"/>
                  </a:lnTo>
                  <a:lnTo>
                    <a:pt x="135826" y="808329"/>
                  </a:lnTo>
                  <a:lnTo>
                    <a:pt x="133426" y="808329"/>
                  </a:lnTo>
                  <a:lnTo>
                    <a:pt x="132397" y="808748"/>
                  </a:lnTo>
                  <a:lnTo>
                    <a:pt x="130708" y="810450"/>
                  </a:lnTo>
                  <a:lnTo>
                    <a:pt x="130276" y="811466"/>
                  </a:lnTo>
                  <a:lnTo>
                    <a:pt x="130276" y="813866"/>
                  </a:lnTo>
                  <a:lnTo>
                    <a:pt x="130708" y="814895"/>
                  </a:lnTo>
                  <a:lnTo>
                    <a:pt x="132397" y="816584"/>
                  </a:lnTo>
                  <a:lnTo>
                    <a:pt x="133426" y="817016"/>
                  </a:lnTo>
                  <a:lnTo>
                    <a:pt x="135826" y="817016"/>
                  </a:lnTo>
                  <a:lnTo>
                    <a:pt x="136842" y="816584"/>
                  </a:lnTo>
                  <a:lnTo>
                    <a:pt x="138544" y="814895"/>
                  </a:lnTo>
                  <a:lnTo>
                    <a:pt x="138963" y="813866"/>
                  </a:lnTo>
                  <a:lnTo>
                    <a:pt x="138963" y="811466"/>
                  </a:lnTo>
                  <a:close/>
                </a:path>
                <a:path w="3222625" h="1625600">
                  <a:moveTo>
                    <a:pt x="138963" y="3136"/>
                  </a:moveTo>
                  <a:lnTo>
                    <a:pt x="138544" y="2120"/>
                  </a:lnTo>
                  <a:lnTo>
                    <a:pt x="136842" y="419"/>
                  </a:lnTo>
                  <a:lnTo>
                    <a:pt x="135826" y="0"/>
                  </a:lnTo>
                  <a:lnTo>
                    <a:pt x="133426" y="0"/>
                  </a:lnTo>
                  <a:lnTo>
                    <a:pt x="132397" y="419"/>
                  </a:lnTo>
                  <a:lnTo>
                    <a:pt x="130708" y="2120"/>
                  </a:lnTo>
                  <a:lnTo>
                    <a:pt x="130276" y="3136"/>
                  </a:lnTo>
                  <a:lnTo>
                    <a:pt x="130276" y="5537"/>
                  </a:lnTo>
                  <a:lnTo>
                    <a:pt x="130708" y="6565"/>
                  </a:lnTo>
                  <a:lnTo>
                    <a:pt x="132397" y="8255"/>
                  </a:lnTo>
                  <a:lnTo>
                    <a:pt x="133426" y="8686"/>
                  </a:lnTo>
                  <a:lnTo>
                    <a:pt x="135826" y="8686"/>
                  </a:lnTo>
                  <a:lnTo>
                    <a:pt x="136842" y="8255"/>
                  </a:lnTo>
                  <a:lnTo>
                    <a:pt x="138544" y="6565"/>
                  </a:lnTo>
                  <a:lnTo>
                    <a:pt x="138963" y="5537"/>
                  </a:lnTo>
                  <a:lnTo>
                    <a:pt x="138963" y="3136"/>
                  </a:lnTo>
                  <a:close/>
                </a:path>
                <a:path w="3222625" h="1625600">
                  <a:moveTo>
                    <a:pt x="182397" y="1619808"/>
                  </a:moveTo>
                  <a:lnTo>
                    <a:pt x="181965" y="1618780"/>
                  </a:lnTo>
                  <a:lnTo>
                    <a:pt x="180276" y="1617078"/>
                  </a:lnTo>
                  <a:lnTo>
                    <a:pt x="179247" y="1616659"/>
                  </a:lnTo>
                  <a:lnTo>
                    <a:pt x="176847" y="1616659"/>
                  </a:lnTo>
                  <a:lnTo>
                    <a:pt x="175831" y="1617078"/>
                  </a:lnTo>
                  <a:lnTo>
                    <a:pt x="174129" y="1618780"/>
                  </a:lnTo>
                  <a:lnTo>
                    <a:pt x="173710" y="1619808"/>
                  </a:lnTo>
                  <a:lnTo>
                    <a:pt x="173710" y="1622196"/>
                  </a:lnTo>
                  <a:lnTo>
                    <a:pt x="174129" y="1623225"/>
                  </a:lnTo>
                  <a:lnTo>
                    <a:pt x="175831" y="1624926"/>
                  </a:lnTo>
                  <a:lnTo>
                    <a:pt x="176847" y="1625346"/>
                  </a:lnTo>
                  <a:lnTo>
                    <a:pt x="179247" y="1625346"/>
                  </a:lnTo>
                  <a:lnTo>
                    <a:pt x="180276" y="1624926"/>
                  </a:lnTo>
                  <a:lnTo>
                    <a:pt x="181965" y="1623225"/>
                  </a:lnTo>
                  <a:lnTo>
                    <a:pt x="182397" y="1622196"/>
                  </a:lnTo>
                  <a:lnTo>
                    <a:pt x="182397" y="1619808"/>
                  </a:lnTo>
                  <a:close/>
                </a:path>
                <a:path w="3222625" h="1625600">
                  <a:moveTo>
                    <a:pt x="182397" y="811466"/>
                  </a:moveTo>
                  <a:lnTo>
                    <a:pt x="181965" y="810450"/>
                  </a:lnTo>
                  <a:lnTo>
                    <a:pt x="180276" y="808748"/>
                  </a:lnTo>
                  <a:lnTo>
                    <a:pt x="179247" y="808329"/>
                  </a:lnTo>
                  <a:lnTo>
                    <a:pt x="176847" y="808329"/>
                  </a:lnTo>
                  <a:lnTo>
                    <a:pt x="175831" y="808748"/>
                  </a:lnTo>
                  <a:lnTo>
                    <a:pt x="174129" y="810450"/>
                  </a:lnTo>
                  <a:lnTo>
                    <a:pt x="173710" y="811466"/>
                  </a:lnTo>
                  <a:lnTo>
                    <a:pt x="173710" y="813866"/>
                  </a:lnTo>
                  <a:lnTo>
                    <a:pt x="174129" y="814895"/>
                  </a:lnTo>
                  <a:lnTo>
                    <a:pt x="175831" y="816584"/>
                  </a:lnTo>
                  <a:lnTo>
                    <a:pt x="176847" y="817016"/>
                  </a:lnTo>
                  <a:lnTo>
                    <a:pt x="179247" y="817016"/>
                  </a:lnTo>
                  <a:lnTo>
                    <a:pt x="180276" y="816584"/>
                  </a:lnTo>
                  <a:lnTo>
                    <a:pt x="181965" y="814895"/>
                  </a:lnTo>
                  <a:lnTo>
                    <a:pt x="182397" y="813866"/>
                  </a:lnTo>
                  <a:lnTo>
                    <a:pt x="182397" y="811466"/>
                  </a:lnTo>
                  <a:close/>
                </a:path>
                <a:path w="3222625" h="1625600">
                  <a:moveTo>
                    <a:pt x="182397" y="3136"/>
                  </a:moveTo>
                  <a:lnTo>
                    <a:pt x="181965" y="2120"/>
                  </a:lnTo>
                  <a:lnTo>
                    <a:pt x="180276" y="419"/>
                  </a:lnTo>
                  <a:lnTo>
                    <a:pt x="179247" y="0"/>
                  </a:lnTo>
                  <a:lnTo>
                    <a:pt x="176847" y="0"/>
                  </a:lnTo>
                  <a:lnTo>
                    <a:pt x="175831" y="419"/>
                  </a:lnTo>
                  <a:lnTo>
                    <a:pt x="174129" y="2120"/>
                  </a:lnTo>
                  <a:lnTo>
                    <a:pt x="173710" y="3136"/>
                  </a:lnTo>
                  <a:lnTo>
                    <a:pt x="173710" y="5537"/>
                  </a:lnTo>
                  <a:lnTo>
                    <a:pt x="174129" y="6565"/>
                  </a:lnTo>
                  <a:lnTo>
                    <a:pt x="175831" y="8255"/>
                  </a:lnTo>
                  <a:lnTo>
                    <a:pt x="176847" y="8686"/>
                  </a:lnTo>
                  <a:lnTo>
                    <a:pt x="179247" y="8686"/>
                  </a:lnTo>
                  <a:lnTo>
                    <a:pt x="180276" y="8255"/>
                  </a:lnTo>
                  <a:lnTo>
                    <a:pt x="181965" y="6565"/>
                  </a:lnTo>
                  <a:lnTo>
                    <a:pt x="182397" y="5537"/>
                  </a:lnTo>
                  <a:lnTo>
                    <a:pt x="182397" y="3136"/>
                  </a:lnTo>
                  <a:close/>
                </a:path>
                <a:path w="3222625" h="1625600">
                  <a:moveTo>
                    <a:pt x="225818" y="1619808"/>
                  </a:moveTo>
                  <a:lnTo>
                    <a:pt x="225399" y="1618780"/>
                  </a:lnTo>
                  <a:lnTo>
                    <a:pt x="223697" y="1617078"/>
                  </a:lnTo>
                  <a:lnTo>
                    <a:pt x="222681" y="1616659"/>
                  </a:lnTo>
                  <a:lnTo>
                    <a:pt x="220281" y="1616659"/>
                  </a:lnTo>
                  <a:lnTo>
                    <a:pt x="219252" y="1617078"/>
                  </a:lnTo>
                  <a:lnTo>
                    <a:pt x="217563" y="1618780"/>
                  </a:lnTo>
                  <a:lnTo>
                    <a:pt x="217131" y="1619808"/>
                  </a:lnTo>
                  <a:lnTo>
                    <a:pt x="217131" y="1622196"/>
                  </a:lnTo>
                  <a:lnTo>
                    <a:pt x="217563" y="1623225"/>
                  </a:lnTo>
                  <a:lnTo>
                    <a:pt x="219252" y="1624926"/>
                  </a:lnTo>
                  <a:lnTo>
                    <a:pt x="220281" y="1625346"/>
                  </a:lnTo>
                  <a:lnTo>
                    <a:pt x="222681" y="1625346"/>
                  </a:lnTo>
                  <a:lnTo>
                    <a:pt x="223697" y="1624926"/>
                  </a:lnTo>
                  <a:lnTo>
                    <a:pt x="225399" y="1623225"/>
                  </a:lnTo>
                  <a:lnTo>
                    <a:pt x="225818" y="1622196"/>
                  </a:lnTo>
                  <a:lnTo>
                    <a:pt x="225818" y="1619808"/>
                  </a:lnTo>
                  <a:close/>
                </a:path>
                <a:path w="3222625" h="1625600">
                  <a:moveTo>
                    <a:pt x="225818" y="811466"/>
                  </a:moveTo>
                  <a:lnTo>
                    <a:pt x="225399" y="810450"/>
                  </a:lnTo>
                  <a:lnTo>
                    <a:pt x="223697" y="808748"/>
                  </a:lnTo>
                  <a:lnTo>
                    <a:pt x="222681" y="808329"/>
                  </a:lnTo>
                  <a:lnTo>
                    <a:pt x="220281" y="808329"/>
                  </a:lnTo>
                  <a:lnTo>
                    <a:pt x="219252" y="808748"/>
                  </a:lnTo>
                  <a:lnTo>
                    <a:pt x="217563" y="810450"/>
                  </a:lnTo>
                  <a:lnTo>
                    <a:pt x="217131" y="811466"/>
                  </a:lnTo>
                  <a:lnTo>
                    <a:pt x="217131" y="813866"/>
                  </a:lnTo>
                  <a:lnTo>
                    <a:pt x="217563" y="814895"/>
                  </a:lnTo>
                  <a:lnTo>
                    <a:pt x="219252" y="816584"/>
                  </a:lnTo>
                  <a:lnTo>
                    <a:pt x="220281" y="817016"/>
                  </a:lnTo>
                  <a:lnTo>
                    <a:pt x="222681" y="817016"/>
                  </a:lnTo>
                  <a:lnTo>
                    <a:pt x="223697" y="816584"/>
                  </a:lnTo>
                  <a:lnTo>
                    <a:pt x="225399" y="814895"/>
                  </a:lnTo>
                  <a:lnTo>
                    <a:pt x="225818" y="813866"/>
                  </a:lnTo>
                  <a:lnTo>
                    <a:pt x="225818" y="811466"/>
                  </a:lnTo>
                  <a:close/>
                </a:path>
                <a:path w="3222625" h="1625600">
                  <a:moveTo>
                    <a:pt x="225818" y="3136"/>
                  </a:moveTo>
                  <a:lnTo>
                    <a:pt x="225399" y="2120"/>
                  </a:lnTo>
                  <a:lnTo>
                    <a:pt x="223697" y="419"/>
                  </a:lnTo>
                  <a:lnTo>
                    <a:pt x="222681" y="0"/>
                  </a:lnTo>
                  <a:lnTo>
                    <a:pt x="220281" y="0"/>
                  </a:lnTo>
                  <a:lnTo>
                    <a:pt x="219252" y="419"/>
                  </a:lnTo>
                  <a:lnTo>
                    <a:pt x="217563" y="2120"/>
                  </a:lnTo>
                  <a:lnTo>
                    <a:pt x="217131" y="3136"/>
                  </a:lnTo>
                  <a:lnTo>
                    <a:pt x="217131" y="5537"/>
                  </a:lnTo>
                  <a:lnTo>
                    <a:pt x="217563" y="6565"/>
                  </a:lnTo>
                  <a:lnTo>
                    <a:pt x="219252" y="8255"/>
                  </a:lnTo>
                  <a:lnTo>
                    <a:pt x="220281" y="8686"/>
                  </a:lnTo>
                  <a:lnTo>
                    <a:pt x="222681" y="8686"/>
                  </a:lnTo>
                  <a:lnTo>
                    <a:pt x="223697" y="8255"/>
                  </a:lnTo>
                  <a:lnTo>
                    <a:pt x="225399" y="6565"/>
                  </a:lnTo>
                  <a:lnTo>
                    <a:pt x="225818" y="5537"/>
                  </a:lnTo>
                  <a:lnTo>
                    <a:pt x="225818" y="3136"/>
                  </a:lnTo>
                  <a:close/>
                </a:path>
                <a:path w="3222625" h="1625600">
                  <a:moveTo>
                    <a:pt x="269252" y="1619808"/>
                  </a:moveTo>
                  <a:lnTo>
                    <a:pt x="268820" y="1618780"/>
                  </a:lnTo>
                  <a:lnTo>
                    <a:pt x="267131" y="1617078"/>
                  </a:lnTo>
                  <a:lnTo>
                    <a:pt x="266103" y="1616659"/>
                  </a:lnTo>
                  <a:lnTo>
                    <a:pt x="263702" y="1616659"/>
                  </a:lnTo>
                  <a:lnTo>
                    <a:pt x="262686" y="1617078"/>
                  </a:lnTo>
                  <a:lnTo>
                    <a:pt x="260985" y="1618780"/>
                  </a:lnTo>
                  <a:lnTo>
                    <a:pt x="260565" y="1619808"/>
                  </a:lnTo>
                  <a:lnTo>
                    <a:pt x="260565" y="1622196"/>
                  </a:lnTo>
                  <a:lnTo>
                    <a:pt x="260985" y="1623225"/>
                  </a:lnTo>
                  <a:lnTo>
                    <a:pt x="262686" y="1624926"/>
                  </a:lnTo>
                  <a:lnTo>
                    <a:pt x="263702" y="1625346"/>
                  </a:lnTo>
                  <a:lnTo>
                    <a:pt x="266103" y="1625346"/>
                  </a:lnTo>
                  <a:lnTo>
                    <a:pt x="267131" y="1624926"/>
                  </a:lnTo>
                  <a:lnTo>
                    <a:pt x="268820" y="1623225"/>
                  </a:lnTo>
                  <a:lnTo>
                    <a:pt x="269252" y="1622196"/>
                  </a:lnTo>
                  <a:lnTo>
                    <a:pt x="269252" y="1619808"/>
                  </a:lnTo>
                  <a:close/>
                </a:path>
                <a:path w="3222625" h="1625600">
                  <a:moveTo>
                    <a:pt x="269252" y="811466"/>
                  </a:moveTo>
                  <a:lnTo>
                    <a:pt x="268820" y="810450"/>
                  </a:lnTo>
                  <a:lnTo>
                    <a:pt x="267131" y="808748"/>
                  </a:lnTo>
                  <a:lnTo>
                    <a:pt x="266103" y="808329"/>
                  </a:lnTo>
                  <a:lnTo>
                    <a:pt x="263702" y="808329"/>
                  </a:lnTo>
                  <a:lnTo>
                    <a:pt x="262686" y="808748"/>
                  </a:lnTo>
                  <a:lnTo>
                    <a:pt x="260985" y="810450"/>
                  </a:lnTo>
                  <a:lnTo>
                    <a:pt x="260565" y="811466"/>
                  </a:lnTo>
                  <a:lnTo>
                    <a:pt x="260565" y="813866"/>
                  </a:lnTo>
                  <a:lnTo>
                    <a:pt x="260985" y="814895"/>
                  </a:lnTo>
                  <a:lnTo>
                    <a:pt x="262686" y="816584"/>
                  </a:lnTo>
                  <a:lnTo>
                    <a:pt x="263702" y="817016"/>
                  </a:lnTo>
                  <a:lnTo>
                    <a:pt x="266103" y="817016"/>
                  </a:lnTo>
                  <a:lnTo>
                    <a:pt x="267131" y="816584"/>
                  </a:lnTo>
                  <a:lnTo>
                    <a:pt x="268820" y="814895"/>
                  </a:lnTo>
                  <a:lnTo>
                    <a:pt x="269252" y="813866"/>
                  </a:lnTo>
                  <a:lnTo>
                    <a:pt x="269252" y="811466"/>
                  </a:lnTo>
                  <a:close/>
                </a:path>
                <a:path w="3222625" h="1625600">
                  <a:moveTo>
                    <a:pt x="269252" y="3136"/>
                  </a:moveTo>
                  <a:lnTo>
                    <a:pt x="268820" y="2120"/>
                  </a:lnTo>
                  <a:lnTo>
                    <a:pt x="267131" y="419"/>
                  </a:lnTo>
                  <a:lnTo>
                    <a:pt x="266103" y="0"/>
                  </a:lnTo>
                  <a:lnTo>
                    <a:pt x="263702" y="0"/>
                  </a:lnTo>
                  <a:lnTo>
                    <a:pt x="262686" y="419"/>
                  </a:lnTo>
                  <a:lnTo>
                    <a:pt x="260985" y="2120"/>
                  </a:lnTo>
                  <a:lnTo>
                    <a:pt x="260565" y="3136"/>
                  </a:lnTo>
                  <a:lnTo>
                    <a:pt x="260565" y="5537"/>
                  </a:lnTo>
                  <a:lnTo>
                    <a:pt x="260985" y="6565"/>
                  </a:lnTo>
                  <a:lnTo>
                    <a:pt x="262686" y="8255"/>
                  </a:lnTo>
                  <a:lnTo>
                    <a:pt x="263702" y="8686"/>
                  </a:lnTo>
                  <a:lnTo>
                    <a:pt x="266103" y="8686"/>
                  </a:lnTo>
                  <a:lnTo>
                    <a:pt x="267131" y="8255"/>
                  </a:lnTo>
                  <a:lnTo>
                    <a:pt x="268820" y="6565"/>
                  </a:lnTo>
                  <a:lnTo>
                    <a:pt x="269252" y="5537"/>
                  </a:lnTo>
                  <a:lnTo>
                    <a:pt x="269252" y="3136"/>
                  </a:lnTo>
                  <a:close/>
                </a:path>
                <a:path w="3222625" h="1625600">
                  <a:moveTo>
                    <a:pt x="312674" y="1619808"/>
                  </a:moveTo>
                  <a:lnTo>
                    <a:pt x="312254" y="1618780"/>
                  </a:lnTo>
                  <a:lnTo>
                    <a:pt x="310553" y="1617078"/>
                  </a:lnTo>
                  <a:lnTo>
                    <a:pt x="309537" y="1616659"/>
                  </a:lnTo>
                  <a:lnTo>
                    <a:pt x="307136" y="1616659"/>
                  </a:lnTo>
                  <a:lnTo>
                    <a:pt x="306108" y="1617078"/>
                  </a:lnTo>
                  <a:lnTo>
                    <a:pt x="304419" y="1618780"/>
                  </a:lnTo>
                  <a:lnTo>
                    <a:pt x="303987" y="1619808"/>
                  </a:lnTo>
                  <a:lnTo>
                    <a:pt x="303987" y="1622196"/>
                  </a:lnTo>
                  <a:lnTo>
                    <a:pt x="304419" y="1623225"/>
                  </a:lnTo>
                  <a:lnTo>
                    <a:pt x="306108" y="1624926"/>
                  </a:lnTo>
                  <a:lnTo>
                    <a:pt x="307136" y="1625346"/>
                  </a:lnTo>
                  <a:lnTo>
                    <a:pt x="309537" y="1625346"/>
                  </a:lnTo>
                  <a:lnTo>
                    <a:pt x="310553" y="1624926"/>
                  </a:lnTo>
                  <a:lnTo>
                    <a:pt x="312254" y="1623225"/>
                  </a:lnTo>
                  <a:lnTo>
                    <a:pt x="312674" y="1622196"/>
                  </a:lnTo>
                  <a:lnTo>
                    <a:pt x="312674" y="1619808"/>
                  </a:lnTo>
                  <a:close/>
                </a:path>
                <a:path w="3222625" h="1625600">
                  <a:moveTo>
                    <a:pt x="312674" y="811466"/>
                  </a:moveTo>
                  <a:lnTo>
                    <a:pt x="312254" y="810450"/>
                  </a:lnTo>
                  <a:lnTo>
                    <a:pt x="310553" y="808748"/>
                  </a:lnTo>
                  <a:lnTo>
                    <a:pt x="309537" y="808329"/>
                  </a:lnTo>
                  <a:lnTo>
                    <a:pt x="307136" y="808329"/>
                  </a:lnTo>
                  <a:lnTo>
                    <a:pt x="306108" y="808748"/>
                  </a:lnTo>
                  <a:lnTo>
                    <a:pt x="304419" y="810450"/>
                  </a:lnTo>
                  <a:lnTo>
                    <a:pt x="303987" y="811466"/>
                  </a:lnTo>
                  <a:lnTo>
                    <a:pt x="303987" y="813866"/>
                  </a:lnTo>
                  <a:lnTo>
                    <a:pt x="304419" y="814895"/>
                  </a:lnTo>
                  <a:lnTo>
                    <a:pt x="306108" y="816584"/>
                  </a:lnTo>
                  <a:lnTo>
                    <a:pt x="307136" y="817016"/>
                  </a:lnTo>
                  <a:lnTo>
                    <a:pt x="309537" y="817016"/>
                  </a:lnTo>
                  <a:lnTo>
                    <a:pt x="310553" y="816584"/>
                  </a:lnTo>
                  <a:lnTo>
                    <a:pt x="312254" y="814895"/>
                  </a:lnTo>
                  <a:lnTo>
                    <a:pt x="312674" y="813866"/>
                  </a:lnTo>
                  <a:lnTo>
                    <a:pt x="312674" y="811466"/>
                  </a:lnTo>
                  <a:close/>
                </a:path>
                <a:path w="3222625" h="1625600">
                  <a:moveTo>
                    <a:pt x="312674" y="3136"/>
                  </a:moveTo>
                  <a:lnTo>
                    <a:pt x="312254" y="2120"/>
                  </a:lnTo>
                  <a:lnTo>
                    <a:pt x="310553" y="419"/>
                  </a:lnTo>
                  <a:lnTo>
                    <a:pt x="309537" y="0"/>
                  </a:lnTo>
                  <a:lnTo>
                    <a:pt x="307136" y="0"/>
                  </a:lnTo>
                  <a:lnTo>
                    <a:pt x="306108" y="419"/>
                  </a:lnTo>
                  <a:lnTo>
                    <a:pt x="304419" y="2120"/>
                  </a:lnTo>
                  <a:lnTo>
                    <a:pt x="303987" y="3136"/>
                  </a:lnTo>
                  <a:lnTo>
                    <a:pt x="303987" y="5537"/>
                  </a:lnTo>
                  <a:lnTo>
                    <a:pt x="304419" y="6565"/>
                  </a:lnTo>
                  <a:lnTo>
                    <a:pt x="306108" y="8255"/>
                  </a:lnTo>
                  <a:lnTo>
                    <a:pt x="307136" y="8686"/>
                  </a:lnTo>
                  <a:lnTo>
                    <a:pt x="309537" y="8686"/>
                  </a:lnTo>
                  <a:lnTo>
                    <a:pt x="310553" y="8255"/>
                  </a:lnTo>
                  <a:lnTo>
                    <a:pt x="312254" y="6565"/>
                  </a:lnTo>
                  <a:lnTo>
                    <a:pt x="312674" y="5537"/>
                  </a:lnTo>
                  <a:lnTo>
                    <a:pt x="312674" y="3136"/>
                  </a:lnTo>
                  <a:close/>
                </a:path>
                <a:path w="3222625" h="1625600">
                  <a:moveTo>
                    <a:pt x="356108" y="1619808"/>
                  </a:moveTo>
                  <a:lnTo>
                    <a:pt x="355676" y="1618780"/>
                  </a:lnTo>
                  <a:lnTo>
                    <a:pt x="353987" y="1617078"/>
                  </a:lnTo>
                  <a:lnTo>
                    <a:pt x="352958" y="1616659"/>
                  </a:lnTo>
                  <a:lnTo>
                    <a:pt x="350558" y="1616659"/>
                  </a:lnTo>
                  <a:lnTo>
                    <a:pt x="349542" y="1617078"/>
                  </a:lnTo>
                  <a:lnTo>
                    <a:pt x="347840" y="1618780"/>
                  </a:lnTo>
                  <a:lnTo>
                    <a:pt x="347421" y="1619808"/>
                  </a:lnTo>
                  <a:lnTo>
                    <a:pt x="347421" y="1622196"/>
                  </a:lnTo>
                  <a:lnTo>
                    <a:pt x="347840" y="1623225"/>
                  </a:lnTo>
                  <a:lnTo>
                    <a:pt x="349542" y="1624926"/>
                  </a:lnTo>
                  <a:lnTo>
                    <a:pt x="350558" y="1625346"/>
                  </a:lnTo>
                  <a:lnTo>
                    <a:pt x="352958" y="1625346"/>
                  </a:lnTo>
                  <a:lnTo>
                    <a:pt x="353987" y="1624926"/>
                  </a:lnTo>
                  <a:lnTo>
                    <a:pt x="355676" y="1623225"/>
                  </a:lnTo>
                  <a:lnTo>
                    <a:pt x="356108" y="1622196"/>
                  </a:lnTo>
                  <a:lnTo>
                    <a:pt x="356108" y="1619808"/>
                  </a:lnTo>
                  <a:close/>
                </a:path>
                <a:path w="3222625" h="1625600">
                  <a:moveTo>
                    <a:pt x="356108" y="811466"/>
                  </a:moveTo>
                  <a:lnTo>
                    <a:pt x="355676" y="810450"/>
                  </a:lnTo>
                  <a:lnTo>
                    <a:pt x="353987" y="808748"/>
                  </a:lnTo>
                  <a:lnTo>
                    <a:pt x="352958" y="808329"/>
                  </a:lnTo>
                  <a:lnTo>
                    <a:pt x="350558" y="808329"/>
                  </a:lnTo>
                  <a:lnTo>
                    <a:pt x="349542" y="808748"/>
                  </a:lnTo>
                  <a:lnTo>
                    <a:pt x="347840" y="810450"/>
                  </a:lnTo>
                  <a:lnTo>
                    <a:pt x="347421" y="811466"/>
                  </a:lnTo>
                  <a:lnTo>
                    <a:pt x="347421" y="813866"/>
                  </a:lnTo>
                  <a:lnTo>
                    <a:pt x="347840" y="814895"/>
                  </a:lnTo>
                  <a:lnTo>
                    <a:pt x="349542" y="816584"/>
                  </a:lnTo>
                  <a:lnTo>
                    <a:pt x="350558" y="817016"/>
                  </a:lnTo>
                  <a:lnTo>
                    <a:pt x="352958" y="817016"/>
                  </a:lnTo>
                  <a:lnTo>
                    <a:pt x="353987" y="816584"/>
                  </a:lnTo>
                  <a:lnTo>
                    <a:pt x="355676" y="814895"/>
                  </a:lnTo>
                  <a:lnTo>
                    <a:pt x="356108" y="813866"/>
                  </a:lnTo>
                  <a:lnTo>
                    <a:pt x="356108" y="811466"/>
                  </a:lnTo>
                  <a:close/>
                </a:path>
                <a:path w="3222625" h="1625600">
                  <a:moveTo>
                    <a:pt x="356108" y="3136"/>
                  </a:moveTo>
                  <a:lnTo>
                    <a:pt x="355676" y="2120"/>
                  </a:lnTo>
                  <a:lnTo>
                    <a:pt x="353987" y="419"/>
                  </a:lnTo>
                  <a:lnTo>
                    <a:pt x="352958" y="0"/>
                  </a:lnTo>
                  <a:lnTo>
                    <a:pt x="350558" y="0"/>
                  </a:lnTo>
                  <a:lnTo>
                    <a:pt x="349542" y="419"/>
                  </a:lnTo>
                  <a:lnTo>
                    <a:pt x="347840" y="2120"/>
                  </a:lnTo>
                  <a:lnTo>
                    <a:pt x="347421" y="3136"/>
                  </a:lnTo>
                  <a:lnTo>
                    <a:pt x="347421" y="5537"/>
                  </a:lnTo>
                  <a:lnTo>
                    <a:pt x="347840" y="6565"/>
                  </a:lnTo>
                  <a:lnTo>
                    <a:pt x="349542" y="8255"/>
                  </a:lnTo>
                  <a:lnTo>
                    <a:pt x="350558" y="8686"/>
                  </a:lnTo>
                  <a:lnTo>
                    <a:pt x="352958" y="8686"/>
                  </a:lnTo>
                  <a:lnTo>
                    <a:pt x="353987" y="8255"/>
                  </a:lnTo>
                  <a:lnTo>
                    <a:pt x="355676" y="6565"/>
                  </a:lnTo>
                  <a:lnTo>
                    <a:pt x="356108" y="5537"/>
                  </a:lnTo>
                  <a:lnTo>
                    <a:pt x="356108" y="3136"/>
                  </a:lnTo>
                  <a:close/>
                </a:path>
                <a:path w="3222625" h="1625600">
                  <a:moveTo>
                    <a:pt x="399529" y="1619808"/>
                  </a:moveTo>
                  <a:lnTo>
                    <a:pt x="399110" y="1618780"/>
                  </a:lnTo>
                  <a:lnTo>
                    <a:pt x="397408" y="1617078"/>
                  </a:lnTo>
                  <a:lnTo>
                    <a:pt x="396392" y="1616659"/>
                  </a:lnTo>
                  <a:lnTo>
                    <a:pt x="393992" y="1616659"/>
                  </a:lnTo>
                  <a:lnTo>
                    <a:pt x="392963" y="1617078"/>
                  </a:lnTo>
                  <a:lnTo>
                    <a:pt x="391274" y="1618780"/>
                  </a:lnTo>
                  <a:lnTo>
                    <a:pt x="390842" y="1619808"/>
                  </a:lnTo>
                  <a:lnTo>
                    <a:pt x="390842" y="1622196"/>
                  </a:lnTo>
                  <a:lnTo>
                    <a:pt x="391274" y="1623225"/>
                  </a:lnTo>
                  <a:lnTo>
                    <a:pt x="392963" y="1624926"/>
                  </a:lnTo>
                  <a:lnTo>
                    <a:pt x="393992" y="1625346"/>
                  </a:lnTo>
                  <a:lnTo>
                    <a:pt x="396392" y="1625346"/>
                  </a:lnTo>
                  <a:lnTo>
                    <a:pt x="397408" y="1624926"/>
                  </a:lnTo>
                  <a:lnTo>
                    <a:pt x="399110" y="1623225"/>
                  </a:lnTo>
                  <a:lnTo>
                    <a:pt x="399529" y="1622196"/>
                  </a:lnTo>
                  <a:lnTo>
                    <a:pt x="399529" y="1619808"/>
                  </a:lnTo>
                  <a:close/>
                </a:path>
                <a:path w="3222625" h="1625600">
                  <a:moveTo>
                    <a:pt x="399529" y="811466"/>
                  </a:moveTo>
                  <a:lnTo>
                    <a:pt x="399110" y="810450"/>
                  </a:lnTo>
                  <a:lnTo>
                    <a:pt x="397408" y="808748"/>
                  </a:lnTo>
                  <a:lnTo>
                    <a:pt x="396392" y="808329"/>
                  </a:lnTo>
                  <a:lnTo>
                    <a:pt x="393992" y="808329"/>
                  </a:lnTo>
                  <a:lnTo>
                    <a:pt x="392963" y="808748"/>
                  </a:lnTo>
                  <a:lnTo>
                    <a:pt x="391274" y="810450"/>
                  </a:lnTo>
                  <a:lnTo>
                    <a:pt x="390842" y="811466"/>
                  </a:lnTo>
                  <a:lnTo>
                    <a:pt x="390842" y="813866"/>
                  </a:lnTo>
                  <a:lnTo>
                    <a:pt x="391274" y="814895"/>
                  </a:lnTo>
                  <a:lnTo>
                    <a:pt x="392963" y="816584"/>
                  </a:lnTo>
                  <a:lnTo>
                    <a:pt x="393992" y="817016"/>
                  </a:lnTo>
                  <a:lnTo>
                    <a:pt x="396392" y="817016"/>
                  </a:lnTo>
                  <a:lnTo>
                    <a:pt x="397408" y="816584"/>
                  </a:lnTo>
                  <a:lnTo>
                    <a:pt x="399110" y="814895"/>
                  </a:lnTo>
                  <a:lnTo>
                    <a:pt x="399529" y="813866"/>
                  </a:lnTo>
                  <a:lnTo>
                    <a:pt x="399529" y="811466"/>
                  </a:lnTo>
                  <a:close/>
                </a:path>
                <a:path w="3222625" h="1625600">
                  <a:moveTo>
                    <a:pt x="399529" y="3136"/>
                  </a:moveTo>
                  <a:lnTo>
                    <a:pt x="399110" y="2120"/>
                  </a:lnTo>
                  <a:lnTo>
                    <a:pt x="397408" y="419"/>
                  </a:lnTo>
                  <a:lnTo>
                    <a:pt x="396392" y="0"/>
                  </a:lnTo>
                  <a:lnTo>
                    <a:pt x="393992" y="0"/>
                  </a:lnTo>
                  <a:lnTo>
                    <a:pt x="392963" y="419"/>
                  </a:lnTo>
                  <a:lnTo>
                    <a:pt x="391274" y="2120"/>
                  </a:lnTo>
                  <a:lnTo>
                    <a:pt x="390842" y="3136"/>
                  </a:lnTo>
                  <a:lnTo>
                    <a:pt x="390842" y="5537"/>
                  </a:lnTo>
                  <a:lnTo>
                    <a:pt x="391274" y="6565"/>
                  </a:lnTo>
                  <a:lnTo>
                    <a:pt x="392963" y="8255"/>
                  </a:lnTo>
                  <a:lnTo>
                    <a:pt x="393992" y="8686"/>
                  </a:lnTo>
                  <a:lnTo>
                    <a:pt x="396392" y="8686"/>
                  </a:lnTo>
                  <a:lnTo>
                    <a:pt x="397408" y="8255"/>
                  </a:lnTo>
                  <a:lnTo>
                    <a:pt x="399110" y="6565"/>
                  </a:lnTo>
                  <a:lnTo>
                    <a:pt x="399529" y="5537"/>
                  </a:lnTo>
                  <a:lnTo>
                    <a:pt x="399529" y="3136"/>
                  </a:lnTo>
                  <a:close/>
                </a:path>
                <a:path w="3222625" h="1625600">
                  <a:moveTo>
                    <a:pt x="442963" y="1619808"/>
                  </a:moveTo>
                  <a:lnTo>
                    <a:pt x="442531" y="1618780"/>
                  </a:lnTo>
                  <a:lnTo>
                    <a:pt x="440842" y="1617078"/>
                  </a:lnTo>
                  <a:lnTo>
                    <a:pt x="439813" y="1616659"/>
                  </a:lnTo>
                  <a:lnTo>
                    <a:pt x="437413" y="1616659"/>
                  </a:lnTo>
                  <a:lnTo>
                    <a:pt x="436397" y="1617078"/>
                  </a:lnTo>
                  <a:lnTo>
                    <a:pt x="434695" y="1618780"/>
                  </a:lnTo>
                  <a:lnTo>
                    <a:pt x="434276" y="1619808"/>
                  </a:lnTo>
                  <a:lnTo>
                    <a:pt x="434276" y="1622196"/>
                  </a:lnTo>
                  <a:lnTo>
                    <a:pt x="434695" y="1623225"/>
                  </a:lnTo>
                  <a:lnTo>
                    <a:pt x="436397" y="1624926"/>
                  </a:lnTo>
                  <a:lnTo>
                    <a:pt x="437413" y="1625346"/>
                  </a:lnTo>
                  <a:lnTo>
                    <a:pt x="439813" y="1625346"/>
                  </a:lnTo>
                  <a:lnTo>
                    <a:pt x="440842" y="1624926"/>
                  </a:lnTo>
                  <a:lnTo>
                    <a:pt x="442531" y="1623225"/>
                  </a:lnTo>
                  <a:lnTo>
                    <a:pt x="442963" y="1622196"/>
                  </a:lnTo>
                  <a:lnTo>
                    <a:pt x="442963" y="1619808"/>
                  </a:lnTo>
                  <a:close/>
                </a:path>
                <a:path w="3222625" h="1625600">
                  <a:moveTo>
                    <a:pt x="442963" y="811466"/>
                  </a:moveTo>
                  <a:lnTo>
                    <a:pt x="442531" y="810450"/>
                  </a:lnTo>
                  <a:lnTo>
                    <a:pt x="440842" y="808748"/>
                  </a:lnTo>
                  <a:lnTo>
                    <a:pt x="439813" y="808329"/>
                  </a:lnTo>
                  <a:lnTo>
                    <a:pt x="437413" y="808329"/>
                  </a:lnTo>
                  <a:lnTo>
                    <a:pt x="436397" y="808748"/>
                  </a:lnTo>
                  <a:lnTo>
                    <a:pt x="434695" y="810450"/>
                  </a:lnTo>
                  <a:lnTo>
                    <a:pt x="434276" y="811466"/>
                  </a:lnTo>
                  <a:lnTo>
                    <a:pt x="434276" y="813866"/>
                  </a:lnTo>
                  <a:lnTo>
                    <a:pt x="434695" y="814895"/>
                  </a:lnTo>
                  <a:lnTo>
                    <a:pt x="436397" y="816584"/>
                  </a:lnTo>
                  <a:lnTo>
                    <a:pt x="437413" y="817016"/>
                  </a:lnTo>
                  <a:lnTo>
                    <a:pt x="439813" y="817016"/>
                  </a:lnTo>
                  <a:lnTo>
                    <a:pt x="440842" y="816584"/>
                  </a:lnTo>
                  <a:lnTo>
                    <a:pt x="442531" y="814895"/>
                  </a:lnTo>
                  <a:lnTo>
                    <a:pt x="442963" y="813866"/>
                  </a:lnTo>
                  <a:lnTo>
                    <a:pt x="442963" y="811466"/>
                  </a:lnTo>
                  <a:close/>
                </a:path>
                <a:path w="3222625" h="1625600">
                  <a:moveTo>
                    <a:pt x="442963" y="3136"/>
                  </a:moveTo>
                  <a:lnTo>
                    <a:pt x="442531" y="2120"/>
                  </a:lnTo>
                  <a:lnTo>
                    <a:pt x="440842" y="419"/>
                  </a:lnTo>
                  <a:lnTo>
                    <a:pt x="439813" y="0"/>
                  </a:lnTo>
                  <a:lnTo>
                    <a:pt x="437413" y="0"/>
                  </a:lnTo>
                  <a:lnTo>
                    <a:pt x="436397" y="419"/>
                  </a:lnTo>
                  <a:lnTo>
                    <a:pt x="434695" y="2120"/>
                  </a:lnTo>
                  <a:lnTo>
                    <a:pt x="434276" y="3136"/>
                  </a:lnTo>
                  <a:lnTo>
                    <a:pt x="434276" y="5537"/>
                  </a:lnTo>
                  <a:lnTo>
                    <a:pt x="434695" y="6565"/>
                  </a:lnTo>
                  <a:lnTo>
                    <a:pt x="436397" y="8255"/>
                  </a:lnTo>
                  <a:lnTo>
                    <a:pt x="437413" y="8686"/>
                  </a:lnTo>
                  <a:lnTo>
                    <a:pt x="439813" y="8686"/>
                  </a:lnTo>
                  <a:lnTo>
                    <a:pt x="440842" y="8255"/>
                  </a:lnTo>
                  <a:lnTo>
                    <a:pt x="442531" y="6565"/>
                  </a:lnTo>
                  <a:lnTo>
                    <a:pt x="442963" y="5537"/>
                  </a:lnTo>
                  <a:lnTo>
                    <a:pt x="442963" y="3136"/>
                  </a:lnTo>
                  <a:close/>
                </a:path>
                <a:path w="3222625" h="1625600">
                  <a:moveTo>
                    <a:pt x="486384" y="1619808"/>
                  </a:moveTo>
                  <a:lnTo>
                    <a:pt x="485965" y="1618780"/>
                  </a:lnTo>
                  <a:lnTo>
                    <a:pt x="484263" y="1617078"/>
                  </a:lnTo>
                  <a:lnTo>
                    <a:pt x="483247" y="1616659"/>
                  </a:lnTo>
                  <a:lnTo>
                    <a:pt x="480847" y="1616659"/>
                  </a:lnTo>
                  <a:lnTo>
                    <a:pt x="479818" y="1617078"/>
                  </a:lnTo>
                  <a:lnTo>
                    <a:pt x="478129" y="1618780"/>
                  </a:lnTo>
                  <a:lnTo>
                    <a:pt x="477697" y="1619808"/>
                  </a:lnTo>
                  <a:lnTo>
                    <a:pt x="477697" y="1622196"/>
                  </a:lnTo>
                  <a:lnTo>
                    <a:pt x="478129" y="1623225"/>
                  </a:lnTo>
                  <a:lnTo>
                    <a:pt x="479818" y="1624926"/>
                  </a:lnTo>
                  <a:lnTo>
                    <a:pt x="480847" y="1625346"/>
                  </a:lnTo>
                  <a:lnTo>
                    <a:pt x="483247" y="1625346"/>
                  </a:lnTo>
                  <a:lnTo>
                    <a:pt x="484263" y="1624926"/>
                  </a:lnTo>
                  <a:lnTo>
                    <a:pt x="485965" y="1623225"/>
                  </a:lnTo>
                  <a:lnTo>
                    <a:pt x="486384" y="1622196"/>
                  </a:lnTo>
                  <a:lnTo>
                    <a:pt x="486384" y="1619808"/>
                  </a:lnTo>
                  <a:close/>
                </a:path>
                <a:path w="3222625" h="1625600">
                  <a:moveTo>
                    <a:pt x="486384" y="811466"/>
                  </a:moveTo>
                  <a:lnTo>
                    <a:pt x="485965" y="810450"/>
                  </a:lnTo>
                  <a:lnTo>
                    <a:pt x="484263" y="808748"/>
                  </a:lnTo>
                  <a:lnTo>
                    <a:pt x="483247" y="808329"/>
                  </a:lnTo>
                  <a:lnTo>
                    <a:pt x="480847" y="808329"/>
                  </a:lnTo>
                  <a:lnTo>
                    <a:pt x="479818" y="808748"/>
                  </a:lnTo>
                  <a:lnTo>
                    <a:pt x="478129" y="810450"/>
                  </a:lnTo>
                  <a:lnTo>
                    <a:pt x="477697" y="811466"/>
                  </a:lnTo>
                  <a:lnTo>
                    <a:pt x="477697" y="813866"/>
                  </a:lnTo>
                  <a:lnTo>
                    <a:pt x="478129" y="814895"/>
                  </a:lnTo>
                  <a:lnTo>
                    <a:pt x="479818" y="816584"/>
                  </a:lnTo>
                  <a:lnTo>
                    <a:pt x="480847" y="817016"/>
                  </a:lnTo>
                  <a:lnTo>
                    <a:pt x="483247" y="817016"/>
                  </a:lnTo>
                  <a:lnTo>
                    <a:pt x="484263" y="816584"/>
                  </a:lnTo>
                  <a:lnTo>
                    <a:pt x="485965" y="814895"/>
                  </a:lnTo>
                  <a:lnTo>
                    <a:pt x="486384" y="813866"/>
                  </a:lnTo>
                  <a:lnTo>
                    <a:pt x="486384" y="811466"/>
                  </a:lnTo>
                  <a:close/>
                </a:path>
                <a:path w="3222625" h="1625600">
                  <a:moveTo>
                    <a:pt x="486384" y="3136"/>
                  </a:moveTo>
                  <a:lnTo>
                    <a:pt x="485965" y="2120"/>
                  </a:lnTo>
                  <a:lnTo>
                    <a:pt x="484263" y="419"/>
                  </a:lnTo>
                  <a:lnTo>
                    <a:pt x="483247" y="0"/>
                  </a:lnTo>
                  <a:lnTo>
                    <a:pt x="480847" y="0"/>
                  </a:lnTo>
                  <a:lnTo>
                    <a:pt x="479818" y="419"/>
                  </a:lnTo>
                  <a:lnTo>
                    <a:pt x="478129" y="2120"/>
                  </a:lnTo>
                  <a:lnTo>
                    <a:pt x="477697" y="3136"/>
                  </a:lnTo>
                  <a:lnTo>
                    <a:pt x="477697" y="5537"/>
                  </a:lnTo>
                  <a:lnTo>
                    <a:pt x="478129" y="6565"/>
                  </a:lnTo>
                  <a:lnTo>
                    <a:pt x="479818" y="8255"/>
                  </a:lnTo>
                  <a:lnTo>
                    <a:pt x="480847" y="8686"/>
                  </a:lnTo>
                  <a:lnTo>
                    <a:pt x="483247" y="8686"/>
                  </a:lnTo>
                  <a:lnTo>
                    <a:pt x="484263" y="8255"/>
                  </a:lnTo>
                  <a:lnTo>
                    <a:pt x="485965" y="6565"/>
                  </a:lnTo>
                  <a:lnTo>
                    <a:pt x="486384" y="5537"/>
                  </a:lnTo>
                  <a:lnTo>
                    <a:pt x="486384" y="3136"/>
                  </a:lnTo>
                  <a:close/>
                </a:path>
                <a:path w="3222625" h="1625600">
                  <a:moveTo>
                    <a:pt x="529818" y="1619808"/>
                  </a:moveTo>
                  <a:lnTo>
                    <a:pt x="529386" y="1618780"/>
                  </a:lnTo>
                  <a:lnTo>
                    <a:pt x="527697" y="1617078"/>
                  </a:lnTo>
                  <a:lnTo>
                    <a:pt x="526669" y="1616659"/>
                  </a:lnTo>
                  <a:lnTo>
                    <a:pt x="524268" y="1616659"/>
                  </a:lnTo>
                  <a:lnTo>
                    <a:pt x="523252" y="1617078"/>
                  </a:lnTo>
                  <a:lnTo>
                    <a:pt x="521550" y="1618780"/>
                  </a:lnTo>
                  <a:lnTo>
                    <a:pt x="521131" y="1619808"/>
                  </a:lnTo>
                  <a:lnTo>
                    <a:pt x="521131" y="1622196"/>
                  </a:lnTo>
                  <a:lnTo>
                    <a:pt x="521550" y="1623225"/>
                  </a:lnTo>
                  <a:lnTo>
                    <a:pt x="523252" y="1624926"/>
                  </a:lnTo>
                  <a:lnTo>
                    <a:pt x="524268" y="1625346"/>
                  </a:lnTo>
                  <a:lnTo>
                    <a:pt x="526669" y="1625346"/>
                  </a:lnTo>
                  <a:lnTo>
                    <a:pt x="527697" y="1624926"/>
                  </a:lnTo>
                  <a:lnTo>
                    <a:pt x="529386" y="1623225"/>
                  </a:lnTo>
                  <a:lnTo>
                    <a:pt x="529818" y="1622196"/>
                  </a:lnTo>
                  <a:lnTo>
                    <a:pt x="529818" y="1619808"/>
                  </a:lnTo>
                  <a:close/>
                </a:path>
                <a:path w="3222625" h="1625600">
                  <a:moveTo>
                    <a:pt x="529818" y="811466"/>
                  </a:moveTo>
                  <a:lnTo>
                    <a:pt x="529386" y="810450"/>
                  </a:lnTo>
                  <a:lnTo>
                    <a:pt x="527697" y="808748"/>
                  </a:lnTo>
                  <a:lnTo>
                    <a:pt x="526669" y="808329"/>
                  </a:lnTo>
                  <a:lnTo>
                    <a:pt x="524268" y="808329"/>
                  </a:lnTo>
                  <a:lnTo>
                    <a:pt x="523252" y="808748"/>
                  </a:lnTo>
                  <a:lnTo>
                    <a:pt x="521550" y="810450"/>
                  </a:lnTo>
                  <a:lnTo>
                    <a:pt x="521131" y="811466"/>
                  </a:lnTo>
                  <a:lnTo>
                    <a:pt x="521131" y="813866"/>
                  </a:lnTo>
                  <a:lnTo>
                    <a:pt x="521550" y="814895"/>
                  </a:lnTo>
                  <a:lnTo>
                    <a:pt x="523252" y="816584"/>
                  </a:lnTo>
                  <a:lnTo>
                    <a:pt x="524268" y="817016"/>
                  </a:lnTo>
                  <a:lnTo>
                    <a:pt x="526669" y="817016"/>
                  </a:lnTo>
                  <a:lnTo>
                    <a:pt x="527697" y="816584"/>
                  </a:lnTo>
                  <a:lnTo>
                    <a:pt x="529386" y="814895"/>
                  </a:lnTo>
                  <a:lnTo>
                    <a:pt x="529818" y="813866"/>
                  </a:lnTo>
                  <a:lnTo>
                    <a:pt x="529818" y="811466"/>
                  </a:lnTo>
                  <a:close/>
                </a:path>
                <a:path w="3222625" h="1625600">
                  <a:moveTo>
                    <a:pt x="529818" y="3136"/>
                  </a:moveTo>
                  <a:lnTo>
                    <a:pt x="529386" y="2120"/>
                  </a:lnTo>
                  <a:lnTo>
                    <a:pt x="527697" y="419"/>
                  </a:lnTo>
                  <a:lnTo>
                    <a:pt x="526669" y="0"/>
                  </a:lnTo>
                  <a:lnTo>
                    <a:pt x="524268" y="0"/>
                  </a:lnTo>
                  <a:lnTo>
                    <a:pt x="523252" y="419"/>
                  </a:lnTo>
                  <a:lnTo>
                    <a:pt x="521550" y="2120"/>
                  </a:lnTo>
                  <a:lnTo>
                    <a:pt x="521131" y="3136"/>
                  </a:lnTo>
                  <a:lnTo>
                    <a:pt x="521131" y="5537"/>
                  </a:lnTo>
                  <a:lnTo>
                    <a:pt x="521550" y="6565"/>
                  </a:lnTo>
                  <a:lnTo>
                    <a:pt x="523252" y="8255"/>
                  </a:lnTo>
                  <a:lnTo>
                    <a:pt x="524268" y="8686"/>
                  </a:lnTo>
                  <a:lnTo>
                    <a:pt x="526669" y="8686"/>
                  </a:lnTo>
                  <a:lnTo>
                    <a:pt x="527697" y="8255"/>
                  </a:lnTo>
                  <a:lnTo>
                    <a:pt x="529386" y="6565"/>
                  </a:lnTo>
                  <a:lnTo>
                    <a:pt x="529818" y="5537"/>
                  </a:lnTo>
                  <a:lnTo>
                    <a:pt x="529818" y="3136"/>
                  </a:lnTo>
                  <a:close/>
                </a:path>
                <a:path w="3222625" h="1625600">
                  <a:moveTo>
                    <a:pt x="573239" y="1619808"/>
                  </a:moveTo>
                  <a:lnTo>
                    <a:pt x="572820" y="1618780"/>
                  </a:lnTo>
                  <a:lnTo>
                    <a:pt x="571119" y="1617078"/>
                  </a:lnTo>
                  <a:lnTo>
                    <a:pt x="570103" y="1616659"/>
                  </a:lnTo>
                  <a:lnTo>
                    <a:pt x="567702" y="1616659"/>
                  </a:lnTo>
                  <a:lnTo>
                    <a:pt x="566674" y="1617078"/>
                  </a:lnTo>
                  <a:lnTo>
                    <a:pt x="564984" y="1618780"/>
                  </a:lnTo>
                  <a:lnTo>
                    <a:pt x="564553" y="1619808"/>
                  </a:lnTo>
                  <a:lnTo>
                    <a:pt x="564553" y="1622196"/>
                  </a:lnTo>
                  <a:lnTo>
                    <a:pt x="564984" y="1623225"/>
                  </a:lnTo>
                  <a:lnTo>
                    <a:pt x="566674" y="1624926"/>
                  </a:lnTo>
                  <a:lnTo>
                    <a:pt x="567702" y="1625346"/>
                  </a:lnTo>
                  <a:lnTo>
                    <a:pt x="570103" y="1625346"/>
                  </a:lnTo>
                  <a:lnTo>
                    <a:pt x="571119" y="1624926"/>
                  </a:lnTo>
                  <a:lnTo>
                    <a:pt x="572820" y="1623225"/>
                  </a:lnTo>
                  <a:lnTo>
                    <a:pt x="573239" y="1622196"/>
                  </a:lnTo>
                  <a:lnTo>
                    <a:pt x="573239" y="1619808"/>
                  </a:lnTo>
                  <a:close/>
                </a:path>
                <a:path w="3222625" h="1625600">
                  <a:moveTo>
                    <a:pt x="573239" y="811466"/>
                  </a:moveTo>
                  <a:lnTo>
                    <a:pt x="572820" y="810450"/>
                  </a:lnTo>
                  <a:lnTo>
                    <a:pt x="571119" y="808748"/>
                  </a:lnTo>
                  <a:lnTo>
                    <a:pt x="570103" y="808329"/>
                  </a:lnTo>
                  <a:lnTo>
                    <a:pt x="567702" y="808329"/>
                  </a:lnTo>
                  <a:lnTo>
                    <a:pt x="566674" y="808748"/>
                  </a:lnTo>
                  <a:lnTo>
                    <a:pt x="564984" y="810450"/>
                  </a:lnTo>
                  <a:lnTo>
                    <a:pt x="564553" y="811466"/>
                  </a:lnTo>
                  <a:lnTo>
                    <a:pt x="564553" y="813866"/>
                  </a:lnTo>
                  <a:lnTo>
                    <a:pt x="564984" y="814895"/>
                  </a:lnTo>
                  <a:lnTo>
                    <a:pt x="566674" y="816584"/>
                  </a:lnTo>
                  <a:lnTo>
                    <a:pt x="567702" y="817016"/>
                  </a:lnTo>
                  <a:lnTo>
                    <a:pt x="570103" y="817016"/>
                  </a:lnTo>
                  <a:lnTo>
                    <a:pt x="571119" y="816584"/>
                  </a:lnTo>
                  <a:lnTo>
                    <a:pt x="572820" y="814895"/>
                  </a:lnTo>
                  <a:lnTo>
                    <a:pt x="573239" y="813866"/>
                  </a:lnTo>
                  <a:lnTo>
                    <a:pt x="573239" y="811466"/>
                  </a:lnTo>
                  <a:close/>
                </a:path>
                <a:path w="3222625" h="1625600">
                  <a:moveTo>
                    <a:pt x="573239" y="3136"/>
                  </a:moveTo>
                  <a:lnTo>
                    <a:pt x="572820" y="2120"/>
                  </a:lnTo>
                  <a:lnTo>
                    <a:pt x="571119" y="419"/>
                  </a:lnTo>
                  <a:lnTo>
                    <a:pt x="570103" y="0"/>
                  </a:lnTo>
                  <a:lnTo>
                    <a:pt x="567702" y="0"/>
                  </a:lnTo>
                  <a:lnTo>
                    <a:pt x="566674" y="419"/>
                  </a:lnTo>
                  <a:lnTo>
                    <a:pt x="564984" y="2120"/>
                  </a:lnTo>
                  <a:lnTo>
                    <a:pt x="564553" y="3136"/>
                  </a:lnTo>
                  <a:lnTo>
                    <a:pt x="564553" y="5537"/>
                  </a:lnTo>
                  <a:lnTo>
                    <a:pt x="564984" y="6565"/>
                  </a:lnTo>
                  <a:lnTo>
                    <a:pt x="566674" y="8255"/>
                  </a:lnTo>
                  <a:lnTo>
                    <a:pt x="567702" y="8686"/>
                  </a:lnTo>
                  <a:lnTo>
                    <a:pt x="570103" y="8686"/>
                  </a:lnTo>
                  <a:lnTo>
                    <a:pt x="571119" y="8255"/>
                  </a:lnTo>
                  <a:lnTo>
                    <a:pt x="572820" y="6565"/>
                  </a:lnTo>
                  <a:lnTo>
                    <a:pt x="573239" y="5537"/>
                  </a:lnTo>
                  <a:lnTo>
                    <a:pt x="573239" y="3136"/>
                  </a:lnTo>
                  <a:close/>
                </a:path>
                <a:path w="3222625" h="1625600">
                  <a:moveTo>
                    <a:pt x="616673" y="1619808"/>
                  </a:moveTo>
                  <a:lnTo>
                    <a:pt x="616242" y="1618780"/>
                  </a:lnTo>
                  <a:lnTo>
                    <a:pt x="614553" y="1617078"/>
                  </a:lnTo>
                  <a:lnTo>
                    <a:pt x="613524" y="1616659"/>
                  </a:lnTo>
                  <a:lnTo>
                    <a:pt x="611124" y="1616659"/>
                  </a:lnTo>
                  <a:lnTo>
                    <a:pt x="610108" y="1617078"/>
                  </a:lnTo>
                  <a:lnTo>
                    <a:pt x="608406" y="1618780"/>
                  </a:lnTo>
                  <a:lnTo>
                    <a:pt x="607987" y="1619808"/>
                  </a:lnTo>
                  <a:lnTo>
                    <a:pt x="607987" y="1622196"/>
                  </a:lnTo>
                  <a:lnTo>
                    <a:pt x="608406" y="1623225"/>
                  </a:lnTo>
                  <a:lnTo>
                    <a:pt x="610108" y="1624926"/>
                  </a:lnTo>
                  <a:lnTo>
                    <a:pt x="611124" y="1625346"/>
                  </a:lnTo>
                  <a:lnTo>
                    <a:pt x="613524" y="1625346"/>
                  </a:lnTo>
                  <a:lnTo>
                    <a:pt x="614553" y="1624926"/>
                  </a:lnTo>
                  <a:lnTo>
                    <a:pt x="616242" y="1623225"/>
                  </a:lnTo>
                  <a:lnTo>
                    <a:pt x="616673" y="1622196"/>
                  </a:lnTo>
                  <a:lnTo>
                    <a:pt x="616673" y="1619808"/>
                  </a:lnTo>
                  <a:close/>
                </a:path>
                <a:path w="3222625" h="1625600">
                  <a:moveTo>
                    <a:pt x="616673" y="811466"/>
                  </a:moveTo>
                  <a:lnTo>
                    <a:pt x="616242" y="810450"/>
                  </a:lnTo>
                  <a:lnTo>
                    <a:pt x="614553" y="808748"/>
                  </a:lnTo>
                  <a:lnTo>
                    <a:pt x="613524" y="808329"/>
                  </a:lnTo>
                  <a:lnTo>
                    <a:pt x="611124" y="808329"/>
                  </a:lnTo>
                  <a:lnTo>
                    <a:pt x="610108" y="808748"/>
                  </a:lnTo>
                  <a:lnTo>
                    <a:pt x="608406" y="810450"/>
                  </a:lnTo>
                  <a:lnTo>
                    <a:pt x="607987" y="811466"/>
                  </a:lnTo>
                  <a:lnTo>
                    <a:pt x="607987" y="813866"/>
                  </a:lnTo>
                  <a:lnTo>
                    <a:pt x="608406" y="814895"/>
                  </a:lnTo>
                  <a:lnTo>
                    <a:pt x="610108" y="816584"/>
                  </a:lnTo>
                  <a:lnTo>
                    <a:pt x="611124" y="817016"/>
                  </a:lnTo>
                  <a:lnTo>
                    <a:pt x="613524" y="817016"/>
                  </a:lnTo>
                  <a:lnTo>
                    <a:pt x="614553" y="816584"/>
                  </a:lnTo>
                  <a:lnTo>
                    <a:pt x="616242" y="814895"/>
                  </a:lnTo>
                  <a:lnTo>
                    <a:pt x="616673" y="813866"/>
                  </a:lnTo>
                  <a:lnTo>
                    <a:pt x="616673" y="811466"/>
                  </a:lnTo>
                  <a:close/>
                </a:path>
                <a:path w="3222625" h="1625600">
                  <a:moveTo>
                    <a:pt x="616673" y="3136"/>
                  </a:moveTo>
                  <a:lnTo>
                    <a:pt x="616242" y="2120"/>
                  </a:lnTo>
                  <a:lnTo>
                    <a:pt x="614553" y="419"/>
                  </a:lnTo>
                  <a:lnTo>
                    <a:pt x="613524" y="0"/>
                  </a:lnTo>
                  <a:lnTo>
                    <a:pt x="611124" y="0"/>
                  </a:lnTo>
                  <a:lnTo>
                    <a:pt x="610108" y="419"/>
                  </a:lnTo>
                  <a:lnTo>
                    <a:pt x="608406" y="2120"/>
                  </a:lnTo>
                  <a:lnTo>
                    <a:pt x="607987" y="3136"/>
                  </a:lnTo>
                  <a:lnTo>
                    <a:pt x="607987" y="5537"/>
                  </a:lnTo>
                  <a:lnTo>
                    <a:pt x="608406" y="6565"/>
                  </a:lnTo>
                  <a:lnTo>
                    <a:pt x="610108" y="8255"/>
                  </a:lnTo>
                  <a:lnTo>
                    <a:pt x="611124" y="8686"/>
                  </a:lnTo>
                  <a:lnTo>
                    <a:pt x="613524" y="8686"/>
                  </a:lnTo>
                  <a:lnTo>
                    <a:pt x="614553" y="8255"/>
                  </a:lnTo>
                  <a:lnTo>
                    <a:pt x="616242" y="6565"/>
                  </a:lnTo>
                  <a:lnTo>
                    <a:pt x="616673" y="5537"/>
                  </a:lnTo>
                  <a:lnTo>
                    <a:pt x="616673" y="3136"/>
                  </a:lnTo>
                  <a:close/>
                </a:path>
                <a:path w="3222625" h="1625600">
                  <a:moveTo>
                    <a:pt x="660095" y="1619808"/>
                  </a:moveTo>
                  <a:lnTo>
                    <a:pt x="659676" y="1618780"/>
                  </a:lnTo>
                  <a:lnTo>
                    <a:pt x="657974" y="1617078"/>
                  </a:lnTo>
                  <a:lnTo>
                    <a:pt x="656958" y="1616659"/>
                  </a:lnTo>
                  <a:lnTo>
                    <a:pt x="654558" y="1616659"/>
                  </a:lnTo>
                  <a:lnTo>
                    <a:pt x="653529" y="1617078"/>
                  </a:lnTo>
                  <a:lnTo>
                    <a:pt x="651840" y="1618780"/>
                  </a:lnTo>
                  <a:lnTo>
                    <a:pt x="651408" y="1619808"/>
                  </a:lnTo>
                  <a:lnTo>
                    <a:pt x="651408" y="1622196"/>
                  </a:lnTo>
                  <a:lnTo>
                    <a:pt x="651840" y="1623225"/>
                  </a:lnTo>
                  <a:lnTo>
                    <a:pt x="653529" y="1624926"/>
                  </a:lnTo>
                  <a:lnTo>
                    <a:pt x="654558" y="1625346"/>
                  </a:lnTo>
                  <a:lnTo>
                    <a:pt x="656958" y="1625346"/>
                  </a:lnTo>
                  <a:lnTo>
                    <a:pt x="657974" y="1624926"/>
                  </a:lnTo>
                  <a:lnTo>
                    <a:pt x="659676" y="1623225"/>
                  </a:lnTo>
                  <a:lnTo>
                    <a:pt x="660095" y="1622196"/>
                  </a:lnTo>
                  <a:lnTo>
                    <a:pt x="660095" y="1619808"/>
                  </a:lnTo>
                  <a:close/>
                </a:path>
                <a:path w="3222625" h="1625600">
                  <a:moveTo>
                    <a:pt x="660095" y="811466"/>
                  </a:moveTo>
                  <a:lnTo>
                    <a:pt x="659676" y="810450"/>
                  </a:lnTo>
                  <a:lnTo>
                    <a:pt x="657974" y="808748"/>
                  </a:lnTo>
                  <a:lnTo>
                    <a:pt x="656958" y="808329"/>
                  </a:lnTo>
                  <a:lnTo>
                    <a:pt x="654558" y="808329"/>
                  </a:lnTo>
                  <a:lnTo>
                    <a:pt x="653529" y="808748"/>
                  </a:lnTo>
                  <a:lnTo>
                    <a:pt x="651840" y="810450"/>
                  </a:lnTo>
                  <a:lnTo>
                    <a:pt x="651408" y="811466"/>
                  </a:lnTo>
                  <a:lnTo>
                    <a:pt x="651408" y="813866"/>
                  </a:lnTo>
                  <a:lnTo>
                    <a:pt x="651840" y="814895"/>
                  </a:lnTo>
                  <a:lnTo>
                    <a:pt x="653529" y="816584"/>
                  </a:lnTo>
                  <a:lnTo>
                    <a:pt x="654558" y="817016"/>
                  </a:lnTo>
                  <a:lnTo>
                    <a:pt x="656958" y="817016"/>
                  </a:lnTo>
                  <a:lnTo>
                    <a:pt x="657974" y="816584"/>
                  </a:lnTo>
                  <a:lnTo>
                    <a:pt x="659676" y="814895"/>
                  </a:lnTo>
                  <a:lnTo>
                    <a:pt x="660095" y="813866"/>
                  </a:lnTo>
                  <a:lnTo>
                    <a:pt x="660095" y="811466"/>
                  </a:lnTo>
                  <a:close/>
                </a:path>
                <a:path w="3222625" h="1625600">
                  <a:moveTo>
                    <a:pt x="660095" y="3136"/>
                  </a:moveTo>
                  <a:lnTo>
                    <a:pt x="659676" y="2120"/>
                  </a:lnTo>
                  <a:lnTo>
                    <a:pt x="657974" y="419"/>
                  </a:lnTo>
                  <a:lnTo>
                    <a:pt x="656958" y="0"/>
                  </a:lnTo>
                  <a:lnTo>
                    <a:pt x="654558" y="0"/>
                  </a:lnTo>
                  <a:lnTo>
                    <a:pt x="653529" y="419"/>
                  </a:lnTo>
                  <a:lnTo>
                    <a:pt x="651840" y="2120"/>
                  </a:lnTo>
                  <a:lnTo>
                    <a:pt x="651408" y="3136"/>
                  </a:lnTo>
                  <a:lnTo>
                    <a:pt x="651408" y="5537"/>
                  </a:lnTo>
                  <a:lnTo>
                    <a:pt x="651840" y="6565"/>
                  </a:lnTo>
                  <a:lnTo>
                    <a:pt x="653529" y="8255"/>
                  </a:lnTo>
                  <a:lnTo>
                    <a:pt x="654558" y="8686"/>
                  </a:lnTo>
                  <a:lnTo>
                    <a:pt x="656958" y="8686"/>
                  </a:lnTo>
                  <a:lnTo>
                    <a:pt x="657974" y="8255"/>
                  </a:lnTo>
                  <a:lnTo>
                    <a:pt x="659676" y="6565"/>
                  </a:lnTo>
                  <a:lnTo>
                    <a:pt x="660095" y="5537"/>
                  </a:lnTo>
                  <a:lnTo>
                    <a:pt x="660095" y="3136"/>
                  </a:lnTo>
                  <a:close/>
                </a:path>
                <a:path w="3222625" h="1625600">
                  <a:moveTo>
                    <a:pt x="703529" y="1619808"/>
                  </a:moveTo>
                  <a:lnTo>
                    <a:pt x="703097" y="1618780"/>
                  </a:lnTo>
                  <a:lnTo>
                    <a:pt x="701408" y="1617078"/>
                  </a:lnTo>
                  <a:lnTo>
                    <a:pt x="700379" y="1616659"/>
                  </a:lnTo>
                  <a:lnTo>
                    <a:pt x="697979" y="1616659"/>
                  </a:lnTo>
                  <a:lnTo>
                    <a:pt x="696963" y="1617078"/>
                  </a:lnTo>
                  <a:lnTo>
                    <a:pt x="695261" y="1618780"/>
                  </a:lnTo>
                  <a:lnTo>
                    <a:pt x="694842" y="1619808"/>
                  </a:lnTo>
                  <a:lnTo>
                    <a:pt x="694842" y="1622196"/>
                  </a:lnTo>
                  <a:lnTo>
                    <a:pt x="695261" y="1623225"/>
                  </a:lnTo>
                  <a:lnTo>
                    <a:pt x="696963" y="1624926"/>
                  </a:lnTo>
                  <a:lnTo>
                    <a:pt x="697979" y="1625346"/>
                  </a:lnTo>
                  <a:lnTo>
                    <a:pt x="700379" y="1625346"/>
                  </a:lnTo>
                  <a:lnTo>
                    <a:pt x="701408" y="1624926"/>
                  </a:lnTo>
                  <a:lnTo>
                    <a:pt x="703097" y="1623225"/>
                  </a:lnTo>
                  <a:lnTo>
                    <a:pt x="703529" y="1622196"/>
                  </a:lnTo>
                  <a:lnTo>
                    <a:pt x="703529" y="1619808"/>
                  </a:lnTo>
                  <a:close/>
                </a:path>
                <a:path w="3222625" h="1625600">
                  <a:moveTo>
                    <a:pt x="703529" y="811466"/>
                  </a:moveTo>
                  <a:lnTo>
                    <a:pt x="703097" y="810450"/>
                  </a:lnTo>
                  <a:lnTo>
                    <a:pt x="701408" y="808748"/>
                  </a:lnTo>
                  <a:lnTo>
                    <a:pt x="700379" y="808329"/>
                  </a:lnTo>
                  <a:lnTo>
                    <a:pt x="697979" y="808329"/>
                  </a:lnTo>
                  <a:lnTo>
                    <a:pt x="696963" y="808748"/>
                  </a:lnTo>
                  <a:lnTo>
                    <a:pt x="695261" y="810450"/>
                  </a:lnTo>
                  <a:lnTo>
                    <a:pt x="694842" y="811466"/>
                  </a:lnTo>
                  <a:lnTo>
                    <a:pt x="694842" y="813866"/>
                  </a:lnTo>
                  <a:lnTo>
                    <a:pt x="695261" y="814895"/>
                  </a:lnTo>
                  <a:lnTo>
                    <a:pt x="696963" y="816584"/>
                  </a:lnTo>
                  <a:lnTo>
                    <a:pt x="697979" y="817016"/>
                  </a:lnTo>
                  <a:lnTo>
                    <a:pt x="700379" y="817016"/>
                  </a:lnTo>
                  <a:lnTo>
                    <a:pt x="701408" y="816584"/>
                  </a:lnTo>
                  <a:lnTo>
                    <a:pt x="703097" y="814895"/>
                  </a:lnTo>
                  <a:lnTo>
                    <a:pt x="703529" y="813866"/>
                  </a:lnTo>
                  <a:lnTo>
                    <a:pt x="703529" y="811466"/>
                  </a:lnTo>
                  <a:close/>
                </a:path>
                <a:path w="3222625" h="1625600">
                  <a:moveTo>
                    <a:pt x="703529" y="3136"/>
                  </a:moveTo>
                  <a:lnTo>
                    <a:pt x="703097" y="2120"/>
                  </a:lnTo>
                  <a:lnTo>
                    <a:pt x="701408" y="419"/>
                  </a:lnTo>
                  <a:lnTo>
                    <a:pt x="700379" y="0"/>
                  </a:lnTo>
                  <a:lnTo>
                    <a:pt x="697979" y="0"/>
                  </a:lnTo>
                  <a:lnTo>
                    <a:pt x="696963" y="419"/>
                  </a:lnTo>
                  <a:lnTo>
                    <a:pt x="695261" y="2120"/>
                  </a:lnTo>
                  <a:lnTo>
                    <a:pt x="694842" y="3136"/>
                  </a:lnTo>
                  <a:lnTo>
                    <a:pt x="694842" y="5537"/>
                  </a:lnTo>
                  <a:lnTo>
                    <a:pt x="695261" y="6565"/>
                  </a:lnTo>
                  <a:lnTo>
                    <a:pt x="696963" y="8255"/>
                  </a:lnTo>
                  <a:lnTo>
                    <a:pt x="697979" y="8686"/>
                  </a:lnTo>
                  <a:lnTo>
                    <a:pt x="700379" y="8686"/>
                  </a:lnTo>
                  <a:lnTo>
                    <a:pt x="701408" y="8255"/>
                  </a:lnTo>
                  <a:lnTo>
                    <a:pt x="703097" y="6565"/>
                  </a:lnTo>
                  <a:lnTo>
                    <a:pt x="703529" y="5537"/>
                  </a:lnTo>
                  <a:lnTo>
                    <a:pt x="703529" y="3136"/>
                  </a:lnTo>
                  <a:close/>
                </a:path>
                <a:path w="3222625" h="1625600">
                  <a:moveTo>
                    <a:pt x="746950" y="1619808"/>
                  </a:moveTo>
                  <a:lnTo>
                    <a:pt x="746531" y="1618780"/>
                  </a:lnTo>
                  <a:lnTo>
                    <a:pt x="744829" y="1617078"/>
                  </a:lnTo>
                  <a:lnTo>
                    <a:pt x="743813" y="1616659"/>
                  </a:lnTo>
                  <a:lnTo>
                    <a:pt x="741413" y="1616659"/>
                  </a:lnTo>
                  <a:lnTo>
                    <a:pt x="740384" y="1617078"/>
                  </a:lnTo>
                  <a:lnTo>
                    <a:pt x="738695" y="1618780"/>
                  </a:lnTo>
                  <a:lnTo>
                    <a:pt x="738263" y="1619808"/>
                  </a:lnTo>
                  <a:lnTo>
                    <a:pt x="738263" y="1622196"/>
                  </a:lnTo>
                  <a:lnTo>
                    <a:pt x="738695" y="1623225"/>
                  </a:lnTo>
                  <a:lnTo>
                    <a:pt x="740384" y="1624926"/>
                  </a:lnTo>
                  <a:lnTo>
                    <a:pt x="741413" y="1625346"/>
                  </a:lnTo>
                  <a:lnTo>
                    <a:pt x="743813" y="1625346"/>
                  </a:lnTo>
                  <a:lnTo>
                    <a:pt x="744829" y="1624926"/>
                  </a:lnTo>
                  <a:lnTo>
                    <a:pt x="746531" y="1623225"/>
                  </a:lnTo>
                  <a:lnTo>
                    <a:pt x="746950" y="1622196"/>
                  </a:lnTo>
                  <a:lnTo>
                    <a:pt x="746950" y="1619808"/>
                  </a:lnTo>
                  <a:close/>
                </a:path>
                <a:path w="3222625" h="1625600">
                  <a:moveTo>
                    <a:pt x="746950" y="811466"/>
                  </a:moveTo>
                  <a:lnTo>
                    <a:pt x="746531" y="810450"/>
                  </a:lnTo>
                  <a:lnTo>
                    <a:pt x="744829" y="808748"/>
                  </a:lnTo>
                  <a:lnTo>
                    <a:pt x="743813" y="808329"/>
                  </a:lnTo>
                  <a:lnTo>
                    <a:pt x="741413" y="808329"/>
                  </a:lnTo>
                  <a:lnTo>
                    <a:pt x="740384" y="808748"/>
                  </a:lnTo>
                  <a:lnTo>
                    <a:pt x="738695" y="810450"/>
                  </a:lnTo>
                  <a:lnTo>
                    <a:pt x="738263" y="811466"/>
                  </a:lnTo>
                  <a:lnTo>
                    <a:pt x="738263" y="813866"/>
                  </a:lnTo>
                  <a:lnTo>
                    <a:pt x="738695" y="814895"/>
                  </a:lnTo>
                  <a:lnTo>
                    <a:pt x="740384" y="816584"/>
                  </a:lnTo>
                  <a:lnTo>
                    <a:pt x="741413" y="817016"/>
                  </a:lnTo>
                  <a:lnTo>
                    <a:pt x="743813" y="817016"/>
                  </a:lnTo>
                  <a:lnTo>
                    <a:pt x="744829" y="816584"/>
                  </a:lnTo>
                  <a:lnTo>
                    <a:pt x="746531" y="814895"/>
                  </a:lnTo>
                  <a:lnTo>
                    <a:pt x="746950" y="813866"/>
                  </a:lnTo>
                  <a:lnTo>
                    <a:pt x="746950" y="811466"/>
                  </a:lnTo>
                  <a:close/>
                </a:path>
                <a:path w="3222625" h="1625600">
                  <a:moveTo>
                    <a:pt x="746950" y="3136"/>
                  </a:moveTo>
                  <a:lnTo>
                    <a:pt x="746531" y="2120"/>
                  </a:lnTo>
                  <a:lnTo>
                    <a:pt x="744829" y="419"/>
                  </a:lnTo>
                  <a:lnTo>
                    <a:pt x="743813" y="0"/>
                  </a:lnTo>
                  <a:lnTo>
                    <a:pt x="741413" y="0"/>
                  </a:lnTo>
                  <a:lnTo>
                    <a:pt x="740384" y="419"/>
                  </a:lnTo>
                  <a:lnTo>
                    <a:pt x="738695" y="2120"/>
                  </a:lnTo>
                  <a:lnTo>
                    <a:pt x="738263" y="3136"/>
                  </a:lnTo>
                  <a:lnTo>
                    <a:pt x="738263" y="5537"/>
                  </a:lnTo>
                  <a:lnTo>
                    <a:pt x="738695" y="6565"/>
                  </a:lnTo>
                  <a:lnTo>
                    <a:pt x="740384" y="8255"/>
                  </a:lnTo>
                  <a:lnTo>
                    <a:pt x="741413" y="8686"/>
                  </a:lnTo>
                  <a:lnTo>
                    <a:pt x="743813" y="8686"/>
                  </a:lnTo>
                  <a:lnTo>
                    <a:pt x="744829" y="8255"/>
                  </a:lnTo>
                  <a:lnTo>
                    <a:pt x="746531" y="6565"/>
                  </a:lnTo>
                  <a:lnTo>
                    <a:pt x="746950" y="5537"/>
                  </a:lnTo>
                  <a:lnTo>
                    <a:pt x="746950" y="3136"/>
                  </a:lnTo>
                  <a:close/>
                </a:path>
                <a:path w="3222625" h="1625600">
                  <a:moveTo>
                    <a:pt x="790384" y="1619808"/>
                  </a:moveTo>
                  <a:lnTo>
                    <a:pt x="789952" y="1618780"/>
                  </a:lnTo>
                  <a:lnTo>
                    <a:pt x="788263" y="1617078"/>
                  </a:lnTo>
                  <a:lnTo>
                    <a:pt x="787234" y="1616659"/>
                  </a:lnTo>
                  <a:lnTo>
                    <a:pt x="784834" y="1616659"/>
                  </a:lnTo>
                  <a:lnTo>
                    <a:pt x="783818" y="1617078"/>
                  </a:lnTo>
                  <a:lnTo>
                    <a:pt x="782116" y="1618780"/>
                  </a:lnTo>
                  <a:lnTo>
                    <a:pt x="781697" y="1619808"/>
                  </a:lnTo>
                  <a:lnTo>
                    <a:pt x="781697" y="1622196"/>
                  </a:lnTo>
                  <a:lnTo>
                    <a:pt x="782116" y="1623225"/>
                  </a:lnTo>
                  <a:lnTo>
                    <a:pt x="783818" y="1624926"/>
                  </a:lnTo>
                  <a:lnTo>
                    <a:pt x="784834" y="1625346"/>
                  </a:lnTo>
                  <a:lnTo>
                    <a:pt x="787234" y="1625346"/>
                  </a:lnTo>
                  <a:lnTo>
                    <a:pt x="788263" y="1624926"/>
                  </a:lnTo>
                  <a:lnTo>
                    <a:pt x="789952" y="1623225"/>
                  </a:lnTo>
                  <a:lnTo>
                    <a:pt x="790384" y="1622196"/>
                  </a:lnTo>
                  <a:lnTo>
                    <a:pt x="790384" y="1619808"/>
                  </a:lnTo>
                  <a:close/>
                </a:path>
                <a:path w="3222625" h="1625600">
                  <a:moveTo>
                    <a:pt x="790384" y="811466"/>
                  </a:moveTo>
                  <a:lnTo>
                    <a:pt x="789952" y="810450"/>
                  </a:lnTo>
                  <a:lnTo>
                    <a:pt x="788263" y="808748"/>
                  </a:lnTo>
                  <a:lnTo>
                    <a:pt x="787234" y="808329"/>
                  </a:lnTo>
                  <a:lnTo>
                    <a:pt x="784834" y="808329"/>
                  </a:lnTo>
                  <a:lnTo>
                    <a:pt x="783818" y="808748"/>
                  </a:lnTo>
                  <a:lnTo>
                    <a:pt x="782116" y="810450"/>
                  </a:lnTo>
                  <a:lnTo>
                    <a:pt x="781697" y="811466"/>
                  </a:lnTo>
                  <a:lnTo>
                    <a:pt x="781697" y="813866"/>
                  </a:lnTo>
                  <a:lnTo>
                    <a:pt x="782116" y="814895"/>
                  </a:lnTo>
                  <a:lnTo>
                    <a:pt x="783818" y="816584"/>
                  </a:lnTo>
                  <a:lnTo>
                    <a:pt x="784834" y="817016"/>
                  </a:lnTo>
                  <a:lnTo>
                    <a:pt x="787234" y="817016"/>
                  </a:lnTo>
                  <a:lnTo>
                    <a:pt x="788263" y="816584"/>
                  </a:lnTo>
                  <a:lnTo>
                    <a:pt x="789952" y="814895"/>
                  </a:lnTo>
                  <a:lnTo>
                    <a:pt x="790384" y="813866"/>
                  </a:lnTo>
                  <a:lnTo>
                    <a:pt x="790384" y="811466"/>
                  </a:lnTo>
                  <a:close/>
                </a:path>
                <a:path w="3222625" h="1625600">
                  <a:moveTo>
                    <a:pt x="790384" y="3136"/>
                  </a:moveTo>
                  <a:lnTo>
                    <a:pt x="789952" y="2120"/>
                  </a:lnTo>
                  <a:lnTo>
                    <a:pt x="788263" y="419"/>
                  </a:lnTo>
                  <a:lnTo>
                    <a:pt x="787234" y="0"/>
                  </a:lnTo>
                  <a:lnTo>
                    <a:pt x="784834" y="0"/>
                  </a:lnTo>
                  <a:lnTo>
                    <a:pt x="783818" y="419"/>
                  </a:lnTo>
                  <a:lnTo>
                    <a:pt x="782116" y="2120"/>
                  </a:lnTo>
                  <a:lnTo>
                    <a:pt x="781697" y="3136"/>
                  </a:lnTo>
                  <a:lnTo>
                    <a:pt x="781697" y="5537"/>
                  </a:lnTo>
                  <a:lnTo>
                    <a:pt x="782116" y="6565"/>
                  </a:lnTo>
                  <a:lnTo>
                    <a:pt x="783818" y="8255"/>
                  </a:lnTo>
                  <a:lnTo>
                    <a:pt x="784834" y="8686"/>
                  </a:lnTo>
                  <a:lnTo>
                    <a:pt x="787234" y="8686"/>
                  </a:lnTo>
                  <a:lnTo>
                    <a:pt x="788263" y="8255"/>
                  </a:lnTo>
                  <a:lnTo>
                    <a:pt x="789952" y="6565"/>
                  </a:lnTo>
                  <a:lnTo>
                    <a:pt x="790384" y="5537"/>
                  </a:lnTo>
                  <a:lnTo>
                    <a:pt x="790384" y="3136"/>
                  </a:lnTo>
                  <a:close/>
                </a:path>
                <a:path w="3222625" h="1625600">
                  <a:moveTo>
                    <a:pt x="833805" y="1619808"/>
                  </a:moveTo>
                  <a:lnTo>
                    <a:pt x="833386" y="1618780"/>
                  </a:lnTo>
                  <a:lnTo>
                    <a:pt x="831684" y="1617078"/>
                  </a:lnTo>
                  <a:lnTo>
                    <a:pt x="830668" y="1616659"/>
                  </a:lnTo>
                  <a:lnTo>
                    <a:pt x="828268" y="1616659"/>
                  </a:lnTo>
                  <a:lnTo>
                    <a:pt x="827239" y="1617078"/>
                  </a:lnTo>
                  <a:lnTo>
                    <a:pt x="825550" y="1618780"/>
                  </a:lnTo>
                  <a:lnTo>
                    <a:pt x="825119" y="1619808"/>
                  </a:lnTo>
                  <a:lnTo>
                    <a:pt x="825119" y="1622196"/>
                  </a:lnTo>
                  <a:lnTo>
                    <a:pt x="825550" y="1623225"/>
                  </a:lnTo>
                  <a:lnTo>
                    <a:pt x="827239" y="1624926"/>
                  </a:lnTo>
                  <a:lnTo>
                    <a:pt x="828268" y="1625346"/>
                  </a:lnTo>
                  <a:lnTo>
                    <a:pt x="830668" y="1625346"/>
                  </a:lnTo>
                  <a:lnTo>
                    <a:pt x="831684" y="1624926"/>
                  </a:lnTo>
                  <a:lnTo>
                    <a:pt x="833386" y="1623225"/>
                  </a:lnTo>
                  <a:lnTo>
                    <a:pt x="833805" y="1622196"/>
                  </a:lnTo>
                  <a:lnTo>
                    <a:pt x="833805" y="1619808"/>
                  </a:lnTo>
                  <a:close/>
                </a:path>
                <a:path w="3222625" h="1625600">
                  <a:moveTo>
                    <a:pt x="833805" y="811466"/>
                  </a:moveTo>
                  <a:lnTo>
                    <a:pt x="833386" y="810450"/>
                  </a:lnTo>
                  <a:lnTo>
                    <a:pt x="831684" y="808748"/>
                  </a:lnTo>
                  <a:lnTo>
                    <a:pt x="830668" y="808329"/>
                  </a:lnTo>
                  <a:lnTo>
                    <a:pt x="828268" y="808329"/>
                  </a:lnTo>
                  <a:lnTo>
                    <a:pt x="827239" y="808748"/>
                  </a:lnTo>
                  <a:lnTo>
                    <a:pt x="825550" y="810450"/>
                  </a:lnTo>
                  <a:lnTo>
                    <a:pt x="825119" y="811466"/>
                  </a:lnTo>
                  <a:lnTo>
                    <a:pt x="825119" y="813866"/>
                  </a:lnTo>
                  <a:lnTo>
                    <a:pt x="825550" y="814895"/>
                  </a:lnTo>
                  <a:lnTo>
                    <a:pt x="827239" y="816584"/>
                  </a:lnTo>
                  <a:lnTo>
                    <a:pt x="828268" y="817016"/>
                  </a:lnTo>
                  <a:lnTo>
                    <a:pt x="830668" y="817016"/>
                  </a:lnTo>
                  <a:lnTo>
                    <a:pt x="831684" y="816584"/>
                  </a:lnTo>
                  <a:lnTo>
                    <a:pt x="833386" y="814895"/>
                  </a:lnTo>
                  <a:lnTo>
                    <a:pt x="833805" y="813866"/>
                  </a:lnTo>
                  <a:lnTo>
                    <a:pt x="833805" y="811466"/>
                  </a:lnTo>
                  <a:close/>
                </a:path>
                <a:path w="3222625" h="1625600">
                  <a:moveTo>
                    <a:pt x="833805" y="3136"/>
                  </a:moveTo>
                  <a:lnTo>
                    <a:pt x="833386" y="2120"/>
                  </a:lnTo>
                  <a:lnTo>
                    <a:pt x="831684" y="419"/>
                  </a:lnTo>
                  <a:lnTo>
                    <a:pt x="830668" y="0"/>
                  </a:lnTo>
                  <a:lnTo>
                    <a:pt x="828268" y="0"/>
                  </a:lnTo>
                  <a:lnTo>
                    <a:pt x="827239" y="419"/>
                  </a:lnTo>
                  <a:lnTo>
                    <a:pt x="825550" y="2120"/>
                  </a:lnTo>
                  <a:lnTo>
                    <a:pt x="825119" y="3136"/>
                  </a:lnTo>
                  <a:lnTo>
                    <a:pt x="825119" y="5537"/>
                  </a:lnTo>
                  <a:lnTo>
                    <a:pt x="825550" y="6565"/>
                  </a:lnTo>
                  <a:lnTo>
                    <a:pt x="827239" y="8255"/>
                  </a:lnTo>
                  <a:lnTo>
                    <a:pt x="828268" y="8686"/>
                  </a:lnTo>
                  <a:lnTo>
                    <a:pt x="830668" y="8686"/>
                  </a:lnTo>
                  <a:lnTo>
                    <a:pt x="831684" y="8255"/>
                  </a:lnTo>
                  <a:lnTo>
                    <a:pt x="833386" y="6565"/>
                  </a:lnTo>
                  <a:lnTo>
                    <a:pt x="833805" y="5537"/>
                  </a:lnTo>
                  <a:lnTo>
                    <a:pt x="833805" y="3136"/>
                  </a:lnTo>
                  <a:close/>
                </a:path>
                <a:path w="3222625" h="1625600">
                  <a:moveTo>
                    <a:pt x="877239" y="1619808"/>
                  </a:moveTo>
                  <a:lnTo>
                    <a:pt x="876808" y="1618780"/>
                  </a:lnTo>
                  <a:lnTo>
                    <a:pt x="875118" y="1617078"/>
                  </a:lnTo>
                  <a:lnTo>
                    <a:pt x="874090" y="1616659"/>
                  </a:lnTo>
                  <a:lnTo>
                    <a:pt x="871689" y="1616659"/>
                  </a:lnTo>
                  <a:lnTo>
                    <a:pt x="870673" y="1617078"/>
                  </a:lnTo>
                  <a:lnTo>
                    <a:pt x="868972" y="1618780"/>
                  </a:lnTo>
                  <a:lnTo>
                    <a:pt x="868553" y="1619808"/>
                  </a:lnTo>
                  <a:lnTo>
                    <a:pt x="868553" y="1622196"/>
                  </a:lnTo>
                  <a:lnTo>
                    <a:pt x="868972" y="1623225"/>
                  </a:lnTo>
                  <a:lnTo>
                    <a:pt x="870673" y="1624926"/>
                  </a:lnTo>
                  <a:lnTo>
                    <a:pt x="871689" y="1625346"/>
                  </a:lnTo>
                  <a:lnTo>
                    <a:pt x="874090" y="1625346"/>
                  </a:lnTo>
                  <a:lnTo>
                    <a:pt x="875118" y="1624926"/>
                  </a:lnTo>
                  <a:lnTo>
                    <a:pt x="876808" y="1623225"/>
                  </a:lnTo>
                  <a:lnTo>
                    <a:pt x="877239" y="1622196"/>
                  </a:lnTo>
                  <a:lnTo>
                    <a:pt x="877239" y="1619808"/>
                  </a:lnTo>
                  <a:close/>
                </a:path>
                <a:path w="3222625" h="1625600">
                  <a:moveTo>
                    <a:pt x="877239" y="811466"/>
                  </a:moveTo>
                  <a:lnTo>
                    <a:pt x="876808" y="810450"/>
                  </a:lnTo>
                  <a:lnTo>
                    <a:pt x="875118" y="808748"/>
                  </a:lnTo>
                  <a:lnTo>
                    <a:pt x="874090" y="808329"/>
                  </a:lnTo>
                  <a:lnTo>
                    <a:pt x="871689" y="808329"/>
                  </a:lnTo>
                  <a:lnTo>
                    <a:pt x="870673" y="808748"/>
                  </a:lnTo>
                  <a:lnTo>
                    <a:pt x="868972" y="810450"/>
                  </a:lnTo>
                  <a:lnTo>
                    <a:pt x="868553" y="811466"/>
                  </a:lnTo>
                  <a:lnTo>
                    <a:pt x="868553" y="813866"/>
                  </a:lnTo>
                  <a:lnTo>
                    <a:pt x="868972" y="814895"/>
                  </a:lnTo>
                  <a:lnTo>
                    <a:pt x="870673" y="816584"/>
                  </a:lnTo>
                  <a:lnTo>
                    <a:pt x="871689" y="817016"/>
                  </a:lnTo>
                  <a:lnTo>
                    <a:pt x="874090" y="817016"/>
                  </a:lnTo>
                  <a:lnTo>
                    <a:pt x="875118" y="816584"/>
                  </a:lnTo>
                  <a:lnTo>
                    <a:pt x="876808" y="814895"/>
                  </a:lnTo>
                  <a:lnTo>
                    <a:pt x="877239" y="813866"/>
                  </a:lnTo>
                  <a:lnTo>
                    <a:pt x="877239" y="811466"/>
                  </a:lnTo>
                  <a:close/>
                </a:path>
                <a:path w="3222625" h="1625600">
                  <a:moveTo>
                    <a:pt x="877239" y="3136"/>
                  </a:moveTo>
                  <a:lnTo>
                    <a:pt x="876808" y="2120"/>
                  </a:lnTo>
                  <a:lnTo>
                    <a:pt x="875118" y="419"/>
                  </a:lnTo>
                  <a:lnTo>
                    <a:pt x="874090" y="0"/>
                  </a:lnTo>
                  <a:lnTo>
                    <a:pt x="871689" y="0"/>
                  </a:lnTo>
                  <a:lnTo>
                    <a:pt x="870673" y="419"/>
                  </a:lnTo>
                  <a:lnTo>
                    <a:pt x="868972" y="2120"/>
                  </a:lnTo>
                  <a:lnTo>
                    <a:pt x="868553" y="3136"/>
                  </a:lnTo>
                  <a:lnTo>
                    <a:pt x="868553" y="5537"/>
                  </a:lnTo>
                  <a:lnTo>
                    <a:pt x="868972" y="6565"/>
                  </a:lnTo>
                  <a:lnTo>
                    <a:pt x="870673" y="8255"/>
                  </a:lnTo>
                  <a:lnTo>
                    <a:pt x="871689" y="8686"/>
                  </a:lnTo>
                  <a:lnTo>
                    <a:pt x="874090" y="8686"/>
                  </a:lnTo>
                  <a:lnTo>
                    <a:pt x="875118" y="8255"/>
                  </a:lnTo>
                  <a:lnTo>
                    <a:pt x="876808" y="6565"/>
                  </a:lnTo>
                  <a:lnTo>
                    <a:pt x="877239" y="5537"/>
                  </a:lnTo>
                  <a:lnTo>
                    <a:pt x="877239" y="3136"/>
                  </a:lnTo>
                  <a:close/>
                </a:path>
                <a:path w="3222625" h="1625600">
                  <a:moveTo>
                    <a:pt x="920661" y="1619808"/>
                  </a:moveTo>
                  <a:lnTo>
                    <a:pt x="920242" y="1618780"/>
                  </a:lnTo>
                  <a:lnTo>
                    <a:pt x="918540" y="1617078"/>
                  </a:lnTo>
                  <a:lnTo>
                    <a:pt x="917524" y="1616659"/>
                  </a:lnTo>
                  <a:lnTo>
                    <a:pt x="915123" y="1616659"/>
                  </a:lnTo>
                  <a:lnTo>
                    <a:pt x="914095" y="1617078"/>
                  </a:lnTo>
                  <a:lnTo>
                    <a:pt x="912406" y="1618780"/>
                  </a:lnTo>
                  <a:lnTo>
                    <a:pt x="911974" y="1619808"/>
                  </a:lnTo>
                  <a:lnTo>
                    <a:pt x="911974" y="1622196"/>
                  </a:lnTo>
                  <a:lnTo>
                    <a:pt x="912406" y="1623225"/>
                  </a:lnTo>
                  <a:lnTo>
                    <a:pt x="914095" y="1624926"/>
                  </a:lnTo>
                  <a:lnTo>
                    <a:pt x="915123" y="1625346"/>
                  </a:lnTo>
                  <a:lnTo>
                    <a:pt x="917524" y="1625346"/>
                  </a:lnTo>
                  <a:lnTo>
                    <a:pt x="918540" y="1624926"/>
                  </a:lnTo>
                  <a:lnTo>
                    <a:pt x="920242" y="1623225"/>
                  </a:lnTo>
                  <a:lnTo>
                    <a:pt x="920661" y="1622196"/>
                  </a:lnTo>
                  <a:lnTo>
                    <a:pt x="920661" y="1619808"/>
                  </a:lnTo>
                  <a:close/>
                </a:path>
                <a:path w="3222625" h="1625600">
                  <a:moveTo>
                    <a:pt x="920661" y="811466"/>
                  </a:moveTo>
                  <a:lnTo>
                    <a:pt x="920242" y="810450"/>
                  </a:lnTo>
                  <a:lnTo>
                    <a:pt x="918540" y="808748"/>
                  </a:lnTo>
                  <a:lnTo>
                    <a:pt x="917524" y="808329"/>
                  </a:lnTo>
                  <a:lnTo>
                    <a:pt x="915123" y="808329"/>
                  </a:lnTo>
                  <a:lnTo>
                    <a:pt x="914095" y="808748"/>
                  </a:lnTo>
                  <a:lnTo>
                    <a:pt x="912406" y="810450"/>
                  </a:lnTo>
                  <a:lnTo>
                    <a:pt x="911974" y="811466"/>
                  </a:lnTo>
                  <a:lnTo>
                    <a:pt x="911974" y="813866"/>
                  </a:lnTo>
                  <a:lnTo>
                    <a:pt x="912406" y="814895"/>
                  </a:lnTo>
                  <a:lnTo>
                    <a:pt x="914095" y="816584"/>
                  </a:lnTo>
                  <a:lnTo>
                    <a:pt x="915123" y="817016"/>
                  </a:lnTo>
                  <a:lnTo>
                    <a:pt x="917524" y="817016"/>
                  </a:lnTo>
                  <a:lnTo>
                    <a:pt x="918540" y="816584"/>
                  </a:lnTo>
                  <a:lnTo>
                    <a:pt x="920242" y="814895"/>
                  </a:lnTo>
                  <a:lnTo>
                    <a:pt x="920661" y="813866"/>
                  </a:lnTo>
                  <a:lnTo>
                    <a:pt x="920661" y="811466"/>
                  </a:lnTo>
                  <a:close/>
                </a:path>
                <a:path w="3222625" h="1625600">
                  <a:moveTo>
                    <a:pt x="920661" y="3136"/>
                  </a:moveTo>
                  <a:lnTo>
                    <a:pt x="920242" y="2120"/>
                  </a:lnTo>
                  <a:lnTo>
                    <a:pt x="918540" y="419"/>
                  </a:lnTo>
                  <a:lnTo>
                    <a:pt x="917524" y="0"/>
                  </a:lnTo>
                  <a:lnTo>
                    <a:pt x="915123" y="0"/>
                  </a:lnTo>
                  <a:lnTo>
                    <a:pt x="914095" y="419"/>
                  </a:lnTo>
                  <a:lnTo>
                    <a:pt x="912406" y="2120"/>
                  </a:lnTo>
                  <a:lnTo>
                    <a:pt x="911974" y="3136"/>
                  </a:lnTo>
                  <a:lnTo>
                    <a:pt x="911974" y="5537"/>
                  </a:lnTo>
                  <a:lnTo>
                    <a:pt x="912406" y="6565"/>
                  </a:lnTo>
                  <a:lnTo>
                    <a:pt x="914095" y="8255"/>
                  </a:lnTo>
                  <a:lnTo>
                    <a:pt x="915123" y="8686"/>
                  </a:lnTo>
                  <a:lnTo>
                    <a:pt x="917524" y="8686"/>
                  </a:lnTo>
                  <a:lnTo>
                    <a:pt x="918540" y="8255"/>
                  </a:lnTo>
                  <a:lnTo>
                    <a:pt x="920242" y="6565"/>
                  </a:lnTo>
                  <a:lnTo>
                    <a:pt x="920661" y="5537"/>
                  </a:lnTo>
                  <a:lnTo>
                    <a:pt x="920661" y="3136"/>
                  </a:lnTo>
                  <a:close/>
                </a:path>
                <a:path w="3222625" h="1625600">
                  <a:moveTo>
                    <a:pt x="964095" y="1619808"/>
                  </a:moveTo>
                  <a:lnTo>
                    <a:pt x="963663" y="1618780"/>
                  </a:lnTo>
                  <a:lnTo>
                    <a:pt x="961974" y="1617078"/>
                  </a:lnTo>
                  <a:lnTo>
                    <a:pt x="960945" y="1616659"/>
                  </a:lnTo>
                  <a:lnTo>
                    <a:pt x="958545" y="1616659"/>
                  </a:lnTo>
                  <a:lnTo>
                    <a:pt x="957529" y="1617078"/>
                  </a:lnTo>
                  <a:lnTo>
                    <a:pt x="955827" y="1618780"/>
                  </a:lnTo>
                  <a:lnTo>
                    <a:pt x="955408" y="1619808"/>
                  </a:lnTo>
                  <a:lnTo>
                    <a:pt x="955408" y="1622196"/>
                  </a:lnTo>
                  <a:lnTo>
                    <a:pt x="955827" y="1623225"/>
                  </a:lnTo>
                  <a:lnTo>
                    <a:pt x="957529" y="1624926"/>
                  </a:lnTo>
                  <a:lnTo>
                    <a:pt x="958545" y="1625346"/>
                  </a:lnTo>
                  <a:lnTo>
                    <a:pt x="960945" y="1625346"/>
                  </a:lnTo>
                  <a:lnTo>
                    <a:pt x="961974" y="1624926"/>
                  </a:lnTo>
                  <a:lnTo>
                    <a:pt x="963663" y="1623225"/>
                  </a:lnTo>
                  <a:lnTo>
                    <a:pt x="964095" y="1622196"/>
                  </a:lnTo>
                  <a:lnTo>
                    <a:pt x="964095" y="1619808"/>
                  </a:lnTo>
                  <a:close/>
                </a:path>
                <a:path w="3222625" h="1625600">
                  <a:moveTo>
                    <a:pt x="964095" y="811466"/>
                  </a:moveTo>
                  <a:lnTo>
                    <a:pt x="963663" y="810450"/>
                  </a:lnTo>
                  <a:lnTo>
                    <a:pt x="961974" y="808748"/>
                  </a:lnTo>
                  <a:lnTo>
                    <a:pt x="960945" y="808329"/>
                  </a:lnTo>
                  <a:lnTo>
                    <a:pt x="958545" y="808329"/>
                  </a:lnTo>
                  <a:lnTo>
                    <a:pt x="957529" y="808748"/>
                  </a:lnTo>
                  <a:lnTo>
                    <a:pt x="955827" y="810450"/>
                  </a:lnTo>
                  <a:lnTo>
                    <a:pt x="955408" y="811466"/>
                  </a:lnTo>
                  <a:lnTo>
                    <a:pt x="955408" y="813866"/>
                  </a:lnTo>
                  <a:lnTo>
                    <a:pt x="955827" y="814895"/>
                  </a:lnTo>
                  <a:lnTo>
                    <a:pt x="957529" y="816584"/>
                  </a:lnTo>
                  <a:lnTo>
                    <a:pt x="958545" y="817016"/>
                  </a:lnTo>
                  <a:lnTo>
                    <a:pt x="960945" y="817016"/>
                  </a:lnTo>
                  <a:lnTo>
                    <a:pt x="961974" y="816584"/>
                  </a:lnTo>
                  <a:lnTo>
                    <a:pt x="963663" y="814895"/>
                  </a:lnTo>
                  <a:lnTo>
                    <a:pt x="964095" y="813866"/>
                  </a:lnTo>
                  <a:lnTo>
                    <a:pt x="964095" y="811466"/>
                  </a:lnTo>
                  <a:close/>
                </a:path>
                <a:path w="3222625" h="1625600">
                  <a:moveTo>
                    <a:pt x="964095" y="3136"/>
                  </a:moveTo>
                  <a:lnTo>
                    <a:pt x="963663" y="2120"/>
                  </a:lnTo>
                  <a:lnTo>
                    <a:pt x="961974" y="419"/>
                  </a:lnTo>
                  <a:lnTo>
                    <a:pt x="960945" y="0"/>
                  </a:lnTo>
                  <a:lnTo>
                    <a:pt x="958545" y="0"/>
                  </a:lnTo>
                  <a:lnTo>
                    <a:pt x="957529" y="419"/>
                  </a:lnTo>
                  <a:lnTo>
                    <a:pt x="955827" y="2120"/>
                  </a:lnTo>
                  <a:lnTo>
                    <a:pt x="955408" y="3136"/>
                  </a:lnTo>
                  <a:lnTo>
                    <a:pt x="955408" y="5537"/>
                  </a:lnTo>
                  <a:lnTo>
                    <a:pt x="955827" y="6565"/>
                  </a:lnTo>
                  <a:lnTo>
                    <a:pt x="957529" y="8255"/>
                  </a:lnTo>
                  <a:lnTo>
                    <a:pt x="958545" y="8686"/>
                  </a:lnTo>
                  <a:lnTo>
                    <a:pt x="960945" y="8686"/>
                  </a:lnTo>
                  <a:lnTo>
                    <a:pt x="961974" y="8255"/>
                  </a:lnTo>
                  <a:lnTo>
                    <a:pt x="963663" y="6565"/>
                  </a:lnTo>
                  <a:lnTo>
                    <a:pt x="964095" y="5537"/>
                  </a:lnTo>
                  <a:lnTo>
                    <a:pt x="964095" y="3136"/>
                  </a:lnTo>
                  <a:close/>
                </a:path>
                <a:path w="3222625" h="1625600">
                  <a:moveTo>
                    <a:pt x="1007516" y="1619808"/>
                  </a:moveTo>
                  <a:lnTo>
                    <a:pt x="1007097" y="1618780"/>
                  </a:lnTo>
                  <a:lnTo>
                    <a:pt x="1005395" y="1617078"/>
                  </a:lnTo>
                  <a:lnTo>
                    <a:pt x="1004379" y="1616659"/>
                  </a:lnTo>
                  <a:lnTo>
                    <a:pt x="1001979" y="1616659"/>
                  </a:lnTo>
                  <a:lnTo>
                    <a:pt x="1000950" y="1617078"/>
                  </a:lnTo>
                  <a:lnTo>
                    <a:pt x="999261" y="1618780"/>
                  </a:lnTo>
                  <a:lnTo>
                    <a:pt x="998829" y="1619808"/>
                  </a:lnTo>
                  <a:lnTo>
                    <a:pt x="998829" y="1622196"/>
                  </a:lnTo>
                  <a:lnTo>
                    <a:pt x="999261" y="1623225"/>
                  </a:lnTo>
                  <a:lnTo>
                    <a:pt x="1000950" y="1624926"/>
                  </a:lnTo>
                  <a:lnTo>
                    <a:pt x="1001979" y="1625346"/>
                  </a:lnTo>
                  <a:lnTo>
                    <a:pt x="1004379" y="1625346"/>
                  </a:lnTo>
                  <a:lnTo>
                    <a:pt x="1005395" y="1624926"/>
                  </a:lnTo>
                  <a:lnTo>
                    <a:pt x="1007097" y="1623225"/>
                  </a:lnTo>
                  <a:lnTo>
                    <a:pt x="1007516" y="1622196"/>
                  </a:lnTo>
                  <a:lnTo>
                    <a:pt x="1007516" y="1619808"/>
                  </a:lnTo>
                  <a:close/>
                </a:path>
                <a:path w="3222625" h="1625600">
                  <a:moveTo>
                    <a:pt x="1007516" y="811466"/>
                  </a:moveTo>
                  <a:lnTo>
                    <a:pt x="1007097" y="810450"/>
                  </a:lnTo>
                  <a:lnTo>
                    <a:pt x="1005395" y="808748"/>
                  </a:lnTo>
                  <a:lnTo>
                    <a:pt x="1004379" y="808329"/>
                  </a:lnTo>
                  <a:lnTo>
                    <a:pt x="1001979" y="808329"/>
                  </a:lnTo>
                  <a:lnTo>
                    <a:pt x="1000950" y="808748"/>
                  </a:lnTo>
                  <a:lnTo>
                    <a:pt x="999261" y="810450"/>
                  </a:lnTo>
                  <a:lnTo>
                    <a:pt x="998829" y="811466"/>
                  </a:lnTo>
                  <a:lnTo>
                    <a:pt x="998829" y="813866"/>
                  </a:lnTo>
                  <a:lnTo>
                    <a:pt x="999261" y="814895"/>
                  </a:lnTo>
                  <a:lnTo>
                    <a:pt x="1000950" y="816584"/>
                  </a:lnTo>
                  <a:lnTo>
                    <a:pt x="1001979" y="817016"/>
                  </a:lnTo>
                  <a:lnTo>
                    <a:pt x="1004379" y="817016"/>
                  </a:lnTo>
                  <a:lnTo>
                    <a:pt x="1005395" y="816584"/>
                  </a:lnTo>
                  <a:lnTo>
                    <a:pt x="1007097" y="814895"/>
                  </a:lnTo>
                  <a:lnTo>
                    <a:pt x="1007516" y="813866"/>
                  </a:lnTo>
                  <a:lnTo>
                    <a:pt x="1007516" y="811466"/>
                  </a:lnTo>
                  <a:close/>
                </a:path>
                <a:path w="3222625" h="1625600">
                  <a:moveTo>
                    <a:pt x="1007516" y="3136"/>
                  </a:moveTo>
                  <a:lnTo>
                    <a:pt x="1007097" y="2120"/>
                  </a:lnTo>
                  <a:lnTo>
                    <a:pt x="1005395" y="419"/>
                  </a:lnTo>
                  <a:lnTo>
                    <a:pt x="1004379" y="0"/>
                  </a:lnTo>
                  <a:lnTo>
                    <a:pt x="1001979" y="0"/>
                  </a:lnTo>
                  <a:lnTo>
                    <a:pt x="1000950" y="419"/>
                  </a:lnTo>
                  <a:lnTo>
                    <a:pt x="999261" y="2120"/>
                  </a:lnTo>
                  <a:lnTo>
                    <a:pt x="998829" y="3136"/>
                  </a:lnTo>
                  <a:lnTo>
                    <a:pt x="998829" y="5537"/>
                  </a:lnTo>
                  <a:lnTo>
                    <a:pt x="999261" y="6565"/>
                  </a:lnTo>
                  <a:lnTo>
                    <a:pt x="1000950" y="8255"/>
                  </a:lnTo>
                  <a:lnTo>
                    <a:pt x="1001979" y="8686"/>
                  </a:lnTo>
                  <a:lnTo>
                    <a:pt x="1004379" y="8686"/>
                  </a:lnTo>
                  <a:lnTo>
                    <a:pt x="1005395" y="8255"/>
                  </a:lnTo>
                  <a:lnTo>
                    <a:pt x="1007097" y="6565"/>
                  </a:lnTo>
                  <a:lnTo>
                    <a:pt x="1007516" y="5537"/>
                  </a:lnTo>
                  <a:lnTo>
                    <a:pt x="1007516" y="3136"/>
                  </a:lnTo>
                  <a:close/>
                </a:path>
                <a:path w="3222625" h="1625600">
                  <a:moveTo>
                    <a:pt x="1050950" y="1619808"/>
                  </a:moveTo>
                  <a:lnTo>
                    <a:pt x="1050518" y="1618780"/>
                  </a:lnTo>
                  <a:lnTo>
                    <a:pt x="1048829" y="1617078"/>
                  </a:lnTo>
                  <a:lnTo>
                    <a:pt x="1047800" y="1616659"/>
                  </a:lnTo>
                  <a:lnTo>
                    <a:pt x="1045400" y="1616659"/>
                  </a:lnTo>
                  <a:lnTo>
                    <a:pt x="1044384" y="1617078"/>
                  </a:lnTo>
                  <a:lnTo>
                    <a:pt x="1042682" y="1618780"/>
                  </a:lnTo>
                  <a:lnTo>
                    <a:pt x="1042263" y="1619808"/>
                  </a:lnTo>
                  <a:lnTo>
                    <a:pt x="1042263" y="1622196"/>
                  </a:lnTo>
                  <a:lnTo>
                    <a:pt x="1042682" y="1623225"/>
                  </a:lnTo>
                  <a:lnTo>
                    <a:pt x="1044384" y="1624926"/>
                  </a:lnTo>
                  <a:lnTo>
                    <a:pt x="1045400" y="1625346"/>
                  </a:lnTo>
                  <a:lnTo>
                    <a:pt x="1047800" y="1625346"/>
                  </a:lnTo>
                  <a:lnTo>
                    <a:pt x="1048829" y="1624926"/>
                  </a:lnTo>
                  <a:lnTo>
                    <a:pt x="1050518" y="1623225"/>
                  </a:lnTo>
                  <a:lnTo>
                    <a:pt x="1050950" y="1622196"/>
                  </a:lnTo>
                  <a:lnTo>
                    <a:pt x="1050950" y="1619808"/>
                  </a:lnTo>
                  <a:close/>
                </a:path>
                <a:path w="3222625" h="1625600">
                  <a:moveTo>
                    <a:pt x="1050950" y="811466"/>
                  </a:moveTo>
                  <a:lnTo>
                    <a:pt x="1050518" y="810450"/>
                  </a:lnTo>
                  <a:lnTo>
                    <a:pt x="1048829" y="808748"/>
                  </a:lnTo>
                  <a:lnTo>
                    <a:pt x="1047800" y="808329"/>
                  </a:lnTo>
                  <a:lnTo>
                    <a:pt x="1045400" y="808329"/>
                  </a:lnTo>
                  <a:lnTo>
                    <a:pt x="1044384" y="808748"/>
                  </a:lnTo>
                  <a:lnTo>
                    <a:pt x="1042682" y="810450"/>
                  </a:lnTo>
                  <a:lnTo>
                    <a:pt x="1042263" y="811466"/>
                  </a:lnTo>
                  <a:lnTo>
                    <a:pt x="1042263" y="813866"/>
                  </a:lnTo>
                  <a:lnTo>
                    <a:pt x="1042682" y="814895"/>
                  </a:lnTo>
                  <a:lnTo>
                    <a:pt x="1044384" y="816584"/>
                  </a:lnTo>
                  <a:lnTo>
                    <a:pt x="1045400" y="817016"/>
                  </a:lnTo>
                  <a:lnTo>
                    <a:pt x="1047800" y="817016"/>
                  </a:lnTo>
                  <a:lnTo>
                    <a:pt x="1048829" y="816584"/>
                  </a:lnTo>
                  <a:lnTo>
                    <a:pt x="1050518" y="814895"/>
                  </a:lnTo>
                  <a:lnTo>
                    <a:pt x="1050950" y="813866"/>
                  </a:lnTo>
                  <a:lnTo>
                    <a:pt x="1050950" y="811466"/>
                  </a:lnTo>
                  <a:close/>
                </a:path>
                <a:path w="3222625" h="1625600">
                  <a:moveTo>
                    <a:pt x="1050950" y="3136"/>
                  </a:moveTo>
                  <a:lnTo>
                    <a:pt x="1050518" y="2120"/>
                  </a:lnTo>
                  <a:lnTo>
                    <a:pt x="1048829" y="419"/>
                  </a:lnTo>
                  <a:lnTo>
                    <a:pt x="1047800" y="0"/>
                  </a:lnTo>
                  <a:lnTo>
                    <a:pt x="1045400" y="0"/>
                  </a:lnTo>
                  <a:lnTo>
                    <a:pt x="1044384" y="419"/>
                  </a:lnTo>
                  <a:lnTo>
                    <a:pt x="1042682" y="2120"/>
                  </a:lnTo>
                  <a:lnTo>
                    <a:pt x="1042263" y="3136"/>
                  </a:lnTo>
                  <a:lnTo>
                    <a:pt x="1042263" y="5537"/>
                  </a:lnTo>
                  <a:lnTo>
                    <a:pt x="1042682" y="6565"/>
                  </a:lnTo>
                  <a:lnTo>
                    <a:pt x="1044384" y="8255"/>
                  </a:lnTo>
                  <a:lnTo>
                    <a:pt x="1045400" y="8686"/>
                  </a:lnTo>
                  <a:lnTo>
                    <a:pt x="1047800" y="8686"/>
                  </a:lnTo>
                  <a:lnTo>
                    <a:pt x="1048829" y="8255"/>
                  </a:lnTo>
                  <a:lnTo>
                    <a:pt x="1050518" y="6565"/>
                  </a:lnTo>
                  <a:lnTo>
                    <a:pt x="1050950" y="5537"/>
                  </a:lnTo>
                  <a:lnTo>
                    <a:pt x="1050950" y="3136"/>
                  </a:lnTo>
                  <a:close/>
                </a:path>
                <a:path w="3222625" h="1625600">
                  <a:moveTo>
                    <a:pt x="1094371" y="1619808"/>
                  </a:moveTo>
                  <a:lnTo>
                    <a:pt x="1093952" y="1618780"/>
                  </a:lnTo>
                  <a:lnTo>
                    <a:pt x="1092250" y="1617078"/>
                  </a:lnTo>
                  <a:lnTo>
                    <a:pt x="1091234" y="1616659"/>
                  </a:lnTo>
                  <a:lnTo>
                    <a:pt x="1088834" y="1616659"/>
                  </a:lnTo>
                  <a:lnTo>
                    <a:pt x="1087805" y="1617078"/>
                  </a:lnTo>
                  <a:lnTo>
                    <a:pt x="1086116" y="1618780"/>
                  </a:lnTo>
                  <a:lnTo>
                    <a:pt x="1085684" y="1619808"/>
                  </a:lnTo>
                  <a:lnTo>
                    <a:pt x="1085684" y="1622196"/>
                  </a:lnTo>
                  <a:lnTo>
                    <a:pt x="1086116" y="1623225"/>
                  </a:lnTo>
                  <a:lnTo>
                    <a:pt x="1087805" y="1624926"/>
                  </a:lnTo>
                  <a:lnTo>
                    <a:pt x="1088834" y="1625346"/>
                  </a:lnTo>
                  <a:lnTo>
                    <a:pt x="1091234" y="1625346"/>
                  </a:lnTo>
                  <a:lnTo>
                    <a:pt x="1092250" y="1624926"/>
                  </a:lnTo>
                  <a:lnTo>
                    <a:pt x="1093952" y="1623225"/>
                  </a:lnTo>
                  <a:lnTo>
                    <a:pt x="1094371" y="1622196"/>
                  </a:lnTo>
                  <a:lnTo>
                    <a:pt x="1094371" y="1619808"/>
                  </a:lnTo>
                  <a:close/>
                </a:path>
                <a:path w="3222625" h="1625600">
                  <a:moveTo>
                    <a:pt x="1094371" y="811466"/>
                  </a:moveTo>
                  <a:lnTo>
                    <a:pt x="1093952" y="810450"/>
                  </a:lnTo>
                  <a:lnTo>
                    <a:pt x="1092250" y="808748"/>
                  </a:lnTo>
                  <a:lnTo>
                    <a:pt x="1091234" y="808329"/>
                  </a:lnTo>
                  <a:lnTo>
                    <a:pt x="1088834" y="808329"/>
                  </a:lnTo>
                  <a:lnTo>
                    <a:pt x="1087805" y="808748"/>
                  </a:lnTo>
                  <a:lnTo>
                    <a:pt x="1086116" y="810450"/>
                  </a:lnTo>
                  <a:lnTo>
                    <a:pt x="1085684" y="811466"/>
                  </a:lnTo>
                  <a:lnTo>
                    <a:pt x="1085684" y="813866"/>
                  </a:lnTo>
                  <a:lnTo>
                    <a:pt x="1086116" y="814895"/>
                  </a:lnTo>
                  <a:lnTo>
                    <a:pt x="1087805" y="816584"/>
                  </a:lnTo>
                  <a:lnTo>
                    <a:pt x="1088834" y="817016"/>
                  </a:lnTo>
                  <a:lnTo>
                    <a:pt x="1091234" y="817016"/>
                  </a:lnTo>
                  <a:lnTo>
                    <a:pt x="1092250" y="816584"/>
                  </a:lnTo>
                  <a:lnTo>
                    <a:pt x="1093952" y="814895"/>
                  </a:lnTo>
                  <a:lnTo>
                    <a:pt x="1094371" y="813866"/>
                  </a:lnTo>
                  <a:lnTo>
                    <a:pt x="1094371" y="811466"/>
                  </a:lnTo>
                  <a:close/>
                </a:path>
                <a:path w="3222625" h="1625600">
                  <a:moveTo>
                    <a:pt x="1094371" y="3136"/>
                  </a:moveTo>
                  <a:lnTo>
                    <a:pt x="1093952" y="2120"/>
                  </a:lnTo>
                  <a:lnTo>
                    <a:pt x="1092250" y="419"/>
                  </a:lnTo>
                  <a:lnTo>
                    <a:pt x="1091234" y="0"/>
                  </a:lnTo>
                  <a:lnTo>
                    <a:pt x="1088834" y="0"/>
                  </a:lnTo>
                  <a:lnTo>
                    <a:pt x="1087805" y="419"/>
                  </a:lnTo>
                  <a:lnTo>
                    <a:pt x="1086116" y="2120"/>
                  </a:lnTo>
                  <a:lnTo>
                    <a:pt x="1085684" y="3136"/>
                  </a:lnTo>
                  <a:lnTo>
                    <a:pt x="1085684" y="5537"/>
                  </a:lnTo>
                  <a:lnTo>
                    <a:pt x="1086116" y="6565"/>
                  </a:lnTo>
                  <a:lnTo>
                    <a:pt x="1087805" y="8255"/>
                  </a:lnTo>
                  <a:lnTo>
                    <a:pt x="1088834" y="8686"/>
                  </a:lnTo>
                  <a:lnTo>
                    <a:pt x="1091234" y="8686"/>
                  </a:lnTo>
                  <a:lnTo>
                    <a:pt x="1092250" y="8255"/>
                  </a:lnTo>
                  <a:lnTo>
                    <a:pt x="1093952" y="6565"/>
                  </a:lnTo>
                  <a:lnTo>
                    <a:pt x="1094371" y="5537"/>
                  </a:lnTo>
                  <a:lnTo>
                    <a:pt x="1094371" y="3136"/>
                  </a:lnTo>
                  <a:close/>
                </a:path>
                <a:path w="3222625" h="1625600">
                  <a:moveTo>
                    <a:pt x="1137805" y="1619808"/>
                  </a:moveTo>
                  <a:lnTo>
                    <a:pt x="1137373" y="1618780"/>
                  </a:lnTo>
                  <a:lnTo>
                    <a:pt x="1135684" y="1617078"/>
                  </a:lnTo>
                  <a:lnTo>
                    <a:pt x="1134656" y="1616659"/>
                  </a:lnTo>
                  <a:lnTo>
                    <a:pt x="1132255" y="1616659"/>
                  </a:lnTo>
                  <a:lnTo>
                    <a:pt x="1131239" y="1617078"/>
                  </a:lnTo>
                  <a:lnTo>
                    <a:pt x="1129538" y="1618780"/>
                  </a:lnTo>
                  <a:lnTo>
                    <a:pt x="1129118" y="1619808"/>
                  </a:lnTo>
                  <a:lnTo>
                    <a:pt x="1129118" y="1622196"/>
                  </a:lnTo>
                  <a:lnTo>
                    <a:pt x="1129538" y="1623225"/>
                  </a:lnTo>
                  <a:lnTo>
                    <a:pt x="1131239" y="1624926"/>
                  </a:lnTo>
                  <a:lnTo>
                    <a:pt x="1132255" y="1625346"/>
                  </a:lnTo>
                  <a:lnTo>
                    <a:pt x="1134656" y="1625346"/>
                  </a:lnTo>
                  <a:lnTo>
                    <a:pt x="1135684" y="1624926"/>
                  </a:lnTo>
                  <a:lnTo>
                    <a:pt x="1137373" y="1623225"/>
                  </a:lnTo>
                  <a:lnTo>
                    <a:pt x="1137805" y="1622196"/>
                  </a:lnTo>
                  <a:lnTo>
                    <a:pt x="1137805" y="1619808"/>
                  </a:lnTo>
                  <a:close/>
                </a:path>
                <a:path w="3222625" h="1625600">
                  <a:moveTo>
                    <a:pt x="1137805" y="811466"/>
                  </a:moveTo>
                  <a:lnTo>
                    <a:pt x="1137373" y="810450"/>
                  </a:lnTo>
                  <a:lnTo>
                    <a:pt x="1135684" y="808748"/>
                  </a:lnTo>
                  <a:lnTo>
                    <a:pt x="1134656" y="808329"/>
                  </a:lnTo>
                  <a:lnTo>
                    <a:pt x="1132255" y="808329"/>
                  </a:lnTo>
                  <a:lnTo>
                    <a:pt x="1131239" y="808748"/>
                  </a:lnTo>
                  <a:lnTo>
                    <a:pt x="1129538" y="810450"/>
                  </a:lnTo>
                  <a:lnTo>
                    <a:pt x="1129118" y="811466"/>
                  </a:lnTo>
                  <a:lnTo>
                    <a:pt x="1129118" y="813866"/>
                  </a:lnTo>
                  <a:lnTo>
                    <a:pt x="1129538" y="814895"/>
                  </a:lnTo>
                  <a:lnTo>
                    <a:pt x="1131239" y="816584"/>
                  </a:lnTo>
                  <a:lnTo>
                    <a:pt x="1132255" y="817016"/>
                  </a:lnTo>
                  <a:lnTo>
                    <a:pt x="1134656" y="817016"/>
                  </a:lnTo>
                  <a:lnTo>
                    <a:pt x="1135684" y="816584"/>
                  </a:lnTo>
                  <a:lnTo>
                    <a:pt x="1137373" y="814895"/>
                  </a:lnTo>
                  <a:lnTo>
                    <a:pt x="1137805" y="813866"/>
                  </a:lnTo>
                  <a:lnTo>
                    <a:pt x="1137805" y="811466"/>
                  </a:lnTo>
                  <a:close/>
                </a:path>
                <a:path w="3222625" h="1625600">
                  <a:moveTo>
                    <a:pt x="1137805" y="3136"/>
                  </a:moveTo>
                  <a:lnTo>
                    <a:pt x="1137373" y="2120"/>
                  </a:lnTo>
                  <a:lnTo>
                    <a:pt x="1135684" y="419"/>
                  </a:lnTo>
                  <a:lnTo>
                    <a:pt x="1134656" y="0"/>
                  </a:lnTo>
                  <a:lnTo>
                    <a:pt x="1132255" y="0"/>
                  </a:lnTo>
                  <a:lnTo>
                    <a:pt x="1131239" y="419"/>
                  </a:lnTo>
                  <a:lnTo>
                    <a:pt x="1129538" y="2120"/>
                  </a:lnTo>
                  <a:lnTo>
                    <a:pt x="1129118" y="3136"/>
                  </a:lnTo>
                  <a:lnTo>
                    <a:pt x="1129118" y="5537"/>
                  </a:lnTo>
                  <a:lnTo>
                    <a:pt x="1129538" y="6565"/>
                  </a:lnTo>
                  <a:lnTo>
                    <a:pt x="1131239" y="8255"/>
                  </a:lnTo>
                  <a:lnTo>
                    <a:pt x="1132255" y="8686"/>
                  </a:lnTo>
                  <a:lnTo>
                    <a:pt x="1134656" y="8686"/>
                  </a:lnTo>
                  <a:lnTo>
                    <a:pt x="1135684" y="8255"/>
                  </a:lnTo>
                  <a:lnTo>
                    <a:pt x="1137373" y="6565"/>
                  </a:lnTo>
                  <a:lnTo>
                    <a:pt x="1137805" y="5537"/>
                  </a:lnTo>
                  <a:lnTo>
                    <a:pt x="1137805" y="3136"/>
                  </a:lnTo>
                  <a:close/>
                </a:path>
                <a:path w="3222625" h="1625600">
                  <a:moveTo>
                    <a:pt x="1181227" y="1619808"/>
                  </a:moveTo>
                  <a:lnTo>
                    <a:pt x="1180807" y="1618780"/>
                  </a:lnTo>
                  <a:lnTo>
                    <a:pt x="1179106" y="1617078"/>
                  </a:lnTo>
                  <a:lnTo>
                    <a:pt x="1178090" y="1616659"/>
                  </a:lnTo>
                  <a:lnTo>
                    <a:pt x="1175689" y="1616659"/>
                  </a:lnTo>
                  <a:lnTo>
                    <a:pt x="1174661" y="1617078"/>
                  </a:lnTo>
                  <a:lnTo>
                    <a:pt x="1172972" y="1618780"/>
                  </a:lnTo>
                  <a:lnTo>
                    <a:pt x="1172540" y="1619808"/>
                  </a:lnTo>
                  <a:lnTo>
                    <a:pt x="1172540" y="1622196"/>
                  </a:lnTo>
                  <a:lnTo>
                    <a:pt x="1172972" y="1623225"/>
                  </a:lnTo>
                  <a:lnTo>
                    <a:pt x="1174661" y="1624926"/>
                  </a:lnTo>
                  <a:lnTo>
                    <a:pt x="1175689" y="1625346"/>
                  </a:lnTo>
                  <a:lnTo>
                    <a:pt x="1178090" y="1625346"/>
                  </a:lnTo>
                  <a:lnTo>
                    <a:pt x="1179106" y="1624926"/>
                  </a:lnTo>
                  <a:lnTo>
                    <a:pt x="1180807" y="1623225"/>
                  </a:lnTo>
                  <a:lnTo>
                    <a:pt x="1181227" y="1622196"/>
                  </a:lnTo>
                  <a:lnTo>
                    <a:pt x="1181227" y="1619808"/>
                  </a:lnTo>
                  <a:close/>
                </a:path>
                <a:path w="3222625" h="1625600">
                  <a:moveTo>
                    <a:pt x="1181227" y="811466"/>
                  </a:moveTo>
                  <a:lnTo>
                    <a:pt x="1180807" y="810450"/>
                  </a:lnTo>
                  <a:lnTo>
                    <a:pt x="1179106" y="808748"/>
                  </a:lnTo>
                  <a:lnTo>
                    <a:pt x="1178090" y="808329"/>
                  </a:lnTo>
                  <a:lnTo>
                    <a:pt x="1175689" y="808329"/>
                  </a:lnTo>
                  <a:lnTo>
                    <a:pt x="1174661" y="808748"/>
                  </a:lnTo>
                  <a:lnTo>
                    <a:pt x="1172972" y="810450"/>
                  </a:lnTo>
                  <a:lnTo>
                    <a:pt x="1172540" y="811466"/>
                  </a:lnTo>
                  <a:lnTo>
                    <a:pt x="1172540" y="813866"/>
                  </a:lnTo>
                  <a:lnTo>
                    <a:pt x="1172972" y="814895"/>
                  </a:lnTo>
                  <a:lnTo>
                    <a:pt x="1174661" y="816584"/>
                  </a:lnTo>
                  <a:lnTo>
                    <a:pt x="1175689" y="817016"/>
                  </a:lnTo>
                  <a:lnTo>
                    <a:pt x="1178090" y="817016"/>
                  </a:lnTo>
                  <a:lnTo>
                    <a:pt x="1179106" y="816584"/>
                  </a:lnTo>
                  <a:lnTo>
                    <a:pt x="1180807" y="814895"/>
                  </a:lnTo>
                  <a:lnTo>
                    <a:pt x="1181227" y="813866"/>
                  </a:lnTo>
                  <a:lnTo>
                    <a:pt x="1181227" y="811466"/>
                  </a:lnTo>
                  <a:close/>
                </a:path>
                <a:path w="3222625" h="1625600">
                  <a:moveTo>
                    <a:pt x="1181227" y="3136"/>
                  </a:moveTo>
                  <a:lnTo>
                    <a:pt x="1180807" y="2120"/>
                  </a:lnTo>
                  <a:lnTo>
                    <a:pt x="1179106" y="419"/>
                  </a:lnTo>
                  <a:lnTo>
                    <a:pt x="1178090" y="0"/>
                  </a:lnTo>
                  <a:lnTo>
                    <a:pt x="1175689" y="0"/>
                  </a:lnTo>
                  <a:lnTo>
                    <a:pt x="1174661" y="419"/>
                  </a:lnTo>
                  <a:lnTo>
                    <a:pt x="1172972" y="2120"/>
                  </a:lnTo>
                  <a:lnTo>
                    <a:pt x="1172540" y="3136"/>
                  </a:lnTo>
                  <a:lnTo>
                    <a:pt x="1172540" y="5537"/>
                  </a:lnTo>
                  <a:lnTo>
                    <a:pt x="1172972" y="6565"/>
                  </a:lnTo>
                  <a:lnTo>
                    <a:pt x="1174661" y="8255"/>
                  </a:lnTo>
                  <a:lnTo>
                    <a:pt x="1175689" y="8686"/>
                  </a:lnTo>
                  <a:lnTo>
                    <a:pt x="1178090" y="8686"/>
                  </a:lnTo>
                  <a:lnTo>
                    <a:pt x="1179106" y="8255"/>
                  </a:lnTo>
                  <a:lnTo>
                    <a:pt x="1180807" y="6565"/>
                  </a:lnTo>
                  <a:lnTo>
                    <a:pt x="1181227" y="5537"/>
                  </a:lnTo>
                  <a:lnTo>
                    <a:pt x="1181227" y="3136"/>
                  </a:lnTo>
                  <a:close/>
                </a:path>
                <a:path w="3222625" h="1625600">
                  <a:moveTo>
                    <a:pt x="1224661" y="1619808"/>
                  </a:moveTo>
                  <a:lnTo>
                    <a:pt x="1224229" y="1618780"/>
                  </a:lnTo>
                  <a:lnTo>
                    <a:pt x="1222540" y="1617078"/>
                  </a:lnTo>
                  <a:lnTo>
                    <a:pt x="1221511" y="1616659"/>
                  </a:lnTo>
                  <a:lnTo>
                    <a:pt x="1219111" y="1616659"/>
                  </a:lnTo>
                  <a:lnTo>
                    <a:pt x="1218095" y="1617078"/>
                  </a:lnTo>
                  <a:lnTo>
                    <a:pt x="1216393" y="1618780"/>
                  </a:lnTo>
                  <a:lnTo>
                    <a:pt x="1215974" y="1619808"/>
                  </a:lnTo>
                  <a:lnTo>
                    <a:pt x="1215974" y="1622196"/>
                  </a:lnTo>
                  <a:lnTo>
                    <a:pt x="1216393" y="1623225"/>
                  </a:lnTo>
                  <a:lnTo>
                    <a:pt x="1218095" y="1624926"/>
                  </a:lnTo>
                  <a:lnTo>
                    <a:pt x="1219111" y="1625346"/>
                  </a:lnTo>
                  <a:lnTo>
                    <a:pt x="1221511" y="1625346"/>
                  </a:lnTo>
                  <a:lnTo>
                    <a:pt x="1222540" y="1624926"/>
                  </a:lnTo>
                  <a:lnTo>
                    <a:pt x="1224229" y="1623225"/>
                  </a:lnTo>
                  <a:lnTo>
                    <a:pt x="1224661" y="1622196"/>
                  </a:lnTo>
                  <a:lnTo>
                    <a:pt x="1224661" y="1619808"/>
                  </a:lnTo>
                  <a:close/>
                </a:path>
                <a:path w="3222625" h="1625600">
                  <a:moveTo>
                    <a:pt x="1224661" y="811466"/>
                  </a:moveTo>
                  <a:lnTo>
                    <a:pt x="1224229" y="810450"/>
                  </a:lnTo>
                  <a:lnTo>
                    <a:pt x="1222540" y="808748"/>
                  </a:lnTo>
                  <a:lnTo>
                    <a:pt x="1221511" y="808329"/>
                  </a:lnTo>
                  <a:lnTo>
                    <a:pt x="1219111" y="808329"/>
                  </a:lnTo>
                  <a:lnTo>
                    <a:pt x="1218095" y="808748"/>
                  </a:lnTo>
                  <a:lnTo>
                    <a:pt x="1216393" y="810450"/>
                  </a:lnTo>
                  <a:lnTo>
                    <a:pt x="1215974" y="811466"/>
                  </a:lnTo>
                  <a:lnTo>
                    <a:pt x="1215974" y="813866"/>
                  </a:lnTo>
                  <a:lnTo>
                    <a:pt x="1216393" y="814895"/>
                  </a:lnTo>
                  <a:lnTo>
                    <a:pt x="1218095" y="816584"/>
                  </a:lnTo>
                  <a:lnTo>
                    <a:pt x="1219111" y="817016"/>
                  </a:lnTo>
                  <a:lnTo>
                    <a:pt x="1221511" y="817016"/>
                  </a:lnTo>
                  <a:lnTo>
                    <a:pt x="1222540" y="816584"/>
                  </a:lnTo>
                  <a:lnTo>
                    <a:pt x="1224229" y="814895"/>
                  </a:lnTo>
                  <a:lnTo>
                    <a:pt x="1224661" y="813866"/>
                  </a:lnTo>
                  <a:lnTo>
                    <a:pt x="1224661" y="811466"/>
                  </a:lnTo>
                  <a:close/>
                </a:path>
                <a:path w="3222625" h="1625600">
                  <a:moveTo>
                    <a:pt x="1224661" y="3136"/>
                  </a:moveTo>
                  <a:lnTo>
                    <a:pt x="1224229" y="2120"/>
                  </a:lnTo>
                  <a:lnTo>
                    <a:pt x="1222540" y="419"/>
                  </a:lnTo>
                  <a:lnTo>
                    <a:pt x="1221511" y="0"/>
                  </a:lnTo>
                  <a:lnTo>
                    <a:pt x="1219111" y="0"/>
                  </a:lnTo>
                  <a:lnTo>
                    <a:pt x="1218095" y="419"/>
                  </a:lnTo>
                  <a:lnTo>
                    <a:pt x="1216393" y="2120"/>
                  </a:lnTo>
                  <a:lnTo>
                    <a:pt x="1215974" y="3136"/>
                  </a:lnTo>
                  <a:lnTo>
                    <a:pt x="1215974" y="5537"/>
                  </a:lnTo>
                  <a:lnTo>
                    <a:pt x="1216393" y="6565"/>
                  </a:lnTo>
                  <a:lnTo>
                    <a:pt x="1218095" y="8255"/>
                  </a:lnTo>
                  <a:lnTo>
                    <a:pt x="1219111" y="8686"/>
                  </a:lnTo>
                  <a:lnTo>
                    <a:pt x="1221511" y="8686"/>
                  </a:lnTo>
                  <a:lnTo>
                    <a:pt x="1222540" y="8255"/>
                  </a:lnTo>
                  <a:lnTo>
                    <a:pt x="1224229" y="6565"/>
                  </a:lnTo>
                  <a:lnTo>
                    <a:pt x="1224661" y="5537"/>
                  </a:lnTo>
                  <a:lnTo>
                    <a:pt x="1224661" y="3136"/>
                  </a:lnTo>
                  <a:close/>
                </a:path>
                <a:path w="3222625" h="1625600">
                  <a:moveTo>
                    <a:pt x="1268082" y="1619808"/>
                  </a:moveTo>
                  <a:lnTo>
                    <a:pt x="1267663" y="1618780"/>
                  </a:lnTo>
                  <a:lnTo>
                    <a:pt x="1265961" y="1617078"/>
                  </a:lnTo>
                  <a:lnTo>
                    <a:pt x="1264945" y="1616659"/>
                  </a:lnTo>
                  <a:lnTo>
                    <a:pt x="1262545" y="1616659"/>
                  </a:lnTo>
                  <a:lnTo>
                    <a:pt x="1261516" y="1617078"/>
                  </a:lnTo>
                  <a:lnTo>
                    <a:pt x="1259827" y="1618780"/>
                  </a:lnTo>
                  <a:lnTo>
                    <a:pt x="1259395" y="1619808"/>
                  </a:lnTo>
                  <a:lnTo>
                    <a:pt x="1259395" y="1622196"/>
                  </a:lnTo>
                  <a:lnTo>
                    <a:pt x="1259827" y="1623225"/>
                  </a:lnTo>
                  <a:lnTo>
                    <a:pt x="1261516" y="1624926"/>
                  </a:lnTo>
                  <a:lnTo>
                    <a:pt x="1262545" y="1625346"/>
                  </a:lnTo>
                  <a:lnTo>
                    <a:pt x="1264945" y="1625346"/>
                  </a:lnTo>
                  <a:lnTo>
                    <a:pt x="1265961" y="1624926"/>
                  </a:lnTo>
                  <a:lnTo>
                    <a:pt x="1267663" y="1623225"/>
                  </a:lnTo>
                  <a:lnTo>
                    <a:pt x="1268082" y="1622196"/>
                  </a:lnTo>
                  <a:lnTo>
                    <a:pt x="1268082" y="1619808"/>
                  </a:lnTo>
                  <a:close/>
                </a:path>
                <a:path w="3222625" h="1625600">
                  <a:moveTo>
                    <a:pt x="1268082" y="811466"/>
                  </a:moveTo>
                  <a:lnTo>
                    <a:pt x="1267663" y="810450"/>
                  </a:lnTo>
                  <a:lnTo>
                    <a:pt x="1265961" y="808748"/>
                  </a:lnTo>
                  <a:lnTo>
                    <a:pt x="1264945" y="808329"/>
                  </a:lnTo>
                  <a:lnTo>
                    <a:pt x="1262545" y="808329"/>
                  </a:lnTo>
                  <a:lnTo>
                    <a:pt x="1261516" y="808748"/>
                  </a:lnTo>
                  <a:lnTo>
                    <a:pt x="1259827" y="810450"/>
                  </a:lnTo>
                  <a:lnTo>
                    <a:pt x="1259395" y="811466"/>
                  </a:lnTo>
                  <a:lnTo>
                    <a:pt x="1259395" y="813866"/>
                  </a:lnTo>
                  <a:lnTo>
                    <a:pt x="1259827" y="814895"/>
                  </a:lnTo>
                  <a:lnTo>
                    <a:pt x="1261516" y="816584"/>
                  </a:lnTo>
                  <a:lnTo>
                    <a:pt x="1262545" y="817016"/>
                  </a:lnTo>
                  <a:lnTo>
                    <a:pt x="1264945" y="817016"/>
                  </a:lnTo>
                  <a:lnTo>
                    <a:pt x="1265961" y="816584"/>
                  </a:lnTo>
                  <a:lnTo>
                    <a:pt x="1267663" y="814895"/>
                  </a:lnTo>
                  <a:lnTo>
                    <a:pt x="1268082" y="813866"/>
                  </a:lnTo>
                  <a:lnTo>
                    <a:pt x="1268082" y="811466"/>
                  </a:lnTo>
                  <a:close/>
                </a:path>
                <a:path w="3222625" h="1625600">
                  <a:moveTo>
                    <a:pt x="1268082" y="3136"/>
                  </a:moveTo>
                  <a:lnTo>
                    <a:pt x="1267663" y="2120"/>
                  </a:lnTo>
                  <a:lnTo>
                    <a:pt x="1265961" y="419"/>
                  </a:lnTo>
                  <a:lnTo>
                    <a:pt x="1264945" y="0"/>
                  </a:lnTo>
                  <a:lnTo>
                    <a:pt x="1262545" y="0"/>
                  </a:lnTo>
                  <a:lnTo>
                    <a:pt x="1261516" y="419"/>
                  </a:lnTo>
                  <a:lnTo>
                    <a:pt x="1259827" y="2120"/>
                  </a:lnTo>
                  <a:lnTo>
                    <a:pt x="1259395" y="3136"/>
                  </a:lnTo>
                  <a:lnTo>
                    <a:pt x="1259395" y="5537"/>
                  </a:lnTo>
                  <a:lnTo>
                    <a:pt x="1259827" y="6565"/>
                  </a:lnTo>
                  <a:lnTo>
                    <a:pt x="1261516" y="8255"/>
                  </a:lnTo>
                  <a:lnTo>
                    <a:pt x="1262545" y="8686"/>
                  </a:lnTo>
                  <a:lnTo>
                    <a:pt x="1264945" y="8686"/>
                  </a:lnTo>
                  <a:lnTo>
                    <a:pt x="1265961" y="8255"/>
                  </a:lnTo>
                  <a:lnTo>
                    <a:pt x="1267663" y="6565"/>
                  </a:lnTo>
                  <a:lnTo>
                    <a:pt x="1268082" y="5537"/>
                  </a:lnTo>
                  <a:lnTo>
                    <a:pt x="1268082" y="3136"/>
                  </a:lnTo>
                  <a:close/>
                </a:path>
                <a:path w="3222625" h="1625600">
                  <a:moveTo>
                    <a:pt x="1311516" y="1619808"/>
                  </a:moveTo>
                  <a:lnTo>
                    <a:pt x="1311084" y="1618780"/>
                  </a:lnTo>
                  <a:lnTo>
                    <a:pt x="1309395" y="1617078"/>
                  </a:lnTo>
                  <a:lnTo>
                    <a:pt x="1308366" y="1616659"/>
                  </a:lnTo>
                  <a:lnTo>
                    <a:pt x="1305966" y="1616659"/>
                  </a:lnTo>
                  <a:lnTo>
                    <a:pt x="1304950" y="1617078"/>
                  </a:lnTo>
                  <a:lnTo>
                    <a:pt x="1303248" y="1618780"/>
                  </a:lnTo>
                  <a:lnTo>
                    <a:pt x="1302829" y="1619808"/>
                  </a:lnTo>
                  <a:lnTo>
                    <a:pt x="1302829" y="1622196"/>
                  </a:lnTo>
                  <a:lnTo>
                    <a:pt x="1303248" y="1623225"/>
                  </a:lnTo>
                  <a:lnTo>
                    <a:pt x="1304950" y="1624926"/>
                  </a:lnTo>
                  <a:lnTo>
                    <a:pt x="1305966" y="1625346"/>
                  </a:lnTo>
                  <a:lnTo>
                    <a:pt x="1308366" y="1625346"/>
                  </a:lnTo>
                  <a:lnTo>
                    <a:pt x="1309395" y="1624926"/>
                  </a:lnTo>
                  <a:lnTo>
                    <a:pt x="1311084" y="1623225"/>
                  </a:lnTo>
                  <a:lnTo>
                    <a:pt x="1311516" y="1622196"/>
                  </a:lnTo>
                  <a:lnTo>
                    <a:pt x="1311516" y="1619808"/>
                  </a:lnTo>
                  <a:close/>
                </a:path>
                <a:path w="3222625" h="1625600">
                  <a:moveTo>
                    <a:pt x="1311516" y="811466"/>
                  </a:moveTo>
                  <a:lnTo>
                    <a:pt x="1311084" y="810450"/>
                  </a:lnTo>
                  <a:lnTo>
                    <a:pt x="1309395" y="808748"/>
                  </a:lnTo>
                  <a:lnTo>
                    <a:pt x="1308366" y="808329"/>
                  </a:lnTo>
                  <a:lnTo>
                    <a:pt x="1305966" y="808329"/>
                  </a:lnTo>
                  <a:lnTo>
                    <a:pt x="1304950" y="808748"/>
                  </a:lnTo>
                  <a:lnTo>
                    <a:pt x="1303248" y="810450"/>
                  </a:lnTo>
                  <a:lnTo>
                    <a:pt x="1302829" y="811466"/>
                  </a:lnTo>
                  <a:lnTo>
                    <a:pt x="1302829" y="813866"/>
                  </a:lnTo>
                  <a:lnTo>
                    <a:pt x="1303248" y="814895"/>
                  </a:lnTo>
                  <a:lnTo>
                    <a:pt x="1304950" y="816584"/>
                  </a:lnTo>
                  <a:lnTo>
                    <a:pt x="1305966" y="817016"/>
                  </a:lnTo>
                  <a:lnTo>
                    <a:pt x="1308366" y="817016"/>
                  </a:lnTo>
                  <a:lnTo>
                    <a:pt x="1309395" y="816584"/>
                  </a:lnTo>
                  <a:lnTo>
                    <a:pt x="1311084" y="814895"/>
                  </a:lnTo>
                  <a:lnTo>
                    <a:pt x="1311516" y="813866"/>
                  </a:lnTo>
                  <a:lnTo>
                    <a:pt x="1311516" y="811466"/>
                  </a:lnTo>
                  <a:close/>
                </a:path>
                <a:path w="3222625" h="1625600">
                  <a:moveTo>
                    <a:pt x="1311516" y="3136"/>
                  </a:moveTo>
                  <a:lnTo>
                    <a:pt x="1311084" y="2120"/>
                  </a:lnTo>
                  <a:lnTo>
                    <a:pt x="1309395" y="419"/>
                  </a:lnTo>
                  <a:lnTo>
                    <a:pt x="1308366" y="0"/>
                  </a:lnTo>
                  <a:lnTo>
                    <a:pt x="1305966" y="0"/>
                  </a:lnTo>
                  <a:lnTo>
                    <a:pt x="1304950" y="419"/>
                  </a:lnTo>
                  <a:lnTo>
                    <a:pt x="1303248" y="2120"/>
                  </a:lnTo>
                  <a:lnTo>
                    <a:pt x="1302829" y="3136"/>
                  </a:lnTo>
                  <a:lnTo>
                    <a:pt x="1302829" y="5537"/>
                  </a:lnTo>
                  <a:lnTo>
                    <a:pt x="1303248" y="6565"/>
                  </a:lnTo>
                  <a:lnTo>
                    <a:pt x="1304950" y="8255"/>
                  </a:lnTo>
                  <a:lnTo>
                    <a:pt x="1305966" y="8686"/>
                  </a:lnTo>
                  <a:lnTo>
                    <a:pt x="1308366" y="8686"/>
                  </a:lnTo>
                  <a:lnTo>
                    <a:pt x="1309395" y="8255"/>
                  </a:lnTo>
                  <a:lnTo>
                    <a:pt x="1311084" y="6565"/>
                  </a:lnTo>
                  <a:lnTo>
                    <a:pt x="1311516" y="5537"/>
                  </a:lnTo>
                  <a:lnTo>
                    <a:pt x="1311516" y="3136"/>
                  </a:lnTo>
                  <a:close/>
                </a:path>
                <a:path w="3222625" h="1625600">
                  <a:moveTo>
                    <a:pt x="1354937" y="1619808"/>
                  </a:moveTo>
                  <a:lnTo>
                    <a:pt x="1354518" y="1618780"/>
                  </a:lnTo>
                  <a:lnTo>
                    <a:pt x="1352816" y="1617078"/>
                  </a:lnTo>
                  <a:lnTo>
                    <a:pt x="1351800" y="1616659"/>
                  </a:lnTo>
                  <a:lnTo>
                    <a:pt x="1349400" y="1616659"/>
                  </a:lnTo>
                  <a:lnTo>
                    <a:pt x="1348371" y="1617078"/>
                  </a:lnTo>
                  <a:lnTo>
                    <a:pt x="1346682" y="1618780"/>
                  </a:lnTo>
                  <a:lnTo>
                    <a:pt x="1346250" y="1619808"/>
                  </a:lnTo>
                  <a:lnTo>
                    <a:pt x="1346250" y="1622196"/>
                  </a:lnTo>
                  <a:lnTo>
                    <a:pt x="1346682" y="1623225"/>
                  </a:lnTo>
                  <a:lnTo>
                    <a:pt x="1348371" y="1624926"/>
                  </a:lnTo>
                  <a:lnTo>
                    <a:pt x="1349400" y="1625346"/>
                  </a:lnTo>
                  <a:lnTo>
                    <a:pt x="1351800" y="1625346"/>
                  </a:lnTo>
                  <a:lnTo>
                    <a:pt x="1352816" y="1624926"/>
                  </a:lnTo>
                  <a:lnTo>
                    <a:pt x="1354518" y="1623225"/>
                  </a:lnTo>
                  <a:lnTo>
                    <a:pt x="1354937" y="1622196"/>
                  </a:lnTo>
                  <a:lnTo>
                    <a:pt x="1354937" y="1619808"/>
                  </a:lnTo>
                  <a:close/>
                </a:path>
                <a:path w="3222625" h="1625600">
                  <a:moveTo>
                    <a:pt x="1354937" y="811466"/>
                  </a:moveTo>
                  <a:lnTo>
                    <a:pt x="1354518" y="810450"/>
                  </a:lnTo>
                  <a:lnTo>
                    <a:pt x="1352816" y="808748"/>
                  </a:lnTo>
                  <a:lnTo>
                    <a:pt x="1351800" y="808329"/>
                  </a:lnTo>
                  <a:lnTo>
                    <a:pt x="1349400" y="808329"/>
                  </a:lnTo>
                  <a:lnTo>
                    <a:pt x="1348371" y="808748"/>
                  </a:lnTo>
                  <a:lnTo>
                    <a:pt x="1346682" y="810450"/>
                  </a:lnTo>
                  <a:lnTo>
                    <a:pt x="1346250" y="811466"/>
                  </a:lnTo>
                  <a:lnTo>
                    <a:pt x="1346250" y="813866"/>
                  </a:lnTo>
                  <a:lnTo>
                    <a:pt x="1346682" y="814895"/>
                  </a:lnTo>
                  <a:lnTo>
                    <a:pt x="1348371" y="816584"/>
                  </a:lnTo>
                  <a:lnTo>
                    <a:pt x="1349400" y="817016"/>
                  </a:lnTo>
                  <a:lnTo>
                    <a:pt x="1351800" y="817016"/>
                  </a:lnTo>
                  <a:lnTo>
                    <a:pt x="1352816" y="816584"/>
                  </a:lnTo>
                  <a:lnTo>
                    <a:pt x="1354518" y="814895"/>
                  </a:lnTo>
                  <a:lnTo>
                    <a:pt x="1354937" y="813866"/>
                  </a:lnTo>
                  <a:lnTo>
                    <a:pt x="1354937" y="811466"/>
                  </a:lnTo>
                  <a:close/>
                </a:path>
                <a:path w="3222625" h="1625600">
                  <a:moveTo>
                    <a:pt x="1354937" y="3136"/>
                  </a:moveTo>
                  <a:lnTo>
                    <a:pt x="1354518" y="2120"/>
                  </a:lnTo>
                  <a:lnTo>
                    <a:pt x="1352816" y="419"/>
                  </a:lnTo>
                  <a:lnTo>
                    <a:pt x="1351800" y="0"/>
                  </a:lnTo>
                  <a:lnTo>
                    <a:pt x="1349400" y="0"/>
                  </a:lnTo>
                  <a:lnTo>
                    <a:pt x="1348371" y="419"/>
                  </a:lnTo>
                  <a:lnTo>
                    <a:pt x="1346682" y="2120"/>
                  </a:lnTo>
                  <a:lnTo>
                    <a:pt x="1346250" y="3136"/>
                  </a:lnTo>
                  <a:lnTo>
                    <a:pt x="1346250" y="5537"/>
                  </a:lnTo>
                  <a:lnTo>
                    <a:pt x="1346682" y="6565"/>
                  </a:lnTo>
                  <a:lnTo>
                    <a:pt x="1348371" y="8255"/>
                  </a:lnTo>
                  <a:lnTo>
                    <a:pt x="1349400" y="8686"/>
                  </a:lnTo>
                  <a:lnTo>
                    <a:pt x="1351800" y="8686"/>
                  </a:lnTo>
                  <a:lnTo>
                    <a:pt x="1352816" y="8255"/>
                  </a:lnTo>
                  <a:lnTo>
                    <a:pt x="1354518" y="6565"/>
                  </a:lnTo>
                  <a:lnTo>
                    <a:pt x="1354937" y="5537"/>
                  </a:lnTo>
                  <a:lnTo>
                    <a:pt x="1354937" y="3136"/>
                  </a:lnTo>
                  <a:close/>
                </a:path>
                <a:path w="3222625" h="1625600">
                  <a:moveTo>
                    <a:pt x="1398371" y="1619808"/>
                  </a:moveTo>
                  <a:lnTo>
                    <a:pt x="1397939" y="1618780"/>
                  </a:lnTo>
                  <a:lnTo>
                    <a:pt x="1396250" y="1617078"/>
                  </a:lnTo>
                  <a:lnTo>
                    <a:pt x="1395222" y="1616659"/>
                  </a:lnTo>
                  <a:lnTo>
                    <a:pt x="1392821" y="1616659"/>
                  </a:lnTo>
                  <a:lnTo>
                    <a:pt x="1391805" y="1617078"/>
                  </a:lnTo>
                  <a:lnTo>
                    <a:pt x="1390103" y="1618780"/>
                  </a:lnTo>
                  <a:lnTo>
                    <a:pt x="1389684" y="1619808"/>
                  </a:lnTo>
                  <a:lnTo>
                    <a:pt x="1389684" y="1622196"/>
                  </a:lnTo>
                  <a:lnTo>
                    <a:pt x="1390103" y="1623225"/>
                  </a:lnTo>
                  <a:lnTo>
                    <a:pt x="1391805" y="1624926"/>
                  </a:lnTo>
                  <a:lnTo>
                    <a:pt x="1392821" y="1625346"/>
                  </a:lnTo>
                  <a:lnTo>
                    <a:pt x="1395222" y="1625346"/>
                  </a:lnTo>
                  <a:lnTo>
                    <a:pt x="1396250" y="1624926"/>
                  </a:lnTo>
                  <a:lnTo>
                    <a:pt x="1397939" y="1623225"/>
                  </a:lnTo>
                  <a:lnTo>
                    <a:pt x="1398371" y="1622196"/>
                  </a:lnTo>
                  <a:lnTo>
                    <a:pt x="1398371" y="1619808"/>
                  </a:lnTo>
                  <a:close/>
                </a:path>
                <a:path w="3222625" h="1625600">
                  <a:moveTo>
                    <a:pt x="1398371" y="811466"/>
                  </a:moveTo>
                  <a:lnTo>
                    <a:pt x="1397939" y="810450"/>
                  </a:lnTo>
                  <a:lnTo>
                    <a:pt x="1396250" y="808748"/>
                  </a:lnTo>
                  <a:lnTo>
                    <a:pt x="1395222" y="808329"/>
                  </a:lnTo>
                  <a:lnTo>
                    <a:pt x="1392821" y="808329"/>
                  </a:lnTo>
                  <a:lnTo>
                    <a:pt x="1391805" y="808748"/>
                  </a:lnTo>
                  <a:lnTo>
                    <a:pt x="1390103" y="810450"/>
                  </a:lnTo>
                  <a:lnTo>
                    <a:pt x="1389684" y="811466"/>
                  </a:lnTo>
                  <a:lnTo>
                    <a:pt x="1389684" y="813866"/>
                  </a:lnTo>
                  <a:lnTo>
                    <a:pt x="1390103" y="814895"/>
                  </a:lnTo>
                  <a:lnTo>
                    <a:pt x="1391805" y="816584"/>
                  </a:lnTo>
                  <a:lnTo>
                    <a:pt x="1392821" y="817016"/>
                  </a:lnTo>
                  <a:lnTo>
                    <a:pt x="1395222" y="817016"/>
                  </a:lnTo>
                  <a:lnTo>
                    <a:pt x="1396250" y="816584"/>
                  </a:lnTo>
                  <a:lnTo>
                    <a:pt x="1397939" y="814895"/>
                  </a:lnTo>
                  <a:lnTo>
                    <a:pt x="1398371" y="813866"/>
                  </a:lnTo>
                  <a:lnTo>
                    <a:pt x="1398371" y="811466"/>
                  </a:lnTo>
                  <a:close/>
                </a:path>
                <a:path w="3222625" h="1625600">
                  <a:moveTo>
                    <a:pt x="1398371" y="3136"/>
                  </a:moveTo>
                  <a:lnTo>
                    <a:pt x="1397939" y="2120"/>
                  </a:lnTo>
                  <a:lnTo>
                    <a:pt x="1396250" y="419"/>
                  </a:lnTo>
                  <a:lnTo>
                    <a:pt x="1395222" y="0"/>
                  </a:lnTo>
                  <a:lnTo>
                    <a:pt x="1392821" y="0"/>
                  </a:lnTo>
                  <a:lnTo>
                    <a:pt x="1391805" y="419"/>
                  </a:lnTo>
                  <a:lnTo>
                    <a:pt x="1390103" y="2120"/>
                  </a:lnTo>
                  <a:lnTo>
                    <a:pt x="1389684" y="3136"/>
                  </a:lnTo>
                  <a:lnTo>
                    <a:pt x="1389684" y="5537"/>
                  </a:lnTo>
                  <a:lnTo>
                    <a:pt x="1390103" y="6565"/>
                  </a:lnTo>
                  <a:lnTo>
                    <a:pt x="1391805" y="8255"/>
                  </a:lnTo>
                  <a:lnTo>
                    <a:pt x="1392821" y="8686"/>
                  </a:lnTo>
                  <a:lnTo>
                    <a:pt x="1395222" y="8686"/>
                  </a:lnTo>
                  <a:lnTo>
                    <a:pt x="1396250" y="8255"/>
                  </a:lnTo>
                  <a:lnTo>
                    <a:pt x="1397939" y="6565"/>
                  </a:lnTo>
                  <a:lnTo>
                    <a:pt x="1398371" y="5537"/>
                  </a:lnTo>
                  <a:lnTo>
                    <a:pt x="1398371" y="3136"/>
                  </a:lnTo>
                  <a:close/>
                </a:path>
                <a:path w="3222625" h="1625600">
                  <a:moveTo>
                    <a:pt x="1441792" y="1619808"/>
                  </a:moveTo>
                  <a:lnTo>
                    <a:pt x="1441373" y="1618780"/>
                  </a:lnTo>
                  <a:lnTo>
                    <a:pt x="1439672" y="1617078"/>
                  </a:lnTo>
                  <a:lnTo>
                    <a:pt x="1438656" y="1616659"/>
                  </a:lnTo>
                  <a:lnTo>
                    <a:pt x="1436255" y="1616659"/>
                  </a:lnTo>
                  <a:lnTo>
                    <a:pt x="1435227" y="1617078"/>
                  </a:lnTo>
                  <a:lnTo>
                    <a:pt x="1433537" y="1618780"/>
                  </a:lnTo>
                  <a:lnTo>
                    <a:pt x="1433106" y="1619808"/>
                  </a:lnTo>
                  <a:lnTo>
                    <a:pt x="1433106" y="1622196"/>
                  </a:lnTo>
                  <a:lnTo>
                    <a:pt x="1433537" y="1623225"/>
                  </a:lnTo>
                  <a:lnTo>
                    <a:pt x="1435227" y="1624926"/>
                  </a:lnTo>
                  <a:lnTo>
                    <a:pt x="1436255" y="1625346"/>
                  </a:lnTo>
                  <a:lnTo>
                    <a:pt x="1438656" y="1625346"/>
                  </a:lnTo>
                  <a:lnTo>
                    <a:pt x="1439672" y="1624926"/>
                  </a:lnTo>
                  <a:lnTo>
                    <a:pt x="1441373" y="1623225"/>
                  </a:lnTo>
                  <a:lnTo>
                    <a:pt x="1441792" y="1622196"/>
                  </a:lnTo>
                  <a:lnTo>
                    <a:pt x="1441792" y="1619808"/>
                  </a:lnTo>
                  <a:close/>
                </a:path>
                <a:path w="3222625" h="1625600">
                  <a:moveTo>
                    <a:pt x="1441792" y="811466"/>
                  </a:moveTo>
                  <a:lnTo>
                    <a:pt x="1441373" y="810450"/>
                  </a:lnTo>
                  <a:lnTo>
                    <a:pt x="1439672" y="808748"/>
                  </a:lnTo>
                  <a:lnTo>
                    <a:pt x="1438656" y="808329"/>
                  </a:lnTo>
                  <a:lnTo>
                    <a:pt x="1436255" y="808329"/>
                  </a:lnTo>
                  <a:lnTo>
                    <a:pt x="1435227" y="808748"/>
                  </a:lnTo>
                  <a:lnTo>
                    <a:pt x="1433537" y="810450"/>
                  </a:lnTo>
                  <a:lnTo>
                    <a:pt x="1433106" y="811466"/>
                  </a:lnTo>
                  <a:lnTo>
                    <a:pt x="1433106" y="813866"/>
                  </a:lnTo>
                  <a:lnTo>
                    <a:pt x="1433537" y="814895"/>
                  </a:lnTo>
                  <a:lnTo>
                    <a:pt x="1435227" y="816584"/>
                  </a:lnTo>
                  <a:lnTo>
                    <a:pt x="1436255" y="817016"/>
                  </a:lnTo>
                  <a:lnTo>
                    <a:pt x="1438656" y="817016"/>
                  </a:lnTo>
                  <a:lnTo>
                    <a:pt x="1439672" y="816584"/>
                  </a:lnTo>
                  <a:lnTo>
                    <a:pt x="1441373" y="814895"/>
                  </a:lnTo>
                  <a:lnTo>
                    <a:pt x="1441792" y="813866"/>
                  </a:lnTo>
                  <a:lnTo>
                    <a:pt x="1441792" y="811466"/>
                  </a:lnTo>
                  <a:close/>
                </a:path>
                <a:path w="3222625" h="1625600">
                  <a:moveTo>
                    <a:pt x="1441792" y="3136"/>
                  </a:moveTo>
                  <a:lnTo>
                    <a:pt x="1441373" y="2120"/>
                  </a:lnTo>
                  <a:lnTo>
                    <a:pt x="1439672" y="419"/>
                  </a:lnTo>
                  <a:lnTo>
                    <a:pt x="1438656" y="0"/>
                  </a:lnTo>
                  <a:lnTo>
                    <a:pt x="1436255" y="0"/>
                  </a:lnTo>
                  <a:lnTo>
                    <a:pt x="1435227" y="419"/>
                  </a:lnTo>
                  <a:lnTo>
                    <a:pt x="1433537" y="2120"/>
                  </a:lnTo>
                  <a:lnTo>
                    <a:pt x="1433106" y="3136"/>
                  </a:lnTo>
                  <a:lnTo>
                    <a:pt x="1433106" y="5537"/>
                  </a:lnTo>
                  <a:lnTo>
                    <a:pt x="1433537" y="6565"/>
                  </a:lnTo>
                  <a:lnTo>
                    <a:pt x="1435227" y="8255"/>
                  </a:lnTo>
                  <a:lnTo>
                    <a:pt x="1436255" y="8686"/>
                  </a:lnTo>
                  <a:lnTo>
                    <a:pt x="1438656" y="8686"/>
                  </a:lnTo>
                  <a:lnTo>
                    <a:pt x="1439672" y="8255"/>
                  </a:lnTo>
                  <a:lnTo>
                    <a:pt x="1441373" y="6565"/>
                  </a:lnTo>
                  <a:lnTo>
                    <a:pt x="1441792" y="5537"/>
                  </a:lnTo>
                  <a:lnTo>
                    <a:pt x="1441792" y="3136"/>
                  </a:lnTo>
                  <a:close/>
                </a:path>
                <a:path w="3222625" h="1625600">
                  <a:moveTo>
                    <a:pt x="1485226" y="1619808"/>
                  </a:moveTo>
                  <a:lnTo>
                    <a:pt x="1484795" y="1618780"/>
                  </a:lnTo>
                  <a:lnTo>
                    <a:pt x="1483106" y="1617078"/>
                  </a:lnTo>
                  <a:lnTo>
                    <a:pt x="1482077" y="1616659"/>
                  </a:lnTo>
                  <a:lnTo>
                    <a:pt x="1479677" y="1616659"/>
                  </a:lnTo>
                  <a:lnTo>
                    <a:pt x="1478661" y="1617078"/>
                  </a:lnTo>
                  <a:lnTo>
                    <a:pt x="1476959" y="1618780"/>
                  </a:lnTo>
                  <a:lnTo>
                    <a:pt x="1476540" y="1619808"/>
                  </a:lnTo>
                  <a:lnTo>
                    <a:pt x="1476540" y="1622196"/>
                  </a:lnTo>
                  <a:lnTo>
                    <a:pt x="1476959" y="1623225"/>
                  </a:lnTo>
                  <a:lnTo>
                    <a:pt x="1478661" y="1624926"/>
                  </a:lnTo>
                  <a:lnTo>
                    <a:pt x="1479677" y="1625346"/>
                  </a:lnTo>
                  <a:lnTo>
                    <a:pt x="1482077" y="1625346"/>
                  </a:lnTo>
                  <a:lnTo>
                    <a:pt x="1483106" y="1624926"/>
                  </a:lnTo>
                  <a:lnTo>
                    <a:pt x="1484795" y="1623225"/>
                  </a:lnTo>
                  <a:lnTo>
                    <a:pt x="1485226" y="1622196"/>
                  </a:lnTo>
                  <a:lnTo>
                    <a:pt x="1485226" y="1619808"/>
                  </a:lnTo>
                  <a:close/>
                </a:path>
                <a:path w="3222625" h="1625600">
                  <a:moveTo>
                    <a:pt x="1485226" y="811466"/>
                  </a:moveTo>
                  <a:lnTo>
                    <a:pt x="1484795" y="810450"/>
                  </a:lnTo>
                  <a:lnTo>
                    <a:pt x="1483106" y="808748"/>
                  </a:lnTo>
                  <a:lnTo>
                    <a:pt x="1482077" y="808329"/>
                  </a:lnTo>
                  <a:lnTo>
                    <a:pt x="1479677" y="808329"/>
                  </a:lnTo>
                  <a:lnTo>
                    <a:pt x="1478661" y="808748"/>
                  </a:lnTo>
                  <a:lnTo>
                    <a:pt x="1476959" y="810450"/>
                  </a:lnTo>
                  <a:lnTo>
                    <a:pt x="1476540" y="811466"/>
                  </a:lnTo>
                  <a:lnTo>
                    <a:pt x="1476540" y="813866"/>
                  </a:lnTo>
                  <a:lnTo>
                    <a:pt x="1476959" y="814895"/>
                  </a:lnTo>
                  <a:lnTo>
                    <a:pt x="1478661" y="816584"/>
                  </a:lnTo>
                  <a:lnTo>
                    <a:pt x="1479677" y="817016"/>
                  </a:lnTo>
                  <a:lnTo>
                    <a:pt x="1482077" y="817016"/>
                  </a:lnTo>
                  <a:lnTo>
                    <a:pt x="1483106" y="816584"/>
                  </a:lnTo>
                  <a:lnTo>
                    <a:pt x="1484795" y="814895"/>
                  </a:lnTo>
                  <a:lnTo>
                    <a:pt x="1485226" y="813866"/>
                  </a:lnTo>
                  <a:lnTo>
                    <a:pt x="1485226" y="811466"/>
                  </a:lnTo>
                  <a:close/>
                </a:path>
                <a:path w="3222625" h="1625600">
                  <a:moveTo>
                    <a:pt x="1485226" y="3136"/>
                  </a:moveTo>
                  <a:lnTo>
                    <a:pt x="1484795" y="2120"/>
                  </a:lnTo>
                  <a:lnTo>
                    <a:pt x="1483106" y="419"/>
                  </a:lnTo>
                  <a:lnTo>
                    <a:pt x="1482077" y="0"/>
                  </a:lnTo>
                  <a:lnTo>
                    <a:pt x="1479677" y="0"/>
                  </a:lnTo>
                  <a:lnTo>
                    <a:pt x="1478661" y="419"/>
                  </a:lnTo>
                  <a:lnTo>
                    <a:pt x="1476959" y="2120"/>
                  </a:lnTo>
                  <a:lnTo>
                    <a:pt x="1476540" y="3136"/>
                  </a:lnTo>
                  <a:lnTo>
                    <a:pt x="1476540" y="5537"/>
                  </a:lnTo>
                  <a:lnTo>
                    <a:pt x="1476959" y="6565"/>
                  </a:lnTo>
                  <a:lnTo>
                    <a:pt x="1478661" y="8255"/>
                  </a:lnTo>
                  <a:lnTo>
                    <a:pt x="1479677" y="8686"/>
                  </a:lnTo>
                  <a:lnTo>
                    <a:pt x="1482077" y="8686"/>
                  </a:lnTo>
                  <a:lnTo>
                    <a:pt x="1483106" y="8255"/>
                  </a:lnTo>
                  <a:lnTo>
                    <a:pt x="1484795" y="6565"/>
                  </a:lnTo>
                  <a:lnTo>
                    <a:pt x="1485226" y="5537"/>
                  </a:lnTo>
                  <a:lnTo>
                    <a:pt x="1485226" y="3136"/>
                  </a:lnTo>
                  <a:close/>
                </a:path>
                <a:path w="3222625" h="1625600">
                  <a:moveTo>
                    <a:pt x="1528648" y="1619808"/>
                  </a:moveTo>
                  <a:lnTo>
                    <a:pt x="1528229" y="1618780"/>
                  </a:lnTo>
                  <a:lnTo>
                    <a:pt x="1526527" y="1617078"/>
                  </a:lnTo>
                  <a:lnTo>
                    <a:pt x="1525511" y="1616659"/>
                  </a:lnTo>
                  <a:lnTo>
                    <a:pt x="1523111" y="1616659"/>
                  </a:lnTo>
                  <a:lnTo>
                    <a:pt x="1522082" y="1617078"/>
                  </a:lnTo>
                  <a:lnTo>
                    <a:pt x="1520393" y="1618780"/>
                  </a:lnTo>
                  <a:lnTo>
                    <a:pt x="1519961" y="1619808"/>
                  </a:lnTo>
                  <a:lnTo>
                    <a:pt x="1519961" y="1622196"/>
                  </a:lnTo>
                  <a:lnTo>
                    <a:pt x="1520393" y="1623225"/>
                  </a:lnTo>
                  <a:lnTo>
                    <a:pt x="1522082" y="1624926"/>
                  </a:lnTo>
                  <a:lnTo>
                    <a:pt x="1523111" y="1625346"/>
                  </a:lnTo>
                  <a:lnTo>
                    <a:pt x="1525511" y="1625346"/>
                  </a:lnTo>
                  <a:lnTo>
                    <a:pt x="1526527" y="1624926"/>
                  </a:lnTo>
                  <a:lnTo>
                    <a:pt x="1528229" y="1623225"/>
                  </a:lnTo>
                  <a:lnTo>
                    <a:pt x="1528648" y="1622196"/>
                  </a:lnTo>
                  <a:lnTo>
                    <a:pt x="1528648" y="1619808"/>
                  </a:lnTo>
                  <a:close/>
                </a:path>
                <a:path w="3222625" h="1625600">
                  <a:moveTo>
                    <a:pt x="1528648" y="811466"/>
                  </a:moveTo>
                  <a:lnTo>
                    <a:pt x="1528229" y="810450"/>
                  </a:lnTo>
                  <a:lnTo>
                    <a:pt x="1526527" y="808748"/>
                  </a:lnTo>
                  <a:lnTo>
                    <a:pt x="1525511" y="808329"/>
                  </a:lnTo>
                  <a:lnTo>
                    <a:pt x="1523111" y="808329"/>
                  </a:lnTo>
                  <a:lnTo>
                    <a:pt x="1522082" y="808748"/>
                  </a:lnTo>
                  <a:lnTo>
                    <a:pt x="1520393" y="810450"/>
                  </a:lnTo>
                  <a:lnTo>
                    <a:pt x="1519961" y="811466"/>
                  </a:lnTo>
                  <a:lnTo>
                    <a:pt x="1519961" y="813866"/>
                  </a:lnTo>
                  <a:lnTo>
                    <a:pt x="1520393" y="814895"/>
                  </a:lnTo>
                  <a:lnTo>
                    <a:pt x="1522082" y="816584"/>
                  </a:lnTo>
                  <a:lnTo>
                    <a:pt x="1523111" y="817016"/>
                  </a:lnTo>
                  <a:lnTo>
                    <a:pt x="1525511" y="817016"/>
                  </a:lnTo>
                  <a:lnTo>
                    <a:pt x="1526527" y="816584"/>
                  </a:lnTo>
                  <a:lnTo>
                    <a:pt x="1528229" y="814895"/>
                  </a:lnTo>
                  <a:lnTo>
                    <a:pt x="1528648" y="813866"/>
                  </a:lnTo>
                  <a:lnTo>
                    <a:pt x="1528648" y="811466"/>
                  </a:lnTo>
                  <a:close/>
                </a:path>
                <a:path w="3222625" h="1625600">
                  <a:moveTo>
                    <a:pt x="1528648" y="3136"/>
                  </a:moveTo>
                  <a:lnTo>
                    <a:pt x="1528229" y="2120"/>
                  </a:lnTo>
                  <a:lnTo>
                    <a:pt x="1526527" y="419"/>
                  </a:lnTo>
                  <a:lnTo>
                    <a:pt x="1525511" y="0"/>
                  </a:lnTo>
                  <a:lnTo>
                    <a:pt x="1523111" y="0"/>
                  </a:lnTo>
                  <a:lnTo>
                    <a:pt x="1522082" y="419"/>
                  </a:lnTo>
                  <a:lnTo>
                    <a:pt x="1520393" y="2120"/>
                  </a:lnTo>
                  <a:lnTo>
                    <a:pt x="1519961" y="3136"/>
                  </a:lnTo>
                  <a:lnTo>
                    <a:pt x="1519961" y="5537"/>
                  </a:lnTo>
                  <a:lnTo>
                    <a:pt x="1520393" y="6565"/>
                  </a:lnTo>
                  <a:lnTo>
                    <a:pt x="1522082" y="8255"/>
                  </a:lnTo>
                  <a:lnTo>
                    <a:pt x="1523111" y="8686"/>
                  </a:lnTo>
                  <a:lnTo>
                    <a:pt x="1525511" y="8686"/>
                  </a:lnTo>
                  <a:lnTo>
                    <a:pt x="1526527" y="8255"/>
                  </a:lnTo>
                  <a:lnTo>
                    <a:pt x="1528229" y="6565"/>
                  </a:lnTo>
                  <a:lnTo>
                    <a:pt x="1528648" y="5537"/>
                  </a:lnTo>
                  <a:lnTo>
                    <a:pt x="1528648" y="3136"/>
                  </a:lnTo>
                  <a:close/>
                </a:path>
                <a:path w="3222625" h="1625600">
                  <a:moveTo>
                    <a:pt x="1572082" y="1619808"/>
                  </a:moveTo>
                  <a:lnTo>
                    <a:pt x="1571650" y="1618780"/>
                  </a:lnTo>
                  <a:lnTo>
                    <a:pt x="1569961" y="1617078"/>
                  </a:lnTo>
                  <a:lnTo>
                    <a:pt x="1568932" y="1616659"/>
                  </a:lnTo>
                  <a:lnTo>
                    <a:pt x="1566532" y="1616659"/>
                  </a:lnTo>
                  <a:lnTo>
                    <a:pt x="1565516" y="1617078"/>
                  </a:lnTo>
                  <a:lnTo>
                    <a:pt x="1563814" y="1618780"/>
                  </a:lnTo>
                  <a:lnTo>
                    <a:pt x="1563395" y="1619808"/>
                  </a:lnTo>
                  <a:lnTo>
                    <a:pt x="1563395" y="1622196"/>
                  </a:lnTo>
                  <a:lnTo>
                    <a:pt x="1563814" y="1623225"/>
                  </a:lnTo>
                  <a:lnTo>
                    <a:pt x="1565516" y="1624926"/>
                  </a:lnTo>
                  <a:lnTo>
                    <a:pt x="1566532" y="1625346"/>
                  </a:lnTo>
                  <a:lnTo>
                    <a:pt x="1568932" y="1625346"/>
                  </a:lnTo>
                  <a:lnTo>
                    <a:pt x="1569961" y="1624926"/>
                  </a:lnTo>
                  <a:lnTo>
                    <a:pt x="1571650" y="1623225"/>
                  </a:lnTo>
                  <a:lnTo>
                    <a:pt x="1572082" y="1622196"/>
                  </a:lnTo>
                  <a:lnTo>
                    <a:pt x="1572082" y="1619808"/>
                  </a:lnTo>
                  <a:close/>
                </a:path>
                <a:path w="3222625" h="1625600">
                  <a:moveTo>
                    <a:pt x="1572082" y="811466"/>
                  </a:moveTo>
                  <a:lnTo>
                    <a:pt x="1571650" y="810450"/>
                  </a:lnTo>
                  <a:lnTo>
                    <a:pt x="1569961" y="808748"/>
                  </a:lnTo>
                  <a:lnTo>
                    <a:pt x="1568932" y="808329"/>
                  </a:lnTo>
                  <a:lnTo>
                    <a:pt x="1566532" y="808329"/>
                  </a:lnTo>
                  <a:lnTo>
                    <a:pt x="1565516" y="808748"/>
                  </a:lnTo>
                  <a:lnTo>
                    <a:pt x="1563814" y="810450"/>
                  </a:lnTo>
                  <a:lnTo>
                    <a:pt x="1563395" y="811466"/>
                  </a:lnTo>
                  <a:lnTo>
                    <a:pt x="1563395" y="813866"/>
                  </a:lnTo>
                  <a:lnTo>
                    <a:pt x="1563814" y="814895"/>
                  </a:lnTo>
                  <a:lnTo>
                    <a:pt x="1565516" y="816584"/>
                  </a:lnTo>
                  <a:lnTo>
                    <a:pt x="1566532" y="817016"/>
                  </a:lnTo>
                  <a:lnTo>
                    <a:pt x="1568932" y="817016"/>
                  </a:lnTo>
                  <a:lnTo>
                    <a:pt x="1569961" y="816584"/>
                  </a:lnTo>
                  <a:lnTo>
                    <a:pt x="1571650" y="814895"/>
                  </a:lnTo>
                  <a:lnTo>
                    <a:pt x="1572082" y="813866"/>
                  </a:lnTo>
                  <a:lnTo>
                    <a:pt x="1572082" y="811466"/>
                  </a:lnTo>
                  <a:close/>
                </a:path>
                <a:path w="3222625" h="1625600">
                  <a:moveTo>
                    <a:pt x="1572082" y="3136"/>
                  </a:moveTo>
                  <a:lnTo>
                    <a:pt x="1571650" y="2120"/>
                  </a:lnTo>
                  <a:lnTo>
                    <a:pt x="1569961" y="419"/>
                  </a:lnTo>
                  <a:lnTo>
                    <a:pt x="1568932" y="0"/>
                  </a:lnTo>
                  <a:lnTo>
                    <a:pt x="1566532" y="0"/>
                  </a:lnTo>
                  <a:lnTo>
                    <a:pt x="1565516" y="419"/>
                  </a:lnTo>
                  <a:lnTo>
                    <a:pt x="1563814" y="2120"/>
                  </a:lnTo>
                  <a:lnTo>
                    <a:pt x="1563395" y="3136"/>
                  </a:lnTo>
                  <a:lnTo>
                    <a:pt x="1563395" y="5537"/>
                  </a:lnTo>
                  <a:lnTo>
                    <a:pt x="1563814" y="6565"/>
                  </a:lnTo>
                  <a:lnTo>
                    <a:pt x="1565516" y="8255"/>
                  </a:lnTo>
                  <a:lnTo>
                    <a:pt x="1566532" y="8686"/>
                  </a:lnTo>
                  <a:lnTo>
                    <a:pt x="1568932" y="8686"/>
                  </a:lnTo>
                  <a:lnTo>
                    <a:pt x="1569961" y="8255"/>
                  </a:lnTo>
                  <a:lnTo>
                    <a:pt x="1571650" y="6565"/>
                  </a:lnTo>
                  <a:lnTo>
                    <a:pt x="1572082" y="5537"/>
                  </a:lnTo>
                  <a:lnTo>
                    <a:pt x="1572082" y="3136"/>
                  </a:lnTo>
                  <a:close/>
                </a:path>
                <a:path w="3222625" h="1625600">
                  <a:moveTo>
                    <a:pt x="1615503" y="1619808"/>
                  </a:moveTo>
                  <a:lnTo>
                    <a:pt x="1615084" y="1618780"/>
                  </a:lnTo>
                  <a:lnTo>
                    <a:pt x="1613382" y="1617078"/>
                  </a:lnTo>
                  <a:lnTo>
                    <a:pt x="1612366" y="1616659"/>
                  </a:lnTo>
                  <a:lnTo>
                    <a:pt x="1609966" y="1616659"/>
                  </a:lnTo>
                  <a:lnTo>
                    <a:pt x="1608937" y="1617078"/>
                  </a:lnTo>
                  <a:lnTo>
                    <a:pt x="1607248" y="1618780"/>
                  </a:lnTo>
                  <a:lnTo>
                    <a:pt x="1606816" y="1619808"/>
                  </a:lnTo>
                  <a:lnTo>
                    <a:pt x="1606816" y="1622196"/>
                  </a:lnTo>
                  <a:lnTo>
                    <a:pt x="1607248" y="1623225"/>
                  </a:lnTo>
                  <a:lnTo>
                    <a:pt x="1608937" y="1624926"/>
                  </a:lnTo>
                  <a:lnTo>
                    <a:pt x="1609966" y="1625346"/>
                  </a:lnTo>
                  <a:lnTo>
                    <a:pt x="1612366" y="1625346"/>
                  </a:lnTo>
                  <a:lnTo>
                    <a:pt x="1613382" y="1624926"/>
                  </a:lnTo>
                  <a:lnTo>
                    <a:pt x="1615084" y="1623225"/>
                  </a:lnTo>
                  <a:lnTo>
                    <a:pt x="1615503" y="1622196"/>
                  </a:lnTo>
                  <a:lnTo>
                    <a:pt x="1615503" y="1619808"/>
                  </a:lnTo>
                  <a:close/>
                </a:path>
                <a:path w="3222625" h="1625600">
                  <a:moveTo>
                    <a:pt x="1615503" y="811466"/>
                  </a:moveTo>
                  <a:lnTo>
                    <a:pt x="1615084" y="810450"/>
                  </a:lnTo>
                  <a:lnTo>
                    <a:pt x="1613382" y="808748"/>
                  </a:lnTo>
                  <a:lnTo>
                    <a:pt x="1612366" y="808329"/>
                  </a:lnTo>
                  <a:lnTo>
                    <a:pt x="1609966" y="808329"/>
                  </a:lnTo>
                  <a:lnTo>
                    <a:pt x="1608937" y="808748"/>
                  </a:lnTo>
                  <a:lnTo>
                    <a:pt x="1607248" y="810450"/>
                  </a:lnTo>
                  <a:lnTo>
                    <a:pt x="1606816" y="811466"/>
                  </a:lnTo>
                  <a:lnTo>
                    <a:pt x="1606816" y="813866"/>
                  </a:lnTo>
                  <a:lnTo>
                    <a:pt x="1607248" y="814895"/>
                  </a:lnTo>
                  <a:lnTo>
                    <a:pt x="1608937" y="816584"/>
                  </a:lnTo>
                  <a:lnTo>
                    <a:pt x="1609966" y="817016"/>
                  </a:lnTo>
                  <a:lnTo>
                    <a:pt x="1612366" y="817016"/>
                  </a:lnTo>
                  <a:lnTo>
                    <a:pt x="1613382" y="816584"/>
                  </a:lnTo>
                  <a:lnTo>
                    <a:pt x="1615084" y="814895"/>
                  </a:lnTo>
                  <a:lnTo>
                    <a:pt x="1615503" y="813866"/>
                  </a:lnTo>
                  <a:lnTo>
                    <a:pt x="1615503" y="811466"/>
                  </a:lnTo>
                  <a:close/>
                </a:path>
                <a:path w="3222625" h="1625600">
                  <a:moveTo>
                    <a:pt x="1615503" y="3136"/>
                  </a:moveTo>
                  <a:lnTo>
                    <a:pt x="1615084" y="2120"/>
                  </a:lnTo>
                  <a:lnTo>
                    <a:pt x="1613382" y="419"/>
                  </a:lnTo>
                  <a:lnTo>
                    <a:pt x="1612366" y="0"/>
                  </a:lnTo>
                  <a:lnTo>
                    <a:pt x="1609966" y="0"/>
                  </a:lnTo>
                  <a:lnTo>
                    <a:pt x="1608937" y="419"/>
                  </a:lnTo>
                  <a:lnTo>
                    <a:pt x="1607248" y="2120"/>
                  </a:lnTo>
                  <a:lnTo>
                    <a:pt x="1606816" y="3136"/>
                  </a:lnTo>
                  <a:lnTo>
                    <a:pt x="1606816" y="5537"/>
                  </a:lnTo>
                  <a:lnTo>
                    <a:pt x="1607248" y="6565"/>
                  </a:lnTo>
                  <a:lnTo>
                    <a:pt x="1608937" y="8255"/>
                  </a:lnTo>
                  <a:lnTo>
                    <a:pt x="1609966" y="8686"/>
                  </a:lnTo>
                  <a:lnTo>
                    <a:pt x="1612366" y="8686"/>
                  </a:lnTo>
                  <a:lnTo>
                    <a:pt x="1613382" y="8255"/>
                  </a:lnTo>
                  <a:lnTo>
                    <a:pt x="1615084" y="6565"/>
                  </a:lnTo>
                  <a:lnTo>
                    <a:pt x="1615503" y="5537"/>
                  </a:lnTo>
                  <a:lnTo>
                    <a:pt x="1615503" y="3136"/>
                  </a:lnTo>
                  <a:close/>
                </a:path>
                <a:path w="3222625" h="1625600">
                  <a:moveTo>
                    <a:pt x="1658937" y="1619808"/>
                  </a:moveTo>
                  <a:lnTo>
                    <a:pt x="1658505" y="1618780"/>
                  </a:lnTo>
                  <a:lnTo>
                    <a:pt x="1656816" y="1617078"/>
                  </a:lnTo>
                  <a:lnTo>
                    <a:pt x="1655787" y="1616659"/>
                  </a:lnTo>
                  <a:lnTo>
                    <a:pt x="1653387" y="1616659"/>
                  </a:lnTo>
                  <a:lnTo>
                    <a:pt x="1652371" y="1617078"/>
                  </a:lnTo>
                  <a:lnTo>
                    <a:pt x="1650669" y="1618780"/>
                  </a:lnTo>
                  <a:lnTo>
                    <a:pt x="1650250" y="1619808"/>
                  </a:lnTo>
                  <a:lnTo>
                    <a:pt x="1650250" y="1622196"/>
                  </a:lnTo>
                  <a:lnTo>
                    <a:pt x="1650669" y="1623225"/>
                  </a:lnTo>
                  <a:lnTo>
                    <a:pt x="1652371" y="1624926"/>
                  </a:lnTo>
                  <a:lnTo>
                    <a:pt x="1653387" y="1625346"/>
                  </a:lnTo>
                  <a:lnTo>
                    <a:pt x="1655787" y="1625346"/>
                  </a:lnTo>
                  <a:lnTo>
                    <a:pt x="1656816" y="1624926"/>
                  </a:lnTo>
                  <a:lnTo>
                    <a:pt x="1658505" y="1623225"/>
                  </a:lnTo>
                  <a:lnTo>
                    <a:pt x="1658937" y="1622196"/>
                  </a:lnTo>
                  <a:lnTo>
                    <a:pt x="1658937" y="1619808"/>
                  </a:lnTo>
                  <a:close/>
                </a:path>
                <a:path w="3222625" h="1625600">
                  <a:moveTo>
                    <a:pt x="1658937" y="811466"/>
                  </a:moveTo>
                  <a:lnTo>
                    <a:pt x="1658505" y="810450"/>
                  </a:lnTo>
                  <a:lnTo>
                    <a:pt x="1656816" y="808748"/>
                  </a:lnTo>
                  <a:lnTo>
                    <a:pt x="1655787" y="808329"/>
                  </a:lnTo>
                  <a:lnTo>
                    <a:pt x="1653387" y="808329"/>
                  </a:lnTo>
                  <a:lnTo>
                    <a:pt x="1652371" y="808748"/>
                  </a:lnTo>
                  <a:lnTo>
                    <a:pt x="1650669" y="810450"/>
                  </a:lnTo>
                  <a:lnTo>
                    <a:pt x="1650250" y="811466"/>
                  </a:lnTo>
                  <a:lnTo>
                    <a:pt x="1650250" y="813866"/>
                  </a:lnTo>
                  <a:lnTo>
                    <a:pt x="1650669" y="814895"/>
                  </a:lnTo>
                  <a:lnTo>
                    <a:pt x="1652371" y="816584"/>
                  </a:lnTo>
                  <a:lnTo>
                    <a:pt x="1653387" y="817016"/>
                  </a:lnTo>
                  <a:lnTo>
                    <a:pt x="1655787" y="817016"/>
                  </a:lnTo>
                  <a:lnTo>
                    <a:pt x="1656816" y="816584"/>
                  </a:lnTo>
                  <a:lnTo>
                    <a:pt x="1658505" y="814895"/>
                  </a:lnTo>
                  <a:lnTo>
                    <a:pt x="1658937" y="813866"/>
                  </a:lnTo>
                  <a:lnTo>
                    <a:pt x="1658937" y="811466"/>
                  </a:lnTo>
                  <a:close/>
                </a:path>
                <a:path w="3222625" h="1625600">
                  <a:moveTo>
                    <a:pt x="1658937" y="3136"/>
                  </a:moveTo>
                  <a:lnTo>
                    <a:pt x="1658505" y="2120"/>
                  </a:lnTo>
                  <a:lnTo>
                    <a:pt x="1656816" y="419"/>
                  </a:lnTo>
                  <a:lnTo>
                    <a:pt x="1655787" y="0"/>
                  </a:lnTo>
                  <a:lnTo>
                    <a:pt x="1653387" y="0"/>
                  </a:lnTo>
                  <a:lnTo>
                    <a:pt x="1652371" y="419"/>
                  </a:lnTo>
                  <a:lnTo>
                    <a:pt x="1650669" y="2120"/>
                  </a:lnTo>
                  <a:lnTo>
                    <a:pt x="1650250" y="3136"/>
                  </a:lnTo>
                  <a:lnTo>
                    <a:pt x="1650250" y="5537"/>
                  </a:lnTo>
                  <a:lnTo>
                    <a:pt x="1650669" y="6565"/>
                  </a:lnTo>
                  <a:lnTo>
                    <a:pt x="1652371" y="8255"/>
                  </a:lnTo>
                  <a:lnTo>
                    <a:pt x="1653387" y="8686"/>
                  </a:lnTo>
                  <a:lnTo>
                    <a:pt x="1655787" y="8686"/>
                  </a:lnTo>
                  <a:lnTo>
                    <a:pt x="1656816" y="8255"/>
                  </a:lnTo>
                  <a:lnTo>
                    <a:pt x="1658505" y="6565"/>
                  </a:lnTo>
                  <a:lnTo>
                    <a:pt x="1658937" y="5537"/>
                  </a:lnTo>
                  <a:lnTo>
                    <a:pt x="1658937" y="3136"/>
                  </a:lnTo>
                  <a:close/>
                </a:path>
                <a:path w="3222625" h="1625600">
                  <a:moveTo>
                    <a:pt x="1702358" y="1619808"/>
                  </a:moveTo>
                  <a:lnTo>
                    <a:pt x="1701939" y="1618780"/>
                  </a:lnTo>
                  <a:lnTo>
                    <a:pt x="1700237" y="1617078"/>
                  </a:lnTo>
                  <a:lnTo>
                    <a:pt x="1699221" y="1616659"/>
                  </a:lnTo>
                  <a:lnTo>
                    <a:pt x="1696821" y="1616659"/>
                  </a:lnTo>
                  <a:lnTo>
                    <a:pt x="1695792" y="1617078"/>
                  </a:lnTo>
                  <a:lnTo>
                    <a:pt x="1694103" y="1618780"/>
                  </a:lnTo>
                  <a:lnTo>
                    <a:pt x="1693672" y="1619808"/>
                  </a:lnTo>
                  <a:lnTo>
                    <a:pt x="1693672" y="1622196"/>
                  </a:lnTo>
                  <a:lnTo>
                    <a:pt x="1694103" y="1623225"/>
                  </a:lnTo>
                  <a:lnTo>
                    <a:pt x="1695792" y="1624926"/>
                  </a:lnTo>
                  <a:lnTo>
                    <a:pt x="1696821" y="1625346"/>
                  </a:lnTo>
                  <a:lnTo>
                    <a:pt x="1699221" y="1625346"/>
                  </a:lnTo>
                  <a:lnTo>
                    <a:pt x="1700237" y="1624926"/>
                  </a:lnTo>
                  <a:lnTo>
                    <a:pt x="1701939" y="1623225"/>
                  </a:lnTo>
                  <a:lnTo>
                    <a:pt x="1702358" y="1622196"/>
                  </a:lnTo>
                  <a:lnTo>
                    <a:pt x="1702358" y="1619808"/>
                  </a:lnTo>
                  <a:close/>
                </a:path>
                <a:path w="3222625" h="1625600">
                  <a:moveTo>
                    <a:pt x="1702358" y="811466"/>
                  </a:moveTo>
                  <a:lnTo>
                    <a:pt x="1701939" y="810450"/>
                  </a:lnTo>
                  <a:lnTo>
                    <a:pt x="1700237" y="808748"/>
                  </a:lnTo>
                  <a:lnTo>
                    <a:pt x="1699221" y="808329"/>
                  </a:lnTo>
                  <a:lnTo>
                    <a:pt x="1696821" y="808329"/>
                  </a:lnTo>
                  <a:lnTo>
                    <a:pt x="1695792" y="808748"/>
                  </a:lnTo>
                  <a:lnTo>
                    <a:pt x="1694103" y="810450"/>
                  </a:lnTo>
                  <a:lnTo>
                    <a:pt x="1693672" y="811466"/>
                  </a:lnTo>
                  <a:lnTo>
                    <a:pt x="1693672" y="813866"/>
                  </a:lnTo>
                  <a:lnTo>
                    <a:pt x="1694103" y="814895"/>
                  </a:lnTo>
                  <a:lnTo>
                    <a:pt x="1695792" y="816584"/>
                  </a:lnTo>
                  <a:lnTo>
                    <a:pt x="1696821" y="817016"/>
                  </a:lnTo>
                  <a:lnTo>
                    <a:pt x="1699221" y="817016"/>
                  </a:lnTo>
                  <a:lnTo>
                    <a:pt x="1700237" y="816584"/>
                  </a:lnTo>
                  <a:lnTo>
                    <a:pt x="1701939" y="814895"/>
                  </a:lnTo>
                  <a:lnTo>
                    <a:pt x="1702358" y="813866"/>
                  </a:lnTo>
                  <a:lnTo>
                    <a:pt x="1702358" y="811466"/>
                  </a:lnTo>
                  <a:close/>
                </a:path>
                <a:path w="3222625" h="1625600">
                  <a:moveTo>
                    <a:pt x="1702358" y="3136"/>
                  </a:moveTo>
                  <a:lnTo>
                    <a:pt x="1701939" y="2120"/>
                  </a:lnTo>
                  <a:lnTo>
                    <a:pt x="1700237" y="419"/>
                  </a:lnTo>
                  <a:lnTo>
                    <a:pt x="1699221" y="0"/>
                  </a:lnTo>
                  <a:lnTo>
                    <a:pt x="1696821" y="0"/>
                  </a:lnTo>
                  <a:lnTo>
                    <a:pt x="1695792" y="419"/>
                  </a:lnTo>
                  <a:lnTo>
                    <a:pt x="1694103" y="2120"/>
                  </a:lnTo>
                  <a:lnTo>
                    <a:pt x="1693672" y="3136"/>
                  </a:lnTo>
                  <a:lnTo>
                    <a:pt x="1693672" y="5537"/>
                  </a:lnTo>
                  <a:lnTo>
                    <a:pt x="1694103" y="6565"/>
                  </a:lnTo>
                  <a:lnTo>
                    <a:pt x="1695792" y="8255"/>
                  </a:lnTo>
                  <a:lnTo>
                    <a:pt x="1696821" y="8686"/>
                  </a:lnTo>
                  <a:lnTo>
                    <a:pt x="1699221" y="8686"/>
                  </a:lnTo>
                  <a:lnTo>
                    <a:pt x="1700237" y="8255"/>
                  </a:lnTo>
                  <a:lnTo>
                    <a:pt x="1701939" y="6565"/>
                  </a:lnTo>
                  <a:lnTo>
                    <a:pt x="1702358" y="5537"/>
                  </a:lnTo>
                  <a:lnTo>
                    <a:pt x="1702358" y="3136"/>
                  </a:lnTo>
                  <a:close/>
                </a:path>
                <a:path w="3222625" h="1625600">
                  <a:moveTo>
                    <a:pt x="1745792" y="1619808"/>
                  </a:moveTo>
                  <a:lnTo>
                    <a:pt x="1745361" y="1618780"/>
                  </a:lnTo>
                  <a:lnTo>
                    <a:pt x="1743671" y="1617078"/>
                  </a:lnTo>
                  <a:lnTo>
                    <a:pt x="1742643" y="1616659"/>
                  </a:lnTo>
                  <a:lnTo>
                    <a:pt x="1740242" y="1616659"/>
                  </a:lnTo>
                  <a:lnTo>
                    <a:pt x="1739226" y="1617078"/>
                  </a:lnTo>
                  <a:lnTo>
                    <a:pt x="1737525" y="1618780"/>
                  </a:lnTo>
                  <a:lnTo>
                    <a:pt x="1737106" y="1619808"/>
                  </a:lnTo>
                  <a:lnTo>
                    <a:pt x="1737106" y="1622196"/>
                  </a:lnTo>
                  <a:lnTo>
                    <a:pt x="1737525" y="1623225"/>
                  </a:lnTo>
                  <a:lnTo>
                    <a:pt x="1739226" y="1624926"/>
                  </a:lnTo>
                  <a:lnTo>
                    <a:pt x="1740242" y="1625346"/>
                  </a:lnTo>
                  <a:lnTo>
                    <a:pt x="1742643" y="1625346"/>
                  </a:lnTo>
                  <a:lnTo>
                    <a:pt x="1743671" y="1624926"/>
                  </a:lnTo>
                  <a:lnTo>
                    <a:pt x="1745361" y="1623225"/>
                  </a:lnTo>
                  <a:lnTo>
                    <a:pt x="1745792" y="1622196"/>
                  </a:lnTo>
                  <a:lnTo>
                    <a:pt x="1745792" y="1619808"/>
                  </a:lnTo>
                  <a:close/>
                </a:path>
                <a:path w="3222625" h="1625600">
                  <a:moveTo>
                    <a:pt x="1745792" y="811466"/>
                  </a:moveTo>
                  <a:lnTo>
                    <a:pt x="1745361" y="810450"/>
                  </a:lnTo>
                  <a:lnTo>
                    <a:pt x="1743671" y="808748"/>
                  </a:lnTo>
                  <a:lnTo>
                    <a:pt x="1742643" y="808329"/>
                  </a:lnTo>
                  <a:lnTo>
                    <a:pt x="1740242" y="808329"/>
                  </a:lnTo>
                  <a:lnTo>
                    <a:pt x="1739226" y="808748"/>
                  </a:lnTo>
                  <a:lnTo>
                    <a:pt x="1737525" y="810450"/>
                  </a:lnTo>
                  <a:lnTo>
                    <a:pt x="1737106" y="811466"/>
                  </a:lnTo>
                  <a:lnTo>
                    <a:pt x="1737106" y="813866"/>
                  </a:lnTo>
                  <a:lnTo>
                    <a:pt x="1737525" y="814895"/>
                  </a:lnTo>
                  <a:lnTo>
                    <a:pt x="1739226" y="816584"/>
                  </a:lnTo>
                  <a:lnTo>
                    <a:pt x="1740242" y="817016"/>
                  </a:lnTo>
                  <a:lnTo>
                    <a:pt x="1742643" y="817016"/>
                  </a:lnTo>
                  <a:lnTo>
                    <a:pt x="1743671" y="816584"/>
                  </a:lnTo>
                  <a:lnTo>
                    <a:pt x="1745361" y="814895"/>
                  </a:lnTo>
                  <a:lnTo>
                    <a:pt x="1745792" y="813866"/>
                  </a:lnTo>
                  <a:lnTo>
                    <a:pt x="1745792" y="811466"/>
                  </a:lnTo>
                  <a:close/>
                </a:path>
                <a:path w="3222625" h="1625600">
                  <a:moveTo>
                    <a:pt x="1745792" y="3136"/>
                  </a:moveTo>
                  <a:lnTo>
                    <a:pt x="1745361" y="2120"/>
                  </a:lnTo>
                  <a:lnTo>
                    <a:pt x="1743671" y="419"/>
                  </a:lnTo>
                  <a:lnTo>
                    <a:pt x="1742643" y="0"/>
                  </a:lnTo>
                  <a:lnTo>
                    <a:pt x="1740242" y="0"/>
                  </a:lnTo>
                  <a:lnTo>
                    <a:pt x="1739226" y="419"/>
                  </a:lnTo>
                  <a:lnTo>
                    <a:pt x="1737525" y="2120"/>
                  </a:lnTo>
                  <a:lnTo>
                    <a:pt x="1737106" y="3136"/>
                  </a:lnTo>
                  <a:lnTo>
                    <a:pt x="1737106" y="5537"/>
                  </a:lnTo>
                  <a:lnTo>
                    <a:pt x="1737525" y="6565"/>
                  </a:lnTo>
                  <a:lnTo>
                    <a:pt x="1739226" y="8255"/>
                  </a:lnTo>
                  <a:lnTo>
                    <a:pt x="1740242" y="8686"/>
                  </a:lnTo>
                  <a:lnTo>
                    <a:pt x="1742643" y="8686"/>
                  </a:lnTo>
                  <a:lnTo>
                    <a:pt x="1743671" y="8255"/>
                  </a:lnTo>
                  <a:lnTo>
                    <a:pt x="1745361" y="6565"/>
                  </a:lnTo>
                  <a:lnTo>
                    <a:pt x="1745792" y="5537"/>
                  </a:lnTo>
                  <a:lnTo>
                    <a:pt x="1745792" y="3136"/>
                  </a:lnTo>
                  <a:close/>
                </a:path>
                <a:path w="3222625" h="1625600">
                  <a:moveTo>
                    <a:pt x="1789214" y="1619808"/>
                  </a:moveTo>
                  <a:lnTo>
                    <a:pt x="1788795" y="1618780"/>
                  </a:lnTo>
                  <a:lnTo>
                    <a:pt x="1787093" y="1617078"/>
                  </a:lnTo>
                  <a:lnTo>
                    <a:pt x="1786077" y="1616659"/>
                  </a:lnTo>
                  <a:lnTo>
                    <a:pt x="1783676" y="1616659"/>
                  </a:lnTo>
                  <a:lnTo>
                    <a:pt x="1782648" y="1617078"/>
                  </a:lnTo>
                  <a:lnTo>
                    <a:pt x="1780959" y="1618780"/>
                  </a:lnTo>
                  <a:lnTo>
                    <a:pt x="1780527" y="1619808"/>
                  </a:lnTo>
                  <a:lnTo>
                    <a:pt x="1780527" y="1622196"/>
                  </a:lnTo>
                  <a:lnTo>
                    <a:pt x="1780959" y="1623225"/>
                  </a:lnTo>
                  <a:lnTo>
                    <a:pt x="1782648" y="1624926"/>
                  </a:lnTo>
                  <a:lnTo>
                    <a:pt x="1783676" y="1625346"/>
                  </a:lnTo>
                  <a:lnTo>
                    <a:pt x="1786077" y="1625346"/>
                  </a:lnTo>
                  <a:lnTo>
                    <a:pt x="1787093" y="1624926"/>
                  </a:lnTo>
                  <a:lnTo>
                    <a:pt x="1788795" y="1623225"/>
                  </a:lnTo>
                  <a:lnTo>
                    <a:pt x="1789214" y="1622196"/>
                  </a:lnTo>
                  <a:lnTo>
                    <a:pt x="1789214" y="1619808"/>
                  </a:lnTo>
                  <a:close/>
                </a:path>
                <a:path w="3222625" h="1625600">
                  <a:moveTo>
                    <a:pt x="1789214" y="811466"/>
                  </a:moveTo>
                  <a:lnTo>
                    <a:pt x="1788795" y="810450"/>
                  </a:lnTo>
                  <a:lnTo>
                    <a:pt x="1787093" y="808748"/>
                  </a:lnTo>
                  <a:lnTo>
                    <a:pt x="1786077" y="808329"/>
                  </a:lnTo>
                  <a:lnTo>
                    <a:pt x="1783676" y="808329"/>
                  </a:lnTo>
                  <a:lnTo>
                    <a:pt x="1782648" y="808748"/>
                  </a:lnTo>
                  <a:lnTo>
                    <a:pt x="1780959" y="810450"/>
                  </a:lnTo>
                  <a:lnTo>
                    <a:pt x="1780527" y="811466"/>
                  </a:lnTo>
                  <a:lnTo>
                    <a:pt x="1780527" y="813866"/>
                  </a:lnTo>
                  <a:lnTo>
                    <a:pt x="1780959" y="814895"/>
                  </a:lnTo>
                  <a:lnTo>
                    <a:pt x="1782648" y="816584"/>
                  </a:lnTo>
                  <a:lnTo>
                    <a:pt x="1783676" y="817016"/>
                  </a:lnTo>
                  <a:lnTo>
                    <a:pt x="1786077" y="817016"/>
                  </a:lnTo>
                  <a:lnTo>
                    <a:pt x="1787093" y="816584"/>
                  </a:lnTo>
                  <a:lnTo>
                    <a:pt x="1788795" y="814895"/>
                  </a:lnTo>
                  <a:lnTo>
                    <a:pt x="1789214" y="813866"/>
                  </a:lnTo>
                  <a:lnTo>
                    <a:pt x="1789214" y="811466"/>
                  </a:lnTo>
                  <a:close/>
                </a:path>
                <a:path w="3222625" h="1625600">
                  <a:moveTo>
                    <a:pt x="1789214" y="3136"/>
                  </a:moveTo>
                  <a:lnTo>
                    <a:pt x="1788795" y="2120"/>
                  </a:lnTo>
                  <a:lnTo>
                    <a:pt x="1787093" y="419"/>
                  </a:lnTo>
                  <a:lnTo>
                    <a:pt x="1786077" y="0"/>
                  </a:lnTo>
                  <a:lnTo>
                    <a:pt x="1783676" y="0"/>
                  </a:lnTo>
                  <a:lnTo>
                    <a:pt x="1782648" y="419"/>
                  </a:lnTo>
                  <a:lnTo>
                    <a:pt x="1780959" y="2120"/>
                  </a:lnTo>
                  <a:lnTo>
                    <a:pt x="1780527" y="3136"/>
                  </a:lnTo>
                  <a:lnTo>
                    <a:pt x="1780527" y="5537"/>
                  </a:lnTo>
                  <a:lnTo>
                    <a:pt x="1780959" y="6565"/>
                  </a:lnTo>
                  <a:lnTo>
                    <a:pt x="1782648" y="8255"/>
                  </a:lnTo>
                  <a:lnTo>
                    <a:pt x="1783676" y="8686"/>
                  </a:lnTo>
                  <a:lnTo>
                    <a:pt x="1786077" y="8686"/>
                  </a:lnTo>
                  <a:lnTo>
                    <a:pt x="1787093" y="8255"/>
                  </a:lnTo>
                  <a:lnTo>
                    <a:pt x="1788795" y="6565"/>
                  </a:lnTo>
                  <a:lnTo>
                    <a:pt x="1789214" y="5537"/>
                  </a:lnTo>
                  <a:lnTo>
                    <a:pt x="1789214" y="3136"/>
                  </a:lnTo>
                  <a:close/>
                </a:path>
                <a:path w="3222625" h="1625600">
                  <a:moveTo>
                    <a:pt x="1832648" y="1619808"/>
                  </a:moveTo>
                  <a:lnTo>
                    <a:pt x="1832216" y="1618780"/>
                  </a:lnTo>
                  <a:lnTo>
                    <a:pt x="1830527" y="1617078"/>
                  </a:lnTo>
                  <a:lnTo>
                    <a:pt x="1829498" y="1616659"/>
                  </a:lnTo>
                  <a:lnTo>
                    <a:pt x="1827098" y="1616659"/>
                  </a:lnTo>
                  <a:lnTo>
                    <a:pt x="1826082" y="1617078"/>
                  </a:lnTo>
                  <a:lnTo>
                    <a:pt x="1824380" y="1618780"/>
                  </a:lnTo>
                  <a:lnTo>
                    <a:pt x="1823961" y="1619808"/>
                  </a:lnTo>
                  <a:lnTo>
                    <a:pt x="1823961" y="1622196"/>
                  </a:lnTo>
                  <a:lnTo>
                    <a:pt x="1824380" y="1623225"/>
                  </a:lnTo>
                  <a:lnTo>
                    <a:pt x="1826082" y="1624926"/>
                  </a:lnTo>
                  <a:lnTo>
                    <a:pt x="1827098" y="1625346"/>
                  </a:lnTo>
                  <a:lnTo>
                    <a:pt x="1829498" y="1625346"/>
                  </a:lnTo>
                  <a:lnTo>
                    <a:pt x="1830527" y="1624926"/>
                  </a:lnTo>
                  <a:lnTo>
                    <a:pt x="1832216" y="1623225"/>
                  </a:lnTo>
                  <a:lnTo>
                    <a:pt x="1832648" y="1622196"/>
                  </a:lnTo>
                  <a:lnTo>
                    <a:pt x="1832648" y="1619808"/>
                  </a:lnTo>
                  <a:close/>
                </a:path>
                <a:path w="3222625" h="1625600">
                  <a:moveTo>
                    <a:pt x="1832648" y="811466"/>
                  </a:moveTo>
                  <a:lnTo>
                    <a:pt x="1832216" y="810450"/>
                  </a:lnTo>
                  <a:lnTo>
                    <a:pt x="1830527" y="808748"/>
                  </a:lnTo>
                  <a:lnTo>
                    <a:pt x="1829498" y="808329"/>
                  </a:lnTo>
                  <a:lnTo>
                    <a:pt x="1827098" y="808329"/>
                  </a:lnTo>
                  <a:lnTo>
                    <a:pt x="1826082" y="808748"/>
                  </a:lnTo>
                  <a:lnTo>
                    <a:pt x="1824380" y="810450"/>
                  </a:lnTo>
                  <a:lnTo>
                    <a:pt x="1823961" y="811466"/>
                  </a:lnTo>
                  <a:lnTo>
                    <a:pt x="1823961" y="813866"/>
                  </a:lnTo>
                  <a:lnTo>
                    <a:pt x="1824380" y="814895"/>
                  </a:lnTo>
                  <a:lnTo>
                    <a:pt x="1826082" y="816584"/>
                  </a:lnTo>
                  <a:lnTo>
                    <a:pt x="1827098" y="817016"/>
                  </a:lnTo>
                  <a:lnTo>
                    <a:pt x="1829498" y="817016"/>
                  </a:lnTo>
                  <a:lnTo>
                    <a:pt x="1830527" y="816584"/>
                  </a:lnTo>
                  <a:lnTo>
                    <a:pt x="1832216" y="814895"/>
                  </a:lnTo>
                  <a:lnTo>
                    <a:pt x="1832648" y="813866"/>
                  </a:lnTo>
                  <a:lnTo>
                    <a:pt x="1832648" y="811466"/>
                  </a:lnTo>
                  <a:close/>
                </a:path>
                <a:path w="3222625" h="1625600">
                  <a:moveTo>
                    <a:pt x="1832648" y="3136"/>
                  </a:moveTo>
                  <a:lnTo>
                    <a:pt x="1832216" y="2120"/>
                  </a:lnTo>
                  <a:lnTo>
                    <a:pt x="1830527" y="419"/>
                  </a:lnTo>
                  <a:lnTo>
                    <a:pt x="1829498" y="0"/>
                  </a:lnTo>
                  <a:lnTo>
                    <a:pt x="1827098" y="0"/>
                  </a:lnTo>
                  <a:lnTo>
                    <a:pt x="1826082" y="419"/>
                  </a:lnTo>
                  <a:lnTo>
                    <a:pt x="1824380" y="2120"/>
                  </a:lnTo>
                  <a:lnTo>
                    <a:pt x="1823961" y="3136"/>
                  </a:lnTo>
                  <a:lnTo>
                    <a:pt x="1823961" y="5537"/>
                  </a:lnTo>
                  <a:lnTo>
                    <a:pt x="1824380" y="6565"/>
                  </a:lnTo>
                  <a:lnTo>
                    <a:pt x="1826082" y="8255"/>
                  </a:lnTo>
                  <a:lnTo>
                    <a:pt x="1827098" y="8686"/>
                  </a:lnTo>
                  <a:lnTo>
                    <a:pt x="1829498" y="8686"/>
                  </a:lnTo>
                  <a:lnTo>
                    <a:pt x="1830527" y="8255"/>
                  </a:lnTo>
                  <a:lnTo>
                    <a:pt x="1832216" y="6565"/>
                  </a:lnTo>
                  <a:lnTo>
                    <a:pt x="1832648" y="5537"/>
                  </a:lnTo>
                  <a:lnTo>
                    <a:pt x="1832648" y="3136"/>
                  </a:lnTo>
                  <a:close/>
                </a:path>
                <a:path w="3222625" h="1625600">
                  <a:moveTo>
                    <a:pt x="1876069" y="1619808"/>
                  </a:moveTo>
                  <a:lnTo>
                    <a:pt x="1875650" y="1618780"/>
                  </a:lnTo>
                  <a:lnTo>
                    <a:pt x="1873948" y="1617078"/>
                  </a:lnTo>
                  <a:lnTo>
                    <a:pt x="1872932" y="1616659"/>
                  </a:lnTo>
                  <a:lnTo>
                    <a:pt x="1870532" y="1616659"/>
                  </a:lnTo>
                  <a:lnTo>
                    <a:pt x="1869503" y="1617078"/>
                  </a:lnTo>
                  <a:lnTo>
                    <a:pt x="1867814" y="1618780"/>
                  </a:lnTo>
                  <a:lnTo>
                    <a:pt x="1867382" y="1619808"/>
                  </a:lnTo>
                  <a:lnTo>
                    <a:pt x="1867382" y="1622196"/>
                  </a:lnTo>
                  <a:lnTo>
                    <a:pt x="1867814" y="1623225"/>
                  </a:lnTo>
                  <a:lnTo>
                    <a:pt x="1869503" y="1624926"/>
                  </a:lnTo>
                  <a:lnTo>
                    <a:pt x="1870532" y="1625346"/>
                  </a:lnTo>
                  <a:lnTo>
                    <a:pt x="1872932" y="1625346"/>
                  </a:lnTo>
                  <a:lnTo>
                    <a:pt x="1873948" y="1624926"/>
                  </a:lnTo>
                  <a:lnTo>
                    <a:pt x="1875650" y="1623225"/>
                  </a:lnTo>
                  <a:lnTo>
                    <a:pt x="1876069" y="1622196"/>
                  </a:lnTo>
                  <a:lnTo>
                    <a:pt x="1876069" y="1619808"/>
                  </a:lnTo>
                  <a:close/>
                </a:path>
                <a:path w="3222625" h="1625600">
                  <a:moveTo>
                    <a:pt x="1876069" y="811466"/>
                  </a:moveTo>
                  <a:lnTo>
                    <a:pt x="1875650" y="810450"/>
                  </a:lnTo>
                  <a:lnTo>
                    <a:pt x="1873948" y="808748"/>
                  </a:lnTo>
                  <a:lnTo>
                    <a:pt x="1872932" y="808329"/>
                  </a:lnTo>
                  <a:lnTo>
                    <a:pt x="1870532" y="808329"/>
                  </a:lnTo>
                  <a:lnTo>
                    <a:pt x="1869503" y="808748"/>
                  </a:lnTo>
                  <a:lnTo>
                    <a:pt x="1867814" y="810450"/>
                  </a:lnTo>
                  <a:lnTo>
                    <a:pt x="1867382" y="811466"/>
                  </a:lnTo>
                  <a:lnTo>
                    <a:pt x="1867382" y="813866"/>
                  </a:lnTo>
                  <a:lnTo>
                    <a:pt x="1867814" y="814895"/>
                  </a:lnTo>
                  <a:lnTo>
                    <a:pt x="1869503" y="816584"/>
                  </a:lnTo>
                  <a:lnTo>
                    <a:pt x="1870532" y="817016"/>
                  </a:lnTo>
                  <a:lnTo>
                    <a:pt x="1872932" y="817016"/>
                  </a:lnTo>
                  <a:lnTo>
                    <a:pt x="1873948" y="816584"/>
                  </a:lnTo>
                  <a:lnTo>
                    <a:pt x="1875650" y="814895"/>
                  </a:lnTo>
                  <a:lnTo>
                    <a:pt x="1876069" y="813866"/>
                  </a:lnTo>
                  <a:lnTo>
                    <a:pt x="1876069" y="811466"/>
                  </a:lnTo>
                  <a:close/>
                </a:path>
                <a:path w="3222625" h="1625600">
                  <a:moveTo>
                    <a:pt x="1876069" y="3136"/>
                  </a:moveTo>
                  <a:lnTo>
                    <a:pt x="1875650" y="2120"/>
                  </a:lnTo>
                  <a:lnTo>
                    <a:pt x="1873948" y="419"/>
                  </a:lnTo>
                  <a:lnTo>
                    <a:pt x="1872932" y="0"/>
                  </a:lnTo>
                  <a:lnTo>
                    <a:pt x="1870532" y="0"/>
                  </a:lnTo>
                  <a:lnTo>
                    <a:pt x="1869503" y="419"/>
                  </a:lnTo>
                  <a:lnTo>
                    <a:pt x="1867814" y="2120"/>
                  </a:lnTo>
                  <a:lnTo>
                    <a:pt x="1867382" y="3136"/>
                  </a:lnTo>
                  <a:lnTo>
                    <a:pt x="1867382" y="5537"/>
                  </a:lnTo>
                  <a:lnTo>
                    <a:pt x="1867814" y="6565"/>
                  </a:lnTo>
                  <a:lnTo>
                    <a:pt x="1869503" y="8255"/>
                  </a:lnTo>
                  <a:lnTo>
                    <a:pt x="1870532" y="8686"/>
                  </a:lnTo>
                  <a:lnTo>
                    <a:pt x="1872932" y="8686"/>
                  </a:lnTo>
                  <a:lnTo>
                    <a:pt x="1873948" y="8255"/>
                  </a:lnTo>
                  <a:lnTo>
                    <a:pt x="1875650" y="6565"/>
                  </a:lnTo>
                  <a:lnTo>
                    <a:pt x="1876069" y="5537"/>
                  </a:lnTo>
                  <a:lnTo>
                    <a:pt x="1876069" y="3136"/>
                  </a:lnTo>
                  <a:close/>
                </a:path>
                <a:path w="3222625" h="1625600">
                  <a:moveTo>
                    <a:pt x="1919503" y="1619808"/>
                  </a:moveTo>
                  <a:lnTo>
                    <a:pt x="1919071" y="1618780"/>
                  </a:lnTo>
                  <a:lnTo>
                    <a:pt x="1917382" y="1617078"/>
                  </a:lnTo>
                  <a:lnTo>
                    <a:pt x="1916353" y="1616659"/>
                  </a:lnTo>
                  <a:lnTo>
                    <a:pt x="1913953" y="1616659"/>
                  </a:lnTo>
                  <a:lnTo>
                    <a:pt x="1912937" y="1617078"/>
                  </a:lnTo>
                  <a:lnTo>
                    <a:pt x="1911235" y="1618780"/>
                  </a:lnTo>
                  <a:lnTo>
                    <a:pt x="1910816" y="1619808"/>
                  </a:lnTo>
                  <a:lnTo>
                    <a:pt x="1910816" y="1622196"/>
                  </a:lnTo>
                  <a:lnTo>
                    <a:pt x="1911235" y="1623225"/>
                  </a:lnTo>
                  <a:lnTo>
                    <a:pt x="1912937" y="1624926"/>
                  </a:lnTo>
                  <a:lnTo>
                    <a:pt x="1913953" y="1625346"/>
                  </a:lnTo>
                  <a:lnTo>
                    <a:pt x="1916353" y="1625346"/>
                  </a:lnTo>
                  <a:lnTo>
                    <a:pt x="1917382" y="1624926"/>
                  </a:lnTo>
                  <a:lnTo>
                    <a:pt x="1919071" y="1623225"/>
                  </a:lnTo>
                  <a:lnTo>
                    <a:pt x="1919503" y="1622196"/>
                  </a:lnTo>
                  <a:lnTo>
                    <a:pt x="1919503" y="1619808"/>
                  </a:lnTo>
                  <a:close/>
                </a:path>
                <a:path w="3222625" h="1625600">
                  <a:moveTo>
                    <a:pt x="1919503" y="811466"/>
                  </a:moveTo>
                  <a:lnTo>
                    <a:pt x="1919071" y="810450"/>
                  </a:lnTo>
                  <a:lnTo>
                    <a:pt x="1917382" y="808748"/>
                  </a:lnTo>
                  <a:lnTo>
                    <a:pt x="1916353" y="808329"/>
                  </a:lnTo>
                  <a:lnTo>
                    <a:pt x="1913953" y="808329"/>
                  </a:lnTo>
                  <a:lnTo>
                    <a:pt x="1912937" y="808748"/>
                  </a:lnTo>
                  <a:lnTo>
                    <a:pt x="1911235" y="810450"/>
                  </a:lnTo>
                  <a:lnTo>
                    <a:pt x="1910816" y="811466"/>
                  </a:lnTo>
                  <a:lnTo>
                    <a:pt x="1910816" y="813866"/>
                  </a:lnTo>
                  <a:lnTo>
                    <a:pt x="1911235" y="814895"/>
                  </a:lnTo>
                  <a:lnTo>
                    <a:pt x="1912937" y="816584"/>
                  </a:lnTo>
                  <a:lnTo>
                    <a:pt x="1913953" y="817016"/>
                  </a:lnTo>
                  <a:lnTo>
                    <a:pt x="1916353" y="817016"/>
                  </a:lnTo>
                  <a:lnTo>
                    <a:pt x="1917382" y="816584"/>
                  </a:lnTo>
                  <a:lnTo>
                    <a:pt x="1919071" y="814895"/>
                  </a:lnTo>
                  <a:lnTo>
                    <a:pt x="1919503" y="813866"/>
                  </a:lnTo>
                  <a:lnTo>
                    <a:pt x="1919503" y="811466"/>
                  </a:lnTo>
                  <a:close/>
                </a:path>
                <a:path w="3222625" h="1625600">
                  <a:moveTo>
                    <a:pt x="1919503" y="3136"/>
                  </a:moveTo>
                  <a:lnTo>
                    <a:pt x="1919071" y="2120"/>
                  </a:lnTo>
                  <a:lnTo>
                    <a:pt x="1917382" y="419"/>
                  </a:lnTo>
                  <a:lnTo>
                    <a:pt x="1916353" y="0"/>
                  </a:lnTo>
                  <a:lnTo>
                    <a:pt x="1913953" y="0"/>
                  </a:lnTo>
                  <a:lnTo>
                    <a:pt x="1912937" y="419"/>
                  </a:lnTo>
                  <a:lnTo>
                    <a:pt x="1911235" y="2120"/>
                  </a:lnTo>
                  <a:lnTo>
                    <a:pt x="1910816" y="3136"/>
                  </a:lnTo>
                  <a:lnTo>
                    <a:pt x="1910816" y="5537"/>
                  </a:lnTo>
                  <a:lnTo>
                    <a:pt x="1911235" y="6565"/>
                  </a:lnTo>
                  <a:lnTo>
                    <a:pt x="1912937" y="8255"/>
                  </a:lnTo>
                  <a:lnTo>
                    <a:pt x="1913953" y="8686"/>
                  </a:lnTo>
                  <a:lnTo>
                    <a:pt x="1916353" y="8686"/>
                  </a:lnTo>
                  <a:lnTo>
                    <a:pt x="1917382" y="8255"/>
                  </a:lnTo>
                  <a:lnTo>
                    <a:pt x="1919071" y="6565"/>
                  </a:lnTo>
                  <a:lnTo>
                    <a:pt x="1919503" y="5537"/>
                  </a:lnTo>
                  <a:lnTo>
                    <a:pt x="1919503" y="3136"/>
                  </a:lnTo>
                  <a:close/>
                </a:path>
                <a:path w="3222625" h="1625600">
                  <a:moveTo>
                    <a:pt x="1962924" y="1619808"/>
                  </a:moveTo>
                  <a:lnTo>
                    <a:pt x="1962505" y="1618780"/>
                  </a:lnTo>
                  <a:lnTo>
                    <a:pt x="1960803" y="1617078"/>
                  </a:lnTo>
                  <a:lnTo>
                    <a:pt x="1959787" y="1616659"/>
                  </a:lnTo>
                  <a:lnTo>
                    <a:pt x="1957387" y="1616659"/>
                  </a:lnTo>
                  <a:lnTo>
                    <a:pt x="1956358" y="1617078"/>
                  </a:lnTo>
                  <a:lnTo>
                    <a:pt x="1954669" y="1618780"/>
                  </a:lnTo>
                  <a:lnTo>
                    <a:pt x="1954237" y="1619808"/>
                  </a:lnTo>
                  <a:lnTo>
                    <a:pt x="1954237" y="1622196"/>
                  </a:lnTo>
                  <a:lnTo>
                    <a:pt x="1954669" y="1623225"/>
                  </a:lnTo>
                  <a:lnTo>
                    <a:pt x="1956358" y="1624926"/>
                  </a:lnTo>
                  <a:lnTo>
                    <a:pt x="1957387" y="1625346"/>
                  </a:lnTo>
                  <a:lnTo>
                    <a:pt x="1959787" y="1625346"/>
                  </a:lnTo>
                  <a:lnTo>
                    <a:pt x="1960803" y="1624926"/>
                  </a:lnTo>
                  <a:lnTo>
                    <a:pt x="1962505" y="1623225"/>
                  </a:lnTo>
                  <a:lnTo>
                    <a:pt x="1962924" y="1622196"/>
                  </a:lnTo>
                  <a:lnTo>
                    <a:pt x="1962924" y="1619808"/>
                  </a:lnTo>
                  <a:close/>
                </a:path>
                <a:path w="3222625" h="1625600">
                  <a:moveTo>
                    <a:pt x="1962924" y="811466"/>
                  </a:moveTo>
                  <a:lnTo>
                    <a:pt x="1962505" y="810450"/>
                  </a:lnTo>
                  <a:lnTo>
                    <a:pt x="1960803" y="808748"/>
                  </a:lnTo>
                  <a:lnTo>
                    <a:pt x="1959787" y="808329"/>
                  </a:lnTo>
                  <a:lnTo>
                    <a:pt x="1957387" y="808329"/>
                  </a:lnTo>
                  <a:lnTo>
                    <a:pt x="1956358" y="808748"/>
                  </a:lnTo>
                  <a:lnTo>
                    <a:pt x="1954669" y="810450"/>
                  </a:lnTo>
                  <a:lnTo>
                    <a:pt x="1954237" y="811466"/>
                  </a:lnTo>
                  <a:lnTo>
                    <a:pt x="1954237" y="813866"/>
                  </a:lnTo>
                  <a:lnTo>
                    <a:pt x="1954669" y="814895"/>
                  </a:lnTo>
                  <a:lnTo>
                    <a:pt x="1956358" y="816584"/>
                  </a:lnTo>
                  <a:lnTo>
                    <a:pt x="1957387" y="817016"/>
                  </a:lnTo>
                  <a:lnTo>
                    <a:pt x="1959787" y="817016"/>
                  </a:lnTo>
                  <a:lnTo>
                    <a:pt x="1960803" y="816584"/>
                  </a:lnTo>
                  <a:lnTo>
                    <a:pt x="1962505" y="814895"/>
                  </a:lnTo>
                  <a:lnTo>
                    <a:pt x="1962924" y="813866"/>
                  </a:lnTo>
                  <a:lnTo>
                    <a:pt x="1962924" y="811466"/>
                  </a:lnTo>
                  <a:close/>
                </a:path>
                <a:path w="3222625" h="1625600">
                  <a:moveTo>
                    <a:pt x="1962924" y="3136"/>
                  </a:moveTo>
                  <a:lnTo>
                    <a:pt x="1962505" y="2120"/>
                  </a:lnTo>
                  <a:lnTo>
                    <a:pt x="1960803" y="419"/>
                  </a:lnTo>
                  <a:lnTo>
                    <a:pt x="1959787" y="0"/>
                  </a:lnTo>
                  <a:lnTo>
                    <a:pt x="1957387" y="0"/>
                  </a:lnTo>
                  <a:lnTo>
                    <a:pt x="1956358" y="419"/>
                  </a:lnTo>
                  <a:lnTo>
                    <a:pt x="1954669" y="2120"/>
                  </a:lnTo>
                  <a:lnTo>
                    <a:pt x="1954237" y="3136"/>
                  </a:lnTo>
                  <a:lnTo>
                    <a:pt x="1954237" y="5537"/>
                  </a:lnTo>
                  <a:lnTo>
                    <a:pt x="1954669" y="6565"/>
                  </a:lnTo>
                  <a:lnTo>
                    <a:pt x="1956358" y="8255"/>
                  </a:lnTo>
                  <a:lnTo>
                    <a:pt x="1957387" y="8686"/>
                  </a:lnTo>
                  <a:lnTo>
                    <a:pt x="1959787" y="8686"/>
                  </a:lnTo>
                  <a:lnTo>
                    <a:pt x="1960803" y="8255"/>
                  </a:lnTo>
                  <a:lnTo>
                    <a:pt x="1962505" y="6565"/>
                  </a:lnTo>
                  <a:lnTo>
                    <a:pt x="1962924" y="5537"/>
                  </a:lnTo>
                  <a:lnTo>
                    <a:pt x="1962924" y="3136"/>
                  </a:lnTo>
                  <a:close/>
                </a:path>
                <a:path w="3222625" h="1625600">
                  <a:moveTo>
                    <a:pt x="2006358" y="1619808"/>
                  </a:moveTo>
                  <a:lnTo>
                    <a:pt x="2005926" y="1618780"/>
                  </a:lnTo>
                  <a:lnTo>
                    <a:pt x="2004237" y="1617078"/>
                  </a:lnTo>
                  <a:lnTo>
                    <a:pt x="2003209" y="1616659"/>
                  </a:lnTo>
                  <a:lnTo>
                    <a:pt x="2000808" y="1616659"/>
                  </a:lnTo>
                  <a:lnTo>
                    <a:pt x="1999792" y="1617078"/>
                  </a:lnTo>
                  <a:lnTo>
                    <a:pt x="1998091" y="1618780"/>
                  </a:lnTo>
                  <a:lnTo>
                    <a:pt x="1997671" y="1619808"/>
                  </a:lnTo>
                  <a:lnTo>
                    <a:pt x="1997671" y="1622196"/>
                  </a:lnTo>
                  <a:lnTo>
                    <a:pt x="1998091" y="1623225"/>
                  </a:lnTo>
                  <a:lnTo>
                    <a:pt x="1999792" y="1624926"/>
                  </a:lnTo>
                  <a:lnTo>
                    <a:pt x="2000808" y="1625346"/>
                  </a:lnTo>
                  <a:lnTo>
                    <a:pt x="2003209" y="1625346"/>
                  </a:lnTo>
                  <a:lnTo>
                    <a:pt x="2004237" y="1624926"/>
                  </a:lnTo>
                  <a:lnTo>
                    <a:pt x="2005926" y="1623225"/>
                  </a:lnTo>
                  <a:lnTo>
                    <a:pt x="2006358" y="1622196"/>
                  </a:lnTo>
                  <a:lnTo>
                    <a:pt x="2006358" y="1619808"/>
                  </a:lnTo>
                  <a:close/>
                </a:path>
                <a:path w="3222625" h="1625600">
                  <a:moveTo>
                    <a:pt x="2006358" y="811466"/>
                  </a:moveTo>
                  <a:lnTo>
                    <a:pt x="2005926" y="810450"/>
                  </a:lnTo>
                  <a:lnTo>
                    <a:pt x="2004237" y="808748"/>
                  </a:lnTo>
                  <a:lnTo>
                    <a:pt x="2003209" y="808329"/>
                  </a:lnTo>
                  <a:lnTo>
                    <a:pt x="2000808" y="808329"/>
                  </a:lnTo>
                  <a:lnTo>
                    <a:pt x="1999792" y="808748"/>
                  </a:lnTo>
                  <a:lnTo>
                    <a:pt x="1998091" y="810450"/>
                  </a:lnTo>
                  <a:lnTo>
                    <a:pt x="1997671" y="811466"/>
                  </a:lnTo>
                  <a:lnTo>
                    <a:pt x="1997671" y="813866"/>
                  </a:lnTo>
                  <a:lnTo>
                    <a:pt x="1998091" y="814895"/>
                  </a:lnTo>
                  <a:lnTo>
                    <a:pt x="1999792" y="816584"/>
                  </a:lnTo>
                  <a:lnTo>
                    <a:pt x="2000808" y="817016"/>
                  </a:lnTo>
                  <a:lnTo>
                    <a:pt x="2003209" y="817016"/>
                  </a:lnTo>
                  <a:lnTo>
                    <a:pt x="2004237" y="816584"/>
                  </a:lnTo>
                  <a:lnTo>
                    <a:pt x="2005926" y="814895"/>
                  </a:lnTo>
                  <a:lnTo>
                    <a:pt x="2006358" y="813866"/>
                  </a:lnTo>
                  <a:lnTo>
                    <a:pt x="2006358" y="811466"/>
                  </a:lnTo>
                  <a:close/>
                </a:path>
                <a:path w="3222625" h="1625600">
                  <a:moveTo>
                    <a:pt x="2006358" y="3136"/>
                  </a:moveTo>
                  <a:lnTo>
                    <a:pt x="2005926" y="2120"/>
                  </a:lnTo>
                  <a:lnTo>
                    <a:pt x="2004237" y="419"/>
                  </a:lnTo>
                  <a:lnTo>
                    <a:pt x="2003209" y="0"/>
                  </a:lnTo>
                  <a:lnTo>
                    <a:pt x="2000808" y="0"/>
                  </a:lnTo>
                  <a:lnTo>
                    <a:pt x="1999792" y="419"/>
                  </a:lnTo>
                  <a:lnTo>
                    <a:pt x="1998091" y="2120"/>
                  </a:lnTo>
                  <a:lnTo>
                    <a:pt x="1997671" y="3136"/>
                  </a:lnTo>
                  <a:lnTo>
                    <a:pt x="1997671" y="5537"/>
                  </a:lnTo>
                  <a:lnTo>
                    <a:pt x="1998091" y="6565"/>
                  </a:lnTo>
                  <a:lnTo>
                    <a:pt x="1999792" y="8255"/>
                  </a:lnTo>
                  <a:lnTo>
                    <a:pt x="2000808" y="8686"/>
                  </a:lnTo>
                  <a:lnTo>
                    <a:pt x="2003209" y="8686"/>
                  </a:lnTo>
                  <a:lnTo>
                    <a:pt x="2004237" y="8255"/>
                  </a:lnTo>
                  <a:lnTo>
                    <a:pt x="2005926" y="6565"/>
                  </a:lnTo>
                  <a:lnTo>
                    <a:pt x="2006358" y="5537"/>
                  </a:lnTo>
                  <a:lnTo>
                    <a:pt x="2006358" y="3136"/>
                  </a:lnTo>
                  <a:close/>
                </a:path>
                <a:path w="3222625" h="1625600">
                  <a:moveTo>
                    <a:pt x="2049780" y="1619808"/>
                  </a:moveTo>
                  <a:lnTo>
                    <a:pt x="2049360" y="1618780"/>
                  </a:lnTo>
                  <a:lnTo>
                    <a:pt x="2047659" y="1617078"/>
                  </a:lnTo>
                  <a:lnTo>
                    <a:pt x="2046643" y="1616659"/>
                  </a:lnTo>
                  <a:lnTo>
                    <a:pt x="2044242" y="1616659"/>
                  </a:lnTo>
                  <a:lnTo>
                    <a:pt x="2043214" y="1617078"/>
                  </a:lnTo>
                  <a:lnTo>
                    <a:pt x="2041525" y="1618780"/>
                  </a:lnTo>
                  <a:lnTo>
                    <a:pt x="2041093" y="1619808"/>
                  </a:lnTo>
                  <a:lnTo>
                    <a:pt x="2041093" y="1622196"/>
                  </a:lnTo>
                  <a:lnTo>
                    <a:pt x="2041525" y="1623225"/>
                  </a:lnTo>
                  <a:lnTo>
                    <a:pt x="2043214" y="1624926"/>
                  </a:lnTo>
                  <a:lnTo>
                    <a:pt x="2044242" y="1625346"/>
                  </a:lnTo>
                  <a:lnTo>
                    <a:pt x="2046643" y="1625346"/>
                  </a:lnTo>
                  <a:lnTo>
                    <a:pt x="2047659" y="1624926"/>
                  </a:lnTo>
                  <a:lnTo>
                    <a:pt x="2049360" y="1623225"/>
                  </a:lnTo>
                  <a:lnTo>
                    <a:pt x="2049780" y="1622196"/>
                  </a:lnTo>
                  <a:lnTo>
                    <a:pt x="2049780" y="1619808"/>
                  </a:lnTo>
                  <a:close/>
                </a:path>
                <a:path w="3222625" h="1625600">
                  <a:moveTo>
                    <a:pt x="2049780" y="811466"/>
                  </a:moveTo>
                  <a:lnTo>
                    <a:pt x="2049360" y="810450"/>
                  </a:lnTo>
                  <a:lnTo>
                    <a:pt x="2047659" y="808748"/>
                  </a:lnTo>
                  <a:lnTo>
                    <a:pt x="2046643" y="808329"/>
                  </a:lnTo>
                  <a:lnTo>
                    <a:pt x="2044242" y="808329"/>
                  </a:lnTo>
                  <a:lnTo>
                    <a:pt x="2043214" y="808748"/>
                  </a:lnTo>
                  <a:lnTo>
                    <a:pt x="2041525" y="810450"/>
                  </a:lnTo>
                  <a:lnTo>
                    <a:pt x="2041093" y="811466"/>
                  </a:lnTo>
                  <a:lnTo>
                    <a:pt x="2041093" y="813866"/>
                  </a:lnTo>
                  <a:lnTo>
                    <a:pt x="2041525" y="814895"/>
                  </a:lnTo>
                  <a:lnTo>
                    <a:pt x="2043214" y="816584"/>
                  </a:lnTo>
                  <a:lnTo>
                    <a:pt x="2044242" y="817016"/>
                  </a:lnTo>
                  <a:lnTo>
                    <a:pt x="2046643" y="817016"/>
                  </a:lnTo>
                  <a:lnTo>
                    <a:pt x="2047659" y="816584"/>
                  </a:lnTo>
                  <a:lnTo>
                    <a:pt x="2049360" y="814895"/>
                  </a:lnTo>
                  <a:lnTo>
                    <a:pt x="2049780" y="813866"/>
                  </a:lnTo>
                  <a:lnTo>
                    <a:pt x="2049780" y="811466"/>
                  </a:lnTo>
                  <a:close/>
                </a:path>
                <a:path w="3222625" h="1625600">
                  <a:moveTo>
                    <a:pt x="2049780" y="3136"/>
                  </a:moveTo>
                  <a:lnTo>
                    <a:pt x="2049360" y="2120"/>
                  </a:lnTo>
                  <a:lnTo>
                    <a:pt x="2047659" y="419"/>
                  </a:lnTo>
                  <a:lnTo>
                    <a:pt x="2046643" y="0"/>
                  </a:lnTo>
                  <a:lnTo>
                    <a:pt x="2044242" y="0"/>
                  </a:lnTo>
                  <a:lnTo>
                    <a:pt x="2043214" y="419"/>
                  </a:lnTo>
                  <a:lnTo>
                    <a:pt x="2041525" y="2120"/>
                  </a:lnTo>
                  <a:lnTo>
                    <a:pt x="2041093" y="3136"/>
                  </a:lnTo>
                  <a:lnTo>
                    <a:pt x="2041093" y="5537"/>
                  </a:lnTo>
                  <a:lnTo>
                    <a:pt x="2041525" y="6565"/>
                  </a:lnTo>
                  <a:lnTo>
                    <a:pt x="2043214" y="8255"/>
                  </a:lnTo>
                  <a:lnTo>
                    <a:pt x="2044242" y="8686"/>
                  </a:lnTo>
                  <a:lnTo>
                    <a:pt x="2046643" y="8686"/>
                  </a:lnTo>
                  <a:lnTo>
                    <a:pt x="2047659" y="8255"/>
                  </a:lnTo>
                  <a:lnTo>
                    <a:pt x="2049360" y="6565"/>
                  </a:lnTo>
                  <a:lnTo>
                    <a:pt x="2049780" y="5537"/>
                  </a:lnTo>
                  <a:lnTo>
                    <a:pt x="2049780" y="3136"/>
                  </a:lnTo>
                  <a:close/>
                </a:path>
                <a:path w="3222625" h="1625600">
                  <a:moveTo>
                    <a:pt x="2093214" y="1619808"/>
                  </a:moveTo>
                  <a:lnTo>
                    <a:pt x="2092782" y="1618780"/>
                  </a:lnTo>
                  <a:lnTo>
                    <a:pt x="2091093" y="1617078"/>
                  </a:lnTo>
                  <a:lnTo>
                    <a:pt x="2090064" y="1616659"/>
                  </a:lnTo>
                  <a:lnTo>
                    <a:pt x="2087664" y="1616659"/>
                  </a:lnTo>
                  <a:lnTo>
                    <a:pt x="2086648" y="1617078"/>
                  </a:lnTo>
                  <a:lnTo>
                    <a:pt x="2084946" y="1618780"/>
                  </a:lnTo>
                  <a:lnTo>
                    <a:pt x="2084527" y="1619808"/>
                  </a:lnTo>
                  <a:lnTo>
                    <a:pt x="2084527" y="1622196"/>
                  </a:lnTo>
                  <a:lnTo>
                    <a:pt x="2084946" y="1623225"/>
                  </a:lnTo>
                  <a:lnTo>
                    <a:pt x="2086648" y="1624926"/>
                  </a:lnTo>
                  <a:lnTo>
                    <a:pt x="2087664" y="1625346"/>
                  </a:lnTo>
                  <a:lnTo>
                    <a:pt x="2090064" y="1625346"/>
                  </a:lnTo>
                  <a:lnTo>
                    <a:pt x="2091093" y="1624926"/>
                  </a:lnTo>
                  <a:lnTo>
                    <a:pt x="2092782" y="1623225"/>
                  </a:lnTo>
                  <a:lnTo>
                    <a:pt x="2093214" y="1622196"/>
                  </a:lnTo>
                  <a:lnTo>
                    <a:pt x="2093214" y="1619808"/>
                  </a:lnTo>
                  <a:close/>
                </a:path>
                <a:path w="3222625" h="1625600">
                  <a:moveTo>
                    <a:pt x="2093214" y="811466"/>
                  </a:moveTo>
                  <a:lnTo>
                    <a:pt x="2092782" y="810450"/>
                  </a:lnTo>
                  <a:lnTo>
                    <a:pt x="2091093" y="808748"/>
                  </a:lnTo>
                  <a:lnTo>
                    <a:pt x="2090064" y="808329"/>
                  </a:lnTo>
                  <a:lnTo>
                    <a:pt x="2087664" y="808329"/>
                  </a:lnTo>
                  <a:lnTo>
                    <a:pt x="2086648" y="808748"/>
                  </a:lnTo>
                  <a:lnTo>
                    <a:pt x="2084946" y="810450"/>
                  </a:lnTo>
                  <a:lnTo>
                    <a:pt x="2084527" y="811466"/>
                  </a:lnTo>
                  <a:lnTo>
                    <a:pt x="2084527" y="813866"/>
                  </a:lnTo>
                  <a:lnTo>
                    <a:pt x="2084946" y="814895"/>
                  </a:lnTo>
                  <a:lnTo>
                    <a:pt x="2086648" y="816584"/>
                  </a:lnTo>
                  <a:lnTo>
                    <a:pt x="2087664" y="817016"/>
                  </a:lnTo>
                  <a:lnTo>
                    <a:pt x="2090064" y="817016"/>
                  </a:lnTo>
                  <a:lnTo>
                    <a:pt x="2091093" y="816584"/>
                  </a:lnTo>
                  <a:lnTo>
                    <a:pt x="2092782" y="814895"/>
                  </a:lnTo>
                  <a:lnTo>
                    <a:pt x="2093214" y="813866"/>
                  </a:lnTo>
                  <a:lnTo>
                    <a:pt x="2093214" y="811466"/>
                  </a:lnTo>
                  <a:close/>
                </a:path>
                <a:path w="3222625" h="1625600">
                  <a:moveTo>
                    <a:pt x="2093214" y="3136"/>
                  </a:moveTo>
                  <a:lnTo>
                    <a:pt x="2092782" y="2120"/>
                  </a:lnTo>
                  <a:lnTo>
                    <a:pt x="2091093" y="419"/>
                  </a:lnTo>
                  <a:lnTo>
                    <a:pt x="2090064" y="0"/>
                  </a:lnTo>
                  <a:lnTo>
                    <a:pt x="2087664" y="0"/>
                  </a:lnTo>
                  <a:lnTo>
                    <a:pt x="2086648" y="419"/>
                  </a:lnTo>
                  <a:lnTo>
                    <a:pt x="2084946" y="2120"/>
                  </a:lnTo>
                  <a:lnTo>
                    <a:pt x="2084527" y="3136"/>
                  </a:lnTo>
                  <a:lnTo>
                    <a:pt x="2084527" y="5537"/>
                  </a:lnTo>
                  <a:lnTo>
                    <a:pt x="2084946" y="6565"/>
                  </a:lnTo>
                  <a:lnTo>
                    <a:pt x="2086648" y="8255"/>
                  </a:lnTo>
                  <a:lnTo>
                    <a:pt x="2087664" y="8686"/>
                  </a:lnTo>
                  <a:lnTo>
                    <a:pt x="2090064" y="8686"/>
                  </a:lnTo>
                  <a:lnTo>
                    <a:pt x="2091093" y="8255"/>
                  </a:lnTo>
                  <a:lnTo>
                    <a:pt x="2092782" y="6565"/>
                  </a:lnTo>
                  <a:lnTo>
                    <a:pt x="2093214" y="5537"/>
                  </a:lnTo>
                  <a:lnTo>
                    <a:pt x="2093214" y="3136"/>
                  </a:lnTo>
                  <a:close/>
                </a:path>
                <a:path w="3222625" h="1625600">
                  <a:moveTo>
                    <a:pt x="2136635" y="1619808"/>
                  </a:moveTo>
                  <a:lnTo>
                    <a:pt x="2136216" y="1618780"/>
                  </a:lnTo>
                  <a:lnTo>
                    <a:pt x="2134514" y="1617078"/>
                  </a:lnTo>
                  <a:lnTo>
                    <a:pt x="2133485" y="1616659"/>
                  </a:lnTo>
                  <a:lnTo>
                    <a:pt x="2131098" y="1616659"/>
                  </a:lnTo>
                  <a:lnTo>
                    <a:pt x="2130069" y="1617078"/>
                  </a:lnTo>
                  <a:lnTo>
                    <a:pt x="2128380" y="1618780"/>
                  </a:lnTo>
                  <a:lnTo>
                    <a:pt x="2127948" y="1619808"/>
                  </a:lnTo>
                  <a:lnTo>
                    <a:pt x="2127948" y="1622196"/>
                  </a:lnTo>
                  <a:lnTo>
                    <a:pt x="2128380" y="1623225"/>
                  </a:lnTo>
                  <a:lnTo>
                    <a:pt x="2130069" y="1624926"/>
                  </a:lnTo>
                  <a:lnTo>
                    <a:pt x="2131098" y="1625346"/>
                  </a:lnTo>
                  <a:lnTo>
                    <a:pt x="2133485" y="1625346"/>
                  </a:lnTo>
                  <a:lnTo>
                    <a:pt x="2134514" y="1624926"/>
                  </a:lnTo>
                  <a:lnTo>
                    <a:pt x="2136216" y="1623225"/>
                  </a:lnTo>
                  <a:lnTo>
                    <a:pt x="2136635" y="1622196"/>
                  </a:lnTo>
                  <a:lnTo>
                    <a:pt x="2136635" y="1619808"/>
                  </a:lnTo>
                  <a:close/>
                </a:path>
                <a:path w="3222625" h="1625600">
                  <a:moveTo>
                    <a:pt x="2136635" y="811466"/>
                  </a:moveTo>
                  <a:lnTo>
                    <a:pt x="2136216" y="810450"/>
                  </a:lnTo>
                  <a:lnTo>
                    <a:pt x="2134514" y="808748"/>
                  </a:lnTo>
                  <a:lnTo>
                    <a:pt x="2133485" y="808329"/>
                  </a:lnTo>
                  <a:lnTo>
                    <a:pt x="2131098" y="808329"/>
                  </a:lnTo>
                  <a:lnTo>
                    <a:pt x="2130069" y="808748"/>
                  </a:lnTo>
                  <a:lnTo>
                    <a:pt x="2128380" y="810450"/>
                  </a:lnTo>
                  <a:lnTo>
                    <a:pt x="2127948" y="811466"/>
                  </a:lnTo>
                  <a:lnTo>
                    <a:pt x="2127948" y="813866"/>
                  </a:lnTo>
                  <a:lnTo>
                    <a:pt x="2128380" y="814895"/>
                  </a:lnTo>
                  <a:lnTo>
                    <a:pt x="2130069" y="816584"/>
                  </a:lnTo>
                  <a:lnTo>
                    <a:pt x="2131098" y="817016"/>
                  </a:lnTo>
                  <a:lnTo>
                    <a:pt x="2133485" y="817016"/>
                  </a:lnTo>
                  <a:lnTo>
                    <a:pt x="2134514" y="816584"/>
                  </a:lnTo>
                  <a:lnTo>
                    <a:pt x="2136216" y="814895"/>
                  </a:lnTo>
                  <a:lnTo>
                    <a:pt x="2136635" y="813866"/>
                  </a:lnTo>
                  <a:lnTo>
                    <a:pt x="2136635" y="811466"/>
                  </a:lnTo>
                  <a:close/>
                </a:path>
                <a:path w="3222625" h="1625600">
                  <a:moveTo>
                    <a:pt x="2136635" y="3136"/>
                  </a:moveTo>
                  <a:lnTo>
                    <a:pt x="2136216" y="2120"/>
                  </a:lnTo>
                  <a:lnTo>
                    <a:pt x="2134514" y="419"/>
                  </a:lnTo>
                  <a:lnTo>
                    <a:pt x="2133485" y="0"/>
                  </a:lnTo>
                  <a:lnTo>
                    <a:pt x="2131098" y="0"/>
                  </a:lnTo>
                  <a:lnTo>
                    <a:pt x="2130069" y="419"/>
                  </a:lnTo>
                  <a:lnTo>
                    <a:pt x="2128380" y="2120"/>
                  </a:lnTo>
                  <a:lnTo>
                    <a:pt x="2127948" y="3136"/>
                  </a:lnTo>
                  <a:lnTo>
                    <a:pt x="2127948" y="5537"/>
                  </a:lnTo>
                  <a:lnTo>
                    <a:pt x="2128380" y="6565"/>
                  </a:lnTo>
                  <a:lnTo>
                    <a:pt x="2130069" y="8255"/>
                  </a:lnTo>
                  <a:lnTo>
                    <a:pt x="2131098" y="8686"/>
                  </a:lnTo>
                  <a:lnTo>
                    <a:pt x="2133485" y="8686"/>
                  </a:lnTo>
                  <a:lnTo>
                    <a:pt x="2134514" y="8255"/>
                  </a:lnTo>
                  <a:lnTo>
                    <a:pt x="2136216" y="6565"/>
                  </a:lnTo>
                  <a:lnTo>
                    <a:pt x="2136635" y="5537"/>
                  </a:lnTo>
                  <a:lnTo>
                    <a:pt x="2136635" y="3136"/>
                  </a:lnTo>
                  <a:close/>
                </a:path>
                <a:path w="3222625" h="1625600">
                  <a:moveTo>
                    <a:pt x="2180069" y="1619808"/>
                  </a:moveTo>
                  <a:lnTo>
                    <a:pt x="2179637" y="1618780"/>
                  </a:lnTo>
                  <a:lnTo>
                    <a:pt x="2177948" y="1617078"/>
                  </a:lnTo>
                  <a:lnTo>
                    <a:pt x="2176919" y="1616659"/>
                  </a:lnTo>
                  <a:lnTo>
                    <a:pt x="2174519" y="1616659"/>
                  </a:lnTo>
                  <a:lnTo>
                    <a:pt x="2173503" y="1617078"/>
                  </a:lnTo>
                  <a:lnTo>
                    <a:pt x="2171801" y="1618780"/>
                  </a:lnTo>
                  <a:lnTo>
                    <a:pt x="2171382" y="1619808"/>
                  </a:lnTo>
                  <a:lnTo>
                    <a:pt x="2171382" y="1622196"/>
                  </a:lnTo>
                  <a:lnTo>
                    <a:pt x="2171801" y="1623225"/>
                  </a:lnTo>
                  <a:lnTo>
                    <a:pt x="2173503" y="1624926"/>
                  </a:lnTo>
                  <a:lnTo>
                    <a:pt x="2174519" y="1625346"/>
                  </a:lnTo>
                  <a:lnTo>
                    <a:pt x="2176919" y="1625346"/>
                  </a:lnTo>
                  <a:lnTo>
                    <a:pt x="2177948" y="1624926"/>
                  </a:lnTo>
                  <a:lnTo>
                    <a:pt x="2179637" y="1623225"/>
                  </a:lnTo>
                  <a:lnTo>
                    <a:pt x="2180069" y="1622196"/>
                  </a:lnTo>
                  <a:lnTo>
                    <a:pt x="2180069" y="1619808"/>
                  </a:lnTo>
                  <a:close/>
                </a:path>
                <a:path w="3222625" h="1625600">
                  <a:moveTo>
                    <a:pt x="2180069" y="811466"/>
                  </a:moveTo>
                  <a:lnTo>
                    <a:pt x="2179637" y="810450"/>
                  </a:lnTo>
                  <a:lnTo>
                    <a:pt x="2177948" y="808748"/>
                  </a:lnTo>
                  <a:lnTo>
                    <a:pt x="2176919" y="808329"/>
                  </a:lnTo>
                  <a:lnTo>
                    <a:pt x="2174519" y="808329"/>
                  </a:lnTo>
                  <a:lnTo>
                    <a:pt x="2173503" y="808748"/>
                  </a:lnTo>
                  <a:lnTo>
                    <a:pt x="2171801" y="810450"/>
                  </a:lnTo>
                  <a:lnTo>
                    <a:pt x="2171382" y="811466"/>
                  </a:lnTo>
                  <a:lnTo>
                    <a:pt x="2171382" y="813866"/>
                  </a:lnTo>
                  <a:lnTo>
                    <a:pt x="2171801" y="814895"/>
                  </a:lnTo>
                  <a:lnTo>
                    <a:pt x="2173503" y="816584"/>
                  </a:lnTo>
                  <a:lnTo>
                    <a:pt x="2174519" y="817016"/>
                  </a:lnTo>
                  <a:lnTo>
                    <a:pt x="2176919" y="817016"/>
                  </a:lnTo>
                  <a:lnTo>
                    <a:pt x="2177948" y="816584"/>
                  </a:lnTo>
                  <a:lnTo>
                    <a:pt x="2179637" y="814895"/>
                  </a:lnTo>
                  <a:lnTo>
                    <a:pt x="2180069" y="813866"/>
                  </a:lnTo>
                  <a:lnTo>
                    <a:pt x="2180069" y="811466"/>
                  </a:lnTo>
                  <a:close/>
                </a:path>
                <a:path w="3222625" h="1625600">
                  <a:moveTo>
                    <a:pt x="2180069" y="3136"/>
                  </a:moveTo>
                  <a:lnTo>
                    <a:pt x="2179637" y="2120"/>
                  </a:lnTo>
                  <a:lnTo>
                    <a:pt x="2177948" y="419"/>
                  </a:lnTo>
                  <a:lnTo>
                    <a:pt x="2176919" y="0"/>
                  </a:lnTo>
                  <a:lnTo>
                    <a:pt x="2174519" y="0"/>
                  </a:lnTo>
                  <a:lnTo>
                    <a:pt x="2173503" y="419"/>
                  </a:lnTo>
                  <a:lnTo>
                    <a:pt x="2171801" y="2120"/>
                  </a:lnTo>
                  <a:lnTo>
                    <a:pt x="2171382" y="3136"/>
                  </a:lnTo>
                  <a:lnTo>
                    <a:pt x="2171382" y="5537"/>
                  </a:lnTo>
                  <a:lnTo>
                    <a:pt x="2171801" y="6565"/>
                  </a:lnTo>
                  <a:lnTo>
                    <a:pt x="2173503" y="8255"/>
                  </a:lnTo>
                  <a:lnTo>
                    <a:pt x="2174519" y="8686"/>
                  </a:lnTo>
                  <a:lnTo>
                    <a:pt x="2176919" y="8686"/>
                  </a:lnTo>
                  <a:lnTo>
                    <a:pt x="2177948" y="8255"/>
                  </a:lnTo>
                  <a:lnTo>
                    <a:pt x="2179637" y="6565"/>
                  </a:lnTo>
                  <a:lnTo>
                    <a:pt x="2180069" y="5537"/>
                  </a:lnTo>
                  <a:lnTo>
                    <a:pt x="2180069" y="3136"/>
                  </a:lnTo>
                  <a:close/>
                </a:path>
                <a:path w="3222625" h="1625600">
                  <a:moveTo>
                    <a:pt x="2223490" y="1619808"/>
                  </a:moveTo>
                  <a:lnTo>
                    <a:pt x="2223071" y="1618780"/>
                  </a:lnTo>
                  <a:lnTo>
                    <a:pt x="2221369" y="1617078"/>
                  </a:lnTo>
                  <a:lnTo>
                    <a:pt x="2220341" y="1616659"/>
                  </a:lnTo>
                  <a:lnTo>
                    <a:pt x="2217953" y="1616659"/>
                  </a:lnTo>
                  <a:lnTo>
                    <a:pt x="2216924" y="1617078"/>
                  </a:lnTo>
                  <a:lnTo>
                    <a:pt x="2215223" y="1618780"/>
                  </a:lnTo>
                  <a:lnTo>
                    <a:pt x="2214803" y="1619808"/>
                  </a:lnTo>
                  <a:lnTo>
                    <a:pt x="2214803" y="1622196"/>
                  </a:lnTo>
                  <a:lnTo>
                    <a:pt x="2215223" y="1623225"/>
                  </a:lnTo>
                  <a:lnTo>
                    <a:pt x="2216924" y="1624926"/>
                  </a:lnTo>
                  <a:lnTo>
                    <a:pt x="2217953" y="1625346"/>
                  </a:lnTo>
                  <a:lnTo>
                    <a:pt x="2220341" y="1625346"/>
                  </a:lnTo>
                  <a:lnTo>
                    <a:pt x="2221369" y="1624926"/>
                  </a:lnTo>
                  <a:lnTo>
                    <a:pt x="2223071" y="1623225"/>
                  </a:lnTo>
                  <a:lnTo>
                    <a:pt x="2223490" y="1622196"/>
                  </a:lnTo>
                  <a:lnTo>
                    <a:pt x="2223490" y="1619808"/>
                  </a:lnTo>
                  <a:close/>
                </a:path>
                <a:path w="3222625" h="1625600">
                  <a:moveTo>
                    <a:pt x="2223490" y="811466"/>
                  </a:moveTo>
                  <a:lnTo>
                    <a:pt x="2223071" y="810450"/>
                  </a:lnTo>
                  <a:lnTo>
                    <a:pt x="2221369" y="808748"/>
                  </a:lnTo>
                  <a:lnTo>
                    <a:pt x="2220341" y="808329"/>
                  </a:lnTo>
                  <a:lnTo>
                    <a:pt x="2217953" y="808329"/>
                  </a:lnTo>
                  <a:lnTo>
                    <a:pt x="2216924" y="808748"/>
                  </a:lnTo>
                  <a:lnTo>
                    <a:pt x="2215223" y="810450"/>
                  </a:lnTo>
                  <a:lnTo>
                    <a:pt x="2214803" y="811466"/>
                  </a:lnTo>
                  <a:lnTo>
                    <a:pt x="2214803" y="813866"/>
                  </a:lnTo>
                  <a:lnTo>
                    <a:pt x="2215223" y="814895"/>
                  </a:lnTo>
                  <a:lnTo>
                    <a:pt x="2216924" y="816584"/>
                  </a:lnTo>
                  <a:lnTo>
                    <a:pt x="2217953" y="817016"/>
                  </a:lnTo>
                  <a:lnTo>
                    <a:pt x="2220341" y="817016"/>
                  </a:lnTo>
                  <a:lnTo>
                    <a:pt x="2221369" y="816584"/>
                  </a:lnTo>
                  <a:lnTo>
                    <a:pt x="2223071" y="814895"/>
                  </a:lnTo>
                  <a:lnTo>
                    <a:pt x="2223490" y="813866"/>
                  </a:lnTo>
                  <a:lnTo>
                    <a:pt x="2223490" y="811466"/>
                  </a:lnTo>
                  <a:close/>
                </a:path>
                <a:path w="3222625" h="1625600">
                  <a:moveTo>
                    <a:pt x="2223490" y="3136"/>
                  </a:moveTo>
                  <a:lnTo>
                    <a:pt x="2223071" y="2120"/>
                  </a:lnTo>
                  <a:lnTo>
                    <a:pt x="2221369" y="419"/>
                  </a:lnTo>
                  <a:lnTo>
                    <a:pt x="2220341" y="0"/>
                  </a:lnTo>
                  <a:lnTo>
                    <a:pt x="2217953" y="0"/>
                  </a:lnTo>
                  <a:lnTo>
                    <a:pt x="2216924" y="419"/>
                  </a:lnTo>
                  <a:lnTo>
                    <a:pt x="2215223" y="2120"/>
                  </a:lnTo>
                  <a:lnTo>
                    <a:pt x="2214803" y="3136"/>
                  </a:lnTo>
                  <a:lnTo>
                    <a:pt x="2214803" y="5537"/>
                  </a:lnTo>
                  <a:lnTo>
                    <a:pt x="2215223" y="6565"/>
                  </a:lnTo>
                  <a:lnTo>
                    <a:pt x="2216924" y="8255"/>
                  </a:lnTo>
                  <a:lnTo>
                    <a:pt x="2217953" y="8686"/>
                  </a:lnTo>
                  <a:lnTo>
                    <a:pt x="2220341" y="8686"/>
                  </a:lnTo>
                  <a:lnTo>
                    <a:pt x="2221369" y="8255"/>
                  </a:lnTo>
                  <a:lnTo>
                    <a:pt x="2223071" y="6565"/>
                  </a:lnTo>
                  <a:lnTo>
                    <a:pt x="2223490" y="5537"/>
                  </a:lnTo>
                  <a:lnTo>
                    <a:pt x="2223490" y="3136"/>
                  </a:lnTo>
                  <a:close/>
                </a:path>
                <a:path w="3222625" h="1625600">
                  <a:moveTo>
                    <a:pt x="2266912" y="1619808"/>
                  </a:moveTo>
                  <a:lnTo>
                    <a:pt x="2266492" y="1618780"/>
                  </a:lnTo>
                  <a:lnTo>
                    <a:pt x="2264803" y="1617078"/>
                  </a:lnTo>
                  <a:lnTo>
                    <a:pt x="2263775" y="1616659"/>
                  </a:lnTo>
                  <a:lnTo>
                    <a:pt x="2261374" y="1616659"/>
                  </a:lnTo>
                  <a:lnTo>
                    <a:pt x="2260358" y="1617078"/>
                  </a:lnTo>
                  <a:lnTo>
                    <a:pt x="2258657" y="1618780"/>
                  </a:lnTo>
                  <a:lnTo>
                    <a:pt x="2258237" y="1619808"/>
                  </a:lnTo>
                  <a:lnTo>
                    <a:pt x="2258237" y="1622196"/>
                  </a:lnTo>
                  <a:lnTo>
                    <a:pt x="2258657" y="1623225"/>
                  </a:lnTo>
                  <a:lnTo>
                    <a:pt x="2260358" y="1624926"/>
                  </a:lnTo>
                  <a:lnTo>
                    <a:pt x="2261374" y="1625346"/>
                  </a:lnTo>
                  <a:lnTo>
                    <a:pt x="2263775" y="1625346"/>
                  </a:lnTo>
                  <a:lnTo>
                    <a:pt x="2264803" y="1624926"/>
                  </a:lnTo>
                  <a:lnTo>
                    <a:pt x="2266492" y="1623225"/>
                  </a:lnTo>
                  <a:lnTo>
                    <a:pt x="2266912" y="1622196"/>
                  </a:lnTo>
                  <a:lnTo>
                    <a:pt x="2266912" y="1619808"/>
                  </a:lnTo>
                  <a:close/>
                </a:path>
                <a:path w="3222625" h="1625600">
                  <a:moveTo>
                    <a:pt x="2266912" y="811466"/>
                  </a:moveTo>
                  <a:lnTo>
                    <a:pt x="2266492" y="810450"/>
                  </a:lnTo>
                  <a:lnTo>
                    <a:pt x="2264803" y="808748"/>
                  </a:lnTo>
                  <a:lnTo>
                    <a:pt x="2263775" y="808329"/>
                  </a:lnTo>
                  <a:lnTo>
                    <a:pt x="2261374" y="808329"/>
                  </a:lnTo>
                  <a:lnTo>
                    <a:pt x="2260358" y="808748"/>
                  </a:lnTo>
                  <a:lnTo>
                    <a:pt x="2258657" y="810450"/>
                  </a:lnTo>
                  <a:lnTo>
                    <a:pt x="2258237" y="811466"/>
                  </a:lnTo>
                  <a:lnTo>
                    <a:pt x="2258237" y="813866"/>
                  </a:lnTo>
                  <a:lnTo>
                    <a:pt x="2258657" y="814895"/>
                  </a:lnTo>
                  <a:lnTo>
                    <a:pt x="2260358" y="816584"/>
                  </a:lnTo>
                  <a:lnTo>
                    <a:pt x="2261374" y="817016"/>
                  </a:lnTo>
                  <a:lnTo>
                    <a:pt x="2263775" y="817016"/>
                  </a:lnTo>
                  <a:lnTo>
                    <a:pt x="2264803" y="816584"/>
                  </a:lnTo>
                  <a:lnTo>
                    <a:pt x="2266492" y="814895"/>
                  </a:lnTo>
                  <a:lnTo>
                    <a:pt x="2266912" y="813866"/>
                  </a:lnTo>
                  <a:lnTo>
                    <a:pt x="2266912" y="811466"/>
                  </a:lnTo>
                  <a:close/>
                </a:path>
                <a:path w="3222625" h="1625600">
                  <a:moveTo>
                    <a:pt x="2266912" y="3136"/>
                  </a:moveTo>
                  <a:lnTo>
                    <a:pt x="2266492" y="2120"/>
                  </a:lnTo>
                  <a:lnTo>
                    <a:pt x="2264803" y="419"/>
                  </a:lnTo>
                  <a:lnTo>
                    <a:pt x="2263775" y="0"/>
                  </a:lnTo>
                  <a:lnTo>
                    <a:pt x="2261374" y="0"/>
                  </a:lnTo>
                  <a:lnTo>
                    <a:pt x="2260358" y="419"/>
                  </a:lnTo>
                  <a:lnTo>
                    <a:pt x="2258657" y="2120"/>
                  </a:lnTo>
                  <a:lnTo>
                    <a:pt x="2258237" y="3136"/>
                  </a:lnTo>
                  <a:lnTo>
                    <a:pt x="2258237" y="5537"/>
                  </a:lnTo>
                  <a:lnTo>
                    <a:pt x="2258657" y="6565"/>
                  </a:lnTo>
                  <a:lnTo>
                    <a:pt x="2260358" y="8255"/>
                  </a:lnTo>
                  <a:lnTo>
                    <a:pt x="2261374" y="8686"/>
                  </a:lnTo>
                  <a:lnTo>
                    <a:pt x="2263775" y="8686"/>
                  </a:lnTo>
                  <a:lnTo>
                    <a:pt x="2264803" y="8255"/>
                  </a:lnTo>
                  <a:lnTo>
                    <a:pt x="2266492" y="6565"/>
                  </a:lnTo>
                  <a:lnTo>
                    <a:pt x="2266912" y="5537"/>
                  </a:lnTo>
                  <a:lnTo>
                    <a:pt x="2266912" y="3136"/>
                  </a:lnTo>
                  <a:close/>
                </a:path>
                <a:path w="3222625" h="1625600">
                  <a:moveTo>
                    <a:pt x="2310346" y="1619808"/>
                  </a:moveTo>
                  <a:lnTo>
                    <a:pt x="2309926" y="1618780"/>
                  </a:lnTo>
                  <a:lnTo>
                    <a:pt x="2308225" y="1617078"/>
                  </a:lnTo>
                  <a:lnTo>
                    <a:pt x="2307196" y="1616659"/>
                  </a:lnTo>
                  <a:lnTo>
                    <a:pt x="2304808" y="1616659"/>
                  </a:lnTo>
                  <a:lnTo>
                    <a:pt x="2303780" y="1617078"/>
                  </a:lnTo>
                  <a:lnTo>
                    <a:pt x="2302078" y="1618780"/>
                  </a:lnTo>
                  <a:lnTo>
                    <a:pt x="2301659" y="1619808"/>
                  </a:lnTo>
                  <a:lnTo>
                    <a:pt x="2301659" y="1622196"/>
                  </a:lnTo>
                  <a:lnTo>
                    <a:pt x="2302078" y="1623225"/>
                  </a:lnTo>
                  <a:lnTo>
                    <a:pt x="2303780" y="1624926"/>
                  </a:lnTo>
                  <a:lnTo>
                    <a:pt x="2304808" y="1625346"/>
                  </a:lnTo>
                  <a:lnTo>
                    <a:pt x="2307196" y="1625346"/>
                  </a:lnTo>
                  <a:lnTo>
                    <a:pt x="2308225" y="1624926"/>
                  </a:lnTo>
                  <a:lnTo>
                    <a:pt x="2309926" y="1623225"/>
                  </a:lnTo>
                  <a:lnTo>
                    <a:pt x="2310346" y="1622196"/>
                  </a:lnTo>
                  <a:lnTo>
                    <a:pt x="2310346" y="1619808"/>
                  </a:lnTo>
                  <a:close/>
                </a:path>
                <a:path w="3222625" h="1625600">
                  <a:moveTo>
                    <a:pt x="2310346" y="811466"/>
                  </a:moveTo>
                  <a:lnTo>
                    <a:pt x="2309926" y="810450"/>
                  </a:lnTo>
                  <a:lnTo>
                    <a:pt x="2308225" y="808748"/>
                  </a:lnTo>
                  <a:lnTo>
                    <a:pt x="2307196" y="808329"/>
                  </a:lnTo>
                  <a:lnTo>
                    <a:pt x="2304808" y="808329"/>
                  </a:lnTo>
                  <a:lnTo>
                    <a:pt x="2303780" y="808748"/>
                  </a:lnTo>
                  <a:lnTo>
                    <a:pt x="2302078" y="810450"/>
                  </a:lnTo>
                  <a:lnTo>
                    <a:pt x="2301659" y="811466"/>
                  </a:lnTo>
                  <a:lnTo>
                    <a:pt x="2301659" y="813866"/>
                  </a:lnTo>
                  <a:lnTo>
                    <a:pt x="2302078" y="814895"/>
                  </a:lnTo>
                  <a:lnTo>
                    <a:pt x="2303780" y="816584"/>
                  </a:lnTo>
                  <a:lnTo>
                    <a:pt x="2304808" y="817016"/>
                  </a:lnTo>
                  <a:lnTo>
                    <a:pt x="2307196" y="817016"/>
                  </a:lnTo>
                  <a:lnTo>
                    <a:pt x="2308225" y="816584"/>
                  </a:lnTo>
                  <a:lnTo>
                    <a:pt x="2309926" y="814895"/>
                  </a:lnTo>
                  <a:lnTo>
                    <a:pt x="2310346" y="813866"/>
                  </a:lnTo>
                  <a:lnTo>
                    <a:pt x="2310346" y="811466"/>
                  </a:lnTo>
                  <a:close/>
                </a:path>
                <a:path w="3222625" h="1625600">
                  <a:moveTo>
                    <a:pt x="2310346" y="3136"/>
                  </a:moveTo>
                  <a:lnTo>
                    <a:pt x="2309926" y="2120"/>
                  </a:lnTo>
                  <a:lnTo>
                    <a:pt x="2308225" y="419"/>
                  </a:lnTo>
                  <a:lnTo>
                    <a:pt x="2307196" y="0"/>
                  </a:lnTo>
                  <a:lnTo>
                    <a:pt x="2304808" y="0"/>
                  </a:lnTo>
                  <a:lnTo>
                    <a:pt x="2303780" y="419"/>
                  </a:lnTo>
                  <a:lnTo>
                    <a:pt x="2302078" y="2120"/>
                  </a:lnTo>
                  <a:lnTo>
                    <a:pt x="2301659" y="3136"/>
                  </a:lnTo>
                  <a:lnTo>
                    <a:pt x="2301659" y="5537"/>
                  </a:lnTo>
                  <a:lnTo>
                    <a:pt x="2302078" y="6565"/>
                  </a:lnTo>
                  <a:lnTo>
                    <a:pt x="2303780" y="8255"/>
                  </a:lnTo>
                  <a:lnTo>
                    <a:pt x="2304808" y="8686"/>
                  </a:lnTo>
                  <a:lnTo>
                    <a:pt x="2307196" y="8686"/>
                  </a:lnTo>
                  <a:lnTo>
                    <a:pt x="2308225" y="8255"/>
                  </a:lnTo>
                  <a:lnTo>
                    <a:pt x="2309926" y="6565"/>
                  </a:lnTo>
                  <a:lnTo>
                    <a:pt x="2310346" y="5537"/>
                  </a:lnTo>
                  <a:lnTo>
                    <a:pt x="2310346" y="3136"/>
                  </a:lnTo>
                  <a:close/>
                </a:path>
                <a:path w="3222625" h="1625600">
                  <a:moveTo>
                    <a:pt x="2353767" y="1619808"/>
                  </a:moveTo>
                  <a:lnTo>
                    <a:pt x="2353348" y="1618780"/>
                  </a:lnTo>
                  <a:lnTo>
                    <a:pt x="2351659" y="1617078"/>
                  </a:lnTo>
                  <a:lnTo>
                    <a:pt x="2350630" y="1616659"/>
                  </a:lnTo>
                  <a:lnTo>
                    <a:pt x="2348230" y="1616659"/>
                  </a:lnTo>
                  <a:lnTo>
                    <a:pt x="2347201" y="1617078"/>
                  </a:lnTo>
                  <a:lnTo>
                    <a:pt x="2345512" y="1618780"/>
                  </a:lnTo>
                  <a:lnTo>
                    <a:pt x="2345093" y="1619808"/>
                  </a:lnTo>
                  <a:lnTo>
                    <a:pt x="2345093" y="1622196"/>
                  </a:lnTo>
                  <a:lnTo>
                    <a:pt x="2345512" y="1623225"/>
                  </a:lnTo>
                  <a:lnTo>
                    <a:pt x="2347201" y="1624926"/>
                  </a:lnTo>
                  <a:lnTo>
                    <a:pt x="2348230" y="1625346"/>
                  </a:lnTo>
                  <a:lnTo>
                    <a:pt x="2350630" y="1625346"/>
                  </a:lnTo>
                  <a:lnTo>
                    <a:pt x="2351659" y="1624926"/>
                  </a:lnTo>
                  <a:lnTo>
                    <a:pt x="2353348" y="1623225"/>
                  </a:lnTo>
                  <a:lnTo>
                    <a:pt x="2353767" y="1622196"/>
                  </a:lnTo>
                  <a:lnTo>
                    <a:pt x="2353767" y="1619808"/>
                  </a:lnTo>
                  <a:close/>
                </a:path>
                <a:path w="3222625" h="1625600">
                  <a:moveTo>
                    <a:pt x="2353767" y="811466"/>
                  </a:moveTo>
                  <a:lnTo>
                    <a:pt x="2353348" y="810450"/>
                  </a:lnTo>
                  <a:lnTo>
                    <a:pt x="2351659" y="808748"/>
                  </a:lnTo>
                  <a:lnTo>
                    <a:pt x="2350630" y="808329"/>
                  </a:lnTo>
                  <a:lnTo>
                    <a:pt x="2348230" y="808329"/>
                  </a:lnTo>
                  <a:lnTo>
                    <a:pt x="2347201" y="808748"/>
                  </a:lnTo>
                  <a:lnTo>
                    <a:pt x="2345512" y="810450"/>
                  </a:lnTo>
                  <a:lnTo>
                    <a:pt x="2345093" y="811466"/>
                  </a:lnTo>
                  <a:lnTo>
                    <a:pt x="2345093" y="813866"/>
                  </a:lnTo>
                  <a:lnTo>
                    <a:pt x="2345512" y="814895"/>
                  </a:lnTo>
                  <a:lnTo>
                    <a:pt x="2347201" y="816584"/>
                  </a:lnTo>
                  <a:lnTo>
                    <a:pt x="2348230" y="817016"/>
                  </a:lnTo>
                  <a:lnTo>
                    <a:pt x="2350630" y="817016"/>
                  </a:lnTo>
                  <a:lnTo>
                    <a:pt x="2351659" y="816584"/>
                  </a:lnTo>
                  <a:lnTo>
                    <a:pt x="2353348" y="814895"/>
                  </a:lnTo>
                  <a:lnTo>
                    <a:pt x="2353767" y="813866"/>
                  </a:lnTo>
                  <a:lnTo>
                    <a:pt x="2353767" y="811466"/>
                  </a:lnTo>
                  <a:close/>
                </a:path>
                <a:path w="3222625" h="1625600">
                  <a:moveTo>
                    <a:pt x="2353767" y="3136"/>
                  </a:moveTo>
                  <a:lnTo>
                    <a:pt x="2353348" y="2120"/>
                  </a:lnTo>
                  <a:lnTo>
                    <a:pt x="2351659" y="419"/>
                  </a:lnTo>
                  <a:lnTo>
                    <a:pt x="2350630" y="0"/>
                  </a:lnTo>
                  <a:lnTo>
                    <a:pt x="2348230" y="0"/>
                  </a:lnTo>
                  <a:lnTo>
                    <a:pt x="2347201" y="419"/>
                  </a:lnTo>
                  <a:lnTo>
                    <a:pt x="2345512" y="2120"/>
                  </a:lnTo>
                  <a:lnTo>
                    <a:pt x="2345093" y="3136"/>
                  </a:lnTo>
                  <a:lnTo>
                    <a:pt x="2345093" y="5537"/>
                  </a:lnTo>
                  <a:lnTo>
                    <a:pt x="2345512" y="6565"/>
                  </a:lnTo>
                  <a:lnTo>
                    <a:pt x="2347201" y="8255"/>
                  </a:lnTo>
                  <a:lnTo>
                    <a:pt x="2348230" y="8686"/>
                  </a:lnTo>
                  <a:lnTo>
                    <a:pt x="2350630" y="8686"/>
                  </a:lnTo>
                  <a:lnTo>
                    <a:pt x="2351659" y="8255"/>
                  </a:lnTo>
                  <a:lnTo>
                    <a:pt x="2353348" y="6565"/>
                  </a:lnTo>
                  <a:lnTo>
                    <a:pt x="2353767" y="5537"/>
                  </a:lnTo>
                  <a:lnTo>
                    <a:pt x="2353767" y="3136"/>
                  </a:lnTo>
                  <a:close/>
                </a:path>
                <a:path w="3222625" h="1625600">
                  <a:moveTo>
                    <a:pt x="2397201" y="1619808"/>
                  </a:moveTo>
                  <a:lnTo>
                    <a:pt x="2396782" y="1618780"/>
                  </a:lnTo>
                  <a:lnTo>
                    <a:pt x="2395080" y="1617078"/>
                  </a:lnTo>
                  <a:lnTo>
                    <a:pt x="2394051" y="1616659"/>
                  </a:lnTo>
                  <a:lnTo>
                    <a:pt x="2391664" y="1616659"/>
                  </a:lnTo>
                  <a:lnTo>
                    <a:pt x="2390635" y="1617078"/>
                  </a:lnTo>
                  <a:lnTo>
                    <a:pt x="2388933" y="1618780"/>
                  </a:lnTo>
                  <a:lnTo>
                    <a:pt x="2388514" y="1619808"/>
                  </a:lnTo>
                  <a:lnTo>
                    <a:pt x="2388514" y="1622196"/>
                  </a:lnTo>
                  <a:lnTo>
                    <a:pt x="2388933" y="1623225"/>
                  </a:lnTo>
                  <a:lnTo>
                    <a:pt x="2390635" y="1624926"/>
                  </a:lnTo>
                  <a:lnTo>
                    <a:pt x="2391664" y="1625346"/>
                  </a:lnTo>
                  <a:lnTo>
                    <a:pt x="2394051" y="1625346"/>
                  </a:lnTo>
                  <a:lnTo>
                    <a:pt x="2395080" y="1624926"/>
                  </a:lnTo>
                  <a:lnTo>
                    <a:pt x="2396782" y="1623225"/>
                  </a:lnTo>
                  <a:lnTo>
                    <a:pt x="2397201" y="1622196"/>
                  </a:lnTo>
                  <a:lnTo>
                    <a:pt x="2397201" y="1619808"/>
                  </a:lnTo>
                  <a:close/>
                </a:path>
                <a:path w="3222625" h="1625600">
                  <a:moveTo>
                    <a:pt x="2397201" y="811466"/>
                  </a:moveTo>
                  <a:lnTo>
                    <a:pt x="2396782" y="810450"/>
                  </a:lnTo>
                  <a:lnTo>
                    <a:pt x="2395080" y="808748"/>
                  </a:lnTo>
                  <a:lnTo>
                    <a:pt x="2394051" y="808329"/>
                  </a:lnTo>
                  <a:lnTo>
                    <a:pt x="2391664" y="808329"/>
                  </a:lnTo>
                  <a:lnTo>
                    <a:pt x="2390635" y="808748"/>
                  </a:lnTo>
                  <a:lnTo>
                    <a:pt x="2388933" y="810450"/>
                  </a:lnTo>
                  <a:lnTo>
                    <a:pt x="2388514" y="811466"/>
                  </a:lnTo>
                  <a:lnTo>
                    <a:pt x="2388514" y="813866"/>
                  </a:lnTo>
                  <a:lnTo>
                    <a:pt x="2388933" y="814895"/>
                  </a:lnTo>
                  <a:lnTo>
                    <a:pt x="2390635" y="816584"/>
                  </a:lnTo>
                  <a:lnTo>
                    <a:pt x="2391664" y="817016"/>
                  </a:lnTo>
                  <a:lnTo>
                    <a:pt x="2394051" y="817016"/>
                  </a:lnTo>
                  <a:lnTo>
                    <a:pt x="2395080" y="816584"/>
                  </a:lnTo>
                  <a:lnTo>
                    <a:pt x="2396782" y="814895"/>
                  </a:lnTo>
                  <a:lnTo>
                    <a:pt x="2397201" y="813866"/>
                  </a:lnTo>
                  <a:lnTo>
                    <a:pt x="2397201" y="811466"/>
                  </a:lnTo>
                  <a:close/>
                </a:path>
                <a:path w="3222625" h="1625600">
                  <a:moveTo>
                    <a:pt x="2397201" y="3136"/>
                  </a:moveTo>
                  <a:lnTo>
                    <a:pt x="2396782" y="2120"/>
                  </a:lnTo>
                  <a:lnTo>
                    <a:pt x="2395080" y="419"/>
                  </a:lnTo>
                  <a:lnTo>
                    <a:pt x="2394051" y="0"/>
                  </a:lnTo>
                  <a:lnTo>
                    <a:pt x="2391664" y="0"/>
                  </a:lnTo>
                  <a:lnTo>
                    <a:pt x="2390635" y="419"/>
                  </a:lnTo>
                  <a:lnTo>
                    <a:pt x="2388933" y="2120"/>
                  </a:lnTo>
                  <a:lnTo>
                    <a:pt x="2388514" y="3136"/>
                  </a:lnTo>
                  <a:lnTo>
                    <a:pt x="2388514" y="5537"/>
                  </a:lnTo>
                  <a:lnTo>
                    <a:pt x="2388933" y="6565"/>
                  </a:lnTo>
                  <a:lnTo>
                    <a:pt x="2390635" y="8255"/>
                  </a:lnTo>
                  <a:lnTo>
                    <a:pt x="2391664" y="8686"/>
                  </a:lnTo>
                  <a:lnTo>
                    <a:pt x="2394051" y="8686"/>
                  </a:lnTo>
                  <a:lnTo>
                    <a:pt x="2395080" y="8255"/>
                  </a:lnTo>
                  <a:lnTo>
                    <a:pt x="2396782" y="6565"/>
                  </a:lnTo>
                  <a:lnTo>
                    <a:pt x="2397201" y="5537"/>
                  </a:lnTo>
                  <a:lnTo>
                    <a:pt x="2397201" y="3136"/>
                  </a:lnTo>
                  <a:close/>
                </a:path>
                <a:path w="3222625" h="1625600">
                  <a:moveTo>
                    <a:pt x="2440622" y="1619808"/>
                  </a:moveTo>
                  <a:lnTo>
                    <a:pt x="2440203" y="1618780"/>
                  </a:lnTo>
                  <a:lnTo>
                    <a:pt x="2438514" y="1617078"/>
                  </a:lnTo>
                  <a:lnTo>
                    <a:pt x="2437485" y="1616659"/>
                  </a:lnTo>
                  <a:lnTo>
                    <a:pt x="2435085" y="1616659"/>
                  </a:lnTo>
                  <a:lnTo>
                    <a:pt x="2434056" y="1617078"/>
                  </a:lnTo>
                  <a:lnTo>
                    <a:pt x="2432367" y="1618780"/>
                  </a:lnTo>
                  <a:lnTo>
                    <a:pt x="2431948" y="1619808"/>
                  </a:lnTo>
                  <a:lnTo>
                    <a:pt x="2431948" y="1622196"/>
                  </a:lnTo>
                  <a:lnTo>
                    <a:pt x="2432367" y="1623225"/>
                  </a:lnTo>
                  <a:lnTo>
                    <a:pt x="2434056" y="1624926"/>
                  </a:lnTo>
                  <a:lnTo>
                    <a:pt x="2435085" y="1625346"/>
                  </a:lnTo>
                  <a:lnTo>
                    <a:pt x="2437485" y="1625346"/>
                  </a:lnTo>
                  <a:lnTo>
                    <a:pt x="2438514" y="1624926"/>
                  </a:lnTo>
                  <a:lnTo>
                    <a:pt x="2440203" y="1623225"/>
                  </a:lnTo>
                  <a:lnTo>
                    <a:pt x="2440622" y="1622196"/>
                  </a:lnTo>
                  <a:lnTo>
                    <a:pt x="2440622" y="1619808"/>
                  </a:lnTo>
                  <a:close/>
                </a:path>
                <a:path w="3222625" h="1625600">
                  <a:moveTo>
                    <a:pt x="2440622" y="811466"/>
                  </a:moveTo>
                  <a:lnTo>
                    <a:pt x="2440203" y="810450"/>
                  </a:lnTo>
                  <a:lnTo>
                    <a:pt x="2438514" y="808748"/>
                  </a:lnTo>
                  <a:lnTo>
                    <a:pt x="2437485" y="808329"/>
                  </a:lnTo>
                  <a:lnTo>
                    <a:pt x="2435085" y="808329"/>
                  </a:lnTo>
                  <a:lnTo>
                    <a:pt x="2434056" y="808748"/>
                  </a:lnTo>
                  <a:lnTo>
                    <a:pt x="2432367" y="810450"/>
                  </a:lnTo>
                  <a:lnTo>
                    <a:pt x="2431948" y="811466"/>
                  </a:lnTo>
                  <a:lnTo>
                    <a:pt x="2431948" y="813866"/>
                  </a:lnTo>
                  <a:lnTo>
                    <a:pt x="2432367" y="814895"/>
                  </a:lnTo>
                  <a:lnTo>
                    <a:pt x="2434056" y="816584"/>
                  </a:lnTo>
                  <a:lnTo>
                    <a:pt x="2435085" y="817016"/>
                  </a:lnTo>
                  <a:lnTo>
                    <a:pt x="2437485" y="817016"/>
                  </a:lnTo>
                  <a:lnTo>
                    <a:pt x="2438514" y="816584"/>
                  </a:lnTo>
                  <a:lnTo>
                    <a:pt x="2440203" y="814895"/>
                  </a:lnTo>
                  <a:lnTo>
                    <a:pt x="2440622" y="813866"/>
                  </a:lnTo>
                  <a:lnTo>
                    <a:pt x="2440622" y="811466"/>
                  </a:lnTo>
                  <a:close/>
                </a:path>
                <a:path w="3222625" h="1625600">
                  <a:moveTo>
                    <a:pt x="2440622" y="3136"/>
                  </a:moveTo>
                  <a:lnTo>
                    <a:pt x="2440203" y="2120"/>
                  </a:lnTo>
                  <a:lnTo>
                    <a:pt x="2438514" y="419"/>
                  </a:lnTo>
                  <a:lnTo>
                    <a:pt x="2437485" y="0"/>
                  </a:lnTo>
                  <a:lnTo>
                    <a:pt x="2435085" y="0"/>
                  </a:lnTo>
                  <a:lnTo>
                    <a:pt x="2434056" y="419"/>
                  </a:lnTo>
                  <a:lnTo>
                    <a:pt x="2432367" y="2120"/>
                  </a:lnTo>
                  <a:lnTo>
                    <a:pt x="2431948" y="3136"/>
                  </a:lnTo>
                  <a:lnTo>
                    <a:pt x="2431948" y="5537"/>
                  </a:lnTo>
                  <a:lnTo>
                    <a:pt x="2432367" y="6565"/>
                  </a:lnTo>
                  <a:lnTo>
                    <a:pt x="2434056" y="8255"/>
                  </a:lnTo>
                  <a:lnTo>
                    <a:pt x="2435085" y="8686"/>
                  </a:lnTo>
                  <a:lnTo>
                    <a:pt x="2437485" y="8686"/>
                  </a:lnTo>
                  <a:lnTo>
                    <a:pt x="2438514" y="8255"/>
                  </a:lnTo>
                  <a:lnTo>
                    <a:pt x="2440203" y="6565"/>
                  </a:lnTo>
                  <a:lnTo>
                    <a:pt x="2440622" y="5537"/>
                  </a:lnTo>
                  <a:lnTo>
                    <a:pt x="2440622" y="3136"/>
                  </a:lnTo>
                  <a:close/>
                </a:path>
                <a:path w="3222625" h="1625600">
                  <a:moveTo>
                    <a:pt x="2484056" y="1619808"/>
                  </a:moveTo>
                  <a:lnTo>
                    <a:pt x="2483637" y="1618780"/>
                  </a:lnTo>
                  <a:lnTo>
                    <a:pt x="2481935" y="1617078"/>
                  </a:lnTo>
                  <a:lnTo>
                    <a:pt x="2480907" y="1616659"/>
                  </a:lnTo>
                  <a:lnTo>
                    <a:pt x="2478519" y="1616659"/>
                  </a:lnTo>
                  <a:lnTo>
                    <a:pt x="2477490" y="1617078"/>
                  </a:lnTo>
                  <a:lnTo>
                    <a:pt x="2475788" y="1618780"/>
                  </a:lnTo>
                  <a:lnTo>
                    <a:pt x="2475369" y="1619808"/>
                  </a:lnTo>
                  <a:lnTo>
                    <a:pt x="2475369" y="1622196"/>
                  </a:lnTo>
                  <a:lnTo>
                    <a:pt x="2475788" y="1623225"/>
                  </a:lnTo>
                  <a:lnTo>
                    <a:pt x="2477490" y="1624926"/>
                  </a:lnTo>
                  <a:lnTo>
                    <a:pt x="2478519" y="1625346"/>
                  </a:lnTo>
                  <a:lnTo>
                    <a:pt x="2480907" y="1625346"/>
                  </a:lnTo>
                  <a:lnTo>
                    <a:pt x="2481935" y="1624926"/>
                  </a:lnTo>
                  <a:lnTo>
                    <a:pt x="2483637" y="1623225"/>
                  </a:lnTo>
                  <a:lnTo>
                    <a:pt x="2484056" y="1622196"/>
                  </a:lnTo>
                  <a:lnTo>
                    <a:pt x="2484056" y="1619808"/>
                  </a:lnTo>
                  <a:close/>
                </a:path>
                <a:path w="3222625" h="1625600">
                  <a:moveTo>
                    <a:pt x="2484056" y="811466"/>
                  </a:moveTo>
                  <a:lnTo>
                    <a:pt x="2483637" y="810450"/>
                  </a:lnTo>
                  <a:lnTo>
                    <a:pt x="2481935" y="808748"/>
                  </a:lnTo>
                  <a:lnTo>
                    <a:pt x="2480907" y="808329"/>
                  </a:lnTo>
                  <a:lnTo>
                    <a:pt x="2478519" y="808329"/>
                  </a:lnTo>
                  <a:lnTo>
                    <a:pt x="2477490" y="808748"/>
                  </a:lnTo>
                  <a:lnTo>
                    <a:pt x="2475788" y="810450"/>
                  </a:lnTo>
                  <a:lnTo>
                    <a:pt x="2475369" y="811466"/>
                  </a:lnTo>
                  <a:lnTo>
                    <a:pt x="2475369" y="813866"/>
                  </a:lnTo>
                  <a:lnTo>
                    <a:pt x="2475788" y="814895"/>
                  </a:lnTo>
                  <a:lnTo>
                    <a:pt x="2477490" y="816584"/>
                  </a:lnTo>
                  <a:lnTo>
                    <a:pt x="2478519" y="817016"/>
                  </a:lnTo>
                  <a:lnTo>
                    <a:pt x="2480907" y="817016"/>
                  </a:lnTo>
                  <a:lnTo>
                    <a:pt x="2481935" y="816584"/>
                  </a:lnTo>
                  <a:lnTo>
                    <a:pt x="2483637" y="814895"/>
                  </a:lnTo>
                  <a:lnTo>
                    <a:pt x="2484056" y="813866"/>
                  </a:lnTo>
                  <a:lnTo>
                    <a:pt x="2484056" y="811466"/>
                  </a:lnTo>
                  <a:close/>
                </a:path>
                <a:path w="3222625" h="1625600">
                  <a:moveTo>
                    <a:pt x="2484056" y="3136"/>
                  </a:moveTo>
                  <a:lnTo>
                    <a:pt x="2483637" y="2120"/>
                  </a:lnTo>
                  <a:lnTo>
                    <a:pt x="2481935" y="419"/>
                  </a:lnTo>
                  <a:lnTo>
                    <a:pt x="2480907" y="0"/>
                  </a:lnTo>
                  <a:lnTo>
                    <a:pt x="2478519" y="0"/>
                  </a:lnTo>
                  <a:lnTo>
                    <a:pt x="2477490" y="419"/>
                  </a:lnTo>
                  <a:lnTo>
                    <a:pt x="2475788" y="2120"/>
                  </a:lnTo>
                  <a:lnTo>
                    <a:pt x="2475369" y="3136"/>
                  </a:lnTo>
                  <a:lnTo>
                    <a:pt x="2475369" y="5537"/>
                  </a:lnTo>
                  <a:lnTo>
                    <a:pt x="2475788" y="6565"/>
                  </a:lnTo>
                  <a:lnTo>
                    <a:pt x="2477490" y="8255"/>
                  </a:lnTo>
                  <a:lnTo>
                    <a:pt x="2478519" y="8686"/>
                  </a:lnTo>
                  <a:lnTo>
                    <a:pt x="2480907" y="8686"/>
                  </a:lnTo>
                  <a:lnTo>
                    <a:pt x="2481935" y="8255"/>
                  </a:lnTo>
                  <a:lnTo>
                    <a:pt x="2483637" y="6565"/>
                  </a:lnTo>
                  <a:lnTo>
                    <a:pt x="2484056" y="5537"/>
                  </a:lnTo>
                  <a:lnTo>
                    <a:pt x="2484056" y="3136"/>
                  </a:lnTo>
                  <a:close/>
                </a:path>
                <a:path w="3222625" h="1625600">
                  <a:moveTo>
                    <a:pt x="2527477" y="1619808"/>
                  </a:moveTo>
                  <a:lnTo>
                    <a:pt x="2527058" y="1618780"/>
                  </a:lnTo>
                  <a:lnTo>
                    <a:pt x="2525369" y="1617078"/>
                  </a:lnTo>
                  <a:lnTo>
                    <a:pt x="2524341" y="1616659"/>
                  </a:lnTo>
                  <a:lnTo>
                    <a:pt x="2521940" y="1616659"/>
                  </a:lnTo>
                  <a:lnTo>
                    <a:pt x="2520912" y="1617078"/>
                  </a:lnTo>
                  <a:lnTo>
                    <a:pt x="2519222" y="1618780"/>
                  </a:lnTo>
                  <a:lnTo>
                    <a:pt x="2518803" y="1619808"/>
                  </a:lnTo>
                  <a:lnTo>
                    <a:pt x="2518803" y="1622196"/>
                  </a:lnTo>
                  <a:lnTo>
                    <a:pt x="2519222" y="1623225"/>
                  </a:lnTo>
                  <a:lnTo>
                    <a:pt x="2520912" y="1624926"/>
                  </a:lnTo>
                  <a:lnTo>
                    <a:pt x="2521940" y="1625346"/>
                  </a:lnTo>
                  <a:lnTo>
                    <a:pt x="2524341" y="1625346"/>
                  </a:lnTo>
                  <a:lnTo>
                    <a:pt x="2525369" y="1624926"/>
                  </a:lnTo>
                  <a:lnTo>
                    <a:pt x="2527058" y="1623225"/>
                  </a:lnTo>
                  <a:lnTo>
                    <a:pt x="2527477" y="1622196"/>
                  </a:lnTo>
                  <a:lnTo>
                    <a:pt x="2527477" y="1619808"/>
                  </a:lnTo>
                  <a:close/>
                </a:path>
                <a:path w="3222625" h="1625600">
                  <a:moveTo>
                    <a:pt x="2527477" y="811466"/>
                  </a:moveTo>
                  <a:lnTo>
                    <a:pt x="2527058" y="810450"/>
                  </a:lnTo>
                  <a:lnTo>
                    <a:pt x="2525369" y="808748"/>
                  </a:lnTo>
                  <a:lnTo>
                    <a:pt x="2524341" y="808329"/>
                  </a:lnTo>
                  <a:lnTo>
                    <a:pt x="2521940" y="808329"/>
                  </a:lnTo>
                  <a:lnTo>
                    <a:pt x="2520912" y="808748"/>
                  </a:lnTo>
                  <a:lnTo>
                    <a:pt x="2519222" y="810450"/>
                  </a:lnTo>
                  <a:lnTo>
                    <a:pt x="2518803" y="811466"/>
                  </a:lnTo>
                  <a:lnTo>
                    <a:pt x="2518803" y="813866"/>
                  </a:lnTo>
                  <a:lnTo>
                    <a:pt x="2519222" y="814895"/>
                  </a:lnTo>
                  <a:lnTo>
                    <a:pt x="2520912" y="816584"/>
                  </a:lnTo>
                  <a:lnTo>
                    <a:pt x="2521940" y="817016"/>
                  </a:lnTo>
                  <a:lnTo>
                    <a:pt x="2524341" y="817016"/>
                  </a:lnTo>
                  <a:lnTo>
                    <a:pt x="2525369" y="816584"/>
                  </a:lnTo>
                  <a:lnTo>
                    <a:pt x="2527058" y="814895"/>
                  </a:lnTo>
                  <a:lnTo>
                    <a:pt x="2527477" y="813866"/>
                  </a:lnTo>
                  <a:lnTo>
                    <a:pt x="2527477" y="811466"/>
                  </a:lnTo>
                  <a:close/>
                </a:path>
                <a:path w="3222625" h="1625600">
                  <a:moveTo>
                    <a:pt x="2527477" y="3136"/>
                  </a:moveTo>
                  <a:lnTo>
                    <a:pt x="2527058" y="2120"/>
                  </a:lnTo>
                  <a:lnTo>
                    <a:pt x="2525369" y="419"/>
                  </a:lnTo>
                  <a:lnTo>
                    <a:pt x="2524341" y="0"/>
                  </a:lnTo>
                  <a:lnTo>
                    <a:pt x="2521940" y="0"/>
                  </a:lnTo>
                  <a:lnTo>
                    <a:pt x="2520912" y="419"/>
                  </a:lnTo>
                  <a:lnTo>
                    <a:pt x="2519222" y="2120"/>
                  </a:lnTo>
                  <a:lnTo>
                    <a:pt x="2518803" y="3136"/>
                  </a:lnTo>
                  <a:lnTo>
                    <a:pt x="2518803" y="5537"/>
                  </a:lnTo>
                  <a:lnTo>
                    <a:pt x="2519222" y="6565"/>
                  </a:lnTo>
                  <a:lnTo>
                    <a:pt x="2520912" y="8255"/>
                  </a:lnTo>
                  <a:lnTo>
                    <a:pt x="2521940" y="8686"/>
                  </a:lnTo>
                  <a:lnTo>
                    <a:pt x="2524341" y="8686"/>
                  </a:lnTo>
                  <a:lnTo>
                    <a:pt x="2525369" y="8255"/>
                  </a:lnTo>
                  <a:lnTo>
                    <a:pt x="2527058" y="6565"/>
                  </a:lnTo>
                  <a:lnTo>
                    <a:pt x="2527477" y="5537"/>
                  </a:lnTo>
                  <a:lnTo>
                    <a:pt x="2527477" y="3136"/>
                  </a:lnTo>
                  <a:close/>
                </a:path>
                <a:path w="3222625" h="1625600">
                  <a:moveTo>
                    <a:pt x="2570911" y="1619808"/>
                  </a:moveTo>
                  <a:lnTo>
                    <a:pt x="2570492" y="1618780"/>
                  </a:lnTo>
                  <a:lnTo>
                    <a:pt x="2568791" y="1617078"/>
                  </a:lnTo>
                  <a:lnTo>
                    <a:pt x="2567762" y="1616659"/>
                  </a:lnTo>
                  <a:lnTo>
                    <a:pt x="2565374" y="1616659"/>
                  </a:lnTo>
                  <a:lnTo>
                    <a:pt x="2564346" y="1617078"/>
                  </a:lnTo>
                  <a:lnTo>
                    <a:pt x="2562644" y="1618780"/>
                  </a:lnTo>
                  <a:lnTo>
                    <a:pt x="2562225" y="1619808"/>
                  </a:lnTo>
                  <a:lnTo>
                    <a:pt x="2562225" y="1622196"/>
                  </a:lnTo>
                  <a:lnTo>
                    <a:pt x="2562644" y="1623225"/>
                  </a:lnTo>
                  <a:lnTo>
                    <a:pt x="2564346" y="1624926"/>
                  </a:lnTo>
                  <a:lnTo>
                    <a:pt x="2565374" y="1625346"/>
                  </a:lnTo>
                  <a:lnTo>
                    <a:pt x="2567762" y="1625346"/>
                  </a:lnTo>
                  <a:lnTo>
                    <a:pt x="2568791" y="1624926"/>
                  </a:lnTo>
                  <a:lnTo>
                    <a:pt x="2570492" y="1623225"/>
                  </a:lnTo>
                  <a:lnTo>
                    <a:pt x="2570911" y="1622196"/>
                  </a:lnTo>
                  <a:lnTo>
                    <a:pt x="2570911" y="1619808"/>
                  </a:lnTo>
                  <a:close/>
                </a:path>
                <a:path w="3222625" h="1625600">
                  <a:moveTo>
                    <a:pt x="2570911" y="811466"/>
                  </a:moveTo>
                  <a:lnTo>
                    <a:pt x="2570492" y="810450"/>
                  </a:lnTo>
                  <a:lnTo>
                    <a:pt x="2568791" y="808748"/>
                  </a:lnTo>
                  <a:lnTo>
                    <a:pt x="2567762" y="808329"/>
                  </a:lnTo>
                  <a:lnTo>
                    <a:pt x="2565374" y="808329"/>
                  </a:lnTo>
                  <a:lnTo>
                    <a:pt x="2564346" y="808748"/>
                  </a:lnTo>
                  <a:lnTo>
                    <a:pt x="2562644" y="810450"/>
                  </a:lnTo>
                  <a:lnTo>
                    <a:pt x="2562225" y="811466"/>
                  </a:lnTo>
                  <a:lnTo>
                    <a:pt x="2562225" y="813866"/>
                  </a:lnTo>
                  <a:lnTo>
                    <a:pt x="2562644" y="814895"/>
                  </a:lnTo>
                  <a:lnTo>
                    <a:pt x="2564346" y="816584"/>
                  </a:lnTo>
                  <a:lnTo>
                    <a:pt x="2565374" y="817016"/>
                  </a:lnTo>
                  <a:lnTo>
                    <a:pt x="2567762" y="817016"/>
                  </a:lnTo>
                  <a:lnTo>
                    <a:pt x="2568791" y="816584"/>
                  </a:lnTo>
                  <a:lnTo>
                    <a:pt x="2570492" y="814895"/>
                  </a:lnTo>
                  <a:lnTo>
                    <a:pt x="2570911" y="813866"/>
                  </a:lnTo>
                  <a:lnTo>
                    <a:pt x="2570911" y="811466"/>
                  </a:lnTo>
                  <a:close/>
                </a:path>
                <a:path w="3222625" h="1625600">
                  <a:moveTo>
                    <a:pt x="2570911" y="3136"/>
                  </a:moveTo>
                  <a:lnTo>
                    <a:pt x="2570492" y="2120"/>
                  </a:lnTo>
                  <a:lnTo>
                    <a:pt x="2568791" y="419"/>
                  </a:lnTo>
                  <a:lnTo>
                    <a:pt x="2567762" y="0"/>
                  </a:lnTo>
                  <a:lnTo>
                    <a:pt x="2565374" y="0"/>
                  </a:lnTo>
                  <a:lnTo>
                    <a:pt x="2564346" y="419"/>
                  </a:lnTo>
                  <a:lnTo>
                    <a:pt x="2562644" y="2120"/>
                  </a:lnTo>
                  <a:lnTo>
                    <a:pt x="2562225" y="3136"/>
                  </a:lnTo>
                  <a:lnTo>
                    <a:pt x="2562225" y="5537"/>
                  </a:lnTo>
                  <a:lnTo>
                    <a:pt x="2562644" y="6565"/>
                  </a:lnTo>
                  <a:lnTo>
                    <a:pt x="2564346" y="8255"/>
                  </a:lnTo>
                  <a:lnTo>
                    <a:pt x="2565374" y="8686"/>
                  </a:lnTo>
                  <a:lnTo>
                    <a:pt x="2567762" y="8686"/>
                  </a:lnTo>
                  <a:lnTo>
                    <a:pt x="2568791" y="8255"/>
                  </a:lnTo>
                  <a:lnTo>
                    <a:pt x="2570492" y="6565"/>
                  </a:lnTo>
                  <a:lnTo>
                    <a:pt x="2570911" y="5537"/>
                  </a:lnTo>
                  <a:lnTo>
                    <a:pt x="2570911" y="3136"/>
                  </a:lnTo>
                  <a:close/>
                </a:path>
                <a:path w="3222625" h="1625600">
                  <a:moveTo>
                    <a:pt x="2614333" y="1619808"/>
                  </a:moveTo>
                  <a:lnTo>
                    <a:pt x="2613914" y="1618780"/>
                  </a:lnTo>
                  <a:lnTo>
                    <a:pt x="2612225" y="1617078"/>
                  </a:lnTo>
                  <a:lnTo>
                    <a:pt x="2611196" y="1616659"/>
                  </a:lnTo>
                  <a:lnTo>
                    <a:pt x="2608796" y="1616659"/>
                  </a:lnTo>
                  <a:lnTo>
                    <a:pt x="2607767" y="1617078"/>
                  </a:lnTo>
                  <a:lnTo>
                    <a:pt x="2606078" y="1618780"/>
                  </a:lnTo>
                  <a:lnTo>
                    <a:pt x="2605659" y="1619808"/>
                  </a:lnTo>
                  <a:lnTo>
                    <a:pt x="2605659" y="1622196"/>
                  </a:lnTo>
                  <a:lnTo>
                    <a:pt x="2606078" y="1623225"/>
                  </a:lnTo>
                  <a:lnTo>
                    <a:pt x="2607767" y="1624926"/>
                  </a:lnTo>
                  <a:lnTo>
                    <a:pt x="2608796" y="1625346"/>
                  </a:lnTo>
                  <a:lnTo>
                    <a:pt x="2611196" y="1625346"/>
                  </a:lnTo>
                  <a:lnTo>
                    <a:pt x="2612225" y="1624926"/>
                  </a:lnTo>
                  <a:lnTo>
                    <a:pt x="2613914" y="1623225"/>
                  </a:lnTo>
                  <a:lnTo>
                    <a:pt x="2614333" y="1622196"/>
                  </a:lnTo>
                  <a:lnTo>
                    <a:pt x="2614333" y="1619808"/>
                  </a:lnTo>
                  <a:close/>
                </a:path>
                <a:path w="3222625" h="1625600">
                  <a:moveTo>
                    <a:pt x="2614333" y="811466"/>
                  </a:moveTo>
                  <a:lnTo>
                    <a:pt x="2613914" y="810450"/>
                  </a:lnTo>
                  <a:lnTo>
                    <a:pt x="2612225" y="808748"/>
                  </a:lnTo>
                  <a:lnTo>
                    <a:pt x="2611196" y="808329"/>
                  </a:lnTo>
                  <a:lnTo>
                    <a:pt x="2608796" y="808329"/>
                  </a:lnTo>
                  <a:lnTo>
                    <a:pt x="2607767" y="808748"/>
                  </a:lnTo>
                  <a:lnTo>
                    <a:pt x="2606078" y="810450"/>
                  </a:lnTo>
                  <a:lnTo>
                    <a:pt x="2605659" y="811466"/>
                  </a:lnTo>
                  <a:lnTo>
                    <a:pt x="2605659" y="813866"/>
                  </a:lnTo>
                  <a:lnTo>
                    <a:pt x="2606078" y="814895"/>
                  </a:lnTo>
                  <a:lnTo>
                    <a:pt x="2607767" y="816584"/>
                  </a:lnTo>
                  <a:lnTo>
                    <a:pt x="2608796" y="817016"/>
                  </a:lnTo>
                  <a:lnTo>
                    <a:pt x="2611196" y="817016"/>
                  </a:lnTo>
                  <a:lnTo>
                    <a:pt x="2612225" y="816584"/>
                  </a:lnTo>
                  <a:lnTo>
                    <a:pt x="2613914" y="814895"/>
                  </a:lnTo>
                  <a:lnTo>
                    <a:pt x="2614333" y="813866"/>
                  </a:lnTo>
                  <a:lnTo>
                    <a:pt x="2614333" y="811466"/>
                  </a:lnTo>
                  <a:close/>
                </a:path>
                <a:path w="3222625" h="1625600">
                  <a:moveTo>
                    <a:pt x="2614333" y="3136"/>
                  </a:moveTo>
                  <a:lnTo>
                    <a:pt x="2613914" y="2120"/>
                  </a:lnTo>
                  <a:lnTo>
                    <a:pt x="2612225" y="419"/>
                  </a:lnTo>
                  <a:lnTo>
                    <a:pt x="2611196" y="0"/>
                  </a:lnTo>
                  <a:lnTo>
                    <a:pt x="2608796" y="0"/>
                  </a:lnTo>
                  <a:lnTo>
                    <a:pt x="2607767" y="419"/>
                  </a:lnTo>
                  <a:lnTo>
                    <a:pt x="2606078" y="2120"/>
                  </a:lnTo>
                  <a:lnTo>
                    <a:pt x="2605659" y="3136"/>
                  </a:lnTo>
                  <a:lnTo>
                    <a:pt x="2605659" y="5537"/>
                  </a:lnTo>
                  <a:lnTo>
                    <a:pt x="2606078" y="6565"/>
                  </a:lnTo>
                  <a:lnTo>
                    <a:pt x="2607767" y="8255"/>
                  </a:lnTo>
                  <a:lnTo>
                    <a:pt x="2608796" y="8686"/>
                  </a:lnTo>
                  <a:lnTo>
                    <a:pt x="2611196" y="8686"/>
                  </a:lnTo>
                  <a:lnTo>
                    <a:pt x="2612225" y="8255"/>
                  </a:lnTo>
                  <a:lnTo>
                    <a:pt x="2613914" y="6565"/>
                  </a:lnTo>
                  <a:lnTo>
                    <a:pt x="2614333" y="5537"/>
                  </a:lnTo>
                  <a:lnTo>
                    <a:pt x="2614333" y="3136"/>
                  </a:lnTo>
                  <a:close/>
                </a:path>
                <a:path w="3222625" h="1625600">
                  <a:moveTo>
                    <a:pt x="2657767" y="1619808"/>
                  </a:moveTo>
                  <a:lnTo>
                    <a:pt x="2657348" y="1618780"/>
                  </a:lnTo>
                  <a:lnTo>
                    <a:pt x="2655646" y="1617078"/>
                  </a:lnTo>
                  <a:lnTo>
                    <a:pt x="2654617" y="1616659"/>
                  </a:lnTo>
                  <a:lnTo>
                    <a:pt x="2652230" y="1616659"/>
                  </a:lnTo>
                  <a:lnTo>
                    <a:pt x="2651201" y="1617078"/>
                  </a:lnTo>
                  <a:lnTo>
                    <a:pt x="2649499" y="1618780"/>
                  </a:lnTo>
                  <a:lnTo>
                    <a:pt x="2649080" y="1619808"/>
                  </a:lnTo>
                  <a:lnTo>
                    <a:pt x="2649080" y="1622196"/>
                  </a:lnTo>
                  <a:lnTo>
                    <a:pt x="2649499" y="1623225"/>
                  </a:lnTo>
                  <a:lnTo>
                    <a:pt x="2651201" y="1624926"/>
                  </a:lnTo>
                  <a:lnTo>
                    <a:pt x="2652230" y="1625346"/>
                  </a:lnTo>
                  <a:lnTo>
                    <a:pt x="2654617" y="1625346"/>
                  </a:lnTo>
                  <a:lnTo>
                    <a:pt x="2655646" y="1624926"/>
                  </a:lnTo>
                  <a:lnTo>
                    <a:pt x="2657348" y="1623225"/>
                  </a:lnTo>
                  <a:lnTo>
                    <a:pt x="2657767" y="1622196"/>
                  </a:lnTo>
                  <a:lnTo>
                    <a:pt x="2657767" y="1619808"/>
                  </a:lnTo>
                  <a:close/>
                </a:path>
                <a:path w="3222625" h="1625600">
                  <a:moveTo>
                    <a:pt x="2657767" y="811466"/>
                  </a:moveTo>
                  <a:lnTo>
                    <a:pt x="2657348" y="810450"/>
                  </a:lnTo>
                  <a:lnTo>
                    <a:pt x="2655646" y="808748"/>
                  </a:lnTo>
                  <a:lnTo>
                    <a:pt x="2654617" y="808329"/>
                  </a:lnTo>
                  <a:lnTo>
                    <a:pt x="2652230" y="808329"/>
                  </a:lnTo>
                  <a:lnTo>
                    <a:pt x="2651201" y="808748"/>
                  </a:lnTo>
                  <a:lnTo>
                    <a:pt x="2649499" y="810450"/>
                  </a:lnTo>
                  <a:lnTo>
                    <a:pt x="2649080" y="811466"/>
                  </a:lnTo>
                  <a:lnTo>
                    <a:pt x="2649080" y="813866"/>
                  </a:lnTo>
                  <a:lnTo>
                    <a:pt x="2649499" y="814895"/>
                  </a:lnTo>
                  <a:lnTo>
                    <a:pt x="2651201" y="816584"/>
                  </a:lnTo>
                  <a:lnTo>
                    <a:pt x="2652230" y="817016"/>
                  </a:lnTo>
                  <a:lnTo>
                    <a:pt x="2654617" y="817016"/>
                  </a:lnTo>
                  <a:lnTo>
                    <a:pt x="2655646" y="816584"/>
                  </a:lnTo>
                  <a:lnTo>
                    <a:pt x="2657348" y="814895"/>
                  </a:lnTo>
                  <a:lnTo>
                    <a:pt x="2657767" y="813866"/>
                  </a:lnTo>
                  <a:lnTo>
                    <a:pt x="2657767" y="811466"/>
                  </a:lnTo>
                  <a:close/>
                </a:path>
                <a:path w="3222625" h="1625600">
                  <a:moveTo>
                    <a:pt x="2657767" y="3136"/>
                  </a:moveTo>
                  <a:lnTo>
                    <a:pt x="2657348" y="2120"/>
                  </a:lnTo>
                  <a:lnTo>
                    <a:pt x="2655646" y="419"/>
                  </a:lnTo>
                  <a:lnTo>
                    <a:pt x="2654617" y="0"/>
                  </a:lnTo>
                  <a:lnTo>
                    <a:pt x="2652230" y="0"/>
                  </a:lnTo>
                  <a:lnTo>
                    <a:pt x="2651201" y="419"/>
                  </a:lnTo>
                  <a:lnTo>
                    <a:pt x="2649499" y="2120"/>
                  </a:lnTo>
                  <a:lnTo>
                    <a:pt x="2649080" y="3136"/>
                  </a:lnTo>
                  <a:lnTo>
                    <a:pt x="2649080" y="5537"/>
                  </a:lnTo>
                  <a:lnTo>
                    <a:pt x="2649499" y="6565"/>
                  </a:lnTo>
                  <a:lnTo>
                    <a:pt x="2651201" y="8255"/>
                  </a:lnTo>
                  <a:lnTo>
                    <a:pt x="2652230" y="8686"/>
                  </a:lnTo>
                  <a:lnTo>
                    <a:pt x="2654617" y="8686"/>
                  </a:lnTo>
                  <a:lnTo>
                    <a:pt x="2655646" y="8255"/>
                  </a:lnTo>
                  <a:lnTo>
                    <a:pt x="2657348" y="6565"/>
                  </a:lnTo>
                  <a:lnTo>
                    <a:pt x="2657767" y="5537"/>
                  </a:lnTo>
                  <a:lnTo>
                    <a:pt x="2657767" y="3136"/>
                  </a:lnTo>
                  <a:close/>
                </a:path>
                <a:path w="3222625" h="1625600">
                  <a:moveTo>
                    <a:pt x="2701188" y="1619808"/>
                  </a:moveTo>
                  <a:lnTo>
                    <a:pt x="2700769" y="1618780"/>
                  </a:lnTo>
                  <a:lnTo>
                    <a:pt x="2699080" y="1617078"/>
                  </a:lnTo>
                  <a:lnTo>
                    <a:pt x="2698051" y="1616659"/>
                  </a:lnTo>
                  <a:lnTo>
                    <a:pt x="2695651" y="1616659"/>
                  </a:lnTo>
                  <a:lnTo>
                    <a:pt x="2694622" y="1617078"/>
                  </a:lnTo>
                  <a:lnTo>
                    <a:pt x="2692933" y="1618780"/>
                  </a:lnTo>
                  <a:lnTo>
                    <a:pt x="2692514" y="1619808"/>
                  </a:lnTo>
                  <a:lnTo>
                    <a:pt x="2692514" y="1622196"/>
                  </a:lnTo>
                  <a:lnTo>
                    <a:pt x="2692933" y="1623225"/>
                  </a:lnTo>
                  <a:lnTo>
                    <a:pt x="2694622" y="1624926"/>
                  </a:lnTo>
                  <a:lnTo>
                    <a:pt x="2695651" y="1625346"/>
                  </a:lnTo>
                  <a:lnTo>
                    <a:pt x="2698051" y="1625346"/>
                  </a:lnTo>
                  <a:lnTo>
                    <a:pt x="2699080" y="1624926"/>
                  </a:lnTo>
                  <a:lnTo>
                    <a:pt x="2700769" y="1623225"/>
                  </a:lnTo>
                  <a:lnTo>
                    <a:pt x="2701188" y="1622196"/>
                  </a:lnTo>
                  <a:lnTo>
                    <a:pt x="2701188" y="1619808"/>
                  </a:lnTo>
                  <a:close/>
                </a:path>
                <a:path w="3222625" h="1625600">
                  <a:moveTo>
                    <a:pt x="2701188" y="811466"/>
                  </a:moveTo>
                  <a:lnTo>
                    <a:pt x="2700769" y="810450"/>
                  </a:lnTo>
                  <a:lnTo>
                    <a:pt x="2699080" y="808748"/>
                  </a:lnTo>
                  <a:lnTo>
                    <a:pt x="2698051" y="808329"/>
                  </a:lnTo>
                  <a:lnTo>
                    <a:pt x="2695651" y="808329"/>
                  </a:lnTo>
                  <a:lnTo>
                    <a:pt x="2694622" y="808748"/>
                  </a:lnTo>
                  <a:lnTo>
                    <a:pt x="2692933" y="810450"/>
                  </a:lnTo>
                  <a:lnTo>
                    <a:pt x="2692514" y="811466"/>
                  </a:lnTo>
                  <a:lnTo>
                    <a:pt x="2692514" y="813866"/>
                  </a:lnTo>
                  <a:lnTo>
                    <a:pt x="2692933" y="814895"/>
                  </a:lnTo>
                  <a:lnTo>
                    <a:pt x="2694622" y="816584"/>
                  </a:lnTo>
                  <a:lnTo>
                    <a:pt x="2695651" y="817016"/>
                  </a:lnTo>
                  <a:lnTo>
                    <a:pt x="2698051" y="817016"/>
                  </a:lnTo>
                  <a:lnTo>
                    <a:pt x="2699080" y="816584"/>
                  </a:lnTo>
                  <a:lnTo>
                    <a:pt x="2700769" y="814895"/>
                  </a:lnTo>
                  <a:lnTo>
                    <a:pt x="2701188" y="813866"/>
                  </a:lnTo>
                  <a:lnTo>
                    <a:pt x="2701188" y="811466"/>
                  </a:lnTo>
                  <a:close/>
                </a:path>
                <a:path w="3222625" h="1625600">
                  <a:moveTo>
                    <a:pt x="2701188" y="3136"/>
                  </a:moveTo>
                  <a:lnTo>
                    <a:pt x="2700769" y="2120"/>
                  </a:lnTo>
                  <a:lnTo>
                    <a:pt x="2699080" y="419"/>
                  </a:lnTo>
                  <a:lnTo>
                    <a:pt x="2698051" y="0"/>
                  </a:lnTo>
                  <a:lnTo>
                    <a:pt x="2695651" y="0"/>
                  </a:lnTo>
                  <a:lnTo>
                    <a:pt x="2694622" y="419"/>
                  </a:lnTo>
                  <a:lnTo>
                    <a:pt x="2692933" y="2120"/>
                  </a:lnTo>
                  <a:lnTo>
                    <a:pt x="2692514" y="3136"/>
                  </a:lnTo>
                  <a:lnTo>
                    <a:pt x="2692514" y="5537"/>
                  </a:lnTo>
                  <a:lnTo>
                    <a:pt x="2692933" y="6565"/>
                  </a:lnTo>
                  <a:lnTo>
                    <a:pt x="2694622" y="8255"/>
                  </a:lnTo>
                  <a:lnTo>
                    <a:pt x="2695651" y="8686"/>
                  </a:lnTo>
                  <a:lnTo>
                    <a:pt x="2698051" y="8686"/>
                  </a:lnTo>
                  <a:lnTo>
                    <a:pt x="2699080" y="8255"/>
                  </a:lnTo>
                  <a:lnTo>
                    <a:pt x="2700769" y="6565"/>
                  </a:lnTo>
                  <a:lnTo>
                    <a:pt x="2701188" y="5537"/>
                  </a:lnTo>
                  <a:lnTo>
                    <a:pt x="2701188" y="3136"/>
                  </a:lnTo>
                  <a:close/>
                </a:path>
                <a:path w="3222625" h="1625600">
                  <a:moveTo>
                    <a:pt x="2744622" y="1619808"/>
                  </a:moveTo>
                  <a:lnTo>
                    <a:pt x="2744203" y="1618780"/>
                  </a:lnTo>
                  <a:lnTo>
                    <a:pt x="2742501" y="1617078"/>
                  </a:lnTo>
                  <a:lnTo>
                    <a:pt x="2741472" y="1616659"/>
                  </a:lnTo>
                  <a:lnTo>
                    <a:pt x="2739085" y="1616659"/>
                  </a:lnTo>
                  <a:lnTo>
                    <a:pt x="2738056" y="1617078"/>
                  </a:lnTo>
                  <a:lnTo>
                    <a:pt x="2736354" y="1618780"/>
                  </a:lnTo>
                  <a:lnTo>
                    <a:pt x="2735935" y="1619808"/>
                  </a:lnTo>
                  <a:lnTo>
                    <a:pt x="2735935" y="1622196"/>
                  </a:lnTo>
                  <a:lnTo>
                    <a:pt x="2736354" y="1623225"/>
                  </a:lnTo>
                  <a:lnTo>
                    <a:pt x="2738056" y="1624926"/>
                  </a:lnTo>
                  <a:lnTo>
                    <a:pt x="2739085" y="1625346"/>
                  </a:lnTo>
                  <a:lnTo>
                    <a:pt x="2741472" y="1625346"/>
                  </a:lnTo>
                  <a:lnTo>
                    <a:pt x="2742501" y="1624926"/>
                  </a:lnTo>
                  <a:lnTo>
                    <a:pt x="2744203" y="1623225"/>
                  </a:lnTo>
                  <a:lnTo>
                    <a:pt x="2744622" y="1622196"/>
                  </a:lnTo>
                  <a:lnTo>
                    <a:pt x="2744622" y="1619808"/>
                  </a:lnTo>
                  <a:close/>
                </a:path>
                <a:path w="3222625" h="1625600">
                  <a:moveTo>
                    <a:pt x="2744622" y="811466"/>
                  </a:moveTo>
                  <a:lnTo>
                    <a:pt x="2744203" y="810450"/>
                  </a:lnTo>
                  <a:lnTo>
                    <a:pt x="2742501" y="808748"/>
                  </a:lnTo>
                  <a:lnTo>
                    <a:pt x="2741472" y="808329"/>
                  </a:lnTo>
                  <a:lnTo>
                    <a:pt x="2739085" y="808329"/>
                  </a:lnTo>
                  <a:lnTo>
                    <a:pt x="2738056" y="808748"/>
                  </a:lnTo>
                  <a:lnTo>
                    <a:pt x="2736354" y="810450"/>
                  </a:lnTo>
                  <a:lnTo>
                    <a:pt x="2735935" y="811466"/>
                  </a:lnTo>
                  <a:lnTo>
                    <a:pt x="2735935" y="813866"/>
                  </a:lnTo>
                  <a:lnTo>
                    <a:pt x="2736354" y="814895"/>
                  </a:lnTo>
                  <a:lnTo>
                    <a:pt x="2738056" y="816584"/>
                  </a:lnTo>
                  <a:lnTo>
                    <a:pt x="2739085" y="817016"/>
                  </a:lnTo>
                  <a:lnTo>
                    <a:pt x="2741472" y="817016"/>
                  </a:lnTo>
                  <a:lnTo>
                    <a:pt x="2742501" y="816584"/>
                  </a:lnTo>
                  <a:lnTo>
                    <a:pt x="2744203" y="814895"/>
                  </a:lnTo>
                  <a:lnTo>
                    <a:pt x="2744622" y="813866"/>
                  </a:lnTo>
                  <a:lnTo>
                    <a:pt x="2744622" y="811466"/>
                  </a:lnTo>
                  <a:close/>
                </a:path>
                <a:path w="3222625" h="1625600">
                  <a:moveTo>
                    <a:pt x="2744622" y="3136"/>
                  </a:moveTo>
                  <a:lnTo>
                    <a:pt x="2744203" y="2120"/>
                  </a:lnTo>
                  <a:lnTo>
                    <a:pt x="2742501" y="419"/>
                  </a:lnTo>
                  <a:lnTo>
                    <a:pt x="2741472" y="0"/>
                  </a:lnTo>
                  <a:lnTo>
                    <a:pt x="2739085" y="0"/>
                  </a:lnTo>
                  <a:lnTo>
                    <a:pt x="2738056" y="419"/>
                  </a:lnTo>
                  <a:lnTo>
                    <a:pt x="2736354" y="2120"/>
                  </a:lnTo>
                  <a:lnTo>
                    <a:pt x="2735935" y="3136"/>
                  </a:lnTo>
                  <a:lnTo>
                    <a:pt x="2735935" y="5537"/>
                  </a:lnTo>
                  <a:lnTo>
                    <a:pt x="2736354" y="6565"/>
                  </a:lnTo>
                  <a:lnTo>
                    <a:pt x="2738056" y="8255"/>
                  </a:lnTo>
                  <a:lnTo>
                    <a:pt x="2739085" y="8686"/>
                  </a:lnTo>
                  <a:lnTo>
                    <a:pt x="2741472" y="8686"/>
                  </a:lnTo>
                  <a:lnTo>
                    <a:pt x="2742501" y="8255"/>
                  </a:lnTo>
                  <a:lnTo>
                    <a:pt x="2744203" y="6565"/>
                  </a:lnTo>
                  <a:lnTo>
                    <a:pt x="2744622" y="5537"/>
                  </a:lnTo>
                  <a:lnTo>
                    <a:pt x="2744622" y="3136"/>
                  </a:lnTo>
                  <a:close/>
                </a:path>
                <a:path w="3222625" h="1625600">
                  <a:moveTo>
                    <a:pt x="2788043" y="1619808"/>
                  </a:moveTo>
                  <a:lnTo>
                    <a:pt x="2787624" y="1618780"/>
                  </a:lnTo>
                  <a:lnTo>
                    <a:pt x="2785922" y="1617078"/>
                  </a:lnTo>
                  <a:lnTo>
                    <a:pt x="2784906" y="1616659"/>
                  </a:lnTo>
                  <a:lnTo>
                    <a:pt x="2782506" y="1616659"/>
                  </a:lnTo>
                  <a:lnTo>
                    <a:pt x="2781477" y="1617078"/>
                  </a:lnTo>
                  <a:lnTo>
                    <a:pt x="2779788" y="1618780"/>
                  </a:lnTo>
                  <a:lnTo>
                    <a:pt x="2779369" y="1619808"/>
                  </a:lnTo>
                  <a:lnTo>
                    <a:pt x="2779369" y="1622196"/>
                  </a:lnTo>
                  <a:lnTo>
                    <a:pt x="2779788" y="1623225"/>
                  </a:lnTo>
                  <a:lnTo>
                    <a:pt x="2781477" y="1624926"/>
                  </a:lnTo>
                  <a:lnTo>
                    <a:pt x="2782506" y="1625346"/>
                  </a:lnTo>
                  <a:lnTo>
                    <a:pt x="2784906" y="1625346"/>
                  </a:lnTo>
                  <a:lnTo>
                    <a:pt x="2785922" y="1624926"/>
                  </a:lnTo>
                  <a:lnTo>
                    <a:pt x="2787624" y="1623225"/>
                  </a:lnTo>
                  <a:lnTo>
                    <a:pt x="2788043" y="1622196"/>
                  </a:lnTo>
                  <a:lnTo>
                    <a:pt x="2788043" y="1619808"/>
                  </a:lnTo>
                  <a:close/>
                </a:path>
                <a:path w="3222625" h="1625600">
                  <a:moveTo>
                    <a:pt x="2788043" y="811466"/>
                  </a:moveTo>
                  <a:lnTo>
                    <a:pt x="2787624" y="810450"/>
                  </a:lnTo>
                  <a:lnTo>
                    <a:pt x="2785922" y="808748"/>
                  </a:lnTo>
                  <a:lnTo>
                    <a:pt x="2784906" y="808329"/>
                  </a:lnTo>
                  <a:lnTo>
                    <a:pt x="2782506" y="808329"/>
                  </a:lnTo>
                  <a:lnTo>
                    <a:pt x="2781477" y="808748"/>
                  </a:lnTo>
                  <a:lnTo>
                    <a:pt x="2779788" y="810450"/>
                  </a:lnTo>
                  <a:lnTo>
                    <a:pt x="2779369" y="811466"/>
                  </a:lnTo>
                  <a:lnTo>
                    <a:pt x="2779369" y="813866"/>
                  </a:lnTo>
                  <a:lnTo>
                    <a:pt x="2779788" y="814895"/>
                  </a:lnTo>
                  <a:lnTo>
                    <a:pt x="2781477" y="816584"/>
                  </a:lnTo>
                  <a:lnTo>
                    <a:pt x="2782506" y="817016"/>
                  </a:lnTo>
                  <a:lnTo>
                    <a:pt x="2784906" y="817016"/>
                  </a:lnTo>
                  <a:lnTo>
                    <a:pt x="2785922" y="816584"/>
                  </a:lnTo>
                  <a:lnTo>
                    <a:pt x="2787624" y="814895"/>
                  </a:lnTo>
                  <a:lnTo>
                    <a:pt x="2788043" y="813866"/>
                  </a:lnTo>
                  <a:lnTo>
                    <a:pt x="2788043" y="811466"/>
                  </a:lnTo>
                  <a:close/>
                </a:path>
                <a:path w="3222625" h="1625600">
                  <a:moveTo>
                    <a:pt x="2788043" y="3136"/>
                  </a:moveTo>
                  <a:lnTo>
                    <a:pt x="2787624" y="2120"/>
                  </a:lnTo>
                  <a:lnTo>
                    <a:pt x="2785922" y="419"/>
                  </a:lnTo>
                  <a:lnTo>
                    <a:pt x="2784906" y="0"/>
                  </a:lnTo>
                  <a:lnTo>
                    <a:pt x="2782506" y="0"/>
                  </a:lnTo>
                  <a:lnTo>
                    <a:pt x="2781477" y="419"/>
                  </a:lnTo>
                  <a:lnTo>
                    <a:pt x="2779788" y="2120"/>
                  </a:lnTo>
                  <a:lnTo>
                    <a:pt x="2779369" y="3136"/>
                  </a:lnTo>
                  <a:lnTo>
                    <a:pt x="2779369" y="5537"/>
                  </a:lnTo>
                  <a:lnTo>
                    <a:pt x="2779788" y="6565"/>
                  </a:lnTo>
                  <a:lnTo>
                    <a:pt x="2781477" y="8255"/>
                  </a:lnTo>
                  <a:lnTo>
                    <a:pt x="2782506" y="8686"/>
                  </a:lnTo>
                  <a:lnTo>
                    <a:pt x="2784906" y="8686"/>
                  </a:lnTo>
                  <a:lnTo>
                    <a:pt x="2785922" y="8255"/>
                  </a:lnTo>
                  <a:lnTo>
                    <a:pt x="2787624" y="6565"/>
                  </a:lnTo>
                  <a:lnTo>
                    <a:pt x="2788043" y="5537"/>
                  </a:lnTo>
                  <a:lnTo>
                    <a:pt x="2788043" y="3136"/>
                  </a:lnTo>
                  <a:close/>
                </a:path>
                <a:path w="3222625" h="1625600">
                  <a:moveTo>
                    <a:pt x="2831477" y="1619808"/>
                  </a:moveTo>
                  <a:lnTo>
                    <a:pt x="2831058" y="1618780"/>
                  </a:lnTo>
                  <a:lnTo>
                    <a:pt x="2829356" y="1617078"/>
                  </a:lnTo>
                  <a:lnTo>
                    <a:pt x="2828328" y="1616659"/>
                  </a:lnTo>
                  <a:lnTo>
                    <a:pt x="2825940" y="1616659"/>
                  </a:lnTo>
                  <a:lnTo>
                    <a:pt x="2824911" y="1617078"/>
                  </a:lnTo>
                  <a:lnTo>
                    <a:pt x="2823210" y="1618780"/>
                  </a:lnTo>
                  <a:lnTo>
                    <a:pt x="2822791" y="1619808"/>
                  </a:lnTo>
                  <a:lnTo>
                    <a:pt x="2822791" y="1622196"/>
                  </a:lnTo>
                  <a:lnTo>
                    <a:pt x="2823210" y="1623225"/>
                  </a:lnTo>
                  <a:lnTo>
                    <a:pt x="2824911" y="1624926"/>
                  </a:lnTo>
                  <a:lnTo>
                    <a:pt x="2825940" y="1625346"/>
                  </a:lnTo>
                  <a:lnTo>
                    <a:pt x="2828328" y="1625346"/>
                  </a:lnTo>
                  <a:lnTo>
                    <a:pt x="2829356" y="1624926"/>
                  </a:lnTo>
                  <a:lnTo>
                    <a:pt x="2831058" y="1623225"/>
                  </a:lnTo>
                  <a:lnTo>
                    <a:pt x="2831477" y="1622196"/>
                  </a:lnTo>
                  <a:lnTo>
                    <a:pt x="2831477" y="1619808"/>
                  </a:lnTo>
                  <a:close/>
                </a:path>
                <a:path w="3222625" h="1625600">
                  <a:moveTo>
                    <a:pt x="2831477" y="811466"/>
                  </a:moveTo>
                  <a:lnTo>
                    <a:pt x="2831058" y="810450"/>
                  </a:lnTo>
                  <a:lnTo>
                    <a:pt x="2829356" y="808748"/>
                  </a:lnTo>
                  <a:lnTo>
                    <a:pt x="2828328" y="808329"/>
                  </a:lnTo>
                  <a:lnTo>
                    <a:pt x="2825940" y="808329"/>
                  </a:lnTo>
                  <a:lnTo>
                    <a:pt x="2824911" y="808748"/>
                  </a:lnTo>
                  <a:lnTo>
                    <a:pt x="2823210" y="810450"/>
                  </a:lnTo>
                  <a:lnTo>
                    <a:pt x="2822791" y="811466"/>
                  </a:lnTo>
                  <a:lnTo>
                    <a:pt x="2822791" y="813866"/>
                  </a:lnTo>
                  <a:lnTo>
                    <a:pt x="2823210" y="814895"/>
                  </a:lnTo>
                  <a:lnTo>
                    <a:pt x="2824911" y="816584"/>
                  </a:lnTo>
                  <a:lnTo>
                    <a:pt x="2825940" y="817016"/>
                  </a:lnTo>
                  <a:lnTo>
                    <a:pt x="2828328" y="817016"/>
                  </a:lnTo>
                  <a:lnTo>
                    <a:pt x="2829356" y="816584"/>
                  </a:lnTo>
                  <a:lnTo>
                    <a:pt x="2831058" y="814895"/>
                  </a:lnTo>
                  <a:lnTo>
                    <a:pt x="2831477" y="813866"/>
                  </a:lnTo>
                  <a:lnTo>
                    <a:pt x="2831477" y="811466"/>
                  </a:lnTo>
                  <a:close/>
                </a:path>
                <a:path w="3222625" h="1625600">
                  <a:moveTo>
                    <a:pt x="2831477" y="3136"/>
                  </a:moveTo>
                  <a:lnTo>
                    <a:pt x="2831058" y="2120"/>
                  </a:lnTo>
                  <a:lnTo>
                    <a:pt x="2829356" y="419"/>
                  </a:lnTo>
                  <a:lnTo>
                    <a:pt x="2828328" y="0"/>
                  </a:lnTo>
                  <a:lnTo>
                    <a:pt x="2825940" y="0"/>
                  </a:lnTo>
                  <a:lnTo>
                    <a:pt x="2824911" y="419"/>
                  </a:lnTo>
                  <a:lnTo>
                    <a:pt x="2823210" y="2120"/>
                  </a:lnTo>
                  <a:lnTo>
                    <a:pt x="2822791" y="3136"/>
                  </a:lnTo>
                  <a:lnTo>
                    <a:pt x="2822791" y="5537"/>
                  </a:lnTo>
                  <a:lnTo>
                    <a:pt x="2823210" y="6565"/>
                  </a:lnTo>
                  <a:lnTo>
                    <a:pt x="2824911" y="8255"/>
                  </a:lnTo>
                  <a:lnTo>
                    <a:pt x="2825940" y="8686"/>
                  </a:lnTo>
                  <a:lnTo>
                    <a:pt x="2828328" y="8686"/>
                  </a:lnTo>
                  <a:lnTo>
                    <a:pt x="2829356" y="8255"/>
                  </a:lnTo>
                  <a:lnTo>
                    <a:pt x="2831058" y="6565"/>
                  </a:lnTo>
                  <a:lnTo>
                    <a:pt x="2831477" y="5537"/>
                  </a:lnTo>
                  <a:lnTo>
                    <a:pt x="2831477" y="3136"/>
                  </a:lnTo>
                  <a:close/>
                </a:path>
                <a:path w="3222625" h="1625600">
                  <a:moveTo>
                    <a:pt x="2874899" y="1619808"/>
                  </a:moveTo>
                  <a:lnTo>
                    <a:pt x="2874480" y="1618780"/>
                  </a:lnTo>
                  <a:lnTo>
                    <a:pt x="2872790" y="1617078"/>
                  </a:lnTo>
                  <a:lnTo>
                    <a:pt x="2871762" y="1616659"/>
                  </a:lnTo>
                  <a:lnTo>
                    <a:pt x="2869361" y="1616659"/>
                  </a:lnTo>
                  <a:lnTo>
                    <a:pt x="2868333" y="1617078"/>
                  </a:lnTo>
                  <a:lnTo>
                    <a:pt x="2866644" y="1618780"/>
                  </a:lnTo>
                  <a:lnTo>
                    <a:pt x="2866225" y="1619808"/>
                  </a:lnTo>
                  <a:lnTo>
                    <a:pt x="2866225" y="1622196"/>
                  </a:lnTo>
                  <a:lnTo>
                    <a:pt x="2866644" y="1623225"/>
                  </a:lnTo>
                  <a:lnTo>
                    <a:pt x="2868333" y="1624926"/>
                  </a:lnTo>
                  <a:lnTo>
                    <a:pt x="2869361" y="1625346"/>
                  </a:lnTo>
                  <a:lnTo>
                    <a:pt x="2871762" y="1625346"/>
                  </a:lnTo>
                  <a:lnTo>
                    <a:pt x="2872790" y="1624926"/>
                  </a:lnTo>
                  <a:lnTo>
                    <a:pt x="2874480" y="1623225"/>
                  </a:lnTo>
                  <a:lnTo>
                    <a:pt x="2874899" y="1622196"/>
                  </a:lnTo>
                  <a:lnTo>
                    <a:pt x="2874899" y="1619808"/>
                  </a:lnTo>
                  <a:close/>
                </a:path>
                <a:path w="3222625" h="1625600">
                  <a:moveTo>
                    <a:pt x="2874899" y="811466"/>
                  </a:moveTo>
                  <a:lnTo>
                    <a:pt x="2874480" y="810450"/>
                  </a:lnTo>
                  <a:lnTo>
                    <a:pt x="2872790" y="808748"/>
                  </a:lnTo>
                  <a:lnTo>
                    <a:pt x="2871762" y="808329"/>
                  </a:lnTo>
                  <a:lnTo>
                    <a:pt x="2869361" y="808329"/>
                  </a:lnTo>
                  <a:lnTo>
                    <a:pt x="2868333" y="808748"/>
                  </a:lnTo>
                  <a:lnTo>
                    <a:pt x="2866644" y="810450"/>
                  </a:lnTo>
                  <a:lnTo>
                    <a:pt x="2866225" y="811466"/>
                  </a:lnTo>
                  <a:lnTo>
                    <a:pt x="2866225" y="813866"/>
                  </a:lnTo>
                  <a:lnTo>
                    <a:pt x="2866644" y="814895"/>
                  </a:lnTo>
                  <a:lnTo>
                    <a:pt x="2868333" y="816584"/>
                  </a:lnTo>
                  <a:lnTo>
                    <a:pt x="2869361" y="817016"/>
                  </a:lnTo>
                  <a:lnTo>
                    <a:pt x="2871762" y="817016"/>
                  </a:lnTo>
                  <a:lnTo>
                    <a:pt x="2872790" y="816584"/>
                  </a:lnTo>
                  <a:lnTo>
                    <a:pt x="2874480" y="814895"/>
                  </a:lnTo>
                  <a:lnTo>
                    <a:pt x="2874899" y="813866"/>
                  </a:lnTo>
                  <a:lnTo>
                    <a:pt x="2874899" y="811466"/>
                  </a:lnTo>
                  <a:close/>
                </a:path>
                <a:path w="3222625" h="1625600">
                  <a:moveTo>
                    <a:pt x="2874899" y="3136"/>
                  </a:moveTo>
                  <a:lnTo>
                    <a:pt x="2874480" y="2120"/>
                  </a:lnTo>
                  <a:lnTo>
                    <a:pt x="2872790" y="419"/>
                  </a:lnTo>
                  <a:lnTo>
                    <a:pt x="2871762" y="0"/>
                  </a:lnTo>
                  <a:lnTo>
                    <a:pt x="2869361" y="0"/>
                  </a:lnTo>
                  <a:lnTo>
                    <a:pt x="2868333" y="419"/>
                  </a:lnTo>
                  <a:lnTo>
                    <a:pt x="2866644" y="2120"/>
                  </a:lnTo>
                  <a:lnTo>
                    <a:pt x="2866225" y="3136"/>
                  </a:lnTo>
                  <a:lnTo>
                    <a:pt x="2866225" y="5537"/>
                  </a:lnTo>
                  <a:lnTo>
                    <a:pt x="2866644" y="6565"/>
                  </a:lnTo>
                  <a:lnTo>
                    <a:pt x="2868333" y="8255"/>
                  </a:lnTo>
                  <a:lnTo>
                    <a:pt x="2869361" y="8686"/>
                  </a:lnTo>
                  <a:lnTo>
                    <a:pt x="2871762" y="8686"/>
                  </a:lnTo>
                  <a:lnTo>
                    <a:pt x="2872790" y="8255"/>
                  </a:lnTo>
                  <a:lnTo>
                    <a:pt x="2874480" y="6565"/>
                  </a:lnTo>
                  <a:lnTo>
                    <a:pt x="2874899" y="5537"/>
                  </a:lnTo>
                  <a:lnTo>
                    <a:pt x="2874899" y="3136"/>
                  </a:lnTo>
                  <a:close/>
                </a:path>
                <a:path w="3222625" h="1625600">
                  <a:moveTo>
                    <a:pt x="2918333" y="1619808"/>
                  </a:moveTo>
                  <a:lnTo>
                    <a:pt x="2917914" y="1618780"/>
                  </a:lnTo>
                  <a:lnTo>
                    <a:pt x="2916212" y="1617078"/>
                  </a:lnTo>
                  <a:lnTo>
                    <a:pt x="2915183" y="1616659"/>
                  </a:lnTo>
                  <a:lnTo>
                    <a:pt x="2912795" y="1616659"/>
                  </a:lnTo>
                  <a:lnTo>
                    <a:pt x="2911767" y="1617078"/>
                  </a:lnTo>
                  <a:lnTo>
                    <a:pt x="2910065" y="1618780"/>
                  </a:lnTo>
                  <a:lnTo>
                    <a:pt x="2909646" y="1619808"/>
                  </a:lnTo>
                  <a:lnTo>
                    <a:pt x="2909646" y="1622196"/>
                  </a:lnTo>
                  <a:lnTo>
                    <a:pt x="2910065" y="1623225"/>
                  </a:lnTo>
                  <a:lnTo>
                    <a:pt x="2911767" y="1624926"/>
                  </a:lnTo>
                  <a:lnTo>
                    <a:pt x="2912795" y="1625346"/>
                  </a:lnTo>
                  <a:lnTo>
                    <a:pt x="2915183" y="1625346"/>
                  </a:lnTo>
                  <a:lnTo>
                    <a:pt x="2916212" y="1624926"/>
                  </a:lnTo>
                  <a:lnTo>
                    <a:pt x="2917914" y="1623225"/>
                  </a:lnTo>
                  <a:lnTo>
                    <a:pt x="2918333" y="1622196"/>
                  </a:lnTo>
                  <a:lnTo>
                    <a:pt x="2918333" y="1619808"/>
                  </a:lnTo>
                  <a:close/>
                </a:path>
                <a:path w="3222625" h="1625600">
                  <a:moveTo>
                    <a:pt x="2918333" y="811466"/>
                  </a:moveTo>
                  <a:lnTo>
                    <a:pt x="2917914" y="810450"/>
                  </a:lnTo>
                  <a:lnTo>
                    <a:pt x="2916212" y="808748"/>
                  </a:lnTo>
                  <a:lnTo>
                    <a:pt x="2915183" y="808329"/>
                  </a:lnTo>
                  <a:lnTo>
                    <a:pt x="2912795" y="808329"/>
                  </a:lnTo>
                  <a:lnTo>
                    <a:pt x="2911767" y="808748"/>
                  </a:lnTo>
                  <a:lnTo>
                    <a:pt x="2910065" y="810450"/>
                  </a:lnTo>
                  <a:lnTo>
                    <a:pt x="2909646" y="811466"/>
                  </a:lnTo>
                  <a:lnTo>
                    <a:pt x="2909646" y="813866"/>
                  </a:lnTo>
                  <a:lnTo>
                    <a:pt x="2910065" y="814895"/>
                  </a:lnTo>
                  <a:lnTo>
                    <a:pt x="2911767" y="816584"/>
                  </a:lnTo>
                  <a:lnTo>
                    <a:pt x="2912795" y="817016"/>
                  </a:lnTo>
                  <a:lnTo>
                    <a:pt x="2915183" y="817016"/>
                  </a:lnTo>
                  <a:lnTo>
                    <a:pt x="2916212" y="816584"/>
                  </a:lnTo>
                  <a:lnTo>
                    <a:pt x="2917914" y="814895"/>
                  </a:lnTo>
                  <a:lnTo>
                    <a:pt x="2918333" y="813866"/>
                  </a:lnTo>
                  <a:lnTo>
                    <a:pt x="2918333" y="811466"/>
                  </a:lnTo>
                  <a:close/>
                </a:path>
                <a:path w="3222625" h="1625600">
                  <a:moveTo>
                    <a:pt x="2918333" y="3136"/>
                  </a:moveTo>
                  <a:lnTo>
                    <a:pt x="2917914" y="2120"/>
                  </a:lnTo>
                  <a:lnTo>
                    <a:pt x="2916212" y="419"/>
                  </a:lnTo>
                  <a:lnTo>
                    <a:pt x="2915183" y="0"/>
                  </a:lnTo>
                  <a:lnTo>
                    <a:pt x="2912795" y="0"/>
                  </a:lnTo>
                  <a:lnTo>
                    <a:pt x="2911767" y="419"/>
                  </a:lnTo>
                  <a:lnTo>
                    <a:pt x="2910065" y="2120"/>
                  </a:lnTo>
                  <a:lnTo>
                    <a:pt x="2909646" y="3136"/>
                  </a:lnTo>
                  <a:lnTo>
                    <a:pt x="2909646" y="5537"/>
                  </a:lnTo>
                  <a:lnTo>
                    <a:pt x="2910065" y="6565"/>
                  </a:lnTo>
                  <a:lnTo>
                    <a:pt x="2911767" y="8255"/>
                  </a:lnTo>
                  <a:lnTo>
                    <a:pt x="2912795" y="8686"/>
                  </a:lnTo>
                  <a:lnTo>
                    <a:pt x="2915183" y="8686"/>
                  </a:lnTo>
                  <a:lnTo>
                    <a:pt x="2916212" y="8255"/>
                  </a:lnTo>
                  <a:lnTo>
                    <a:pt x="2917914" y="6565"/>
                  </a:lnTo>
                  <a:lnTo>
                    <a:pt x="2918333" y="5537"/>
                  </a:lnTo>
                  <a:lnTo>
                    <a:pt x="2918333" y="3136"/>
                  </a:lnTo>
                  <a:close/>
                </a:path>
                <a:path w="3222625" h="1625600">
                  <a:moveTo>
                    <a:pt x="2961754" y="1619808"/>
                  </a:moveTo>
                  <a:lnTo>
                    <a:pt x="2961335" y="1618780"/>
                  </a:lnTo>
                  <a:lnTo>
                    <a:pt x="2959633" y="1617078"/>
                  </a:lnTo>
                  <a:lnTo>
                    <a:pt x="2958617" y="1616659"/>
                  </a:lnTo>
                  <a:lnTo>
                    <a:pt x="2956217" y="1616659"/>
                  </a:lnTo>
                  <a:lnTo>
                    <a:pt x="2955188" y="1617078"/>
                  </a:lnTo>
                  <a:lnTo>
                    <a:pt x="2953499" y="1618780"/>
                  </a:lnTo>
                  <a:lnTo>
                    <a:pt x="2953067" y="1619808"/>
                  </a:lnTo>
                  <a:lnTo>
                    <a:pt x="2953067" y="1622196"/>
                  </a:lnTo>
                  <a:lnTo>
                    <a:pt x="2953499" y="1623225"/>
                  </a:lnTo>
                  <a:lnTo>
                    <a:pt x="2955188" y="1624926"/>
                  </a:lnTo>
                  <a:lnTo>
                    <a:pt x="2956217" y="1625346"/>
                  </a:lnTo>
                  <a:lnTo>
                    <a:pt x="2958617" y="1625346"/>
                  </a:lnTo>
                  <a:lnTo>
                    <a:pt x="2959633" y="1624926"/>
                  </a:lnTo>
                  <a:lnTo>
                    <a:pt x="2961335" y="1623225"/>
                  </a:lnTo>
                  <a:lnTo>
                    <a:pt x="2961754" y="1622196"/>
                  </a:lnTo>
                  <a:lnTo>
                    <a:pt x="2961754" y="1619808"/>
                  </a:lnTo>
                  <a:close/>
                </a:path>
                <a:path w="3222625" h="1625600">
                  <a:moveTo>
                    <a:pt x="2961754" y="811466"/>
                  </a:moveTo>
                  <a:lnTo>
                    <a:pt x="2961335" y="810450"/>
                  </a:lnTo>
                  <a:lnTo>
                    <a:pt x="2959633" y="808748"/>
                  </a:lnTo>
                  <a:lnTo>
                    <a:pt x="2958617" y="808329"/>
                  </a:lnTo>
                  <a:lnTo>
                    <a:pt x="2956217" y="808329"/>
                  </a:lnTo>
                  <a:lnTo>
                    <a:pt x="2955188" y="808748"/>
                  </a:lnTo>
                  <a:lnTo>
                    <a:pt x="2953499" y="810450"/>
                  </a:lnTo>
                  <a:lnTo>
                    <a:pt x="2953067" y="811466"/>
                  </a:lnTo>
                  <a:lnTo>
                    <a:pt x="2953067" y="813866"/>
                  </a:lnTo>
                  <a:lnTo>
                    <a:pt x="2953499" y="814895"/>
                  </a:lnTo>
                  <a:lnTo>
                    <a:pt x="2955188" y="816584"/>
                  </a:lnTo>
                  <a:lnTo>
                    <a:pt x="2956217" y="817016"/>
                  </a:lnTo>
                  <a:lnTo>
                    <a:pt x="2958617" y="817016"/>
                  </a:lnTo>
                  <a:lnTo>
                    <a:pt x="2959633" y="816584"/>
                  </a:lnTo>
                  <a:lnTo>
                    <a:pt x="2961335" y="814895"/>
                  </a:lnTo>
                  <a:lnTo>
                    <a:pt x="2961754" y="813866"/>
                  </a:lnTo>
                  <a:lnTo>
                    <a:pt x="2961754" y="811466"/>
                  </a:lnTo>
                  <a:close/>
                </a:path>
                <a:path w="3222625" h="1625600">
                  <a:moveTo>
                    <a:pt x="2961754" y="3136"/>
                  </a:moveTo>
                  <a:lnTo>
                    <a:pt x="2961335" y="2120"/>
                  </a:lnTo>
                  <a:lnTo>
                    <a:pt x="2959633" y="419"/>
                  </a:lnTo>
                  <a:lnTo>
                    <a:pt x="2958617" y="0"/>
                  </a:lnTo>
                  <a:lnTo>
                    <a:pt x="2956217" y="0"/>
                  </a:lnTo>
                  <a:lnTo>
                    <a:pt x="2955188" y="419"/>
                  </a:lnTo>
                  <a:lnTo>
                    <a:pt x="2953499" y="2120"/>
                  </a:lnTo>
                  <a:lnTo>
                    <a:pt x="2953067" y="3136"/>
                  </a:lnTo>
                  <a:lnTo>
                    <a:pt x="2953067" y="5537"/>
                  </a:lnTo>
                  <a:lnTo>
                    <a:pt x="2953499" y="6565"/>
                  </a:lnTo>
                  <a:lnTo>
                    <a:pt x="2955188" y="8255"/>
                  </a:lnTo>
                  <a:lnTo>
                    <a:pt x="2956217" y="8686"/>
                  </a:lnTo>
                  <a:lnTo>
                    <a:pt x="2958617" y="8686"/>
                  </a:lnTo>
                  <a:lnTo>
                    <a:pt x="2959633" y="8255"/>
                  </a:lnTo>
                  <a:lnTo>
                    <a:pt x="2961335" y="6565"/>
                  </a:lnTo>
                  <a:lnTo>
                    <a:pt x="2961754" y="5537"/>
                  </a:lnTo>
                  <a:lnTo>
                    <a:pt x="2961754" y="3136"/>
                  </a:lnTo>
                  <a:close/>
                </a:path>
                <a:path w="3222625" h="1625600">
                  <a:moveTo>
                    <a:pt x="3005188" y="1619808"/>
                  </a:moveTo>
                  <a:lnTo>
                    <a:pt x="3004769" y="1618780"/>
                  </a:lnTo>
                  <a:lnTo>
                    <a:pt x="3003067" y="1617078"/>
                  </a:lnTo>
                  <a:lnTo>
                    <a:pt x="3002038" y="1616659"/>
                  </a:lnTo>
                  <a:lnTo>
                    <a:pt x="2999651" y="1616659"/>
                  </a:lnTo>
                  <a:lnTo>
                    <a:pt x="2998622" y="1617078"/>
                  </a:lnTo>
                  <a:lnTo>
                    <a:pt x="2996920" y="1618780"/>
                  </a:lnTo>
                  <a:lnTo>
                    <a:pt x="2996501" y="1619808"/>
                  </a:lnTo>
                  <a:lnTo>
                    <a:pt x="2996501" y="1622196"/>
                  </a:lnTo>
                  <a:lnTo>
                    <a:pt x="2996920" y="1623225"/>
                  </a:lnTo>
                  <a:lnTo>
                    <a:pt x="2998622" y="1624926"/>
                  </a:lnTo>
                  <a:lnTo>
                    <a:pt x="2999651" y="1625346"/>
                  </a:lnTo>
                  <a:lnTo>
                    <a:pt x="3002038" y="1625346"/>
                  </a:lnTo>
                  <a:lnTo>
                    <a:pt x="3003067" y="1624926"/>
                  </a:lnTo>
                  <a:lnTo>
                    <a:pt x="3004769" y="1623225"/>
                  </a:lnTo>
                  <a:lnTo>
                    <a:pt x="3005188" y="1622196"/>
                  </a:lnTo>
                  <a:lnTo>
                    <a:pt x="3005188" y="1619808"/>
                  </a:lnTo>
                  <a:close/>
                </a:path>
                <a:path w="3222625" h="1625600">
                  <a:moveTo>
                    <a:pt x="3005188" y="811466"/>
                  </a:moveTo>
                  <a:lnTo>
                    <a:pt x="3004769" y="810450"/>
                  </a:lnTo>
                  <a:lnTo>
                    <a:pt x="3003067" y="808748"/>
                  </a:lnTo>
                  <a:lnTo>
                    <a:pt x="3002038" y="808329"/>
                  </a:lnTo>
                  <a:lnTo>
                    <a:pt x="2999651" y="808329"/>
                  </a:lnTo>
                  <a:lnTo>
                    <a:pt x="2998622" y="808748"/>
                  </a:lnTo>
                  <a:lnTo>
                    <a:pt x="2996920" y="810450"/>
                  </a:lnTo>
                  <a:lnTo>
                    <a:pt x="2996501" y="811466"/>
                  </a:lnTo>
                  <a:lnTo>
                    <a:pt x="2996501" y="813866"/>
                  </a:lnTo>
                  <a:lnTo>
                    <a:pt x="2996920" y="814895"/>
                  </a:lnTo>
                  <a:lnTo>
                    <a:pt x="2998622" y="816584"/>
                  </a:lnTo>
                  <a:lnTo>
                    <a:pt x="2999651" y="817016"/>
                  </a:lnTo>
                  <a:lnTo>
                    <a:pt x="3002038" y="817016"/>
                  </a:lnTo>
                  <a:lnTo>
                    <a:pt x="3003067" y="816584"/>
                  </a:lnTo>
                  <a:lnTo>
                    <a:pt x="3004769" y="814895"/>
                  </a:lnTo>
                  <a:lnTo>
                    <a:pt x="3005188" y="813866"/>
                  </a:lnTo>
                  <a:lnTo>
                    <a:pt x="3005188" y="811466"/>
                  </a:lnTo>
                  <a:close/>
                </a:path>
                <a:path w="3222625" h="1625600">
                  <a:moveTo>
                    <a:pt x="3005188" y="3136"/>
                  </a:moveTo>
                  <a:lnTo>
                    <a:pt x="3004769" y="2120"/>
                  </a:lnTo>
                  <a:lnTo>
                    <a:pt x="3003067" y="419"/>
                  </a:lnTo>
                  <a:lnTo>
                    <a:pt x="3002038" y="0"/>
                  </a:lnTo>
                  <a:lnTo>
                    <a:pt x="2999651" y="0"/>
                  </a:lnTo>
                  <a:lnTo>
                    <a:pt x="2998622" y="419"/>
                  </a:lnTo>
                  <a:lnTo>
                    <a:pt x="2996920" y="2120"/>
                  </a:lnTo>
                  <a:lnTo>
                    <a:pt x="2996501" y="3136"/>
                  </a:lnTo>
                  <a:lnTo>
                    <a:pt x="2996501" y="5537"/>
                  </a:lnTo>
                  <a:lnTo>
                    <a:pt x="2996920" y="6565"/>
                  </a:lnTo>
                  <a:lnTo>
                    <a:pt x="2998622" y="8255"/>
                  </a:lnTo>
                  <a:lnTo>
                    <a:pt x="2999651" y="8686"/>
                  </a:lnTo>
                  <a:lnTo>
                    <a:pt x="3002038" y="8686"/>
                  </a:lnTo>
                  <a:lnTo>
                    <a:pt x="3003067" y="8255"/>
                  </a:lnTo>
                  <a:lnTo>
                    <a:pt x="3004769" y="6565"/>
                  </a:lnTo>
                  <a:lnTo>
                    <a:pt x="3005188" y="5537"/>
                  </a:lnTo>
                  <a:lnTo>
                    <a:pt x="3005188" y="3136"/>
                  </a:lnTo>
                  <a:close/>
                </a:path>
                <a:path w="3222625" h="1625600">
                  <a:moveTo>
                    <a:pt x="3048609" y="1619808"/>
                  </a:moveTo>
                  <a:lnTo>
                    <a:pt x="3048190" y="1618780"/>
                  </a:lnTo>
                  <a:lnTo>
                    <a:pt x="3046488" y="1617078"/>
                  </a:lnTo>
                  <a:lnTo>
                    <a:pt x="3045472" y="1616659"/>
                  </a:lnTo>
                  <a:lnTo>
                    <a:pt x="3043072" y="1616659"/>
                  </a:lnTo>
                  <a:lnTo>
                    <a:pt x="3042043" y="1617078"/>
                  </a:lnTo>
                  <a:lnTo>
                    <a:pt x="3040354" y="1618780"/>
                  </a:lnTo>
                  <a:lnTo>
                    <a:pt x="3039922" y="1619808"/>
                  </a:lnTo>
                  <a:lnTo>
                    <a:pt x="3039922" y="1622196"/>
                  </a:lnTo>
                  <a:lnTo>
                    <a:pt x="3040354" y="1623225"/>
                  </a:lnTo>
                  <a:lnTo>
                    <a:pt x="3042043" y="1624926"/>
                  </a:lnTo>
                  <a:lnTo>
                    <a:pt x="3043072" y="1625346"/>
                  </a:lnTo>
                  <a:lnTo>
                    <a:pt x="3045472" y="1625346"/>
                  </a:lnTo>
                  <a:lnTo>
                    <a:pt x="3046488" y="1624926"/>
                  </a:lnTo>
                  <a:lnTo>
                    <a:pt x="3048190" y="1623225"/>
                  </a:lnTo>
                  <a:lnTo>
                    <a:pt x="3048609" y="1622196"/>
                  </a:lnTo>
                  <a:lnTo>
                    <a:pt x="3048609" y="1619808"/>
                  </a:lnTo>
                  <a:close/>
                </a:path>
                <a:path w="3222625" h="1625600">
                  <a:moveTo>
                    <a:pt x="3048609" y="811466"/>
                  </a:moveTo>
                  <a:lnTo>
                    <a:pt x="3048190" y="810450"/>
                  </a:lnTo>
                  <a:lnTo>
                    <a:pt x="3046488" y="808748"/>
                  </a:lnTo>
                  <a:lnTo>
                    <a:pt x="3045472" y="808329"/>
                  </a:lnTo>
                  <a:lnTo>
                    <a:pt x="3043072" y="808329"/>
                  </a:lnTo>
                  <a:lnTo>
                    <a:pt x="3042043" y="808748"/>
                  </a:lnTo>
                  <a:lnTo>
                    <a:pt x="3040354" y="810450"/>
                  </a:lnTo>
                  <a:lnTo>
                    <a:pt x="3039922" y="811466"/>
                  </a:lnTo>
                  <a:lnTo>
                    <a:pt x="3039922" y="813866"/>
                  </a:lnTo>
                  <a:lnTo>
                    <a:pt x="3040354" y="814895"/>
                  </a:lnTo>
                  <a:lnTo>
                    <a:pt x="3042043" y="816584"/>
                  </a:lnTo>
                  <a:lnTo>
                    <a:pt x="3043072" y="817016"/>
                  </a:lnTo>
                  <a:lnTo>
                    <a:pt x="3045472" y="817016"/>
                  </a:lnTo>
                  <a:lnTo>
                    <a:pt x="3046488" y="816584"/>
                  </a:lnTo>
                  <a:lnTo>
                    <a:pt x="3048190" y="814895"/>
                  </a:lnTo>
                  <a:lnTo>
                    <a:pt x="3048609" y="813866"/>
                  </a:lnTo>
                  <a:lnTo>
                    <a:pt x="3048609" y="811466"/>
                  </a:lnTo>
                  <a:close/>
                </a:path>
                <a:path w="3222625" h="1625600">
                  <a:moveTo>
                    <a:pt x="3048609" y="3136"/>
                  </a:moveTo>
                  <a:lnTo>
                    <a:pt x="3048190" y="2120"/>
                  </a:lnTo>
                  <a:lnTo>
                    <a:pt x="3046488" y="419"/>
                  </a:lnTo>
                  <a:lnTo>
                    <a:pt x="3045472" y="0"/>
                  </a:lnTo>
                  <a:lnTo>
                    <a:pt x="3043072" y="0"/>
                  </a:lnTo>
                  <a:lnTo>
                    <a:pt x="3042043" y="419"/>
                  </a:lnTo>
                  <a:lnTo>
                    <a:pt x="3040354" y="2120"/>
                  </a:lnTo>
                  <a:lnTo>
                    <a:pt x="3039922" y="3136"/>
                  </a:lnTo>
                  <a:lnTo>
                    <a:pt x="3039922" y="5537"/>
                  </a:lnTo>
                  <a:lnTo>
                    <a:pt x="3040354" y="6565"/>
                  </a:lnTo>
                  <a:lnTo>
                    <a:pt x="3042043" y="8255"/>
                  </a:lnTo>
                  <a:lnTo>
                    <a:pt x="3043072" y="8686"/>
                  </a:lnTo>
                  <a:lnTo>
                    <a:pt x="3045472" y="8686"/>
                  </a:lnTo>
                  <a:lnTo>
                    <a:pt x="3046488" y="8255"/>
                  </a:lnTo>
                  <a:lnTo>
                    <a:pt x="3048190" y="6565"/>
                  </a:lnTo>
                  <a:lnTo>
                    <a:pt x="3048609" y="5537"/>
                  </a:lnTo>
                  <a:lnTo>
                    <a:pt x="3048609" y="3136"/>
                  </a:lnTo>
                  <a:close/>
                </a:path>
                <a:path w="3222625" h="1625600">
                  <a:moveTo>
                    <a:pt x="3092043" y="1619808"/>
                  </a:moveTo>
                  <a:lnTo>
                    <a:pt x="3091624" y="1618780"/>
                  </a:lnTo>
                  <a:lnTo>
                    <a:pt x="3089922" y="1617078"/>
                  </a:lnTo>
                  <a:lnTo>
                    <a:pt x="3088894" y="1616659"/>
                  </a:lnTo>
                  <a:lnTo>
                    <a:pt x="3086506" y="1616659"/>
                  </a:lnTo>
                  <a:lnTo>
                    <a:pt x="3085477" y="1617078"/>
                  </a:lnTo>
                  <a:lnTo>
                    <a:pt x="3083776" y="1618780"/>
                  </a:lnTo>
                  <a:lnTo>
                    <a:pt x="3083356" y="1619808"/>
                  </a:lnTo>
                  <a:lnTo>
                    <a:pt x="3083356" y="1622196"/>
                  </a:lnTo>
                  <a:lnTo>
                    <a:pt x="3083776" y="1623225"/>
                  </a:lnTo>
                  <a:lnTo>
                    <a:pt x="3085477" y="1624926"/>
                  </a:lnTo>
                  <a:lnTo>
                    <a:pt x="3086506" y="1625346"/>
                  </a:lnTo>
                  <a:lnTo>
                    <a:pt x="3088894" y="1625346"/>
                  </a:lnTo>
                  <a:lnTo>
                    <a:pt x="3089922" y="1624926"/>
                  </a:lnTo>
                  <a:lnTo>
                    <a:pt x="3091624" y="1623225"/>
                  </a:lnTo>
                  <a:lnTo>
                    <a:pt x="3092043" y="1622196"/>
                  </a:lnTo>
                  <a:lnTo>
                    <a:pt x="3092043" y="1619808"/>
                  </a:lnTo>
                  <a:close/>
                </a:path>
                <a:path w="3222625" h="1625600">
                  <a:moveTo>
                    <a:pt x="3092043" y="811466"/>
                  </a:moveTo>
                  <a:lnTo>
                    <a:pt x="3091624" y="810450"/>
                  </a:lnTo>
                  <a:lnTo>
                    <a:pt x="3089922" y="808748"/>
                  </a:lnTo>
                  <a:lnTo>
                    <a:pt x="3088894" y="808329"/>
                  </a:lnTo>
                  <a:lnTo>
                    <a:pt x="3086506" y="808329"/>
                  </a:lnTo>
                  <a:lnTo>
                    <a:pt x="3085477" y="808748"/>
                  </a:lnTo>
                  <a:lnTo>
                    <a:pt x="3083776" y="810450"/>
                  </a:lnTo>
                  <a:lnTo>
                    <a:pt x="3083356" y="811466"/>
                  </a:lnTo>
                  <a:lnTo>
                    <a:pt x="3083356" y="813866"/>
                  </a:lnTo>
                  <a:lnTo>
                    <a:pt x="3083776" y="814895"/>
                  </a:lnTo>
                  <a:lnTo>
                    <a:pt x="3085477" y="816584"/>
                  </a:lnTo>
                  <a:lnTo>
                    <a:pt x="3086506" y="817016"/>
                  </a:lnTo>
                  <a:lnTo>
                    <a:pt x="3088894" y="817016"/>
                  </a:lnTo>
                  <a:lnTo>
                    <a:pt x="3089922" y="816584"/>
                  </a:lnTo>
                  <a:lnTo>
                    <a:pt x="3091624" y="814895"/>
                  </a:lnTo>
                  <a:lnTo>
                    <a:pt x="3092043" y="813866"/>
                  </a:lnTo>
                  <a:lnTo>
                    <a:pt x="3092043" y="811466"/>
                  </a:lnTo>
                  <a:close/>
                </a:path>
                <a:path w="3222625" h="1625600">
                  <a:moveTo>
                    <a:pt x="3092043" y="3136"/>
                  </a:moveTo>
                  <a:lnTo>
                    <a:pt x="3091624" y="2120"/>
                  </a:lnTo>
                  <a:lnTo>
                    <a:pt x="3089922" y="419"/>
                  </a:lnTo>
                  <a:lnTo>
                    <a:pt x="3088894" y="0"/>
                  </a:lnTo>
                  <a:lnTo>
                    <a:pt x="3086506" y="0"/>
                  </a:lnTo>
                  <a:lnTo>
                    <a:pt x="3085477" y="419"/>
                  </a:lnTo>
                  <a:lnTo>
                    <a:pt x="3083776" y="2120"/>
                  </a:lnTo>
                  <a:lnTo>
                    <a:pt x="3083356" y="3136"/>
                  </a:lnTo>
                  <a:lnTo>
                    <a:pt x="3083356" y="5537"/>
                  </a:lnTo>
                  <a:lnTo>
                    <a:pt x="3083776" y="6565"/>
                  </a:lnTo>
                  <a:lnTo>
                    <a:pt x="3085477" y="8255"/>
                  </a:lnTo>
                  <a:lnTo>
                    <a:pt x="3086506" y="8686"/>
                  </a:lnTo>
                  <a:lnTo>
                    <a:pt x="3088894" y="8686"/>
                  </a:lnTo>
                  <a:lnTo>
                    <a:pt x="3089922" y="8255"/>
                  </a:lnTo>
                  <a:lnTo>
                    <a:pt x="3091624" y="6565"/>
                  </a:lnTo>
                  <a:lnTo>
                    <a:pt x="3092043" y="5537"/>
                  </a:lnTo>
                  <a:lnTo>
                    <a:pt x="3092043" y="3136"/>
                  </a:lnTo>
                  <a:close/>
                </a:path>
                <a:path w="3222625" h="1625600">
                  <a:moveTo>
                    <a:pt x="3135465" y="1619808"/>
                  </a:moveTo>
                  <a:lnTo>
                    <a:pt x="3135045" y="1618780"/>
                  </a:lnTo>
                  <a:lnTo>
                    <a:pt x="3133344" y="1617078"/>
                  </a:lnTo>
                  <a:lnTo>
                    <a:pt x="3132328" y="1616659"/>
                  </a:lnTo>
                  <a:lnTo>
                    <a:pt x="3129927" y="1616659"/>
                  </a:lnTo>
                  <a:lnTo>
                    <a:pt x="3128899" y="1617078"/>
                  </a:lnTo>
                  <a:lnTo>
                    <a:pt x="3127210" y="1618780"/>
                  </a:lnTo>
                  <a:lnTo>
                    <a:pt x="3126778" y="1619808"/>
                  </a:lnTo>
                  <a:lnTo>
                    <a:pt x="3126778" y="1622196"/>
                  </a:lnTo>
                  <a:lnTo>
                    <a:pt x="3127210" y="1623225"/>
                  </a:lnTo>
                  <a:lnTo>
                    <a:pt x="3128899" y="1624926"/>
                  </a:lnTo>
                  <a:lnTo>
                    <a:pt x="3129927" y="1625346"/>
                  </a:lnTo>
                  <a:lnTo>
                    <a:pt x="3132328" y="1625346"/>
                  </a:lnTo>
                  <a:lnTo>
                    <a:pt x="3133344" y="1624926"/>
                  </a:lnTo>
                  <a:lnTo>
                    <a:pt x="3135045" y="1623225"/>
                  </a:lnTo>
                  <a:lnTo>
                    <a:pt x="3135465" y="1622196"/>
                  </a:lnTo>
                  <a:lnTo>
                    <a:pt x="3135465" y="1619808"/>
                  </a:lnTo>
                  <a:close/>
                </a:path>
                <a:path w="3222625" h="1625600">
                  <a:moveTo>
                    <a:pt x="3135465" y="811466"/>
                  </a:moveTo>
                  <a:lnTo>
                    <a:pt x="3135045" y="810450"/>
                  </a:lnTo>
                  <a:lnTo>
                    <a:pt x="3133344" y="808748"/>
                  </a:lnTo>
                  <a:lnTo>
                    <a:pt x="3132328" y="808329"/>
                  </a:lnTo>
                  <a:lnTo>
                    <a:pt x="3129927" y="808329"/>
                  </a:lnTo>
                  <a:lnTo>
                    <a:pt x="3128899" y="808748"/>
                  </a:lnTo>
                  <a:lnTo>
                    <a:pt x="3127210" y="810450"/>
                  </a:lnTo>
                  <a:lnTo>
                    <a:pt x="3126778" y="811466"/>
                  </a:lnTo>
                  <a:lnTo>
                    <a:pt x="3126778" y="813866"/>
                  </a:lnTo>
                  <a:lnTo>
                    <a:pt x="3127210" y="814895"/>
                  </a:lnTo>
                  <a:lnTo>
                    <a:pt x="3128899" y="816584"/>
                  </a:lnTo>
                  <a:lnTo>
                    <a:pt x="3129927" y="817016"/>
                  </a:lnTo>
                  <a:lnTo>
                    <a:pt x="3132328" y="817016"/>
                  </a:lnTo>
                  <a:lnTo>
                    <a:pt x="3133344" y="816584"/>
                  </a:lnTo>
                  <a:lnTo>
                    <a:pt x="3135045" y="814895"/>
                  </a:lnTo>
                  <a:lnTo>
                    <a:pt x="3135465" y="813866"/>
                  </a:lnTo>
                  <a:lnTo>
                    <a:pt x="3135465" y="811466"/>
                  </a:lnTo>
                  <a:close/>
                </a:path>
                <a:path w="3222625" h="1625600">
                  <a:moveTo>
                    <a:pt x="3135465" y="3136"/>
                  </a:moveTo>
                  <a:lnTo>
                    <a:pt x="3135045" y="2120"/>
                  </a:lnTo>
                  <a:lnTo>
                    <a:pt x="3133344" y="419"/>
                  </a:lnTo>
                  <a:lnTo>
                    <a:pt x="3132328" y="0"/>
                  </a:lnTo>
                  <a:lnTo>
                    <a:pt x="3129927" y="0"/>
                  </a:lnTo>
                  <a:lnTo>
                    <a:pt x="3128899" y="419"/>
                  </a:lnTo>
                  <a:lnTo>
                    <a:pt x="3127210" y="2120"/>
                  </a:lnTo>
                  <a:lnTo>
                    <a:pt x="3126778" y="3136"/>
                  </a:lnTo>
                  <a:lnTo>
                    <a:pt x="3126778" y="5537"/>
                  </a:lnTo>
                  <a:lnTo>
                    <a:pt x="3127210" y="6565"/>
                  </a:lnTo>
                  <a:lnTo>
                    <a:pt x="3128899" y="8255"/>
                  </a:lnTo>
                  <a:lnTo>
                    <a:pt x="3129927" y="8686"/>
                  </a:lnTo>
                  <a:lnTo>
                    <a:pt x="3132328" y="8686"/>
                  </a:lnTo>
                  <a:lnTo>
                    <a:pt x="3133344" y="8255"/>
                  </a:lnTo>
                  <a:lnTo>
                    <a:pt x="3135045" y="6565"/>
                  </a:lnTo>
                  <a:lnTo>
                    <a:pt x="3135465" y="5537"/>
                  </a:lnTo>
                  <a:lnTo>
                    <a:pt x="3135465" y="3136"/>
                  </a:lnTo>
                  <a:close/>
                </a:path>
                <a:path w="3222625" h="1625600">
                  <a:moveTo>
                    <a:pt x="3178899" y="1619808"/>
                  </a:moveTo>
                  <a:lnTo>
                    <a:pt x="3178467" y="1618780"/>
                  </a:lnTo>
                  <a:lnTo>
                    <a:pt x="3176778" y="1617078"/>
                  </a:lnTo>
                  <a:lnTo>
                    <a:pt x="3175749" y="1616659"/>
                  </a:lnTo>
                  <a:lnTo>
                    <a:pt x="3173349" y="1616659"/>
                  </a:lnTo>
                  <a:lnTo>
                    <a:pt x="3172333" y="1617078"/>
                  </a:lnTo>
                  <a:lnTo>
                    <a:pt x="3170631" y="1618780"/>
                  </a:lnTo>
                  <a:lnTo>
                    <a:pt x="3170212" y="1619808"/>
                  </a:lnTo>
                  <a:lnTo>
                    <a:pt x="3170212" y="1622196"/>
                  </a:lnTo>
                  <a:lnTo>
                    <a:pt x="3170631" y="1623225"/>
                  </a:lnTo>
                  <a:lnTo>
                    <a:pt x="3172333" y="1624926"/>
                  </a:lnTo>
                  <a:lnTo>
                    <a:pt x="3173349" y="1625346"/>
                  </a:lnTo>
                  <a:lnTo>
                    <a:pt x="3175749" y="1625346"/>
                  </a:lnTo>
                  <a:lnTo>
                    <a:pt x="3176778" y="1624926"/>
                  </a:lnTo>
                  <a:lnTo>
                    <a:pt x="3178467" y="1623225"/>
                  </a:lnTo>
                  <a:lnTo>
                    <a:pt x="3178899" y="1622196"/>
                  </a:lnTo>
                  <a:lnTo>
                    <a:pt x="3178899" y="1619808"/>
                  </a:lnTo>
                  <a:close/>
                </a:path>
                <a:path w="3222625" h="1625600">
                  <a:moveTo>
                    <a:pt x="3178899" y="811466"/>
                  </a:moveTo>
                  <a:lnTo>
                    <a:pt x="3178467" y="810450"/>
                  </a:lnTo>
                  <a:lnTo>
                    <a:pt x="3176778" y="808748"/>
                  </a:lnTo>
                  <a:lnTo>
                    <a:pt x="3175749" y="808329"/>
                  </a:lnTo>
                  <a:lnTo>
                    <a:pt x="3173349" y="808329"/>
                  </a:lnTo>
                  <a:lnTo>
                    <a:pt x="3172333" y="808748"/>
                  </a:lnTo>
                  <a:lnTo>
                    <a:pt x="3170631" y="810450"/>
                  </a:lnTo>
                  <a:lnTo>
                    <a:pt x="3170212" y="811466"/>
                  </a:lnTo>
                  <a:lnTo>
                    <a:pt x="3170212" y="813866"/>
                  </a:lnTo>
                  <a:lnTo>
                    <a:pt x="3170631" y="814895"/>
                  </a:lnTo>
                  <a:lnTo>
                    <a:pt x="3172333" y="816584"/>
                  </a:lnTo>
                  <a:lnTo>
                    <a:pt x="3173349" y="817016"/>
                  </a:lnTo>
                  <a:lnTo>
                    <a:pt x="3175749" y="817016"/>
                  </a:lnTo>
                  <a:lnTo>
                    <a:pt x="3176778" y="816584"/>
                  </a:lnTo>
                  <a:lnTo>
                    <a:pt x="3178467" y="814895"/>
                  </a:lnTo>
                  <a:lnTo>
                    <a:pt x="3178899" y="813866"/>
                  </a:lnTo>
                  <a:lnTo>
                    <a:pt x="3178899" y="811466"/>
                  </a:lnTo>
                  <a:close/>
                </a:path>
                <a:path w="3222625" h="1625600">
                  <a:moveTo>
                    <a:pt x="3178899" y="3136"/>
                  </a:moveTo>
                  <a:lnTo>
                    <a:pt x="3178467" y="2120"/>
                  </a:lnTo>
                  <a:lnTo>
                    <a:pt x="3176778" y="419"/>
                  </a:lnTo>
                  <a:lnTo>
                    <a:pt x="3175749" y="0"/>
                  </a:lnTo>
                  <a:lnTo>
                    <a:pt x="3173349" y="0"/>
                  </a:lnTo>
                  <a:lnTo>
                    <a:pt x="3172333" y="419"/>
                  </a:lnTo>
                  <a:lnTo>
                    <a:pt x="3170631" y="2120"/>
                  </a:lnTo>
                  <a:lnTo>
                    <a:pt x="3170212" y="3136"/>
                  </a:lnTo>
                  <a:lnTo>
                    <a:pt x="3170212" y="5537"/>
                  </a:lnTo>
                  <a:lnTo>
                    <a:pt x="3170631" y="6565"/>
                  </a:lnTo>
                  <a:lnTo>
                    <a:pt x="3172333" y="8255"/>
                  </a:lnTo>
                  <a:lnTo>
                    <a:pt x="3173349" y="8686"/>
                  </a:lnTo>
                  <a:lnTo>
                    <a:pt x="3175749" y="8686"/>
                  </a:lnTo>
                  <a:lnTo>
                    <a:pt x="3176778" y="8255"/>
                  </a:lnTo>
                  <a:lnTo>
                    <a:pt x="3178467" y="6565"/>
                  </a:lnTo>
                  <a:lnTo>
                    <a:pt x="3178899" y="5537"/>
                  </a:lnTo>
                  <a:lnTo>
                    <a:pt x="3178899" y="3136"/>
                  </a:lnTo>
                  <a:close/>
                </a:path>
                <a:path w="3222625" h="1625600">
                  <a:moveTo>
                    <a:pt x="3222320" y="1619808"/>
                  </a:moveTo>
                  <a:lnTo>
                    <a:pt x="3221901" y="1618780"/>
                  </a:lnTo>
                  <a:lnTo>
                    <a:pt x="3220199" y="1617078"/>
                  </a:lnTo>
                  <a:lnTo>
                    <a:pt x="3219183" y="1616659"/>
                  </a:lnTo>
                  <a:lnTo>
                    <a:pt x="3216783" y="1616659"/>
                  </a:lnTo>
                  <a:lnTo>
                    <a:pt x="3215754" y="1617078"/>
                  </a:lnTo>
                  <a:lnTo>
                    <a:pt x="3214065" y="1618780"/>
                  </a:lnTo>
                  <a:lnTo>
                    <a:pt x="3213633" y="1619808"/>
                  </a:lnTo>
                  <a:lnTo>
                    <a:pt x="3213633" y="1622196"/>
                  </a:lnTo>
                  <a:lnTo>
                    <a:pt x="3214065" y="1623225"/>
                  </a:lnTo>
                  <a:lnTo>
                    <a:pt x="3215754" y="1624926"/>
                  </a:lnTo>
                  <a:lnTo>
                    <a:pt x="3216783" y="1625346"/>
                  </a:lnTo>
                  <a:lnTo>
                    <a:pt x="3219183" y="1625346"/>
                  </a:lnTo>
                  <a:lnTo>
                    <a:pt x="3220199" y="1624926"/>
                  </a:lnTo>
                  <a:lnTo>
                    <a:pt x="3221901" y="1623225"/>
                  </a:lnTo>
                  <a:lnTo>
                    <a:pt x="3222320" y="1622196"/>
                  </a:lnTo>
                  <a:lnTo>
                    <a:pt x="3222320" y="1619808"/>
                  </a:lnTo>
                  <a:close/>
                </a:path>
                <a:path w="3222625" h="1625600">
                  <a:moveTo>
                    <a:pt x="3222320" y="811466"/>
                  </a:moveTo>
                  <a:lnTo>
                    <a:pt x="3221901" y="810450"/>
                  </a:lnTo>
                  <a:lnTo>
                    <a:pt x="3220199" y="808748"/>
                  </a:lnTo>
                  <a:lnTo>
                    <a:pt x="3219183" y="808329"/>
                  </a:lnTo>
                  <a:lnTo>
                    <a:pt x="3216783" y="808329"/>
                  </a:lnTo>
                  <a:lnTo>
                    <a:pt x="3215754" y="808748"/>
                  </a:lnTo>
                  <a:lnTo>
                    <a:pt x="3214065" y="810450"/>
                  </a:lnTo>
                  <a:lnTo>
                    <a:pt x="3213633" y="811466"/>
                  </a:lnTo>
                  <a:lnTo>
                    <a:pt x="3213633" y="813866"/>
                  </a:lnTo>
                  <a:lnTo>
                    <a:pt x="3214065" y="814895"/>
                  </a:lnTo>
                  <a:lnTo>
                    <a:pt x="3215754" y="816584"/>
                  </a:lnTo>
                  <a:lnTo>
                    <a:pt x="3216783" y="817016"/>
                  </a:lnTo>
                  <a:lnTo>
                    <a:pt x="3219183" y="817016"/>
                  </a:lnTo>
                  <a:lnTo>
                    <a:pt x="3220199" y="816584"/>
                  </a:lnTo>
                  <a:lnTo>
                    <a:pt x="3221901" y="814895"/>
                  </a:lnTo>
                  <a:lnTo>
                    <a:pt x="3222320" y="813866"/>
                  </a:lnTo>
                  <a:lnTo>
                    <a:pt x="3222320" y="811466"/>
                  </a:lnTo>
                  <a:close/>
                </a:path>
                <a:path w="3222625" h="1625600">
                  <a:moveTo>
                    <a:pt x="3222320" y="3136"/>
                  </a:moveTo>
                  <a:lnTo>
                    <a:pt x="3221901" y="2120"/>
                  </a:lnTo>
                  <a:lnTo>
                    <a:pt x="3220199" y="419"/>
                  </a:lnTo>
                  <a:lnTo>
                    <a:pt x="3219183" y="0"/>
                  </a:lnTo>
                  <a:lnTo>
                    <a:pt x="3216783" y="0"/>
                  </a:lnTo>
                  <a:lnTo>
                    <a:pt x="3215754" y="419"/>
                  </a:lnTo>
                  <a:lnTo>
                    <a:pt x="3214065" y="2120"/>
                  </a:lnTo>
                  <a:lnTo>
                    <a:pt x="3213633" y="3136"/>
                  </a:lnTo>
                  <a:lnTo>
                    <a:pt x="3213633" y="5537"/>
                  </a:lnTo>
                  <a:lnTo>
                    <a:pt x="3214065" y="6565"/>
                  </a:lnTo>
                  <a:lnTo>
                    <a:pt x="3215754" y="8255"/>
                  </a:lnTo>
                  <a:lnTo>
                    <a:pt x="3216783" y="8686"/>
                  </a:lnTo>
                  <a:lnTo>
                    <a:pt x="3219183" y="8686"/>
                  </a:lnTo>
                  <a:lnTo>
                    <a:pt x="3220199" y="8255"/>
                  </a:lnTo>
                  <a:lnTo>
                    <a:pt x="3221901" y="6565"/>
                  </a:lnTo>
                  <a:lnTo>
                    <a:pt x="3222320" y="5537"/>
                  </a:lnTo>
                  <a:lnTo>
                    <a:pt x="3222320" y="3136"/>
                  </a:lnTo>
                  <a:close/>
                </a:path>
              </a:pathLst>
            </a:custGeom>
            <a:solidFill>
              <a:srgbClr val="C6C2BE"/>
            </a:solidFill>
          </p:spPr>
          <p:txBody>
            <a:bodyPr wrap="square" lIns="0" tIns="0" rIns="0" bIns="0" rtlCol="0"/>
            <a:lstStyle/>
            <a:p/>
          </p:txBody>
        </p:sp>
      </p:grpSp>
      <p:sp>
        <p:nvSpPr>
          <p:cNvPr id="33" name="object 33"/>
          <p:cNvSpPr txBox="1"/>
          <p:nvPr/>
        </p:nvSpPr>
        <p:spPr>
          <a:xfrm>
            <a:off x="544986" y="5796339"/>
            <a:ext cx="81915" cy="150495"/>
          </a:xfrm>
          <a:prstGeom prst="rect">
            <a:avLst/>
          </a:prstGeom>
        </p:spPr>
        <p:txBody>
          <a:bodyPr vert="horz" wrap="square" lIns="0" tIns="15240" rIns="0" bIns="0" rtlCol="0">
            <a:spAutoFit/>
          </a:bodyPr>
          <a:lstStyle/>
          <a:p>
            <a:pPr marL="12700">
              <a:lnSpc>
                <a:spcPct val="100000"/>
              </a:lnSpc>
              <a:spcBef>
                <a:spcPts val="120"/>
              </a:spcBef>
            </a:pPr>
            <a:r>
              <a:rPr sz="800" spc="-50" dirty="0">
                <a:solidFill>
                  <a:srgbClr val="6B6966"/>
                </a:solidFill>
                <a:latin typeface="Segoe UI" panose="020B0502040204020203"/>
                <a:cs typeface="Segoe UI" panose="020B0502040204020203"/>
              </a:rPr>
              <a:t>0</a:t>
            </a:r>
            <a:endParaRPr sz="800">
              <a:latin typeface="Segoe UI" panose="020B0502040204020203"/>
              <a:cs typeface="Segoe UI" panose="020B0502040204020203"/>
            </a:endParaRPr>
          </a:p>
        </p:txBody>
      </p:sp>
      <p:sp>
        <p:nvSpPr>
          <p:cNvPr id="34" name="object 34"/>
          <p:cNvSpPr txBox="1"/>
          <p:nvPr/>
        </p:nvSpPr>
        <p:spPr>
          <a:xfrm>
            <a:off x="432668" y="4988007"/>
            <a:ext cx="194310" cy="150495"/>
          </a:xfrm>
          <a:prstGeom prst="rect">
            <a:avLst/>
          </a:prstGeom>
        </p:spPr>
        <p:txBody>
          <a:bodyPr vert="horz" wrap="square" lIns="0" tIns="15240" rIns="0" bIns="0" rtlCol="0">
            <a:spAutoFit/>
          </a:bodyPr>
          <a:lstStyle/>
          <a:p>
            <a:pPr marL="12700">
              <a:lnSpc>
                <a:spcPct val="100000"/>
              </a:lnSpc>
              <a:spcBef>
                <a:spcPts val="120"/>
              </a:spcBef>
            </a:pPr>
            <a:r>
              <a:rPr sz="800" spc="-25" dirty="0">
                <a:solidFill>
                  <a:srgbClr val="6B6966"/>
                </a:solidFill>
                <a:latin typeface="Segoe UI" panose="020B0502040204020203"/>
                <a:cs typeface="Segoe UI" panose="020B0502040204020203"/>
              </a:rPr>
              <a:t>200</a:t>
            </a:r>
            <a:endParaRPr sz="800">
              <a:latin typeface="Segoe UI" panose="020B0502040204020203"/>
              <a:cs typeface="Segoe UI" panose="020B0502040204020203"/>
            </a:endParaRPr>
          </a:p>
        </p:txBody>
      </p:sp>
      <p:sp>
        <p:nvSpPr>
          <p:cNvPr id="35" name="object 35"/>
          <p:cNvSpPr txBox="1"/>
          <p:nvPr/>
        </p:nvSpPr>
        <p:spPr>
          <a:xfrm>
            <a:off x="432668" y="4179675"/>
            <a:ext cx="194310" cy="150495"/>
          </a:xfrm>
          <a:prstGeom prst="rect">
            <a:avLst/>
          </a:prstGeom>
        </p:spPr>
        <p:txBody>
          <a:bodyPr vert="horz" wrap="square" lIns="0" tIns="15240" rIns="0" bIns="0" rtlCol="0">
            <a:spAutoFit/>
          </a:bodyPr>
          <a:lstStyle/>
          <a:p>
            <a:pPr marL="12700">
              <a:lnSpc>
                <a:spcPct val="100000"/>
              </a:lnSpc>
              <a:spcBef>
                <a:spcPts val="120"/>
              </a:spcBef>
            </a:pPr>
            <a:r>
              <a:rPr sz="800" spc="-25" dirty="0">
                <a:solidFill>
                  <a:srgbClr val="6B6966"/>
                </a:solidFill>
                <a:latin typeface="Segoe UI" panose="020B0502040204020203"/>
                <a:cs typeface="Segoe UI" panose="020B0502040204020203"/>
              </a:rPr>
              <a:t>400</a:t>
            </a:r>
            <a:endParaRPr sz="800">
              <a:latin typeface="Segoe UI" panose="020B0502040204020203"/>
              <a:cs typeface="Segoe UI" panose="020B0502040204020203"/>
            </a:endParaRPr>
          </a:p>
        </p:txBody>
      </p:sp>
      <p:sp>
        <p:nvSpPr>
          <p:cNvPr id="36" name="object 36"/>
          <p:cNvSpPr txBox="1"/>
          <p:nvPr/>
        </p:nvSpPr>
        <p:spPr>
          <a:xfrm>
            <a:off x="1385075" y="6331725"/>
            <a:ext cx="1853564" cy="192405"/>
          </a:xfrm>
          <a:prstGeom prst="rect">
            <a:avLst/>
          </a:prstGeom>
        </p:spPr>
        <p:txBody>
          <a:bodyPr vert="horz" wrap="square" lIns="0" tIns="12065" rIns="0" bIns="0" rtlCol="0">
            <a:spAutoFit/>
          </a:bodyPr>
          <a:lstStyle/>
          <a:p>
            <a:pPr marL="12700">
              <a:lnSpc>
                <a:spcPct val="100000"/>
              </a:lnSpc>
              <a:spcBef>
                <a:spcPts val="95"/>
              </a:spcBef>
            </a:pPr>
            <a:r>
              <a:rPr sz="1100" spc="-50" dirty="0">
                <a:solidFill>
                  <a:srgbClr val="252423"/>
                </a:solidFill>
                <a:latin typeface="Tahoma" panose="020B0604030504040204"/>
                <a:cs typeface="Tahoma" panose="020B0604030504040204"/>
              </a:rPr>
              <a:t>Favorite</a:t>
            </a:r>
            <a:r>
              <a:rPr sz="1100" spc="-55" dirty="0">
                <a:solidFill>
                  <a:srgbClr val="252423"/>
                </a:solidFill>
                <a:latin typeface="Tahoma" panose="020B0604030504040204"/>
                <a:cs typeface="Tahoma" panose="020B0604030504040204"/>
              </a:rPr>
              <a:t> </a:t>
            </a:r>
            <a:r>
              <a:rPr sz="1100" spc="-50" dirty="0">
                <a:solidFill>
                  <a:srgbClr val="252423"/>
                </a:solidFill>
                <a:latin typeface="Tahoma" panose="020B0604030504040204"/>
                <a:cs typeface="Tahoma" panose="020B0604030504040204"/>
              </a:rPr>
              <a:t>Programming Language</a:t>
            </a:r>
            <a:endParaRPr sz="1100">
              <a:latin typeface="Tahoma" panose="020B0604030504040204"/>
              <a:cs typeface="Tahoma" panose="020B0604030504040204"/>
            </a:endParaRPr>
          </a:p>
        </p:txBody>
      </p:sp>
      <p:sp>
        <p:nvSpPr>
          <p:cNvPr id="37" name="object 37"/>
          <p:cNvSpPr txBox="1"/>
          <p:nvPr/>
        </p:nvSpPr>
        <p:spPr>
          <a:xfrm>
            <a:off x="249750" y="4423121"/>
            <a:ext cx="164465" cy="883919"/>
          </a:xfrm>
          <a:prstGeom prst="rect">
            <a:avLst/>
          </a:prstGeom>
        </p:spPr>
        <p:txBody>
          <a:bodyPr vert="vert270" wrap="square" lIns="0" tIns="0" rIns="0" bIns="0" rtlCol="0">
            <a:spAutoFit/>
          </a:bodyPr>
          <a:lstStyle/>
          <a:p>
            <a:pPr marL="12700">
              <a:lnSpc>
                <a:spcPts val="1175"/>
              </a:lnSpc>
            </a:pPr>
            <a:r>
              <a:rPr sz="1100" spc="-70" dirty="0">
                <a:solidFill>
                  <a:srgbClr val="252423"/>
                </a:solidFill>
                <a:latin typeface="Tahoma" panose="020B0604030504040204"/>
                <a:cs typeface="Tahoma" panose="020B0604030504040204"/>
              </a:rPr>
              <a:t>Count</a:t>
            </a:r>
            <a:r>
              <a:rPr sz="1100" spc="-60" dirty="0">
                <a:solidFill>
                  <a:srgbClr val="252423"/>
                </a:solidFill>
                <a:latin typeface="Tahoma" panose="020B0604030504040204"/>
                <a:cs typeface="Tahoma" panose="020B0604030504040204"/>
              </a:rPr>
              <a:t> </a:t>
            </a:r>
            <a:r>
              <a:rPr sz="1100" spc="-70" dirty="0">
                <a:solidFill>
                  <a:srgbClr val="252423"/>
                </a:solidFill>
                <a:latin typeface="Tahoma" panose="020B0604030504040204"/>
                <a:cs typeface="Tahoma" panose="020B0604030504040204"/>
              </a:rPr>
              <a:t>of</a:t>
            </a:r>
            <a:r>
              <a:rPr sz="1100" spc="-60" dirty="0">
                <a:solidFill>
                  <a:srgbClr val="252423"/>
                </a:solidFill>
                <a:latin typeface="Tahoma" panose="020B0604030504040204"/>
                <a:cs typeface="Tahoma" panose="020B0604030504040204"/>
              </a:rPr>
              <a:t> </a:t>
            </a:r>
            <a:r>
              <a:rPr sz="1100" spc="-35" dirty="0">
                <a:solidFill>
                  <a:srgbClr val="252423"/>
                </a:solidFill>
                <a:latin typeface="Tahoma" panose="020B0604030504040204"/>
                <a:cs typeface="Tahoma" panose="020B0604030504040204"/>
              </a:rPr>
              <a:t>Voters</a:t>
            </a:r>
            <a:endParaRPr sz="1100">
              <a:latin typeface="Tahoma" panose="020B0604030504040204"/>
              <a:cs typeface="Tahoma" panose="020B0604030504040204"/>
            </a:endParaRPr>
          </a:p>
        </p:txBody>
      </p:sp>
      <p:sp>
        <p:nvSpPr>
          <p:cNvPr id="38" name="object 38"/>
          <p:cNvSpPr txBox="1"/>
          <p:nvPr/>
        </p:nvSpPr>
        <p:spPr>
          <a:xfrm rot="19560000">
            <a:off x="723660" y="5993909"/>
            <a:ext cx="340377" cy="104139"/>
          </a:xfrm>
          <a:prstGeom prst="rect">
            <a:avLst/>
          </a:prstGeom>
        </p:spPr>
        <p:txBody>
          <a:bodyPr vert="horz" wrap="square" lIns="0" tIns="0" rIns="0" bIns="0" rtlCol="0">
            <a:spAutoFit/>
          </a:bodyPr>
          <a:lstStyle/>
          <a:p>
            <a:pPr>
              <a:lnSpc>
                <a:spcPts val="820"/>
              </a:lnSpc>
            </a:pPr>
            <a:r>
              <a:rPr sz="800" spc="-10" dirty="0">
                <a:solidFill>
                  <a:srgbClr val="6B6966"/>
                </a:solidFill>
                <a:latin typeface="Segoe UI" panose="020B0502040204020203"/>
                <a:cs typeface="Segoe UI" panose="020B0502040204020203"/>
              </a:rPr>
              <a:t>Pyth</a:t>
            </a:r>
            <a:r>
              <a:rPr sz="1200" spc="-15" baseline="3000" dirty="0">
                <a:solidFill>
                  <a:srgbClr val="6B6966"/>
                </a:solidFill>
                <a:latin typeface="Segoe UI" panose="020B0502040204020203"/>
                <a:cs typeface="Segoe UI" panose="020B0502040204020203"/>
              </a:rPr>
              <a:t>on</a:t>
            </a:r>
            <a:endParaRPr sz="1200" baseline="3000">
              <a:latin typeface="Segoe UI" panose="020B0502040204020203"/>
              <a:cs typeface="Segoe UI" panose="020B0502040204020203"/>
            </a:endParaRPr>
          </a:p>
        </p:txBody>
      </p:sp>
      <p:sp>
        <p:nvSpPr>
          <p:cNvPr id="39" name="object 39"/>
          <p:cNvSpPr txBox="1"/>
          <p:nvPr/>
        </p:nvSpPr>
        <p:spPr>
          <a:xfrm rot="19560000">
            <a:off x="1427317" y="5917624"/>
            <a:ext cx="123178" cy="104139"/>
          </a:xfrm>
          <a:prstGeom prst="rect">
            <a:avLst/>
          </a:prstGeom>
        </p:spPr>
        <p:txBody>
          <a:bodyPr vert="horz" wrap="square" lIns="0" tIns="0" rIns="0" bIns="0" rtlCol="0">
            <a:spAutoFit/>
          </a:bodyPr>
          <a:lstStyle/>
          <a:p>
            <a:pPr>
              <a:lnSpc>
                <a:spcPts val="820"/>
              </a:lnSpc>
            </a:pPr>
            <a:r>
              <a:rPr sz="800" spc="-50" dirty="0">
                <a:solidFill>
                  <a:srgbClr val="6B6966"/>
                </a:solidFill>
                <a:latin typeface="Segoe UI" panose="020B0502040204020203"/>
                <a:cs typeface="Segoe UI" panose="020B0502040204020203"/>
              </a:rPr>
              <a:t>R</a:t>
            </a:r>
            <a:endParaRPr sz="800">
              <a:latin typeface="Segoe UI" panose="020B0502040204020203"/>
              <a:cs typeface="Segoe UI" panose="020B0502040204020203"/>
            </a:endParaRPr>
          </a:p>
        </p:txBody>
      </p:sp>
      <p:sp>
        <p:nvSpPr>
          <p:cNvPr id="40" name="object 40"/>
          <p:cNvSpPr txBox="1"/>
          <p:nvPr/>
        </p:nvSpPr>
        <p:spPr>
          <a:xfrm rot="19560000">
            <a:off x="1752193" y="5976120"/>
            <a:ext cx="285951" cy="104139"/>
          </a:xfrm>
          <a:prstGeom prst="rect">
            <a:avLst/>
          </a:prstGeom>
        </p:spPr>
        <p:txBody>
          <a:bodyPr vert="horz" wrap="square" lIns="0" tIns="0" rIns="0" bIns="0" rtlCol="0">
            <a:spAutoFit/>
          </a:bodyPr>
          <a:lstStyle/>
          <a:p>
            <a:pPr>
              <a:lnSpc>
                <a:spcPts val="820"/>
              </a:lnSpc>
            </a:pPr>
            <a:r>
              <a:rPr sz="800" spc="-10" dirty="0">
                <a:solidFill>
                  <a:srgbClr val="6B6966"/>
                </a:solidFill>
                <a:latin typeface="Segoe UI" panose="020B0502040204020203"/>
                <a:cs typeface="Segoe UI" panose="020B0502040204020203"/>
              </a:rPr>
              <a:t>Othe</a:t>
            </a:r>
            <a:r>
              <a:rPr sz="1200" spc="-15" baseline="3000" dirty="0">
                <a:solidFill>
                  <a:srgbClr val="6B6966"/>
                </a:solidFill>
                <a:latin typeface="Segoe UI" panose="020B0502040204020203"/>
                <a:cs typeface="Segoe UI" panose="020B0502040204020203"/>
              </a:rPr>
              <a:t>r</a:t>
            </a:r>
            <a:endParaRPr sz="1200" baseline="3000">
              <a:latin typeface="Segoe UI" panose="020B0502040204020203"/>
              <a:cs typeface="Segoe UI" panose="020B0502040204020203"/>
            </a:endParaRPr>
          </a:p>
        </p:txBody>
      </p:sp>
      <p:sp>
        <p:nvSpPr>
          <p:cNvPr id="41" name="object 41"/>
          <p:cNvSpPr txBox="1"/>
          <p:nvPr/>
        </p:nvSpPr>
        <p:spPr>
          <a:xfrm rot="19560000">
            <a:off x="2197832" y="5990195"/>
            <a:ext cx="331930" cy="104139"/>
          </a:xfrm>
          <a:prstGeom prst="rect">
            <a:avLst/>
          </a:prstGeom>
        </p:spPr>
        <p:txBody>
          <a:bodyPr vert="horz" wrap="square" lIns="0" tIns="0" rIns="0" bIns="0" rtlCol="0">
            <a:spAutoFit/>
          </a:bodyPr>
          <a:lstStyle/>
          <a:p>
            <a:pPr>
              <a:lnSpc>
                <a:spcPts val="820"/>
              </a:lnSpc>
            </a:pPr>
            <a:r>
              <a:rPr sz="800" spc="-10" dirty="0">
                <a:solidFill>
                  <a:srgbClr val="6B6966"/>
                </a:solidFill>
                <a:latin typeface="Segoe UI" panose="020B0502040204020203"/>
                <a:cs typeface="Segoe UI" panose="020B0502040204020203"/>
              </a:rPr>
              <a:t>C/C+</a:t>
            </a:r>
            <a:r>
              <a:rPr sz="1200" spc="-15" baseline="3000" dirty="0">
                <a:solidFill>
                  <a:srgbClr val="6B6966"/>
                </a:solidFill>
                <a:latin typeface="Segoe UI" panose="020B0502040204020203"/>
                <a:cs typeface="Segoe UI" panose="020B0502040204020203"/>
              </a:rPr>
              <a:t>+</a:t>
            </a:r>
            <a:endParaRPr sz="1200" baseline="3000">
              <a:latin typeface="Segoe UI" panose="020B0502040204020203"/>
              <a:cs typeface="Segoe UI" panose="020B0502040204020203"/>
            </a:endParaRPr>
          </a:p>
        </p:txBody>
      </p:sp>
      <p:sp>
        <p:nvSpPr>
          <p:cNvPr id="42" name="object 42"/>
          <p:cNvSpPr txBox="1"/>
          <p:nvPr/>
        </p:nvSpPr>
        <p:spPr>
          <a:xfrm rot="19560000">
            <a:off x="2559404" y="6031560"/>
            <a:ext cx="469051" cy="104139"/>
          </a:xfrm>
          <a:prstGeom prst="rect">
            <a:avLst/>
          </a:prstGeom>
        </p:spPr>
        <p:txBody>
          <a:bodyPr vert="horz" wrap="square" lIns="0" tIns="0" rIns="0" bIns="0" rtlCol="0">
            <a:spAutoFit/>
          </a:bodyPr>
          <a:lstStyle/>
          <a:p>
            <a:pPr>
              <a:lnSpc>
                <a:spcPts val="820"/>
              </a:lnSpc>
            </a:pPr>
            <a:r>
              <a:rPr sz="800" spc="-10" dirty="0">
                <a:solidFill>
                  <a:srgbClr val="6B6966"/>
                </a:solidFill>
                <a:latin typeface="Segoe UI" panose="020B0502040204020203"/>
                <a:cs typeface="Segoe UI" panose="020B0502040204020203"/>
              </a:rPr>
              <a:t>Java</a:t>
            </a:r>
            <a:r>
              <a:rPr sz="1200" spc="-15" baseline="3000" dirty="0">
                <a:solidFill>
                  <a:srgbClr val="6B6966"/>
                </a:solidFill>
                <a:latin typeface="Segoe UI" panose="020B0502040204020203"/>
                <a:cs typeface="Segoe UI" panose="020B0502040204020203"/>
              </a:rPr>
              <a:t>Script</a:t>
            </a:r>
            <a:endParaRPr sz="1200" baseline="3000">
              <a:latin typeface="Segoe UI" panose="020B0502040204020203"/>
              <a:cs typeface="Segoe UI" panose="020B0502040204020203"/>
            </a:endParaRPr>
          </a:p>
        </p:txBody>
      </p:sp>
      <p:sp>
        <p:nvSpPr>
          <p:cNvPr id="43" name="object 43"/>
          <p:cNvSpPr txBox="1"/>
          <p:nvPr/>
        </p:nvSpPr>
        <p:spPr>
          <a:xfrm rot="19560000">
            <a:off x="3277591" y="5955647"/>
            <a:ext cx="221876" cy="104139"/>
          </a:xfrm>
          <a:prstGeom prst="rect">
            <a:avLst/>
          </a:prstGeom>
        </p:spPr>
        <p:txBody>
          <a:bodyPr vert="horz" wrap="square" lIns="0" tIns="0" rIns="0" bIns="0" rtlCol="0">
            <a:spAutoFit/>
          </a:bodyPr>
          <a:lstStyle/>
          <a:p>
            <a:pPr>
              <a:lnSpc>
                <a:spcPts val="820"/>
              </a:lnSpc>
            </a:pPr>
            <a:r>
              <a:rPr sz="800" spc="-20" dirty="0">
                <a:solidFill>
                  <a:srgbClr val="6B6966"/>
                </a:solidFill>
                <a:latin typeface="Segoe UI" panose="020B0502040204020203"/>
                <a:cs typeface="Segoe UI" panose="020B0502040204020203"/>
              </a:rPr>
              <a:t>Java</a:t>
            </a:r>
            <a:endParaRPr sz="800">
              <a:latin typeface="Segoe UI" panose="020B0502040204020203"/>
              <a:cs typeface="Segoe UI" panose="020B0502040204020203"/>
            </a:endParaRPr>
          </a:p>
        </p:txBody>
      </p:sp>
      <p:grpSp>
        <p:nvGrpSpPr>
          <p:cNvPr id="44" name="object 44"/>
          <p:cNvGrpSpPr/>
          <p:nvPr/>
        </p:nvGrpSpPr>
        <p:grpSpPr>
          <a:xfrm>
            <a:off x="796821" y="3613596"/>
            <a:ext cx="2919730" cy="2261870"/>
            <a:chOff x="796821" y="3613596"/>
            <a:chExt cx="2919730" cy="2261870"/>
          </a:xfrm>
        </p:grpSpPr>
        <p:sp>
          <p:nvSpPr>
            <p:cNvPr id="45" name="object 45"/>
            <p:cNvSpPr/>
            <p:nvPr/>
          </p:nvSpPr>
          <p:spPr>
            <a:xfrm>
              <a:off x="895985" y="4844808"/>
              <a:ext cx="1844039" cy="1031240"/>
            </a:xfrm>
            <a:custGeom>
              <a:avLst/>
              <a:gdLst/>
              <a:ahLst/>
              <a:cxnLst/>
              <a:rect l="l" t="t" r="r" b="b"/>
              <a:pathLst>
                <a:path w="1844039" h="1031239">
                  <a:moveTo>
                    <a:pt x="379095" y="0"/>
                  </a:moveTo>
                  <a:lnTo>
                    <a:pt x="0" y="0"/>
                  </a:lnTo>
                  <a:lnTo>
                    <a:pt x="0" y="1030617"/>
                  </a:lnTo>
                  <a:lnTo>
                    <a:pt x="379095" y="1030617"/>
                  </a:lnTo>
                  <a:lnTo>
                    <a:pt x="379095" y="0"/>
                  </a:lnTo>
                  <a:close/>
                </a:path>
                <a:path w="1844039" h="1031239">
                  <a:moveTo>
                    <a:pt x="867333" y="784072"/>
                  </a:moveTo>
                  <a:lnTo>
                    <a:pt x="488238" y="784072"/>
                  </a:lnTo>
                  <a:lnTo>
                    <a:pt x="488238" y="1030617"/>
                  </a:lnTo>
                  <a:lnTo>
                    <a:pt x="867333" y="1030617"/>
                  </a:lnTo>
                  <a:lnTo>
                    <a:pt x="867333" y="784072"/>
                  </a:lnTo>
                  <a:close/>
                </a:path>
                <a:path w="1844039" h="1031239">
                  <a:moveTo>
                    <a:pt x="1355559" y="788123"/>
                  </a:moveTo>
                  <a:lnTo>
                    <a:pt x="976464" y="788123"/>
                  </a:lnTo>
                  <a:lnTo>
                    <a:pt x="976464" y="1030617"/>
                  </a:lnTo>
                  <a:lnTo>
                    <a:pt x="1355559" y="1030617"/>
                  </a:lnTo>
                  <a:lnTo>
                    <a:pt x="1355559" y="788123"/>
                  </a:lnTo>
                  <a:close/>
                </a:path>
                <a:path w="1844039" h="1031239">
                  <a:moveTo>
                    <a:pt x="1843798" y="1010412"/>
                  </a:moveTo>
                  <a:lnTo>
                    <a:pt x="1464691" y="1010412"/>
                  </a:lnTo>
                  <a:lnTo>
                    <a:pt x="1464691" y="1030617"/>
                  </a:lnTo>
                  <a:lnTo>
                    <a:pt x="1843798" y="1030617"/>
                  </a:lnTo>
                  <a:lnTo>
                    <a:pt x="1843798" y="1010412"/>
                  </a:lnTo>
                  <a:close/>
                </a:path>
              </a:pathLst>
            </a:custGeom>
            <a:solidFill>
              <a:srgbClr val="E645AB"/>
            </a:solidFill>
          </p:spPr>
          <p:txBody>
            <a:bodyPr wrap="square" lIns="0" tIns="0" rIns="0" bIns="0" rtlCol="0"/>
            <a:lstStyle/>
            <a:p/>
          </p:txBody>
        </p:sp>
        <p:sp>
          <p:nvSpPr>
            <p:cNvPr id="46" name="object 46"/>
            <p:cNvSpPr/>
            <p:nvPr/>
          </p:nvSpPr>
          <p:spPr>
            <a:xfrm>
              <a:off x="895993" y="4832671"/>
              <a:ext cx="379095" cy="12700"/>
            </a:xfrm>
            <a:custGeom>
              <a:avLst/>
              <a:gdLst/>
              <a:ahLst/>
              <a:cxnLst/>
              <a:rect l="l" t="t" r="r" b="b"/>
              <a:pathLst>
                <a:path w="379094" h="12700">
                  <a:moveTo>
                    <a:pt x="379097" y="12125"/>
                  </a:moveTo>
                  <a:lnTo>
                    <a:pt x="0" y="12125"/>
                  </a:lnTo>
                  <a:lnTo>
                    <a:pt x="0" y="0"/>
                  </a:lnTo>
                  <a:lnTo>
                    <a:pt x="379097" y="0"/>
                  </a:lnTo>
                  <a:lnTo>
                    <a:pt x="379097" y="12125"/>
                  </a:lnTo>
                  <a:close/>
                </a:path>
              </a:pathLst>
            </a:custGeom>
            <a:solidFill>
              <a:srgbClr val="E66B37"/>
            </a:solidFill>
          </p:spPr>
          <p:txBody>
            <a:bodyPr wrap="square" lIns="0" tIns="0" rIns="0" bIns="0" rtlCol="0"/>
            <a:lstStyle/>
            <a:p/>
          </p:txBody>
        </p:sp>
        <p:sp>
          <p:nvSpPr>
            <p:cNvPr id="47" name="object 47"/>
            <p:cNvSpPr/>
            <p:nvPr/>
          </p:nvSpPr>
          <p:spPr>
            <a:xfrm>
              <a:off x="895985" y="4715471"/>
              <a:ext cx="2332355" cy="1160145"/>
            </a:xfrm>
            <a:custGeom>
              <a:avLst/>
              <a:gdLst/>
              <a:ahLst/>
              <a:cxnLst/>
              <a:rect l="l" t="t" r="r" b="b"/>
              <a:pathLst>
                <a:path w="2332355" h="1160145">
                  <a:moveTo>
                    <a:pt x="379095" y="0"/>
                  </a:moveTo>
                  <a:lnTo>
                    <a:pt x="0" y="0"/>
                  </a:lnTo>
                  <a:lnTo>
                    <a:pt x="0" y="117208"/>
                  </a:lnTo>
                  <a:lnTo>
                    <a:pt x="379095" y="117208"/>
                  </a:lnTo>
                  <a:lnTo>
                    <a:pt x="379095" y="0"/>
                  </a:lnTo>
                  <a:close/>
                </a:path>
                <a:path w="2332355" h="1160145">
                  <a:moveTo>
                    <a:pt x="867333" y="905332"/>
                  </a:moveTo>
                  <a:lnTo>
                    <a:pt x="488238" y="905332"/>
                  </a:lnTo>
                  <a:lnTo>
                    <a:pt x="488238" y="913409"/>
                  </a:lnTo>
                  <a:lnTo>
                    <a:pt x="867333" y="913409"/>
                  </a:lnTo>
                  <a:lnTo>
                    <a:pt x="867333" y="905332"/>
                  </a:lnTo>
                  <a:close/>
                </a:path>
                <a:path w="2332355" h="1160145">
                  <a:moveTo>
                    <a:pt x="1355559" y="897242"/>
                  </a:moveTo>
                  <a:lnTo>
                    <a:pt x="976464" y="897242"/>
                  </a:lnTo>
                  <a:lnTo>
                    <a:pt x="976464" y="917460"/>
                  </a:lnTo>
                  <a:lnTo>
                    <a:pt x="1355559" y="917460"/>
                  </a:lnTo>
                  <a:lnTo>
                    <a:pt x="1355559" y="897242"/>
                  </a:lnTo>
                  <a:close/>
                </a:path>
                <a:path w="2332355" h="1160145">
                  <a:moveTo>
                    <a:pt x="2332024" y="1151877"/>
                  </a:moveTo>
                  <a:lnTo>
                    <a:pt x="1952929" y="1151877"/>
                  </a:lnTo>
                  <a:lnTo>
                    <a:pt x="1952929" y="1159954"/>
                  </a:lnTo>
                  <a:lnTo>
                    <a:pt x="2332024" y="1159954"/>
                  </a:lnTo>
                  <a:lnTo>
                    <a:pt x="2332024" y="1151877"/>
                  </a:lnTo>
                  <a:close/>
                </a:path>
              </a:pathLst>
            </a:custGeom>
            <a:solidFill>
              <a:srgbClr val="12239D"/>
            </a:solidFill>
          </p:spPr>
          <p:txBody>
            <a:bodyPr wrap="square" lIns="0" tIns="0" rIns="0" bIns="0" rtlCol="0"/>
            <a:lstStyle/>
            <a:p/>
          </p:txBody>
        </p:sp>
        <p:sp>
          <p:nvSpPr>
            <p:cNvPr id="48" name="object 48"/>
            <p:cNvSpPr/>
            <p:nvPr/>
          </p:nvSpPr>
          <p:spPr>
            <a:xfrm>
              <a:off x="895985" y="4634636"/>
              <a:ext cx="1355725" cy="986790"/>
            </a:xfrm>
            <a:custGeom>
              <a:avLst/>
              <a:gdLst/>
              <a:ahLst/>
              <a:cxnLst/>
              <a:rect l="l" t="t" r="r" b="b"/>
              <a:pathLst>
                <a:path w="1355725" h="986789">
                  <a:moveTo>
                    <a:pt x="379095" y="0"/>
                  </a:moveTo>
                  <a:lnTo>
                    <a:pt x="0" y="0"/>
                  </a:lnTo>
                  <a:lnTo>
                    <a:pt x="0" y="80835"/>
                  </a:lnTo>
                  <a:lnTo>
                    <a:pt x="379095" y="80835"/>
                  </a:lnTo>
                  <a:lnTo>
                    <a:pt x="379095" y="0"/>
                  </a:lnTo>
                  <a:close/>
                </a:path>
                <a:path w="1355725" h="986789">
                  <a:moveTo>
                    <a:pt x="867333" y="970000"/>
                  </a:moveTo>
                  <a:lnTo>
                    <a:pt x="488238" y="970000"/>
                  </a:lnTo>
                  <a:lnTo>
                    <a:pt x="488238" y="986167"/>
                  </a:lnTo>
                  <a:lnTo>
                    <a:pt x="867333" y="986167"/>
                  </a:lnTo>
                  <a:lnTo>
                    <a:pt x="867333" y="970000"/>
                  </a:lnTo>
                  <a:close/>
                </a:path>
                <a:path w="1355725" h="986789">
                  <a:moveTo>
                    <a:pt x="1355559" y="974039"/>
                  </a:moveTo>
                  <a:lnTo>
                    <a:pt x="976464" y="974039"/>
                  </a:lnTo>
                  <a:lnTo>
                    <a:pt x="976464" y="978077"/>
                  </a:lnTo>
                  <a:lnTo>
                    <a:pt x="1355559" y="978077"/>
                  </a:lnTo>
                  <a:lnTo>
                    <a:pt x="1355559" y="974039"/>
                  </a:lnTo>
                  <a:close/>
                </a:path>
              </a:pathLst>
            </a:custGeom>
            <a:solidFill>
              <a:srgbClr val="118CFF"/>
            </a:solidFill>
          </p:spPr>
          <p:txBody>
            <a:bodyPr wrap="square" lIns="0" tIns="0" rIns="0" bIns="0" rtlCol="0"/>
            <a:lstStyle/>
            <a:p/>
          </p:txBody>
        </p:sp>
        <p:sp>
          <p:nvSpPr>
            <p:cNvPr id="49" name="object 49"/>
            <p:cNvSpPr/>
            <p:nvPr/>
          </p:nvSpPr>
          <p:spPr>
            <a:xfrm>
              <a:off x="895985" y="4622507"/>
              <a:ext cx="1355725" cy="986790"/>
            </a:xfrm>
            <a:custGeom>
              <a:avLst/>
              <a:gdLst/>
              <a:ahLst/>
              <a:cxnLst/>
              <a:rect l="l" t="t" r="r" b="b"/>
              <a:pathLst>
                <a:path w="1355725" h="986789">
                  <a:moveTo>
                    <a:pt x="379095" y="0"/>
                  </a:moveTo>
                  <a:lnTo>
                    <a:pt x="0" y="0"/>
                  </a:lnTo>
                  <a:lnTo>
                    <a:pt x="0" y="12128"/>
                  </a:lnTo>
                  <a:lnTo>
                    <a:pt x="379095" y="12128"/>
                  </a:lnTo>
                  <a:lnTo>
                    <a:pt x="379095" y="0"/>
                  </a:lnTo>
                  <a:close/>
                </a:path>
                <a:path w="1355725" h="986789">
                  <a:moveTo>
                    <a:pt x="1355559" y="978090"/>
                  </a:moveTo>
                  <a:lnTo>
                    <a:pt x="976464" y="978090"/>
                  </a:lnTo>
                  <a:lnTo>
                    <a:pt x="976464" y="986167"/>
                  </a:lnTo>
                  <a:lnTo>
                    <a:pt x="1355559" y="986167"/>
                  </a:lnTo>
                  <a:lnTo>
                    <a:pt x="1355559" y="978090"/>
                  </a:lnTo>
                  <a:close/>
                </a:path>
              </a:pathLst>
            </a:custGeom>
            <a:solidFill>
              <a:srgbClr val="4A2D74"/>
            </a:solidFill>
          </p:spPr>
          <p:txBody>
            <a:bodyPr wrap="square" lIns="0" tIns="0" rIns="0" bIns="0" rtlCol="0"/>
            <a:lstStyle/>
            <a:p/>
          </p:txBody>
        </p:sp>
        <p:sp>
          <p:nvSpPr>
            <p:cNvPr id="50" name="object 50"/>
            <p:cNvSpPr/>
            <p:nvPr/>
          </p:nvSpPr>
          <p:spPr>
            <a:xfrm>
              <a:off x="895985" y="4404258"/>
              <a:ext cx="2820670" cy="1471295"/>
            </a:xfrm>
            <a:custGeom>
              <a:avLst/>
              <a:gdLst/>
              <a:ahLst/>
              <a:cxnLst/>
              <a:rect l="l" t="t" r="r" b="b"/>
              <a:pathLst>
                <a:path w="2820670" h="1471295">
                  <a:moveTo>
                    <a:pt x="379095" y="0"/>
                  </a:moveTo>
                  <a:lnTo>
                    <a:pt x="0" y="0"/>
                  </a:lnTo>
                  <a:lnTo>
                    <a:pt x="0" y="218249"/>
                  </a:lnTo>
                  <a:lnTo>
                    <a:pt x="379095" y="218249"/>
                  </a:lnTo>
                  <a:lnTo>
                    <a:pt x="379095" y="0"/>
                  </a:lnTo>
                  <a:close/>
                </a:path>
                <a:path w="2820670" h="1471295">
                  <a:moveTo>
                    <a:pt x="867333" y="1139748"/>
                  </a:moveTo>
                  <a:lnTo>
                    <a:pt x="488238" y="1139748"/>
                  </a:lnTo>
                  <a:lnTo>
                    <a:pt x="488238" y="1200378"/>
                  </a:lnTo>
                  <a:lnTo>
                    <a:pt x="867333" y="1200378"/>
                  </a:lnTo>
                  <a:lnTo>
                    <a:pt x="867333" y="1139748"/>
                  </a:lnTo>
                  <a:close/>
                </a:path>
                <a:path w="2820670" h="1471295">
                  <a:moveTo>
                    <a:pt x="1355559" y="1139748"/>
                  </a:moveTo>
                  <a:lnTo>
                    <a:pt x="976464" y="1139748"/>
                  </a:lnTo>
                  <a:lnTo>
                    <a:pt x="976464" y="1196340"/>
                  </a:lnTo>
                  <a:lnTo>
                    <a:pt x="1355559" y="1196340"/>
                  </a:lnTo>
                  <a:lnTo>
                    <a:pt x="1355559" y="1139748"/>
                  </a:lnTo>
                  <a:close/>
                </a:path>
                <a:path w="2820670" h="1471295">
                  <a:moveTo>
                    <a:pt x="1843798" y="1442872"/>
                  </a:moveTo>
                  <a:lnTo>
                    <a:pt x="1464691" y="1442872"/>
                  </a:lnTo>
                  <a:lnTo>
                    <a:pt x="1464691" y="1450962"/>
                  </a:lnTo>
                  <a:lnTo>
                    <a:pt x="1843798" y="1450962"/>
                  </a:lnTo>
                  <a:lnTo>
                    <a:pt x="1843798" y="1442872"/>
                  </a:lnTo>
                  <a:close/>
                </a:path>
                <a:path w="2820670" h="1471295">
                  <a:moveTo>
                    <a:pt x="2332024" y="1455000"/>
                  </a:moveTo>
                  <a:lnTo>
                    <a:pt x="1952929" y="1455000"/>
                  </a:lnTo>
                  <a:lnTo>
                    <a:pt x="1952929" y="1463090"/>
                  </a:lnTo>
                  <a:lnTo>
                    <a:pt x="2332024" y="1463090"/>
                  </a:lnTo>
                  <a:lnTo>
                    <a:pt x="2332024" y="1455000"/>
                  </a:lnTo>
                  <a:close/>
                </a:path>
                <a:path w="2820670" h="1471295">
                  <a:moveTo>
                    <a:pt x="2820251" y="1467129"/>
                  </a:moveTo>
                  <a:lnTo>
                    <a:pt x="2441156" y="1467129"/>
                  </a:lnTo>
                  <a:lnTo>
                    <a:pt x="2441156" y="1471168"/>
                  </a:lnTo>
                  <a:lnTo>
                    <a:pt x="2820251" y="1471168"/>
                  </a:lnTo>
                  <a:lnTo>
                    <a:pt x="2820251" y="1467129"/>
                  </a:lnTo>
                  <a:close/>
                </a:path>
              </a:pathLst>
            </a:custGeom>
            <a:solidFill>
              <a:srgbClr val="6A007B"/>
            </a:solidFill>
          </p:spPr>
          <p:txBody>
            <a:bodyPr wrap="square" lIns="0" tIns="0" rIns="0" bIns="0" rtlCol="0"/>
            <a:lstStyle/>
            <a:p/>
          </p:txBody>
        </p:sp>
        <p:sp>
          <p:nvSpPr>
            <p:cNvPr id="51" name="object 51"/>
            <p:cNvSpPr/>
            <p:nvPr/>
          </p:nvSpPr>
          <p:spPr>
            <a:xfrm>
              <a:off x="895985" y="4177931"/>
              <a:ext cx="2332355" cy="1681480"/>
            </a:xfrm>
            <a:custGeom>
              <a:avLst/>
              <a:gdLst/>
              <a:ahLst/>
              <a:cxnLst/>
              <a:rect l="l" t="t" r="r" b="b"/>
              <a:pathLst>
                <a:path w="2332355" h="1681479">
                  <a:moveTo>
                    <a:pt x="379095" y="0"/>
                  </a:moveTo>
                  <a:lnTo>
                    <a:pt x="0" y="0"/>
                  </a:lnTo>
                  <a:lnTo>
                    <a:pt x="0" y="226326"/>
                  </a:lnTo>
                  <a:lnTo>
                    <a:pt x="379095" y="226326"/>
                  </a:lnTo>
                  <a:lnTo>
                    <a:pt x="379095" y="0"/>
                  </a:lnTo>
                  <a:close/>
                </a:path>
                <a:path w="2332355" h="1681479">
                  <a:moveTo>
                    <a:pt x="867333" y="1289291"/>
                  </a:moveTo>
                  <a:lnTo>
                    <a:pt x="488238" y="1289291"/>
                  </a:lnTo>
                  <a:lnTo>
                    <a:pt x="488238" y="1366075"/>
                  </a:lnTo>
                  <a:lnTo>
                    <a:pt x="867333" y="1366075"/>
                  </a:lnTo>
                  <a:lnTo>
                    <a:pt x="867333" y="1289291"/>
                  </a:lnTo>
                  <a:close/>
                </a:path>
                <a:path w="2332355" h="1681479">
                  <a:moveTo>
                    <a:pt x="1355559" y="1313535"/>
                  </a:moveTo>
                  <a:lnTo>
                    <a:pt x="976464" y="1313535"/>
                  </a:lnTo>
                  <a:lnTo>
                    <a:pt x="976464" y="1366075"/>
                  </a:lnTo>
                  <a:lnTo>
                    <a:pt x="1355559" y="1366075"/>
                  </a:lnTo>
                  <a:lnTo>
                    <a:pt x="1355559" y="1313535"/>
                  </a:lnTo>
                  <a:close/>
                </a:path>
                <a:path w="2332355" h="1681479">
                  <a:moveTo>
                    <a:pt x="2332024" y="1673250"/>
                  </a:moveTo>
                  <a:lnTo>
                    <a:pt x="1952929" y="1673250"/>
                  </a:lnTo>
                  <a:lnTo>
                    <a:pt x="1952929" y="1681327"/>
                  </a:lnTo>
                  <a:lnTo>
                    <a:pt x="2332024" y="1681327"/>
                  </a:lnTo>
                  <a:lnTo>
                    <a:pt x="2332024" y="1673250"/>
                  </a:lnTo>
                  <a:close/>
                </a:path>
              </a:pathLst>
            </a:custGeom>
            <a:solidFill>
              <a:srgbClr val="1AAB40"/>
            </a:solidFill>
          </p:spPr>
          <p:txBody>
            <a:bodyPr wrap="square" lIns="0" tIns="0" rIns="0" bIns="0" rtlCol="0"/>
            <a:lstStyle/>
            <a:p/>
          </p:txBody>
        </p:sp>
        <p:pic>
          <p:nvPicPr>
            <p:cNvPr id="52" name="object 52"/>
            <p:cNvPicPr/>
            <p:nvPr/>
          </p:nvPicPr>
          <p:blipFill>
            <a:blip r:embed="rId5" cstate="print"/>
            <a:stretch>
              <a:fillRect/>
            </a:stretch>
          </p:blipFill>
          <p:spPr>
            <a:xfrm>
              <a:off x="796821" y="3613596"/>
              <a:ext cx="86855" cy="86855"/>
            </a:xfrm>
            <a:prstGeom prst="rect">
              <a:avLst/>
            </a:prstGeom>
          </p:spPr>
        </p:pic>
        <p:pic>
          <p:nvPicPr>
            <p:cNvPr id="53" name="object 53"/>
            <p:cNvPicPr/>
            <p:nvPr/>
          </p:nvPicPr>
          <p:blipFill>
            <a:blip r:embed="rId6" cstate="print"/>
            <a:stretch>
              <a:fillRect/>
            </a:stretch>
          </p:blipFill>
          <p:spPr>
            <a:xfrm>
              <a:off x="1543775" y="3613596"/>
              <a:ext cx="86855" cy="86855"/>
            </a:xfrm>
            <a:prstGeom prst="rect">
              <a:avLst/>
            </a:prstGeom>
          </p:spPr>
        </p:pic>
        <p:pic>
          <p:nvPicPr>
            <p:cNvPr id="54" name="object 54"/>
            <p:cNvPicPr/>
            <p:nvPr/>
          </p:nvPicPr>
          <p:blipFill>
            <a:blip r:embed="rId7" cstate="print"/>
            <a:stretch>
              <a:fillRect/>
            </a:stretch>
          </p:blipFill>
          <p:spPr>
            <a:xfrm>
              <a:off x="2221245" y="3613596"/>
              <a:ext cx="86855" cy="86855"/>
            </a:xfrm>
            <a:prstGeom prst="rect">
              <a:avLst/>
            </a:prstGeom>
          </p:spPr>
        </p:pic>
      </p:grpSp>
      <p:sp>
        <p:nvSpPr>
          <p:cNvPr id="55" name="object 55"/>
          <p:cNvSpPr txBox="1"/>
          <p:nvPr/>
        </p:nvSpPr>
        <p:spPr>
          <a:xfrm>
            <a:off x="245040" y="3280284"/>
            <a:ext cx="2572385" cy="454025"/>
          </a:xfrm>
          <a:prstGeom prst="rect">
            <a:avLst/>
          </a:prstGeom>
        </p:spPr>
        <p:txBody>
          <a:bodyPr vert="horz" wrap="square" lIns="0" tIns="15875" rIns="0" bIns="0" rtlCol="0">
            <a:spAutoFit/>
          </a:bodyPr>
          <a:lstStyle/>
          <a:p>
            <a:pPr marL="12700">
              <a:lnSpc>
                <a:spcPct val="100000"/>
              </a:lnSpc>
              <a:spcBef>
                <a:spcPts val="125"/>
              </a:spcBef>
            </a:pPr>
            <a:r>
              <a:rPr sz="1250" spc="-40" dirty="0">
                <a:solidFill>
                  <a:srgbClr val="252423"/>
                </a:solidFill>
                <a:latin typeface="Tahoma" panose="020B0604030504040204"/>
                <a:cs typeface="Tahoma" panose="020B0604030504040204"/>
              </a:rPr>
              <a:t>Favorite</a:t>
            </a:r>
            <a:r>
              <a:rPr sz="1250" spc="-20" dirty="0">
                <a:solidFill>
                  <a:srgbClr val="252423"/>
                </a:solidFill>
                <a:latin typeface="Tahoma" panose="020B0604030504040204"/>
                <a:cs typeface="Tahoma" panose="020B0604030504040204"/>
              </a:rPr>
              <a:t> </a:t>
            </a:r>
            <a:r>
              <a:rPr sz="1250" spc="-45" dirty="0">
                <a:solidFill>
                  <a:srgbClr val="252423"/>
                </a:solidFill>
                <a:latin typeface="Tahoma" panose="020B0604030504040204"/>
                <a:cs typeface="Tahoma" panose="020B0604030504040204"/>
              </a:rPr>
              <a:t>Programming</a:t>
            </a:r>
            <a:r>
              <a:rPr sz="1250" spc="-15" dirty="0">
                <a:solidFill>
                  <a:srgbClr val="252423"/>
                </a:solidFill>
                <a:latin typeface="Tahoma" panose="020B0604030504040204"/>
                <a:cs typeface="Tahoma" panose="020B0604030504040204"/>
              </a:rPr>
              <a:t> </a:t>
            </a:r>
            <a:r>
              <a:rPr sz="1250" spc="-10" dirty="0">
                <a:solidFill>
                  <a:srgbClr val="252423"/>
                </a:solidFill>
                <a:latin typeface="Tahoma" panose="020B0604030504040204"/>
                <a:cs typeface="Tahoma" panose="020B0604030504040204"/>
              </a:rPr>
              <a:t>Language</a:t>
            </a:r>
            <a:endParaRPr sz="1250">
              <a:latin typeface="Tahoma" panose="020B0604030504040204"/>
              <a:cs typeface="Tahoma" panose="020B0604030504040204"/>
            </a:endParaRPr>
          </a:p>
          <a:p>
            <a:pPr marL="12700">
              <a:lnSpc>
                <a:spcPct val="100000"/>
              </a:lnSpc>
              <a:spcBef>
                <a:spcPts val="765"/>
              </a:spcBef>
              <a:tabLst>
                <a:tab pos="659130" algn="l"/>
                <a:tab pos="1398905" algn="l"/>
                <a:tab pos="2080260" algn="l"/>
              </a:tabLst>
            </a:pPr>
            <a:r>
              <a:rPr sz="900" b="1" dirty="0">
                <a:solidFill>
                  <a:srgbClr val="6B6966"/>
                </a:solidFill>
                <a:latin typeface="Segoe UI" panose="020B0502040204020203"/>
                <a:cs typeface="Segoe UI" panose="020B0502040204020203"/>
              </a:rPr>
              <a:t>Job</a:t>
            </a:r>
            <a:r>
              <a:rPr sz="900" b="1" spc="5" dirty="0">
                <a:solidFill>
                  <a:srgbClr val="6B6966"/>
                </a:solidFill>
                <a:latin typeface="Segoe UI" panose="020B0502040204020203"/>
                <a:cs typeface="Segoe UI" panose="020B0502040204020203"/>
              </a:rPr>
              <a:t> </a:t>
            </a:r>
            <a:r>
              <a:rPr sz="900" b="1" spc="-10" dirty="0">
                <a:solidFill>
                  <a:srgbClr val="6B6966"/>
                </a:solidFill>
                <a:latin typeface="Segoe UI" panose="020B0502040204020203"/>
                <a:cs typeface="Segoe UI" panose="020B0502040204020203"/>
              </a:rPr>
              <a:t>Title</a:t>
            </a:r>
            <a:r>
              <a:rPr sz="900" b="1" dirty="0">
                <a:solidFill>
                  <a:srgbClr val="6B6966"/>
                </a:solidFill>
                <a:latin typeface="Segoe UI" panose="020B0502040204020203"/>
                <a:cs typeface="Segoe UI" panose="020B0502040204020203"/>
              </a:rPr>
              <a:t>	</a:t>
            </a:r>
            <a:r>
              <a:rPr sz="900" dirty="0">
                <a:solidFill>
                  <a:srgbClr val="6B6966"/>
                </a:solidFill>
                <a:latin typeface="Segoe UI" panose="020B0502040204020203"/>
                <a:cs typeface="Segoe UI" panose="020B0502040204020203"/>
              </a:rPr>
              <a:t>Data</a:t>
            </a:r>
            <a:r>
              <a:rPr sz="900" spc="15"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Anal…</a:t>
            </a:r>
            <a:r>
              <a:rPr sz="900" dirty="0">
                <a:solidFill>
                  <a:srgbClr val="6B6966"/>
                </a:solidFill>
                <a:latin typeface="Segoe UI" panose="020B0502040204020203"/>
                <a:cs typeface="Segoe UI" panose="020B0502040204020203"/>
              </a:rPr>
              <a:t>	Data</a:t>
            </a:r>
            <a:r>
              <a:rPr sz="900" spc="15"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Arc…</a:t>
            </a:r>
            <a:r>
              <a:rPr sz="900" dirty="0">
                <a:solidFill>
                  <a:srgbClr val="6B6966"/>
                </a:solidFill>
                <a:latin typeface="Segoe UI" panose="020B0502040204020203"/>
                <a:cs typeface="Segoe UI" panose="020B0502040204020203"/>
              </a:rPr>
              <a:t>	Data</a:t>
            </a:r>
            <a:r>
              <a:rPr sz="900" spc="15" dirty="0">
                <a:solidFill>
                  <a:srgbClr val="6B6966"/>
                </a:solidFill>
                <a:latin typeface="Segoe UI" panose="020B0502040204020203"/>
                <a:cs typeface="Segoe UI" panose="020B0502040204020203"/>
              </a:rPr>
              <a:t> </a:t>
            </a:r>
            <a:r>
              <a:rPr sz="900" spc="-25" dirty="0">
                <a:solidFill>
                  <a:srgbClr val="6B6966"/>
                </a:solidFill>
                <a:latin typeface="Segoe UI" panose="020B0502040204020203"/>
                <a:cs typeface="Segoe UI" panose="020B0502040204020203"/>
              </a:rPr>
              <a:t>En…</a:t>
            </a:r>
            <a:endParaRPr sz="900">
              <a:latin typeface="Segoe UI" panose="020B0502040204020203"/>
              <a:cs typeface="Segoe UI" panose="020B0502040204020203"/>
            </a:endParaRPr>
          </a:p>
        </p:txBody>
      </p:sp>
      <p:pic>
        <p:nvPicPr>
          <p:cNvPr id="56" name="object 56"/>
          <p:cNvPicPr/>
          <p:nvPr/>
        </p:nvPicPr>
        <p:blipFill>
          <a:blip r:embed="rId8" cstate="print"/>
          <a:stretch>
            <a:fillRect/>
          </a:stretch>
        </p:blipFill>
        <p:spPr>
          <a:xfrm>
            <a:off x="2855288" y="3613596"/>
            <a:ext cx="86855" cy="86855"/>
          </a:xfrm>
          <a:prstGeom prst="rect">
            <a:avLst/>
          </a:prstGeom>
        </p:spPr>
      </p:pic>
      <p:sp>
        <p:nvSpPr>
          <p:cNvPr id="57" name="object 57"/>
          <p:cNvSpPr txBox="1"/>
          <p:nvPr/>
        </p:nvSpPr>
        <p:spPr>
          <a:xfrm>
            <a:off x="2949899" y="3569772"/>
            <a:ext cx="523240" cy="164465"/>
          </a:xfrm>
          <a:prstGeom prst="rect">
            <a:avLst/>
          </a:prstGeom>
        </p:spPr>
        <p:txBody>
          <a:bodyPr vert="horz" wrap="square" lIns="0" tIns="13970" rIns="0" bIns="0" rtlCol="0">
            <a:spAutoFit/>
          </a:bodyPr>
          <a:lstStyle/>
          <a:p>
            <a:pPr marL="12700">
              <a:lnSpc>
                <a:spcPct val="100000"/>
              </a:lnSpc>
              <a:spcBef>
                <a:spcPts val="110"/>
              </a:spcBef>
            </a:pPr>
            <a:r>
              <a:rPr sz="900" dirty="0">
                <a:solidFill>
                  <a:srgbClr val="6B6966"/>
                </a:solidFill>
                <a:latin typeface="Segoe UI" panose="020B0502040204020203"/>
                <a:cs typeface="Segoe UI" panose="020B0502040204020203"/>
              </a:rPr>
              <a:t>Data</a:t>
            </a:r>
            <a:r>
              <a:rPr sz="900" spc="15"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Sci…</a:t>
            </a:r>
            <a:endParaRPr sz="900">
              <a:latin typeface="Segoe UI" panose="020B0502040204020203"/>
              <a:cs typeface="Segoe UI" panose="020B0502040204020203"/>
            </a:endParaRPr>
          </a:p>
        </p:txBody>
      </p:sp>
      <p:pic>
        <p:nvPicPr>
          <p:cNvPr id="58" name="object 58"/>
          <p:cNvPicPr/>
          <p:nvPr/>
        </p:nvPicPr>
        <p:blipFill>
          <a:blip r:embed="rId9" cstate="print"/>
          <a:stretch>
            <a:fillRect/>
          </a:stretch>
        </p:blipFill>
        <p:spPr>
          <a:xfrm>
            <a:off x="3760174" y="3576653"/>
            <a:ext cx="82512" cy="147653"/>
          </a:xfrm>
          <a:prstGeom prst="rect">
            <a:avLst/>
          </a:prstGeom>
        </p:spPr>
      </p:pic>
      <p:sp>
        <p:nvSpPr>
          <p:cNvPr id="59" name="object 59"/>
          <p:cNvSpPr txBox="1"/>
          <p:nvPr/>
        </p:nvSpPr>
        <p:spPr>
          <a:xfrm>
            <a:off x="331895" y="1065478"/>
            <a:ext cx="1668145" cy="220345"/>
          </a:xfrm>
          <a:prstGeom prst="rect">
            <a:avLst/>
          </a:prstGeom>
        </p:spPr>
        <p:txBody>
          <a:bodyPr vert="horz" wrap="square" lIns="0" tIns="15875" rIns="0" bIns="0" rtlCol="0">
            <a:spAutoFit/>
          </a:bodyPr>
          <a:lstStyle/>
          <a:p>
            <a:pPr marL="12700">
              <a:lnSpc>
                <a:spcPct val="100000"/>
              </a:lnSpc>
              <a:spcBef>
                <a:spcPts val="125"/>
              </a:spcBef>
            </a:pPr>
            <a:r>
              <a:rPr sz="1250" spc="-50" dirty="0">
                <a:solidFill>
                  <a:srgbClr val="252423"/>
                </a:solidFill>
                <a:latin typeface="Tahoma" panose="020B0604030504040204"/>
                <a:cs typeface="Tahoma" panose="020B0604030504040204"/>
              </a:rPr>
              <a:t>Country</a:t>
            </a:r>
            <a:r>
              <a:rPr sz="1250" spc="-60" dirty="0">
                <a:solidFill>
                  <a:srgbClr val="252423"/>
                </a:solidFill>
                <a:latin typeface="Tahoma" panose="020B0604030504040204"/>
                <a:cs typeface="Tahoma" panose="020B0604030504040204"/>
              </a:rPr>
              <a:t> of</a:t>
            </a:r>
            <a:r>
              <a:rPr sz="1250" spc="-55" dirty="0">
                <a:solidFill>
                  <a:srgbClr val="252423"/>
                </a:solidFill>
                <a:latin typeface="Tahoma" panose="020B0604030504040204"/>
                <a:cs typeface="Tahoma" panose="020B0604030504040204"/>
              </a:rPr>
              <a:t> </a:t>
            </a:r>
            <a:r>
              <a:rPr sz="1250" spc="-40" dirty="0">
                <a:solidFill>
                  <a:srgbClr val="252423"/>
                </a:solidFill>
                <a:latin typeface="Tahoma" panose="020B0604030504040204"/>
                <a:cs typeface="Tahoma" panose="020B0604030504040204"/>
              </a:rPr>
              <a:t>Survey</a:t>
            </a:r>
            <a:r>
              <a:rPr sz="1250" spc="-60" dirty="0">
                <a:solidFill>
                  <a:srgbClr val="252423"/>
                </a:solidFill>
                <a:latin typeface="Tahoma" panose="020B0604030504040204"/>
                <a:cs typeface="Tahoma" panose="020B0604030504040204"/>
              </a:rPr>
              <a:t> </a:t>
            </a:r>
            <a:r>
              <a:rPr sz="1250" spc="-30" dirty="0">
                <a:solidFill>
                  <a:srgbClr val="252423"/>
                </a:solidFill>
                <a:latin typeface="Tahoma" panose="020B0604030504040204"/>
                <a:cs typeface="Tahoma" panose="020B0604030504040204"/>
              </a:rPr>
              <a:t>Takers</a:t>
            </a:r>
            <a:endParaRPr sz="1250">
              <a:latin typeface="Tahoma" panose="020B0604030504040204"/>
              <a:cs typeface="Tahoma" panose="020B0604030504040204"/>
            </a:endParaRPr>
          </a:p>
        </p:txBody>
      </p:sp>
      <p:grpSp>
        <p:nvGrpSpPr>
          <p:cNvPr id="60" name="object 60"/>
          <p:cNvGrpSpPr/>
          <p:nvPr/>
        </p:nvGrpSpPr>
        <p:grpSpPr>
          <a:xfrm>
            <a:off x="337927" y="1303066"/>
            <a:ext cx="2879725" cy="1976755"/>
            <a:chOff x="337927" y="1303066"/>
            <a:chExt cx="2879725" cy="1976755"/>
          </a:xfrm>
        </p:grpSpPr>
        <p:sp>
          <p:nvSpPr>
            <p:cNvPr id="61" name="object 61"/>
            <p:cNvSpPr/>
            <p:nvPr/>
          </p:nvSpPr>
          <p:spPr>
            <a:xfrm>
              <a:off x="344595" y="1309733"/>
              <a:ext cx="2206625" cy="1056640"/>
            </a:xfrm>
            <a:custGeom>
              <a:avLst/>
              <a:gdLst/>
              <a:ahLst/>
              <a:cxnLst/>
              <a:rect l="l" t="t" r="r" b="b"/>
              <a:pathLst>
                <a:path w="2206625" h="1056639">
                  <a:moveTo>
                    <a:pt x="2206534" y="1056337"/>
                  </a:moveTo>
                  <a:lnTo>
                    <a:pt x="0" y="1056337"/>
                  </a:lnTo>
                  <a:lnTo>
                    <a:pt x="0" y="0"/>
                  </a:lnTo>
                  <a:lnTo>
                    <a:pt x="2206534" y="0"/>
                  </a:lnTo>
                  <a:lnTo>
                    <a:pt x="2206534" y="1056337"/>
                  </a:lnTo>
                  <a:close/>
                </a:path>
              </a:pathLst>
            </a:custGeom>
            <a:solidFill>
              <a:srgbClr val="118CFF"/>
            </a:solidFill>
          </p:spPr>
          <p:txBody>
            <a:bodyPr wrap="square" lIns="0" tIns="0" rIns="0" bIns="0" rtlCol="0"/>
            <a:lstStyle/>
            <a:p/>
          </p:txBody>
        </p:sp>
        <p:sp>
          <p:nvSpPr>
            <p:cNvPr id="62" name="object 62"/>
            <p:cNvSpPr/>
            <p:nvPr/>
          </p:nvSpPr>
          <p:spPr>
            <a:xfrm>
              <a:off x="344595" y="1309733"/>
              <a:ext cx="2206625" cy="1056640"/>
            </a:xfrm>
            <a:custGeom>
              <a:avLst/>
              <a:gdLst/>
              <a:ahLst/>
              <a:cxnLst/>
              <a:rect l="l" t="t" r="r" b="b"/>
              <a:pathLst>
                <a:path w="2206625" h="1056639">
                  <a:moveTo>
                    <a:pt x="0" y="0"/>
                  </a:moveTo>
                  <a:lnTo>
                    <a:pt x="2206534" y="0"/>
                  </a:lnTo>
                  <a:lnTo>
                    <a:pt x="2206534" y="1056337"/>
                  </a:lnTo>
                  <a:lnTo>
                    <a:pt x="0" y="1056337"/>
                  </a:lnTo>
                  <a:lnTo>
                    <a:pt x="0" y="0"/>
                  </a:lnTo>
                  <a:close/>
                </a:path>
              </a:pathLst>
            </a:custGeom>
            <a:ln w="13028">
              <a:solidFill>
                <a:srgbClr val="FFFFFF"/>
              </a:solidFill>
            </a:ln>
          </p:spPr>
          <p:txBody>
            <a:bodyPr wrap="square" lIns="0" tIns="0" rIns="0" bIns="0" rtlCol="0"/>
            <a:lstStyle/>
            <a:p/>
          </p:txBody>
        </p:sp>
        <p:sp>
          <p:nvSpPr>
            <p:cNvPr id="63" name="object 63"/>
            <p:cNvSpPr/>
            <p:nvPr/>
          </p:nvSpPr>
          <p:spPr>
            <a:xfrm>
              <a:off x="344595" y="2366071"/>
              <a:ext cx="2206625" cy="906780"/>
            </a:xfrm>
            <a:custGeom>
              <a:avLst/>
              <a:gdLst/>
              <a:ahLst/>
              <a:cxnLst/>
              <a:rect l="l" t="t" r="r" b="b"/>
              <a:pathLst>
                <a:path w="2206625" h="906779">
                  <a:moveTo>
                    <a:pt x="2206534" y="906588"/>
                  </a:moveTo>
                  <a:lnTo>
                    <a:pt x="0" y="906588"/>
                  </a:lnTo>
                  <a:lnTo>
                    <a:pt x="0" y="0"/>
                  </a:lnTo>
                  <a:lnTo>
                    <a:pt x="2206534" y="0"/>
                  </a:lnTo>
                  <a:lnTo>
                    <a:pt x="2206534" y="906588"/>
                  </a:lnTo>
                  <a:close/>
                </a:path>
              </a:pathLst>
            </a:custGeom>
            <a:solidFill>
              <a:srgbClr val="12239D"/>
            </a:solidFill>
          </p:spPr>
          <p:txBody>
            <a:bodyPr wrap="square" lIns="0" tIns="0" rIns="0" bIns="0" rtlCol="0"/>
            <a:lstStyle/>
            <a:p/>
          </p:txBody>
        </p:sp>
        <p:sp>
          <p:nvSpPr>
            <p:cNvPr id="64" name="object 64"/>
            <p:cNvSpPr/>
            <p:nvPr/>
          </p:nvSpPr>
          <p:spPr>
            <a:xfrm>
              <a:off x="344595" y="2366071"/>
              <a:ext cx="2206625" cy="906780"/>
            </a:xfrm>
            <a:custGeom>
              <a:avLst/>
              <a:gdLst/>
              <a:ahLst/>
              <a:cxnLst/>
              <a:rect l="l" t="t" r="r" b="b"/>
              <a:pathLst>
                <a:path w="2206625" h="906779">
                  <a:moveTo>
                    <a:pt x="0" y="0"/>
                  </a:moveTo>
                  <a:lnTo>
                    <a:pt x="2206534" y="0"/>
                  </a:lnTo>
                  <a:lnTo>
                    <a:pt x="2206534" y="906588"/>
                  </a:lnTo>
                  <a:lnTo>
                    <a:pt x="0" y="906588"/>
                  </a:lnTo>
                  <a:lnTo>
                    <a:pt x="0" y="0"/>
                  </a:lnTo>
                  <a:close/>
                </a:path>
              </a:pathLst>
            </a:custGeom>
            <a:ln w="13028">
              <a:solidFill>
                <a:srgbClr val="FFFFFF"/>
              </a:solidFill>
            </a:ln>
          </p:spPr>
          <p:txBody>
            <a:bodyPr wrap="square" lIns="0" tIns="0" rIns="0" bIns="0" rtlCol="0"/>
            <a:lstStyle/>
            <a:p/>
          </p:txBody>
        </p:sp>
        <p:sp>
          <p:nvSpPr>
            <p:cNvPr id="65" name="object 65"/>
            <p:cNvSpPr/>
            <p:nvPr/>
          </p:nvSpPr>
          <p:spPr>
            <a:xfrm>
              <a:off x="2551130" y="1309733"/>
              <a:ext cx="659765" cy="988694"/>
            </a:xfrm>
            <a:custGeom>
              <a:avLst/>
              <a:gdLst/>
              <a:ahLst/>
              <a:cxnLst/>
              <a:rect l="l" t="t" r="r" b="b"/>
              <a:pathLst>
                <a:path w="659764" h="988694">
                  <a:moveTo>
                    <a:pt x="659685" y="988232"/>
                  </a:moveTo>
                  <a:lnTo>
                    <a:pt x="0" y="988232"/>
                  </a:lnTo>
                  <a:lnTo>
                    <a:pt x="0" y="0"/>
                  </a:lnTo>
                  <a:lnTo>
                    <a:pt x="659685" y="0"/>
                  </a:lnTo>
                  <a:lnTo>
                    <a:pt x="659685" y="988232"/>
                  </a:lnTo>
                  <a:close/>
                </a:path>
              </a:pathLst>
            </a:custGeom>
            <a:solidFill>
              <a:srgbClr val="E66B37"/>
            </a:solidFill>
          </p:spPr>
          <p:txBody>
            <a:bodyPr wrap="square" lIns="0" tIns="0" rIns="0" bIns="0" rtlCol="0"/>
            <a:lstStyle/>
            <a:p/>
          </p:txBody>
        </p:sp>
        <p:sp>
          <p:nvSpPr>
            <p:cNvPr id="66" name="object 66"/>
            <p:cNvSpPr/>
            <p:nvPr/>
          </p:nvSpPr>
          <p:spPr>
            <a:xfrm>
              <a:off x="2551130" y="1309733"/>
              <a:ext cx="659765" cy="988694"/>
            </a:xfrm>
            <a:custGeom>
              <a:avLst/>
              <a:gdLst/>
              <a:ahLst/>
              <a:cxnLst/>
              <a:rect l="l" t="t" r="r" b="b"/>
              <a:pathLst>
                <a:path w="659764" h="988694">
                  <a:moveTo>
                    <a:pt x="0" y="0"/>
                  </a:moveTo>
                  <a:lnTo>
                    <a:pt x="659685" y="0"/>
                  </a:lnTo>
                  <a:lnTo>
                    <a:pt x="659685" y="988232"/>
                  </a:lnTo>
                  <a:lnTo>
                    <a:pt x="0" y="988232"/>
                  </a:lnTo>
                  <a:lnTo>
                    <a:pt x="0" y="0"/>
                  </a:lnTo>
                  <a:close/>
                </a:path>
              </a:pathLst>
            </a:custGeom>
            <a:ln w="13028">
              <a:solidFill>
                <a:srgbClr val="FFFFFF"/>
              </a:solidFill>
            </a:ln>
          </p:spPr>
          <p:txBody>
            <a:bodyPr wrap="square" lIns="0" tIns="0" rIns="0" bIns="0" rtlCol="0"/>
            <a:lstStyle/>
            <a:p/>
          </p:txBody>
        </p:sp>
        <p:sp>
          <p:nvSpPr>
            <p:cNvPr id="67" name="object 67"/>
            <p:cNvSpPr/>
            <p:nvPr/>
          </p:nvSpPr>
          <p:spPr>
            <a:xfrm>
              <a:off x="2551130" y="2297966"/>
              <a:ext cx="659765" cy="541655"/>
            </a:xfrm>
            <a:custGeom>
              <a:avLst/>
              <a:gdLst/>
              <a:ahLst/>
              <a:cxnLst/>
              <a:rect l="l" t="t" r="r" b="b"/>
              <a:pathLst>
                <a:path w="659764" h="541655">
                  <a:moveTo>
                    <a:pt x="659685" y="541497"/>
                  </a:moveTo>
                  <a:lnTo>
                    <a:pt x="0" y="541497"/>
                  </a:lnTo>
                  <a:lnTo>
                    <a:pt x="0" y="0"/>
                  </a:lnTo>
                  <a:lnTo>
                    <a:pt x="659685" y="0"/>
                  </a:lnTo>
                  <a:lnTo>
                    <a:pt x="659685" y="541497"/>
                  </a:lnTo>
                  <a:close/>
                </a:path>
              </a:pathLst>
            </a:custGeom>
            <a:solidFill>
              <a:srgbClr val="6A007B"/>
            </a:solidFill>
          </p:spPr>
          <p:txBody>
            <a:bodyPr wrap="square" lIns="0" tIns="0" rIns="0" bIns="0" rtlCol="0"/>
            <a:lstStyle/>
            <a:p/>
          </p:txBody>
        </p:sp>
        <p:sp>
          <p:nvSpPr>
            <p:cNvPr id="68" name="object 68"/>
            <p:cNvSpPr/>
            <p:nvPr/>
          </p:nvSpPr>
          <p:spPr>
            <a:xfrm>
              <a:off x="2551130" y="2297966"/>
              <a:ext cx="659765" cy="541655"/>
            </a:xfrm>
            <a:custGeom>
              <a:avLst/>
              <a:gdLst/>
              <a:ahLst/>
              <a:cxnLst/>
              <a:rect l="l" t="t" r="r" b="b"/>
              <a:pathLst>
                <a:path w="659764" h="541655">
                  <a:moveTo>
                    <a:pt x="0" y="0"/>
                  </a:moveTo>
                  <a:lnTo>
                    <a:pt x="659685" y="0"/>
                  </a:lnTo>
                  <a:lnTo>
                    <a:pt x="659685" y="541497"/>
                  </a:lnTo>
                  <a:lnTo>
                    <a:pt x="0" y="541497"/>
                  </a:lnTo>
                  <a:lnTo>
                    <a:pt x="0" y="0"/>
                  </a:lnTo>
                  <a:close/>
                </a:path>
              </a:pathLst>
            </a:custGeom>
            <a:ln w="13028">
              <a:solidFill>
                <a:srgbClr val="FFFFFF"/>
              </a:solidFill>
            </a:ln>
          </p:spPr>
          <p:txBody>
            <a:bodyPr wrap="square" lIns="0" tIns="0" rIns="0" bIns="0" rtlCol="0"/>
            <a:lstStyle/>
            <a:p/>
          </p:txBody>
        </p:sp>
        <p:sp>
          <p:nvSpPr>
            <p:cNvPr id="69" name="object 69"/>
            <p:cNvSpPr/>
            <p:nvPr/>
          </p:nvSpPr>
          <p:spPr>
            <a:xfrm>
              <a:off x="2551130" y="2839463"/>
              <a:ext cx="659765" cy="433705"/>
            </a:xfrm>
            <a:custGeom>
              <a:avLst/>
              <a:gdLst/>
              <a:ahLst/>
              <a:cxnLst/>
              <a:rect l="l" t="t" r="r" b="b"/>
              <a:pathLst>
                <a:path w="659764" h="433704">
                  <a:moveTo>
                    <a:pt x="659685" y="433197"/>
                  </a:moveTo>
                  <a:lnTo>
                    <a:pt x="0" y="433197"/>
                  </a:lnTo>
                  <a:lnTo>
                    <a:pt x="0" y="0"/>
                  </a:lnTo>
                  <a:lnTo>
                    <a:pt x="659685" y="0"/>
                  </a:lnTo>
                  <a:lnTo>
                    <a:pt x="659685" y="433197"/>
                  </a:lnTo>
                  <a:close/>
                </a:path>
              </a:pathLst>
            </a:custGeom>
            <a:solidFill>
              <a:srgbClr val="E645AB"/>
            </a:solidFill>
          </p:spPr>
          <p:txBody>
            <a:bodyPr wrap="square" lIns="0" tIns="0" rIns="0" bIns="0" rtlCol="0"/>
            <a:lstStyle/>
            <a:p/>
          </p:txBody>
        </p:sp>
        <p:sp>
          <p:nvSpPr>
            <p:cNvPr id="70" name="object 70"/>
            <p:cNvSpPr/>
            <p:nvPr/>
          </p:nvSpPr>
          <p:spPr>
            <a:xfrm>
              <a:off x="2551130" y="2839463"/>
              <a:ext cx="659765" cy="433705"/>
            </a:xfrm>
            <a:custGeom>
              <a:avLst/>
              <a:gdLst/>
              <a:ahLst/>
              <a:cxnLst/>
              <a:rect l="l" t="t" r="r" b="b"/>
              <a:pathLst>
                <a:path w="659764" h="433704">
                  <a:moveTo>
                    <a:pt x="0" y="0"/>
                  </a:moveTo>
                  <a:lnTo>
                    <a:pt x="659685" y="0"/>
                  </a:lnTo>
                  <a:lnTo>
                    <a:pt x="659685" y="433197"/>
                  </a:lnTo>
                  <a:lnTo>
                    <a:pt x="0" y="433197"/>
                  </a:lnTo>
                  <a:lnTo>
                    <a:pt x="0" y="0"/>
                  </a:lnTo>
                  <a:close/>
                </a:path>
              </a:pathLst>
            </a:custGeom>
            <a:ln w="13028">
              <a:solidFill>
                <a:srgbClr val="FFFFFF"/>
              </a:solidFill>
            </a:ln>
          </p:spPr>
          <p:txBody>
            <a:bodyPr wrap="square" lIns="0" tIns="0" rIns="0" bIns="0" rtlCol="0"/>
            <a:lstStyle/>
            <a:p/>
          </p:txBody>
        </p:sp>
      </p:grpSp>
      <p:sp>
        <p:nvSpPr>
          <p:cNvPr id="71" name="object 71"/>
          <p:cNvSpPr txBox="1"/>
          <p:nvPr/>
        </p:nvSpPr>
        <p:spPr>
          <a:xfrm>
            <a:off x="344595" y="1309733"/>
            <a:ext cx="2206625" cy="1056640"/>
          </a:xfrm>
          <a:prstGeom prst="rect">
            <a:avLst/>
          </a:prstGeom>
        </p:spPr>
        <p:txBody>
          <a:bodyPr vert="horz" wrap="square" lIns="0" tIns="44450" rIns="0" bIns="0" rtlCol="0">
            <a:spAutoFit/>
          </a:bodyPr>
          <a:lstStyle/>
          <a:p>
            <a:pPr marL="43180">
              <a:lnSpc>
                <a:spcPct val="100000"/>
              </a:lnSpc>
              <a:spcBef>
                <a:spcPts val="350"/>
              </a:spcBef>
            </a:pPr>
            <a:r>
              <a:rPr sz="900" dirty="0">
                <a:solidFill>
                  <a:srgbClr val="FFFFFF"/>
                </a:solidFill>
                <a:latin typeface="Segoe UI" panose="020B0502040204020203"/>
                <a:cs typeface="Segoe UI" panose="020B0502040204020203"/>
              </a:rPr>
              <a:t>United</a:t>
            </a:r>
            <a:r>
              <a:rPr sz="900" spc="35" dirty="0">
                <a:solidFill>
                  <a:srgbClr val="FFFFFF"/>
                </a:solidFill>
                <a:latin typeface="Segoe UI" panose="020B0502040204020203"/>
                <a:cs typeface="Segoe UI" panose="020B0502040204020203"/>
              </a:rPr>
              <a:t> </a:t>
            </a:r>
            <a:r>
              <a:rPr sz="900" spc="-10" dirty="0">
                <a:solidFill>
                  <a:srgbClr val="FFFFFF"/>
                </a:solidFill>
                <a:latin typeface="Segoe UI" panose="020B0502040204020203"/>
                <a:cs typeface="Segoe UI" panose="020B0502040204020203"/>
              </a:rPr>
              <a:t>States</a:t>
            </a:r>
            <a:endParaRPr sz="900">
              <a:latin typeface="Segoe UI" panose="020B0502040204020203"/>
              <a:cs typeface="Segoe UI" panose="020B0502040204020203"/>
            </a:endParaRPr>
          </a:p>
        </p:txBody>
      </p:sp>
      <p:sp>
        <p:nvSpPr>
          <p:cNvPr id="72" name="object 72"/>
          <p:cNvSpPr txBox="1"/>
          <p:nvPr/>
        </p:nvSpPr>
        <p:spPr>
          <a:xfrm>
            <a:off x="387987" y="2396858"/>
            <a:ext cx="305435" cy="164465"/>
          </a:xfrm>
          <a:prstGeom prst="rect">
            <a:avLst/>
          </a:prstGeom>
        </p:spPr>
        <p:txBody>
          <a:bodyPr vert="horz" wrap="square" lIns="0" tIns="13970" rIns="0" bIns="0" rtlCol="0">
            <a:spAutoFit/>
          </a:bodyPr>
          <a:lstStyle/>
          <a:p>
            <a:pPr>
              <a:lnSpc>
                <a:spcPct val="100000"/>
              </a:lnSpc>
              <a:spcBef>
                <a:spcPts val="110"/>
              </a:spcBef>
            </a:pPr>
            <a:r>
              <a:rPr sz="900" spc="-10" dirty="0">
                <a:solidFill>
                  <a:srgbClr val="FFFFFF"/>
                </a:solidFill>
                <a:latin typeface="Segoe UI" panose="020B0502040204020203"/>
                <a:cs typeface="Segoe UI" panose="020B0502040204020203"/>
              </a:rPr>
              <a:t>Other</a:t>
            </a:r>
            <a:endParaRPr sz="900">
              <a:latin typeface="Segoe UI" panose="020B0502040204020203"/>
              <a:cs typeface="Segoe UI" panose="020B0502040204020203"/>
            </a:endParaRPr>
          </a:p>
        </p:txBody>
      </p:sp>
      <p:sp>
        <p:nvSpPr>
          <p:cNvPr id="73" name="object 73"/>
          <p:cNvSpPr txBox="1"/>
          <p:nvPr/>
        </p:nvSpPr>
        <p:spPr>
          <a:xfrm>
            <a:off x="2551129" y="1309733"/>
            <a:ext cx="659765" cy="988694"/>
          </a:xfrm>
          <a:prstGeom prst="rect">
            <a:avLst/>
          </a:prstGeom>
        </p:spPr>
        <p:txBody>
          <a:bodyPr vert="horz" wrap="square" lIns="0" tIns="44450" rIns="0" bIns="0" rtlCol="0">
            <a:spAutoFit/>
          </a:bodyPr>
          <a:lstStyle/>
          <a:p>
            <a:pPr marL="43180">
              <a:lnSpc>
                <a:spcPct val="100000"/>
              </a:lnSpc>
              <a:spcBef>
                <a:spcPts val="350"/>
              </a:spcBef>
            </a:pPr>
            <a:r>
              <a:rPr sz="900" spc="-10" dirty="0">
                <a:solidFill>
                  <a:srgbClr val="FFFFFF"/>
                </a:solidFill>
                <a:latin typeface="Segoe UI" panose="020B0502040204020203"/>
                <a:cs typeface="Segoe UI" panose="020B0502040204020203"/>
              </a:rPr>
              <a:t>India</a:t>
            </a:r>
            <a:endParaRPr sz="900">
              <a:latin typeface="Segoe UI" panose="020B0502040204020203"/>
              <a:cs typeface="Segoe UI" panose="020B0502040204020203"/>
            </a:endParaRPr>
          </a:p>
        </p:txBody>
      </p:sp>
      <p:sp>
        <p:nvSpPr>
          <p:cNvPr id="74" name="object 74"/>
          <p:cNvSpPr txBox="1"/>
          <p:nvPr/>
        </p:nvSpPr>
        <p:spPr>
          <a:xfrm>
            <a:off x="2551129" y="2297965"/>
            <a:ext cx="659765" cy="541655"/>
          </a:xfrm>
          <a:prstGeom prst="rect">
            <a:avLst/>
          </a:prstGeom>
        </p:spPr>
        <p:txBody>
          <a:bodyPr vert="horz" wrap="square" lIns="0" tIns="44450" rIns="0" bIns="0" rtlCol="0">
            <a:spAutoFit/>
          </a:bodyPr>
          <a:lstStyle/>
          <a:p>
            <a:pPr marL="43180">
              <a:lnSpc>
                <a:spcPct val="100000"/>
              </a:lnSpc>
              <a:spcBef>
                <a:spcPts val="350"/>
              </a:spcBef>
            </a:pPr>
            <a:r>
              <a:rPr sz="900" dirty="0">
                <a:solidFill>
                  <a:srgbClr val="FFFFFF"/>
                </a:solidFill>
                <a:latin typeface="Segoe UI" panose="020B0502040204020203"/>
                <a:cs typeface="Segoe UI" panose="020B0502040204020203"/>
              </a:rPr>
              <a:t>United</a:t>
            </a:r>
            <a:r>
              <a:rPr sz="900" spc="35" dirty="0">
                <a:solidFill>
                  <a:srgbClr val="FFFFFF"/>
                </a:solidFill>
                <a:latin typeface="Segoe UI" panose="020B0502040204020203"/>
                <a:cs typeface="Segoe UI" panose="020B0502040204020203"/>
              </a:rPr>
              <a:t> </a:t>
            </a:r>
            <a:r>
              <a:rPr sz="900" spc="-25" dirty="0">
                <a:solidFill>
                  <a:srgbClr val="FFFFFF"/>
                </a:solidFill>
                <a:latin typeface="Segoe UI" panose="020B0502040204020203"/>
                <a:cs typeface="Segoe UI" panose="020B0502040204020203"/>
              </a:rPr>
              <a:t>Ki…</a:t>
            </a:r>
            <a:endParaRPr sz="900">
              <a:latin typeface="Segoe UI" panose="020B0502040204020203"/>
              <a:cs typeface="Segoe UI" panose="020B0502040204020203"/>
            </a:endParaRPr>
          </a:p>
        </p:txBody>
      </p:sp>
      <p:sp>
        <p:nvSpPr>
          <p:cNvPr id="75" name="object 75"/>
          <p:cNvSpPr txBox="1"/>
          <p:nvPr/>
        </p:nvSpPr>
        <p:spPr>
          <a:xfrm>
            <a:off x="2551129" y="2839463"/>
            <a:ext cx="659765" cy="433705"/>
          </a:xfrm>
          <a:prstGeom prst="rect">
            <a:avLst/>
          </a:prstGeom>
        </p:spPr>
        <p:txBody>
          <a:bodyPr vert="horz" wrap="square" lIns="0" tIns="44450" rIns="0" bIns="0" rtlCol="0">
            <a:spAutoFit/>
          </a:bodyPr>
          <a:lstStyle/>
          <a:p>
            <a:pPr marL="43180">
              <a:lnSpc>
                <a:spcPct val="100000"/>
              </a:lnSpc>
              <a:spcBef>
                <a:spcPts val="350"/>
              </a:spcBef>
            </a:pPr>
            <a:r>
              <a:rPr sz="900" spc="-10" dirty="0">
                <a:solidFill>
                  <a:srgbClr val="FFFFFF"/>
                </a:solidFill>
                <a:latin typeface="Segoe UI" panose="020B0502040204020203"/>
                <a:cs typeface="Segoe UI" panose="020B0502040204020203"/>
              </a:rPr>
              <a:t>Canada</a:t>
            </a:r>
            <a:endParaRPr sz="900">
              <a:latin typeface="Segoe UI" panose="020B0502040204020203"/>
              <a:cs typeface="Segoe UI" panose="020B0502040204020203"/>
            </a:endParaRPr>
          </a:p>
        </p:txBody>
      </p:sp>
      <p:sp>
        <p:nvSpPr>
          <p:cNvPr id="76" name="object 76"/>
          <p:cNvSpPr txBox="1"/>
          <p:nvPr/>
        </p:nvSpPr>
        <p:spPr>
          <a:xfrm>
            <a:off x="7375849" y="2576758"/>
            <a:ext cx="3806825" cy="385445"/>
          </a:xfrm>
          <a:prstGeom prst="rect">
            <a:avLst/>
          </a:prstGeom>
        </p:spPr>
        <p:txBody>
          <a:bodyPr vert="horz" wrap="square" lIns="0" tIns="42545" rIns="0" bIns="0" rtlCol="0">
            <a:spAutoFit/>
          </a:bodyPr>
          <a:lstStyle/>
          <a:p>
            <a:pPr marL="12700" marR="5080">
              <a:lnSpc>
                <a:spcPts val="1300"/>
              </a:lnSpc>
              <a:spcBef>
                <a:spcPts val="335"/>
              </a:spcBef>
            </a:pPr>
            <a:r>
              <a:rPr sz="1250" spc="-45" dirty="0">
                <a:solidFill>
                  <a:srgbClr val="252423"/>
                </a:solidFill>
                <a:latin typeface="Tahoma" panose="020B0604030504040204"/>
                <a:cs typeface="Tahoma" panose="020B0604030504040204"/>
              </a:rPr>
              <a:t>Happiness</a:t>
            </a:r>
            <a:r>
              <a:rPr sz="1250" spc="-50" dirty="0">
                <a:solidFill>
                  <a:srgbClr val="252423"/>
                </a:solidFill>
                <a:latin typeface="Tahoma" panose="020B0604030504040204"/>
                <a:cs typeface="Tahoma" panose="020B0604030504040204"/>
              </a:rPr>
              <a:t> </a:t>
            </a:r>
            <a:r>
              <a:rPr sz="1250" spc="-10" dirty="0">
                <a:solidFill>
                  <a:srgbClr val="252423"/>
                </a:solidFill>
                <a:latin typeface="Tahoma" panose="020B0604030504040204"/>
                <a:cs typeface="Tahoma" panose="020B0604030504040204"/>
              </a:rPr>
              <a:t>Levels</a:t>
            </a:r>
            <a:r>
              <a:rPr sz="1250" spc="-50" dirty="0">
                <a:solidFill>
                  <a:srgbClr val="252423"/>
                </a:solidFill>
                <a:latin typeface="Tahoma" panose="020B0604030504040204"/>
                <a:cs typeface="Tahoma" panose="020B0604030504040204"/>
              </a:rPr>
              <a:t> </a:t>
            </a:r>
            <a:r>
              <a:rPr sz="1250" spc="-40" dirty="0">
                <a:solidFill>
                  <a:srgbClr val="252423"/>
                </a:solidFill>
                <a:latin typeface="Tahoma" panose="020B0604030504040204"/>
                <a:cs typeface="Tahoma" panose="020B0604030504040204"/>
              </a:rPr>
              <a:t>with</a:t>
            </a:r>
            <a:r>
              <a:rPr sz="1250" spc="-45" dirty="0">
                <a:solidFill>
                  <a:srgbClr val="252423"/>
                </a:solidFill>
                <a:latin typeface="Tahoma" panose="020B0604030504040204"/>
                <a:cs typeface="Tahoma" panose="020B0604030504040204"/>
              </a:rPr>
              <a:t> </a:t>
            </a:r>
            <a:r>
              <a:rPr sz="1250" spc="-50" dirty="0">
                <a:solidFill>
                  <a:srgbClr val="252423"/>
                </a:solidFill>
                <a:latin typeface="Tahoma" panose="020B0604030504040204"/>
                <a:cs typeface="Tahoma" panose="020B0604030504040204"/>
              </a:rPr>
              <a:t>Work/Life </a:t>
            </a:r>
            <a:r>
              <a:rPr sz="1250" spc="-55" dirty="0">
                <a:solidFill>
                  <a:srgbClr val="252423"/>
                </a:solidFill>
                <a:latin typeface="Tahoma" panose="020B0604030504040204"/>
                <a:cs typeface="Tahoma" panose="020B0604030504040204"/>
              </a:rPr>
              <a:t>Balance,</a:t>
            </a:r>
            <a:r>
              <a:rPr sz="1250" spc="-45" dirty="0">
                <a:solidFill>
                  <a:srgbClr val="252423"/>
                </a:solidFill>
                <a:latin typeface="Tahoma" panose="020B0604030504040204"/>
                <a:cs typeface="Tahoma" panose="020B0604030504040204"/>
              </a:rPr>
              <a:t> </a:t>
            </a:r>
            <a:r>
              <a:rPr sz="1250" spc="-55" dirty="0">
                <a:solidFill>
                  <a:srgbClr val="252423"/>
                </a:solidFill>
                <a:latin typeface="Tahoma" panose="020B0604030504040204"/>
                <a:cs typeface="Tahoma" panose="020B0604030504040204"/>
              </a:rPr>
              <a:t>Happines</a:t>
            </a:r>
            <a:r>
              <a:rPr sz="1250" spc="-50" dirty="0">
                <a:solidFill>
                  <a:srgbClr val="252423"/>
                </a:solidFill>
                <a:latin typeface="Tahoma" panose="020B0604030504040204"/>
                <a:cs typeface="Tahoma" panose="020B0604030504040204"/>
              </a:rPr>
              <a:t> </a:t>
            </a:r>
            <a:r>
              <a:rPr sz="1250" spc="-10" dirty="0">
                <a:solidFill>
                  <a:srgbClr val="252423"/>
                </a:solidFill>
                <a:latin typeface="Tahoma" panose="020B0604030504040204"/>
                <a:cs typeface="Tahoma" panose="020B0604030504040204"/>
              </a:rPr>
              <a:t>levels </a:t>
            </a:r>
            <a:r>
              <a:rPr sz="1250" spc="-75" dirty="0">
                <a:solidFill>
                  <a:srgbClr val="252423"/>
                </a:solidFill>
                <a:latin typeface="Tahoma" panose="020B0604030504040204"/>
                <a:cs typeface="Tahoma" panose="020B0604030504040204"/>
              </a:rPr>
              <a:t>and</a:t>
            </a:r>
            <a:r>
              <a:rPr sz="1250" spc="-60" dirty="0">
                <a:solidFill>
                  <a:srgbClr val="252423"/>
                </a:solidFill>
                <a:latin typeface="Tahoma" panose="020B0604030504040204"/>
                <a:cs typeface="Tahoma" panose="020B0604030504040204"/>
              </a:rPr>
              <a:t> </a:t>
            </a:r>
            <a:r>
              <a:rPr sz="1250" spc="-50" dirty="0">
                <a:solidFill>
                  <a:srgbClr val="252423"/>
                </a:solidFill>
                <a:latin typeface="Tahoma" panose="020B0604030504040204"/>
                <a:cs typeface="Tahoma" panose="020B0604030504040204"/>
              </a:rPr>
              <a:t>Work/Life</a:t>
            </a:r>
            <a:r>
              <a:rPr sz="1250" spc="-60" dirty="0">
                <a:solidFill>
                  <a:srgbClr val="252423"/>
                </a:solidFill>
                <a:latin typeface="Tahoma" panose="020B0604030504040204"/>
                <a:cs typeface="Tahoma" panose="020B0604030504040204"/>
              </a:rPr>
              <a:t> </a:t>
            </a:r>
            <a:r>
              <a:rPr sz="1250" spc="-10" dirty="0">
                <a:solidFill>
                  <a:srgbClr val="252423"/>
                </a:solidFill>
                <a:latin typeface="Tahoma" panose="020B0604030504040204"/>
                <a:cs typeface="Tahoma" panose="020B0604030504040204"/>
              </a:rPr>
              <a:t>Balance</a:t>
            </a:r>
            <a:endParaRPr sz="1250">
              <a:latin typeface="Tahoma" panose="020B0604030504040204"/>
              <a:cs typeface="Tahoma" panose="020B0604030504040204"/>
            </a:endParaRPr>
          </a:p>
        </p:txBody>
      </p:sp>
      <p:grpSp>
        <p:nvGrpSpPr>
          <p:cNvPr id="77" name="object 77"/>
          <p:cNvGrpSpPr/>
          <p:nvPr/>
        </p:nvGrpSpPr>
        <p:grpSpPr>
          <a:xfrm>
            <a:off x="7893936" y="2986038"/>
            <a:ext cx="2814320" cy="1407160"/>
            <a:chOff x="7893936" y="2986038"/>
            <a:chExt cx="2814320" cy="1407160"/>
          </a:xfrm>
        </p:grpSpPr>
        <p:sp>
          <p:nvSpPr>
            <p:cNvPr id="78" name="object 78"/>
            <p:cNvSpPr/>
            <p:nvPr/>
          </p:nvSpPr>
          <p:spPr>
            <a:xfrm>
              <a:off x="7893936" y="2986038"/>
              <a:ext cx="2814320" cy="1407160"/>
            </a:xfrm>
            <a:custGeom>
              <a:avLst/>
              <a:gdLst/>
              <a:ahLst/>
              <a:cxnLst/>
              <a:rect l="l" t="t" r="r" b="b"/>
              <a:pathLst>
                <a:path w="2814320" h="1407160">
                  <a:moveTo>
                    <a:pt x="2814107" y="1407053"/>
                  </a:moveTo>
                  <a:lnTo>
                    <a:pt x="2391991" y="1407053"/>
                  </a:lnTo>
                  <a:lnTo>
                    <a:pt x="2391694" y="1382882"/>
                  </a:lnTo>
                  <a:lnTo>
                    <a:pt x="2390804" y="1358725"/>
                  </a:lnTo>
                  <a:lnTo>
                    <a:pt x="2387248" y="1310512"/>
                  </a:lnTo>
                  <a:lnTo>
                    <a:pt x="2381330" y="1262533"/>
                  </a:lnTo>
                  <a:lnTo>
                    <a:pt x="2373065" y="1214901"/>
                  </a:lnTo>
                  <a:lnTo>
                    <a:pt x="2362473" y="1167733"/>
                  </a:lnTo>
                  <a:lnTo>
                    <a:pt x="2349580" y="1121141"/>
                  </a:lnTo>
                  <a:lnTo>
                    <a:pt x="2334415" y="1075238"/>
                  </a:lnTo>
                  <a:lnTo>
                    <a:pt x="2317017" y="1030134"/>
                  </a:lnTo>
                  <a:lnTo>
                    <a:pt x="2297426" y="985938"/>
                  </a:lnTo>
                  <a:lnTo>
                    <a:pt x="2275690" y="942757"/>
                  </a:lnTo>
                  <a:lnTo>
                    <a:pt x="2251862" y="900694"/>
                  </a:lnTo>
                  <a:lnTo>
                    <a:pt x="2225999" y="859851"/>
                  </a:lnTo>
                  <a:lnTo>
                    <a:pt x="2198162" y="820327"/>
                  </a:lnTo>
                  <a:lnTo>
                    <a:pt x="2168420" y="782215"/>
                  </a:lnTo>
                  <a:lnTo>
                    <a:pt x="2136844" y="745610"/>
                  </a:lnTo>
                  <a:lnTo>
                    <a:pt x="2103509" y="710597"/>
                  </a:lnTo>
                  <a:lnTo>
                    <a:pt x="2068497" y="677263"/>
                  </a:lnTo>
                  <a:lnTo>
                    <a:pt x="2031891" y="645686"/>
                  </a:lnTo>
                  <a:lnTo>
                    <a:pt x="1993780" y="615944"/>
                  </a:lnTo>
                  <a:lnTo>
                    <a:pt x="1954255" y="588108"/>
                  </a:lnTo>
                  <a:lnTo>
                    <a:pt x="1913412" y="562244"/>
                  </a:lnTo>
                  <a:lnTo>
                    <a:pt x="1871349" y="538416"/>
                  </a:lnTo>
                  <a:lnTo>
                    <a:pt x="1828168" y="516680"/>
                  </a:lnTo>
                  <a:lnTo>
                    <a:pt x="1783972" y="497090"/>
                  </a:lnTo>
                  <a:lnTo>
                    <a:pt x="1738869" y="479691"/>
                  </a:lnTo>
                  <a:lnTo>
                    <a:pt x="1692965" y="464527"/>
                  </a:lnTo>
                  <a:lnTo>
                    <a:pt x="1646373" y="451633"/>
                  </a:lnTo>
                  <a:lnTo>
                    <a:pt x="1599205" y="441041"/>
                  </a:lnTo>
                  <a:lnTo>
                    <a:pt x="1551573" y="432776"/>
                  </a:lnTo>
                  <a:lnTo>
                    <a:pt x="1503594" y="426858"/>
                  </a:lnTo>
                  <a:lnTo>
                    <a:pt x="1455382" y="423302"/>
                  </a:lnTo>
                  <a:lnTo>
                    <a:pt x="1407053" y="422116"/>
                  </a:lnTo>
                  <a:lnTo>
                    <a:pt x="1382882" y="422412"/>
                  </a:lnTo>
                  <a:lnTo>
                    <a:pt x="1334597" y="424784"/>
                  </a:lnTo>
                  <a:lnTo>
                    <a:pt x="1286486" y="429523"/>
                  </a:lnTo>
                  <a:lnTo>
                    <a:pt x="1238666" y="436616"/>
                  </a:lnTo>
                  <a:lnTo>
                    <a:pt x="1191252" y="446048"/>
                  </a:lnTo>
                  <a:lnTo>
                    <a:pt x="1144358" y="457794"/>
                  </a:lnTo>
                  <a:lnTo>
                    <a:pt x="1098096" y="471827"/>
                  </a:lnTo>
                  <a:lnTo>
                    <a:pt x="1052579" y="488114"/>
                  </a:lnTo>
                  <a:lnTo>
                    <a:pt x="1007916" y="506614"/>
                  </a:lnTo>
                  <a:lnTo>
                    <a:pt x="964214" y="527283"/>
                  </a:lnTo>
                  <a:lnTo>
                    <a:pt x="921579" y="550072"/>
                  </a:lnTo>
                  <a:lnTo>
                    <a:pt x="880114" y="574925"/>
                  </a:lnTo>
                  <a:lnTo>
                    <a:pt x="839918" y="601783"/>
                  </a:lnTo>
                  <a:lnTo>
                    <a:pt x="801088" y="630581"/>
                  </a:lnTo>
                  <a:lnTo>
                    <a:pt x="763719" y="661250"/>
                  </a:lnTo>
                  <a:lnTo>
                    <a:pt x="727899" y="693715"/>
                  </a:lnTo>
                  <a:lnTo>
                    <a:pt x="693715" y="727899"/>
                  </a:lnTo>
                  <a:lnTo>
                    <a:pt x="661250" y="763719"/>
                  </a:lnTo>
                  <a:lnTo>
                    <a:pt x="630581" y="801088"/>
                  </a:lnTo>
                  <a:lnTo>
                    <a:pt x="601783" y="839918"/>
                  </a:lnTo>
                  <a:lnTo>
                    <a:pt x="574925" y="880114"/>
                  </a:lnTo>
                  <a:lnTo>
                    <a:pt x="550072" y="921579"/>
                  </a:lnTo>
                  <a:lnTo>
                    <a:pt x="527283" y="964214"/>
                  </a:lnTo>
                  <a:lnTo>
                    <a:pt x="506614" y="1007916"/>
                  </a:lnTo>
                  <a:lnTo>
                    <a:pt x="488114" y="1052579"/>
                  </a:lnTo>
                  <a:lnTo>
                    <a:pt x="471827" y="1098096"/>
                  </a:lnTo>
                  <a:lnTo>
                    <a:pt x="457794" y="1144358"/>
                  </a:lnTo>
                  <a:lnTo>
                    <a:pt x="446048" y="1191252"/>
                  </a:lnTo>
                  <a:lnTo>
                    <a:pt x="436616" y="1238666"/>
                  </a:lnTo>
                  <a:lnTo>
                    <a:pt x="429523" y="1286486"/>
                  </a:lnTo>
                  <a:lnTo>
                    <a:pt x="424784" y="1334597"/>
                  </a:lnTo>
                  <a:lnTo>
                    <a:pt x="422412" y="1382882"/>
                  </a:lnTo>
                  <a:lnTo>
                    <a:pt x="422116" y="1407053"/>
                  </a:lnTo>
                  <a:lnTo>
                    <a:pt x="0" y="1407053"/>
                  </a:lnTo>
                  <a:lnTo>
                    <a:pt x="953" y="1355265"/>
                  </a:lnTo>
                  <a:lnTo>
                    <a:pt x="3812" y="1303544"/>
                  </a:lnTo>
                  <a:lnTo>
                    <a:pt x="8573" y="1251963"/>
                  </a:lnTo>
                  <a:lnTo>
                    <a:pt x="15229" y="1200596"/>
                  </a:lnTo>
                  <a:lnTo>
                    <a:pt x="23771" y="1149508"/>
                  </a:lnTo>
                  <a:lnTo>
                    <a:pt x="34188" y="1098766"/>
                  </a:lnTo>
                  <a:lnTo>
                    <a:pt x="46466" y="1048442"/>
                  </a:lnTo>
                  <a:lnTo>
                    <a:pt x="60587" y="998607"/>
                  </a:lnTo>
                  <a:lnTo>
                    <a:pt x="76533" y="949325"/>
                  </a:lnTo>
                  <a:lnTo>
                    <a:pt x="94282" y="900662"/>
                  </a:lnTo>
                  <a:lnTo>
                    <a:pt x="113811" y="852684"/>
                  </a:lnTo>
                  <a:lnTo>
                    <a:pt x="135092" y="805460"/>
                  </a:lnTo>
                  <a:lnTo>
                    <a:pt x="158096" y="759052"/>
                  </a:lnTo>
                  <a:lnTo>
                    <a:pt x="182794" y="713519"/>
                  </a:lnTo>
                  <a:lnTo>
                    <a:pt x="209152" y="668926"/>
                  </a:lnTo>
                  <a:lnTo>
                    <a:pt x="237131" y="625336"/>
                  </a:lnTo>
                  <a:lnTo>
                    <a:pt x="266696" y="582805"/>
                  </a:lnTo>
                  <a:lnTo>
                    <a:pt x="297808" y="541389"/>
                  </a:lnTo>
                  <a:lnTo>
                    <a:pt x="330423" y="501147"/>
                  </a:lnTo>
                  <a:lnTo>
                    <a:pt x="364495" y="462134"/>
                  </a:lnTo>
                  <a:lnTo>
                    <a:pt x="399981" y="424401"/>
                  </a:lnTo>
                  <a:lnTo>
                    <a:pt x="436833" y="387999"/>
                  </a:lnTo>
                  <a:lnTo>
                    <a:pt x="475000" y="352977"/>
                  </a:lnTo>
                  <a:lnTo>
                    <a:pt x="514428" y="319386"/>
                  </a:lnTo>
                  <a:lnTo>
                    <a:pt x="555066" y="287269"/>
                  </a:lnTo>
                  <a:lnTo>
                    <a:pt x="596860" y="256668"/>
                  </a:lnTo>
                  <a:lnTo>
                    <a:pt x="639753" y="227625"/>
                  </a:lnTo>
                  <a:lnTo>
                    <a:pt x="683683" y="200183"/>
                  </a:lnTo>
                  <a:lnTo>
                    <a:pt x="728594" y="174376"/>
                  </a:lnTo>
                  <a:lnTo>
                    <a:pt x="774426" y="150239"/>
                  </a:lnTo>
                  <a:lnTo>
                    <a:pt x="821116" y="127805"/>
                  </a:lnTo>
                  <a:lnTo>
                    <a:pt x="868597" y="107105"/>
                  </a:lnTo>
                  <a:lnTo>
                    <a:pt x="916808" y="88167"/>
                  </a:lnTo>
                  <a:lnTo>
                    <a:pt x="965686" y="71016"/>
                  </a:lnTo>
                  <a:lnTo>
                    <a:pt x="1015162" y="55676"/>
                  </a:lnTo>
                  <a:lnTo>
                    <a:pt x="1065167" y="42167"/>
                  </a:lnTo>
                  <a:lnTo>
                    <a:pt x="1115635" y="30508"/>
                  </a:lnTo>
                  <a:lnTo>
                    <a:pt x="1166501" y="20715"/>
                  </a:lnTo>
                  <a:lnTo>
                    <a:pt x="1217692" y="12800"/>
                  </a:lnTo>
                  <a:lnTo>
                    <a:pt x="1269138" y="6775"/>
                  </a:lnTo>
                  <a:lnTo>
                    <a:pt x="1320770" y="2648"/>
                  </a:lnTo>
                  <a:lnTo>
                    <a:pt x="1372522" y="423"/>
                  </a:lnTo>
                  <a:lnTo>
                    <a:pt x="1407053" y="0"/>
                  </a:lnTo>
                  <a:lnTo>
                    <a:pt x="1424321" y="105"/>
                  </a:lnTo>
                  <a:lnTo>
                    <a:pt x="1476094" y="1694"/>
                  </a:lnTo>
                  <a:lnTo>
                    <a:pt x="1527773" y="5188"/>
                  </a:lnTo>
                  <a:lnTo>
                    <a:pt x="1579292" y="10581"/>
                  </a:lnTo>
                  <a:lnTo>
                    <a:pt x="1630576" y="17867"/>
                  </a:lnTo>
                  <a:lnTo>
                    <a:pt x="1681556" y="27036"/>
                  </a:lnTo>
                  <a:lnTo>
                    <a:pt x="1732163" y="38074"/>
                  </a:lnTo>
                  <a:lnTo>
                    <a:pt x="1782332" y="50969"/>
                  </a:lnTo>
                  <a:lnTo>
                    <a:pt x="1831993" y="65701"/>
                  </a:lnTo>
                  <a:lnTo>
                    <a:pt x="1881075" y="82250"/>
                  </a:lnTo>
                  <a:lnTo>
                    <a:pt x="1929515" y="100595"/>
                  </a:lnTo>
                  <a:lnTo>
                    <a:pt x="1977249" y="120711"/>
                  </a:lnTo>
                  <a:lnTo>
                    <a:pt x="2024211" y="142571"/>
                  </a:lnTo>
                  <a:lnTo>
                    <a:pt x="2070334" y="166143"/>
                  </a:lnTo>
                  <a:lnTo>
                    <a:pt x="2115557" y="191396"/>
                  </a:lnTo>
                  <a:lnTo>
                    <a:pt x="2159823" y="218299"/>
                  </a:lnTo>
                  <a:lnTo>
                    <a:pt x="2203069" y="246813"/>
                  </a:lnTo>
                  <a:lnTo>
                    <a:pt x="2245234" y="276897"/>
                  </a:lnTo>
                  <a:lnTo>
                    <a:pt x="2286263" y="308513"/>
                  </a:lnTo>
                  <a:lnTo>
                    <a:pt x="2326102" y="341620"/>
                  </a:lnTo>
                  <a:lnTo>
                    <a:pt x="2364696" y="376170"/>
                  </a:lnTo>
                  <a:lnTo>
                    <a:pt x="2401990" y="412116"/>
                  </a:lnTo>
                  <a:lnTo>
                    <a:pt x="2437936" y="449410"/>
                  </a:lnTo>
                  <a:lnTo>
                    <a:pt x="2472487" y="488004"/>
                  </a:lnTo>
                  <a:lnTo>
                    <a:pt x="2505593" y="527843"/>
                  </a:lnTo>
                  <a:lnTo>
                    <a:pt x="2537209" y="568872"/>
                  </a:lnTo>
                  <a:lnTo>
                    <a:pt x="2567294" y="611037"/>
                  </a:lnTo>
                  <a:lnTo>
                    <a:pt x="2595807" y="654283"/>
                  </a:lnTo>
                  <a:lnTo>
                    <a:pt x="2622710" y="698549"/>
                  </a:lnTo>
                  <a:lnTo>
                    <a:pt x="2647964" y="743773"/>
                  </a:lnTo>
                  <a:lnTo>
                    <a:pt x="2671536" y="789896"/>
                  </a:lnTo>
                  <a:lnTo>
                    <a:pt x="2693395" y="836857"/>
                  </a:lnTo>
                  <a:lnTo>
                    <a:pt x="2713511" y="884591"/>
                  </a:lnTo>
                  <a:lnTo>
                    <a:pt x="2731856" y="933031"/>
                  </a:lnTo>
                  <a:lnTo>
                    <a:pt x="2748405" y="982113"/>
                  </a:lnTo>
                  <a:lnTo>
                    <a:pt x="2763138" y="1031774"/>
                  </a:lnTo>
                  <a:lnTo>
                    <a:pt x="2776032" y="1081943"/>
                  </a:lnTo>
                  <a:lnTo>
                    <a:pt x="2787071" y="1132551"/>
                  </a:lnTo>
                  <a:lnTo>
                    <a:pt x="2796239" y="1183530"/>
                  </a:lnTo>
                  <a:lnTo>
                    <a:pt x="2803525" y="1234815"/>
                  </a:lnTo>
                  <a:lnTo>
                    <a:pt x="2808919" y="1286333"/>
                  </a:lnTo>
                  <a:lnTo>
                    <a:pt x="2812412" y="1338012"/>
                  </a:lnTo>
                  <a:lnTo>
                    <a:pt x="2814001" y="1389785"/>
                  </a:lnTo>
                  <a:lnTo>
                    <a:pt x="2814107" y="1407053"/>
                  </a:lnTo>
                  <a:close/>
                </a:path>
              </a:pathLst>
            </a:custGeom>
            <a:solidFill>
              <a:srgbClr val="E4DFD9"/>
            </a:solidFill>
          </p:spPr>
          <p:txBody>
            <a:bodyPr wrap="square" lIns="0" tIns="0" rIns="0" bIns="0" rtlCol="0"/>
            <a:lstStyle/>
            <a:p/>
          </p:txBody>
        </p:sp>
        <p:sp>
          <p:nvSpPr>
            <p:cNvPr id="79" name="object 79"/>
            <p:cNvSpPr/>
            <p:nvPr/>
          </p:nvSpPr>
          <p:spPr>
            <a:xfrm>
              <a:off x="7893936" y="2986067"/>
              <a:ext cx="1732280" cy="1407160"/>
            </a:xfrm>
            <a:custGeom>
              <a:avLst/>
              <a:gdLst/>
              <a:ahLst/>
              <a:cxnLst/>
              <a:rect l="l" t="t" r="r" b="b"/>
              <a:pathLst>
                <a:path w="1732279" h="1407160">
                  <a:moveTo>
                    <a:pt x="422116" y="1407024"/>
                  </a:moveTo>
                  <a:lnTo>
                    <a:pt x="0" y="1407024"/>
                  </a:lnTo>
                  <a:lnTo>
                    <a:pt x="139" y="1387193"/>
                  </a:lnTo>
                  <a:lnTo>
                    <a:pt x="1257" y="1347555"/>
                  </a:lnTo>
                  <a:lnTo>
                    <a:pt x="3491" y="1307957"/>
                  </a:lnTo>
                  <a:lnTo>
                    <a:pt x="6840" y="1268445"/>
                  </a:lnTo>
                  <a:lnTo>
                    <a:pt x="11302" y="1229036"/>
                  </a:lnTo>
                  <a:lnTo>
                    <a:pt x="16872" y="1189775"/>
                  </a:lnTo>
                  <a:lnTo>
                    <a:pt x="23547" y="1150680"/>
                  </a:lnTo>
                  <a:lnTo>
                    <a:pt x="31320" y="1111795"/>
                  </a:lnTo>
                  <a:lnTo>
                    <a:pt x="40188" y="1073138"/>
                  </a:lnTo>
                  <a:lnTo>
                    <a:pt x="50139" y="1034754"/>
                  </a:lnTo>
                  <a:lnTo>
                    <a:pt x="61171" y="996657"/>
                  </a:lnTo>
                  <a:lnTo>
                    <a:pt x="73269" y="958894"/>
                  </a:lnTo>
                  <a:lnTo>
                    <a:pt x="86429" y="921480"/>
                  </a:lnTo>
                  <a:lnTo>
                    <a:pt x="100636" y="884459"/>
                  </a:lnTo>
                  <a:lnTo>
                    <a:pt x="115883" y="847845"/>
                  </a:lnTo>
                  <a:lnTo>
                    <a:pt x="132153" y="811683"/>
                  </a:lnTo>
                  <a:lnTo>
                    <a:pt x="149439" y="775987"/>
                  </a:lnTo>
                  <a:lnTo>
                    <a:pt x="167721" y="740799"/>
                  </a:lnTo>
                  <a:lnTo>
                    <a:pt x="186990" y="706134"/>
                  </a:lnTo>
                  <a:lnTo>
                    <a:pt x="207225" y="672032"/>
                  </a:lnTo>
                  <a:lnTo>
                    <a:pt x="228417" y="638507"/>
                  </a:lnTo>
                  <a:lnTo>
                    <a:pt x="250542" y="605599"/>
                  </a:lnTo>
                  <a:lnTo>
                    <a:pt x="273589" y="573322"/>
                  </a:lnTo>
                  <a:lnTo>
                    <a:pt x="297532" y="541713"/>
                  </a:lnTo>
                  <a:lnTo>
                    <a:pt x="322361" y="510785"/>
                  </a:lnTo>
                  <a:lnTo>
                    <a:pt x="348047" y="480575"/>
                  </a:lnTo>
                  <a:lnTo>
                    <a:pt x="374580" y="451095"/>
                  </a:lnTo>
                  <a:lnTo>
                    <a:pt x="401927" y="422381"/>
                  </a:lnTo>
                  <a:lnTo>
                    <a:pt x="430078" y="394443"/>
                  </a:lnTo>
                  <a:lnTo>
                    <a:pt x="459000" y="367315"/>
                  </a:lnTo>
                  <a:lnTo>
                    <a:pt x="488680" y="341007"/>
                  </a:lnTo>
                  <a:lnTo>
                    <a:pt x="519085" y="315551"/>
                  </a:lnTo>
                  <a:lnTo>
                    <a:pt x="550200" y="290958"/>
                  </a:lnTo>
                  <a:lnTo>
                    <a:pt x="581990" y="267256"/>
                  </a:lnTo>
                  <a:lnTo>
                    <a:pt x="614442" y="244454"/>
                  </a:lnTo>
                  <a:lnTo>
                    <a:pt x="647517" y="222581"/>
                  </a:lnTo>
                  <a:lnTo>
                    <a:pt x="681202" y="201644"/>
                  </a:lnTo>
                  <a:lnTo>
                    <a:pt x="715457" y="181669"/>
                  </a:lnTo>
                  <a:lnTo>
                    <a:pt x="750268" y="162663"/>
                  </a:lnTo>
                  <a:lnTo>
                    <a:pt x="785593" y="144650"/>
                  </a:lnTo>
                  <a:lnTo>
                    <a:pt x="821420" y="127635"/>
                  </a:lnTo>
                  <a:lnTo>
                    <a:pt x="857705" y="111641"/>
                  </a:lnTo>
                  <a:lnTo>
                    <a:pt x="894433" y="96672"/>
                  </a:lnTo>
                  <a:lnTo>
                    <a:pt x="931561" y="82747"/>
                  </a:lnTo>
                  <a:lnTo>
                    <a:pt x="969074" y="69872"/>
                  </a:lnTo>
                  <a:lnTo>
                    <a:pt x="1006928" y="58061"/>
                  </a:lnTo>
                  <a:lnTo>
                    <a:pt x="1045107" y="47319"/>
                  </a:lnTo>
                  <a:lnTo>
                    <a:pt x="1083566" y="37660"/>
                  </a:lnTo>
                  <a:lnTo>
                    <a:pt x="1122290" y="29087"/>
                  </a:lnTo>
                  <a:lnTo>
                    <a:pt x="1161232" y="21609"/>
                  </a:lnTo>
                  <a:lnTo>
                    <a:pt x="1200377" y="15231"/>
                  </a:lnTo>
                  <a:lnTo>
                    <a:pt x="1239679" y="9960"/>
                  </a:lnTo>
                  <a:lnTo>
                    <a:pt x="1279121" y="5798"/>
                  </a:lnTo>
                  <a:lnTo>
                    <a:pt x="1318657" y="2749"/>
                  </a:lnTo>
                  <a:lnTo>
                    <a:pt x="1358271" y="816"/>
                  </a:lnTo>
                  <a:lnTo>
                    <a:pt x="1397916" y="0"/>
                  </a:lnTo>
                  <a:lnTo>
                    <a:pt x="1417748" y="11"/>
                  </a:lnTo>
                  <a:lnTo>
                    <a:pt x="1457396" y="871"/>
                  </a:lnTo>
                  <a:lnTo>
                    <a:pt x="1497004" y="2848"/>
                  </a:lnTo>
                  <a:lnTo>
                    <a:pt x="1536540" y="5941"/>
                  </a:lnTo>
                  <a:lnTo>
                    <a:pt x="1575974" y="10146"/>
                  </a:lnTo>
                  <a:lnTo>
                    <a:pt x="1615274" y="15462"/>
                  </a:lnTo>
                  <a:lnTo>
                    <a:pt x="1654408" y="21883"/>
                  </a:lnTo>
                  <a:lnTo>
                    <a:pt x="1693346" y="29404"/>
                  </a:lnTo>
                  <a:lnTo>
                    <a:pt x="1732056" y="38019"/>
                  </a:lnTo>
                  <a:lnTo>
                    <a:pt x="1634555" y="448721"/>
                  </a:lnTo>
                  <a:lnTo>
                    <a:pt x="1621026" y="445609"/>
                  </a:lnTo>
                  <a:lnTo>
                    <a:pt x="1607458" y="442690"/>
                  </a:lnTo>
                  <a:lnTo>
                    <a:pt x="1566519" y="435081"/>
                  </a:lnTo>
                  <a:lnTo>
                    <a:pt x="1525298" y="429210"/>
                  </a:lnTo>
                  <a:lnTo>
                    <a:pt x="1483865" y="425086"/>
                  </a:lnTo>
                  <a:lnTo>
                    <a:pt x="1442293" y="422717"/>
                  </a:lnTo>
                  <a:lnTo>
                    <a:pt x="1400657" y="422107"/>
                  </a:lnTo>
                  <a:lnTo>
                    <a:pt x="1386780" y="422295"/>
                  </a:lnTo>
                  <a:lnTo>
                    <a:pt x="1345176" y="424032"/>
                  </a:lnTo>
                  <a:lnTo>
                    <a:pt x="1303686" y="427525"/>
                  </a:lnTo>
                  <a:lnTo>
                    <a:pt x="1262380" y="432769"/>
                  </a:lnTo>
                  <a:lnTo>
                    <a:pt x="1221330" y="439755"/>
                  </a:lnTo>
                  <a:lnTo>
                    <a:pt x="1180612" y="448469"/>
                  </a:lnTo>
                  <a:lnTo>
                    <a:pt x="1140302" y="458896"/>
                  </a:lnTo>
                  <a:lnTo>
                    <a:pt x="1100468" y="471017"/>
                  </a:lnTo>
                  <a:lnTo>
                    <a:pt x="1061179" y="484812"/>
                  </a:lnTo>
                  <a:lnTo>
                    <a:pt x="1022509" y="500256"/>
                  </a:lnTo>
                  <a:lnTo>
                    <a:pt x="984529" y="517319"/>
                  </a:lnTo>
                  <a:lnTo>
                    <a:pt x="947303" y="535971"/>
                  </a:lnTo>
                  <a:lnTo>
                    <a:pt x="910897" y="556182"/>
                  </a:lnTo>
                  <a:lnTo>
                    <a:pt x="875378" y="577914"/>
                  </a:lnTo>
                  <a:lnTo>
                    <a:pt x="840811" y="601125"/>
                  </a:lnTo>
                  <a:lnTo>
                    <a:pt x="807256" y="625778"/>
                  </a:lnTo>
                  <a:lnTo>
                    <a:pt x="774771" y="651827"/>
                  </a:lnTo>
                  <a:lnTo>
                    <a:pt x="743416" y="679227"/>
                  </a:lnTo>
                  <a:lnTo>
                    <a:pt x="713249" y="707926"/>
                  </a:lnTo>
                  <a:lnTo>
                    <a:pt x="684322" y="737874"/>
                  </a:lnTo>
                  <a:lnTo>
                    <a:pt x="656685" y="769020"/>
                  </a:lnTo>
                  <a:lnTo>
                    <a:pt x="630388" y="801306"/>
                  </a:lnTo>
                  <a:lnTo>
                    <a:pt x="605482" y="834673"/>
                  </a:lnTo>
                  <a:lnTo>
                    <a:pt x="582008" y="869062"/>
                  </a:lnTo>
                  <a:lnTo>
                    <a:pt x="560007" y="904415"/>
                  </a:lnTo>
                  <a:lnTo>
                    <a:pt x="539520" y="940667"/>
                  </a:lnTo>
                  <a:lnTo>
                    <a:pt x="520585" y="977749"/>
                  </a:lnTo>
                  <a:lnTo>
                    <a:pt x="503234" y="1015599"/>
                  </a:lnTo>
                  <a:lnTo>
                    <a:pt x="487497" y="1054151"/>
                  </a:lnTo>
                  <a:lnTo>
                    <a:pt x="473404" y="1093333"/>
                  </a:lnTo>
                  <a:lnTo>
                    <a:pt x="460981" y="1133074"/>
                  </a:lnTo>
                  <a:lnTo>
                    <a:pt x="450248" y="1173304"/>
                  </a:lnTo>
                  <a:lnTo>
                    <a:pt x="441224" y="1213954"/>
                  </a:lnTo>
                  <a:lnTo>
                    <a:pt x="433926" y="1254950"/>
                  </a:lnTo>
                  <a:lnTo>
                    <a:pt x="428369" y="1296214"/>
                  </a:lnTo>
                  <a:lnTo>
                    <a:pt x="424560" y="1337677"/>
                  </a:lnTo>
                  <a:lnTo>
                    <a:pt x="422507" y="1379266"/>
                  </a:lnTo>
                  <a:lnTo>
                    <a:pt x="422213" y="1393142"/>
                  </a:lnTo>
                  <a:lnTo>
                    <a:pt x="422116" y="1407024"/>
                  </a:lnTo>
                  <a:close/>
                </a:path>
              </a:pathLst>
            </a:custGeom>
            <a:solidFill>
              <a:srgbClr val="118CFF"/>
            </a:solidFill>
          </p:spPr>
          <p:txBody>
            <a:bodyPr wrap="square" lIns="0" tIns="0" rIns="0" bIns="0" rtlCol="0"/>
            <a:lstStyle/>
            <a:p/>
          </p:txBody>
        </p:sp>
      </p:grpSp>
      <p:sp>
        <p:nvSpPr>
          <p:cNvPr id="80" name="object 80"/>
          <p:cNvSpPr txBox="1"/>
          <p:nvPr/>
        </p:nvSpPr>
        <p:spPr>
          <a:xfrm>
            <a:off x="7762754" y="4241376"/>
            <a:ext cx="100330" cy="192405"/>
          </a:xfrm>
          <a:prstGeom prst="rect">
            <a:avLst/>
          </a:prstGeom>
        </p:spPr>
        <p:txBody>
          <a:bodyPr vert="horz" wrap="square" lIns="0" tIns="12065" rIns="0" bIns="0" rtlCol="0">
            <a:spAutoFit/>
          </a:bodyPr>
          <a:lstStyle/>
          <a:p>
            <a:pPr marL="12700">
              <a:lnSpc>
                <a:spcPct val="100000"/>
              </a:lnSpc>
              <a:spcBef>
                <a:spcPts val="95"/>
              </a:spcBef>
            </a:pPr>
            <a:r>
              <a:rPr sz="1100" spc="-50" dirty="0">
                <a:solidFill>
                  <a:srgbClr val="6B6966"/>
                </a:solidFill>
                <a:latin typeface="Segoe UI" panose="020B0502040204020203"/>
                <a:cs typeface="Segoe UI" panose="020B0502040204020203"/>
              </a:rPr>
              <a:t>0</a:t>
            </a:r>
            <a:endParaRPr sz="1100">
              <a:latin typeface="Segoe UI" panose="020B0502040204020203"/>
              <a:cs typeface="Segoe UI" panose="020B0502040204020203"/>
            </a:endParaRPr>
          </a:p>
        </p:txBody>
      </p:sp>
      <p:sp>
        <p:nvSpPr>
          <p:cNvPr id="81" name="object 81"/>
          <p:cNvSpPr txBox="1"/>
          <p:nvPr/>
        </p:nvSpPr>
        <p:spPr>
          <a:xfrm>
            <a:off x="10738712" y="4241376"/>
            <a:ext cx="175260" cy="192405"/>
          </a:xfrm>
          <a:prstGeom prst="rect">
            <a:avLst/>
          </a:prstGeom>
        </p:spPr>
        <p:txBody>
          <a:bodyPr vert="horz" wrap="square" lIns="0" tIns="12065" rIns="0" bIns="0" rtlCol="0">
            <a:spAutoFit/>
          </a:bodyPr>
          <a:lstStyle/>
          <a:p>
            <a:pPr marL="12700">
              <a:lnSpc>
                <a:spcPct val="100000"/>
              </a:lnSpc>
              <a:spcBef>
                <a:spcPts val="95"/>
              </a:spcBef>
            </a:pPr>
            <a:r>
              <a:rPr sz="1100" spc="-25" dirty="0">
                <a:solidFill>
                  <a:srgbClr val="6B6966"/>
                </a:solidFill>
                <a:latin typeface="Segoe UI" panose="020B0502040204020203"/>
                <a:cs typeface="Segoe UI" panose="020B0502040204020203"/>
              </a:rPr>
              <a:t>10</a:t>
            </a:r>
            <a:endParaRPr sz="1100">
              <a:latin typeface="Segoe UI" panose="020B0502040204020203"/>
              <a:cs typeface="Segoe UI" panose="020B0502040204020203"/>
            </a:endParaRPr>
          </a:p>
        </p:txBody>
      </p:sp>
      <p:sp>
        <p:nvSpPr>
          <p:cNvPr id="82" name="object 82"/>
          <p:cNvSpPr txBox="1"/>
          <p:nvPr/>
        </p:nvSpPr>
        <p:spPr>
          <a:xfrm>
            <a:off x="8919940" y="3771682"/>
            <a:ext cx="762635" cy="650875"/>
          </a:xfrm>
          <a:prstGeom prst="rect">
            <a:avLst/>
          </a:prstGeom>
        </p:spPr>
        <p:txBody>
          <a:bodyPr vert="horz" wrap="square" lIns="0" tIns="12700" rIns="0" bIns="0" rtlCol="0">
            <a:spAutoFit/>
          </a:bodyPr>
          <a:lstStyle/>
          <a:p>
            <a:pPr marL="12700">
              <a:lnSpc>
                <a:spcPct val="100000"/>
              </a:lnSpc>
              <a:spcBef>
                <a:spcPts val="100"/>
              </a:spcBef>
            </a:pPr>
            <a:r>
              <a:rPr sz="4100" spc="-575" dirty="0">
                <a:solidFill>
                  <a:srgbClr val="6B6966"/>
                </a:solidFill>
                <a:latin typeface="Arial MT"/>
                <a:cs typeface="Arial MT"/>
              </a:rPr>
              <a:t>5.74</a:t>
            </a:r>
            <a:endParaRPr sz="4100">
              <a:latin typeface="Arial MT"/>
              <a:cs typeface="Arial MT"/>
            </a:endParaRPr>
          </a:p>
        </p:txBody>
      </p:sp>
      <p:sp>
        <p:nvSpPr>
          <p:cNvPr id="83" name="object 83"/>
          <p:cNvSpPr txBox="1"/>
          <p:nvPr/>
        </p:nvSpPr>
        <p:spPr>
          <a:xfrm>
            <a:off x="7375849" y="4443363"/>
            <a:ext cx="2334260" cy="220979"/>
          </a:xfrm>
          <a:prstGeom prst="rect">
            <a:avLst/>
          </a:prstGeom>
        </p:spPr>
        <p:txBody>
          <a:bodyPr vert="horz" wrap="square" lIns="0" tIns="16510" rIns="0" bIns="0" rtlCol="0">
            <a:spAutoFit/>
          </a:bodyPr>
          <a:lstStyle/>
          <a:p>
            <a:pPr marL="12700">
              <a:lnSpc>
                <a:spcPct val="100000"/>
              </a:lnSpc>
              <a:spcBef>
                <a:spcPts val="130"/>
              </a:spcBef>
            </a:pPr>
            <a:r>
              <a:rPr sz="1250" spc="-45" dirty="0">
                <a:solidFill>
                  <a:srgbClr val="252423"/>
                </a:solidFill>
                <a:latin typeface="Tahoma" panose="020B0604030504040204"/>
                <a:cs typeface="Tahoma" panose="020B0604030504040204"/>
              </a:rPr>
              <a:t>Happiness</a:t>
            </a:r>
            <a:r>
              <a:rPr sz="1250" spc="-50" dirty="0">
                <a:solidFill>
                  <a:srgbClr val="252423"/>
                </a:solidFill>
                <a:latin typeface="Tahoma" panose="020B0604030504040204"/>
                <a:cs typeface="Tahoma" panose="020B0604030504040204"/>
              </a:rPr>
              <a:t> </a:t>
            </a:r>
            <a:r>
              <a:rPr sz="1250" spc="-10" dirty="0">
                <a:solidFill>
                  <a:srgbClr val="252423"/>
                </a:solidFill>
                <a:latin typeface="Tahoma" panose="020B0604030504040204"/>
                <a:cs typeface="Tahoma" panose="020B0604030504040204"/>
              </a:rPr>
              <a:t>Levels</a:t>
            </a:r>
            <a:r>
              <a:rPr sz="1250" spc="-50" dirty="0">
                <a:solidFill>
                  <a:srgbClr val="252423"/>
                </a:solidFill>
                <a:latin typeface="Tahoma" panose="020B0604030504040204"/>
                <a:cs typeface="Tahoma" panose="020B0604030504040204"/>
              </a:rPr>
              <a:t> </a:t>
            </a:r>
            <a:r>
              <a:rPr sz="1250" spc="-30" dirty="0">
                <a:solidFill>
                  <a:srgbClr val="252423"/>
                </a:solidFill>
                <a:latin typeface="Tahoma" panose="020B0604030504040204"/>
                <a:cs typeface="Tahoma" panose="020B0604030504040204"/>
              </a:rPr>
              <a:t>By</a:t>
            </a:r>
            <a:r>
              <a:rPr sz="1250" spc="-50" dirty="0">
                <a:solidFill>
                  <a:srgbClr val="252423"/>
                </a:solidFill>
                <a:latin typeface="Tahoma" panose="020B0604030504040204"/>
                <a:cs typeface="Tahoma" panose="020B0604030504040204"/>
              </a:rPr>
              <a:t> </a:t>
            </a:r>
            <a:r>
              <a:rPr sz="1250" spc="-25" dirty="0">
                <a:solidFill>
                  <a:srgbClr val="252423"/>
                </a:solidFill>
                <a:latin typeface="Tahoma" panose="020B0604030504040204"/>
                <a:cs typeface="Tahoma" panose="020B0604030504040204"/>
              </a:rPr>
              <a:t>Salary</a:t>
            </a:r>
            <a:r>
              <a:rPr sz="1250" spc="-50" dirty="0">
                <a:solidFill>
                  <a:srgbClr val="252423"/>
                </a:solidFill>
                <a:latin typeface="Tahoma" panose="020B0604030504040204"/>
                <a:cs typeface="Tahoma" panose="020B0604030504040204"/>
              </a:rPr>
              <a:t> </a:t>
            </a:r>
            <a:r>
              <a:rPr sz="1250" spc="-25" dirty="0">
                <a:solidFill>
                  <a:srgbClr val="252423"/>
                </a:solidFill>
                <a:latin typeface="Tahoma" panose="020B0604030504040204"/>
                <a:cs typeface="Tahoma" panose="020B0604030504040204"/>
              </a:rPr>
              <a:t>Earned</a:t>
            </a:r>
            <a:endParaRPr sz="1250">
              <a:latin typeface="Tahoma" panose="020B0604030504040204"/>
              <a:cs typeface="Tahoma" panose="020B0604030504040204"/>
            </a:endParaRPr>
          </a:p>
        </p:txBody>
      </p:sp>
      <p:grpSp>
        <p:nvGrpSpPr>
          <p:cNvPr id="84" name="object 84"/>
          <p:cNvGrpSpPr/>
          <p:nvPr/>
        </p:nvGrpSpPr>
        <p:grpSpPr>
          <a:xfrm>
            <a:off x="7550315" y="4702723"/>
            <a:ext cx="3501390" cy="1751330"/>
            <a:chOff x="7550315" y="4702723"/>
            <a:chExt cx="3501390" cy="1751330"/>
          </a:xfrm>
        </p:grpSpPr>
        <p:sp>
          <p:nvSpPr>
            <p:cNvPr id="85" name="object 85"/>
            <p:cNvSpPr/>
            <p:nvPr/>
          </p:nvSpPr>
          <p:spPr>
            <a:xfrm>
              <a:off x="7550315" y="4702723"/>
              <a:ext cx="3501390" cy="1751330"/>
            </a:xfrm>
            <a:custGeom>
              <a:avLst/>
              <a:gdLst/>
              <a:ahLst/>
              <a:cxnLst/>
              <a:rect l="l" t="t" r="r" b="b"/>
              <a:pathLst>
                <a:path w="3501390" h="1751329">
                  <a:moveTo>
                    <a:pt x="3501348" y="1751278"/>
                  </a:moveTo>
                  <a:lnTo>
                    <a:pt x="2976146" y="1751278"/>
                  </a:lnTo>
                  <a:lnTo>
                    <a:pt x="2976054" y="1736239"/>
                  </a:lnTo>
                  <a:lnTo>
                    <a:pt x="2975777" y="1721204"/>
                  </a:lnTo>
                  <a:lnTo>
                    <a:pt x="2973840" y="1676130"/>
                  </a:lnTo>
                  <a:lnTo>
                    <a:pt x="2970245" y="1631161"/>
                  </a:lnTo>
                  <a:lnTo>
                    <a:pt x="2964997" y="1586354"/>
                  </a:lnTo>
                  <a:lnTo>
                    <a:pt x="2958104" y="1541769"/>
                  </a:lnTo>
                  <a:lnTo>
                    <a:pt x="2949574" y="1497468"/>
                  </a:lnTo>
                  <a:lnTo>
                    <a:pt x="2939420" y="1453513"/>
                  </a:lnTo>
                  <a:lnTo>
                    <a:pt x="2927655" y="1409961"/>
                  </a:lnTo>
                  <a:lnTo>
                    <a:pt x="2914294" y="1366870"/>
                  </a:lnTo>
                  <a:lnTo>
                    <a:pt x="2899356" y="1324300"/>
                  </a:lnTo>
                  <a:lnTo>
                    <a:pt x="2882862" y="1282310"/>
                  </a:lnTo>
                  <a:lnTo>
                    <a:pt x="2864834" y="1240957"/>
                  </a:lnTo>
                  <a:lnTo>
                    <a:pt x="2845295" y="1200292"/>
                  </a:lnTo>
                  <a:lnTo>
                    <a:pt x="2824273" y="1160375"/>
                  </a:lnTo>
                  <a:lnTo>
                    <a:pt x="2801796" y="1121260"/>
                  </a:lnTo>
                  <a:lnTo>
                    <a:pt x="2777895" y="1082999"/>
                  </a:lnTo>
                  <a:lnTo>
                    <a:pt x="2752601" y="1045641"/>
                  </a:lnTo>
                  <a:lnTo>
                    <a:pt x="2725949" y="1009240"/>
                  </a:lnTo>
                  <a:lnTo>
                    <a:pt x="2697977" y="973847"/>
                  </a:lnTo>
                  <a:lnTo>
                    <a:pt x="2668720" y="939507"/>
                  </a:lnTo>
                  <a:lnTo>
                    <a:pt x="2638218" y="906266"/>
                  </a:lnTo>
                  <a:lnTo>
                    <a:pt x="2606514" y="874169"/>
                  </a:lnTo>
                  <a:lnTo>
                    <a:pt x="2573650" y="843263"/>
                  </a:lnTo>
                  <a:lnTo>
                    <a:pt x="2539672" y="813588"/>
                  </a:lnTo>
                  <a:lnTo>
                    <a:pt x="2504623" y="785182"/>
                  </a:lnTo>
                  <a:lnTo>
                    <a:pt x="2468552" y="758085"/>
                  </a:lnTo>
                  <a:lnTo>
                    <a:pt x="2431510" y="732336"/>
                  </a:lnTo>
                  <a:lnTo>
                    <a:pt x="2393545" y="707967"/>
                  </a:lnTo>
                  <a:lnTo>
                    <a:pt x="2354707" y="685011"/>
                  </a:lnTo>
                  <a:lnTo>
                    <a:pt x="2315050" y="663500"/>
                  </a:lnTo>
                  <a:lnTo>
                    <a:pt x="2274631" y="643465"/>
                  </a:lnTo>
                  <a:lnTo>
                    <a:pt x="2233501" y="624930"/>
                  </a:lnTo>
                  <a:lnTo>
                    <a:pt x="2191715" y="607922"/>
                  </a:lnTo>
                  <a:lnTo>
                    <a:pt x="2149331" y="592463"/>
                  </a:lnTo>
                  <a:lnTo>
                    <a:pt x="2106410" y="578575"/>
                  </a:lnTo>
                  <a:lnTo>
                    <a:pt x="2063006" y="566276"/>
                  </a:lnTo>
                  <a:lnTo>
                    <a:pt x="2019176" y="555583"/>
                  </a:lnTo>
                  <a:lnTo>
                    <a:pt x="1974983" y="546510"/>
                  </a:lnTo>
                  <a:lnTo>
                    <a:pt x="1930488" y="539070"/>
                  </a:lnTo>
                  <a:lnTo>
                    <a:pt x="1885749" y="533273"/>
                  </a:lnTo>
                  <a:lnTo>
                    <a:pt x="1840825" y="529127"/>
                  </a:lnTo>
                  <a:lnTo>
                    <a:pt x="1795779" y="526636"/>
                  </a:lnTo>
                  <a:lnTo>
                    <a:pt x="1750674" y="525806"/>
                  </a:lnTo>
                  <a:lnTo>
                    <a:pt x="1735634" y="525898"/>
                  </a:lnTo>
                  <a:lnTo>
                    <a:pt x="1690543" y="527282"/>
                  </a:lnTo>
                  <a:lnTo>
                    <a:pt x="1645533" y="530325"/>
                  </a:lnTo>
                  <a:lnTo>
                    <a:pt x="1600663" y="535022"/>
                  </a:lnTo>
                  <a:lnTo>
                    <a:pt x="1555997" y="541368"/>
                  </a:lnTo>
                  <a:lnTo>
                    <a:pt x="1511596" y="549353"/>
                  </a:lnTo>
                  <a:lnTo>
                    <a:pt x="1467520" y="558967"/>
                  </a:lnTo>
                  <a:lnTo>
                    <a:pt x="1423825" y="570198"/>
                  </a:lnTo>
                  <a:lnTo>
                    <a:pt x="1380573" y="583029"/>
                  </a:lnTo>
                  <a:lnTo>
                    <a:pt x="1337825" y="597442"/>
                  </a:lnTo>
                  <a:lnTo>
                    <a:pt x="1295636" y="613420"/>
                  </a:lnTo>
                  <a:lnTo>
                    <a:pt x="1254062" y="630940"/>
                  </a:lnTo>
                  <a:lnTo>
                    <a:pt x="1213161" y="649978"/>
                  </a:lnTo>
                  <a:lnTo>
                    <a:pt x="1172990" y="670508"/>
                  </a:lnTo>
                  <a:lnTo>
                    <a:pt x="1133603" y="692503"/>
                  </a:lnTo>
                  <a:lnTo>
                    <a:pt x="1095049" y="715934"/>
                  </a:lnTo>
                  <a:lnTo>
                    <a:pt x="1057384" y="740768"/>
                  </a:lnTo>
                  <a:lnTo>
                    <a:pt x="1020661" y="766970"/>
                  </a:lnTo>
                  <a:lnTo>
                    <a:pt x="984927" y="794506"/>
                  </a:lnTo>
                  <a:lnTo>
                    <a:pt x="950229" y="823340"/>
                  </a:lnTo>
                  <a:lnTo>
                    <a:pt x="916616" y="853432"/>
                  </a:lnTo>
                  <a:lnTo>
                    <a:pt x="884134" y="884739"/>
                  </a:lnTo>
                  <a:lnTo>
                    <a:pt x="852827" y="917220"/>
                  </a:lnTo>
                  <a:lnTo>
                    <a:pt x="822736" y="950833"/>
                  </a:lnTo>
                  <a:lnTo>
                    <a:pt x="793902" y="985531"/>
                  </a:lnTo>
                  <a:lnTo>
                    <a:pt x="766366" y="1021265"/>
                  </a:lnTo>
                  <a:lnTo>
                    <a:pt x="740164" y="1057989"/>
                  </a:lnTo>
                  <a:lnTo>
                    <a:pt x="715330" y="1095654"/>
                  </a:lnTo>
                  <a:lnTo>
                    <a:pt x="691899" y="1134207"/>
                  </a:lnTo>
                  <a:lnTo>
                    <a:pt x="669904" y="1173595"/>
                  </a:lnTo>
                  <a:lnTo>
                    <a:pt x="649374" y="1213765"/>
                  </a:lnTo>
                  <a:lnTo>
                    <a:pt x="630335" y="1254666"/>
                  </a:lnTo>
                  <a:lnTo>
                    <a:pt x="612815" y="1296240"/>
                  </a:lnTo>
                  <a:lnTo>
                    <a:pt x="596838" y="1338429"/>
                  </a:lnTo>
                  <a:lnTo>
                    <a:pt x="582424" y="1381177"/>
                  </a:lnTo>
                  <a:lnTo>
                    <a:pt x="569593" y="1424429"/>
                  </a:lnTo>
                  <a:lnTo>
                    <a:pt x="558363" y="1468124"/>
                  </a:lnTo>
                  <a:lnTo>
                    <a:pt x="548749" y="1512201"/>
                  </a:lnTo>
                  <a:lnTo>
                    <a:pt x="540764" y="1556601"/>
                  </a:lnTo>
                  <a:lnTo>
                    <a:pt x="534418" y="1601267"/>
                  </a:lnTo>
                  <a:lnTo>
                    <a:pt x="529721" y="1646137"/>
                  </a:lnTo>
                  <a:lnTo>
                    <a:pt x="526678" y="1691147"/>
                  </a:lnTo>
                  <a:lnTo>
                    <a:pt x="525294" y="1736239"/>
                  </a:lnTo>
                  <a:lnTo>
                    <a:pt x="525202" y="1751278"/>
                  </a:lnTo>
                  <a:lnTo>
                    <a:pt x="0" y="1751278"/>
                  </a:lnTo>
                  <a:lnTo>
                    <a:pt x="512" y="1708305"/>
                  </a:lnTo>
                  <a:lnTo>
                    <a:pt x="2079" y="1665357"/>
                  </a:lnTo>
                  <a:lnTo>
                    <a:pt x="4700" y="1622461"/>
                  </a:lnTo>
                  <a:lnTo>
                    <a:pt x="8374" y="1579642"/>
                  </a:lnTo>
                  <a:lnTo>
                    <a:pt x="13097" y="1536926"/>
                  </a:lnTo>
                  <a:lnTo>
                    <a:pt x="18867" y="1494338"/>
                  </a:lnTo>
                  <a:lnTo>
                    <a:pt x="25681" y="1451906"/>
                  </a:lnTo>
                  <a:lnTo>
                    <a:pt x="33535" y="1409653"/>
                  </a:lnTo>
                  <a:lnTo>
                    <a:pt x="42423" y="1367606"/>
                  </a:lnTo>
                  <a:lnTo>
                    <a:pt x="52341" y="1325789"/>
                  </a:lnTo>
                  <a:lnTo>
                    <a:pt x="63282" y="1284229"/>
                  </a:lnTo>
                  <a:lnTo>
                    <a:pt x="75240" y="1242950"/>
                  </a:lnTo>
                  <a:lnTo>
                    <a:pt x="88208" y="1201977"/>
                  </a:lnTo>
                  <a:lnTo>
                    <a:pt x="102178" y="1161334"/>
                  </a:lnTo>
                  <a:lnTo>
                    <a:pt x="117140" y="1121046"/>
                  </a:lnTo>
                  <a:lnTo>
                    <a:pt x="133088" y="1081139"/>
                  </a:lnTo>
                  <a:lnTo>
                    <a:pt x="150010" y="1041634"/>
                  </a:lnTo>
                  <a:lnTo>
                    <a:pt x="167897" y="1002557"/>
                  </a:lnTo>
                  <a:lnTo>
                    <a:pt x="186737" y="963930"/>
                  </a:lnTo>
                  <a:lnTo>
                    <a:pt x="206521" y="925778"/>
                  </a:lnTo>
                  <a:lnTo>
                    <a:pt x="227234" y="888123"/>
                  </a:lnTo>
                  <a:lnTo>
                    <a:pt x="248866" y="850988"/>
                  </a:lnTo>
                  <a:lnTo>
                    <a:pt x="271403" y="814394"/>
                  </a:lnTo>
                  <a:lnTo>
                    <a:pt x="294831" y="778365"/>
                  </a:lnTo>
                  <a:lnTo>
                    <a:pt x="319137" y="742922"/>
                  </a:lnTo>
                  <a:lnTo>
                    <a:pt x="344305" y="708087"/>
                  </a:lnTo>
                  <a:lnTo>
                    <a:pt x="370321" y="673879"/>
                  </a:lnTo>
                  <a:lnTo>
                    <a:pt x="397169" y="640321"/>
                  </a:lnTo>
                  <a:lnTo>
                    <a:pt x="424832" y="607431"/>
                  </a:lnTo>
                  <a:lnTo>
                    <a:pt x="453294" y="575231"/>
                  </a:lnTo>
                  <a:lnTo>
                    <a:pt x="482538" y="543739"/>
                  </a:lnTo>
                  <a:lnTo>
                    <a:pt x="512546" y="512974"/>
                  </a:lnTo>
                  <a:lnTo>
                    <a:pt x="543301" y="482955"/>
                  </a:lnTo>
                  <a:lnTo>
                    <a:pt x="574783" y="453700"/>
                  </a:lnTo>
                  <a:lnTo>
                    <a:pt x="606973" y="425226"/>
                  </a:lnTo>
                  <a:lnTo>
                    <a:pt x="639853" y="397552"/>
                  </a:lnTo>
                  <a:lnTo>
                    <a:pt x="673402" y="370693"/>
                  </a:lnTo>
                  <a:lnTo>
                    <a:pt x="707601" y="344665"/>
                  </a:lnTo>
                  <a:lnTo>
                    <a:pt x="742428" y="319485"/>
                  </a:lnTo>
                  <a:lnTo>
                    <a:pt x="777863" y="295167"/>
                  </a:lnTo>
                  <a:lnTo>
                    <a:pt x="813884" y="271726"/>
                  </a:lnTo>
                  <a:lnTo>
                    <a:pt x="850469" y="249177"/>
                  </a:lnTo>
                  <a:lnTo>
                    <a:pt x="887597" y="227532"/>
                  </a:lnTo>
                  <a:lnTo>
                    <a:pt x="925245" y="206806"/>
                  </a:lnTo>
                  <a:lnTo>
                    <a:pt x="963390" y="187009"/>
                  </a:lnTo>
                  <a:lnTo>
                    <a:pt x="1002010" y="168156"/>
                  </a:lnTo>
                  <a:lnTo>
                    <a:pt x="1041081" y="150255"/>
                  </a:lnTo>
                  <a:lnTo>
                    <a:pt x="1080580" y="133319"/>
                  </a:lnTo>
                  <a:lnTo>
                    <a:pt x="1120483" y="117358"/>
                  </a:lnTo>
                  <a:lnTo>
                    <a:pt x="1160765" y="102381"/>
                  </a:lnTo>
                  <a:lnTo>
                    <a:pt x="1201403" y="88398"/>
                  </a:lnTo>
                  <a:lnTo>
                    <a:pt x="1242371" y="75416"/>
                  </a:lnTo>
                  <a:lnTo>
                    <a:pt x="1283646" y="63443"/>
                  </a:lnTo>
                  <a:lnTo>
                    <a:pt x="1325203" y="52488"/>
                  </a:lnTo>
                  <a:lnTo>
                    <a:pt x="1367016" y="42556"/>
                  </a:lnTo>
                  <a:lnTo>
                    <a:pt x="1409060" y="33653"/>
                  </a:lnTo>
                  <a:lnTo>
                    <a:pt x="1451310" y="25785"/>
                  </a:lnTo>
                  <a:lnTo>
                    <a:pt x="1493741" y="18956"/>
                  </a:lnTo>
                  <a:lnTo>
                    <a:pt x="1536326" y="13171"/>
                  </a:lnTo>
                  <a:lnTo>
                    <a:pt x="1579040" y="8433"/>
                  </a:lnTo>
                  <a:lnTo>
                    <a:pt x="1621858" y="4745"/>
                  </a:lnTo>
                  <a:lnTo>
                    <a:pt x="1664753" y="2109"/>
                  </a:lnTo>
                  <a:lnTo>
                    <a:pt x="1707701" y="527"/>
                  </a:lnTo>
                  <a:lnTo>
                    <a:pt x="1750674" y="0"/>
                  </a:lnTo>
                  <a:lnTo>
                    <a:pt x="1772164" y="131"/>
                  </a:lnTo>
                  <a:lnTo>
                    <a:pt x="1815124" y="1186"/>
                  </a:lnTo>
                  <a:lnTo>
                    <a:pt x="1858052" y="3295"/>
                  </a:lnTo>
                  <a:lnTo>
                    <a:pt x="1900908" y="6457"/>
                  </a:lnTo>
                  <a:lnTo>
                    <a:pt x="1943681" y="10671"/>
                  </a:lnTo>
                  <a:lnTo>
                    <a:pt x="1986331" y="15933"/>
                  </a:lnTo>
                  <a:lnTo>
                    <a:pt x="2028845" y="22240"/>
                  </a:lnTo>
                  <a:lnTo>
                    <a:pt x="2071185" y="29589"/>
                  </a:lnTo>
                  <a:lnTo>
                    <a:pt x="2113339" y="37976"/>
                  </a:lnTo>
                  <a:lnTo>
                    <a:pt x="2155267" y="47393"/>
                  </a:lnTo>
                  <a:lnTo>
                    <a:pt x="2196958" y="57839"/>
                  </a:lnTo>
                  <a:lnTo>
                    <a:pt x="2238374" y="69302"/>
                  </a:lnTo>
                  <a:lnTo>
                    <a:pt x="2279502" y="81781"/>
                  </a:lnTo>
                  <a:lnTo>
                    <a:pt x="2320305" y="95264"/>
                  </a:lnTo>
                  <a:lnTo>
                    <a:pt x="2360772" y="109747"/>
                  </a:lnTo>
                  <a:lnTo>
                    <a:pt x="2400864" y="125216"/>
                  </a:lnTo>
                  <a:lnTo>
                    <a:pt x="2440570" y="141667"/>
                  </a:lnTo>
                  <a:lnTo>
                    <a:pt x="2479855" y="159085"/>
                  </a:lnTo>
                  <a:lnTo>
                    <a:pt x="2518707" y="177465"/>
                  </a:lnTo>
                  <a:lnTo>
                    <a:pt x="2557089" y="196790"/>
                  </a:lnTo>
                  <a:lnTo>
                    <a:pt x="2594992" y="217054"/>
                  </a:lnTo>
                  <a:lnTo>
                    <a:pt x="2632380" y="238240"/>
                  </a:lnTo>
                  <a:lnTo>
                    <a:pt x="2669242" y="260340"/>
                  </a:lnTo>
                  <a:lnTo>
                    <a:pt x="2705545" y="283335"/>
                  </a:lnTo>
                  <a:lnTo>
                    <a:pt x="2741278" y="307218"/>
                  </a:lnTo>
                  <a:lnTo>
                    <a:pt x="2776409" y="331967"/>
                  </a:lnTo>
                  <a:lnTo>
                    <a:pt x="2810927" y="357575"/>
                  </a:lnTo>
                  <a:lnTo>
                    <a:pt x="2844801" y="384018"/>
                  </a:lnTo>
                  <a:lnTo>
                    <a:pt x="2878021" y="411289"/>
                  </a:lnTo>
                  <a:lnTo>
                    <a:pt x="2910556" y="439363"/>
                  </a:lnTo>
                  <a:lnTo>
                    <a:pt x="2942397" y="468232"/>
                  </a:lnTo>
                  <a:lnTo>
                    <a:pt x="2973515" y="497869"/>
                  </a:lnTo>
                  <a:lnTo>
                    <a:pt x="3003901" y="528265"/>
                  </a:lnTo>
                  <a:lnTo>
                    <a:pt x="3033527" y="559394"/>
                  </a:lnTo>
                  <a:lnTo>
                    <a:pt x="3062385" y="591245"/>
                  </a:lnTo>
                  <a:lnTo>
                    <a:pt x="3090448" y="623790"/>
                  </a:lnTo>
                  <a:lnTo>
                    <a:pt x="3117707" y="657019"/>
                  </a:lnTo>
                  <a:lnTo>
                    <a:pt x="3144139" y="690902"/>
                  </a:lnTo>
                  <a:lnTo>
                    <a:pt x="3169735" y="725429"/>
                  </a:lnTo>
                  <a:lnTo>
                    <a:pt x="3194472" y="760568"/>
                  </a:lnTo>
                  <a:lnTo>
                    <a:pt x="3218342" y="796309"/>
                  </a:lnTo>
                  <a:lnTo>
                    <a:pt x="3241325" y="832620"/>
                  </a:lnTo>
                  <a:lnTo>
                    <a:pt x="3263412" y="869490"/>
                  </a:lnTo>
                  <a:lnTo>
                    <a:pt x="3284585" y="906886"/>
                  </a:lnTo>
                  <a:lnTo>
                    <a:pt x="3304836" y="944795"/>
                  </a:lnTo>
                  <a:lnTo>
                    <a:pt x="3324148" y="983184"/>
                  </a:lnTo>
                  <a:lnTo>
                    <a:pt x="3342515" y="1022042"/>
                  </a:lnTo>
                  <a:lnTo>
                    <a:pt x="3359919" y="1061333"/>
                  </a:lnTo>
                  <a:lnTo>
                    <a:pt x="3376357" y="1101045"/>
                  </a:lnTo>
                  <a:lnTo>
                    <a:pt x="3391812" y="1141143"/>
                  </a:lnTo>
                  <a:lnTo>
                    <a:pt x="3406280" y="1181614"/>
                  </a:lnTo>
                  <a:lnTo>
                    <a:pt x="3419749" y="1222422"/>
                  </a:lnTo>
                  <a:lnTo>
                    <a:pt x="3432214" y="1263554"/>
                  </a:lnTo>
                  <a:lnTo>
                    <a:pt x="3443663" y="1304974"/>
                  </a:lnTo>
                  <a:lnTo>
                    <a:pt x="3454094" y="1346669"/>
                  </a:lnTo>
                  <a:lnTo>
                    <a:pt x="3463497" y="1388600"/>
                  </a:lnTo>
                  <a:lnTo>
                    <a:pt x="3471870" y="1430757"/>
                  </a:lnTo>
                  <a:lnTo>
                    <a:pt x="3479203" y="1473100"/>
                  </a:lnTo>
                  <a:lnTo>
                    <a:pt x="3485497" y="1515616"/>
                  </a:lnTo>
                  <a:lnTo>
                    <a:pt x="3490743" y="1558268"/>
                  </a:lnTo>
                  <a:lnTo>
                    <a:pt x="3494942" y="1601042"/>
                  </a:lnTo>
                  <a:lnTo>
                    <a:pt x="3498090" y="1643899"/>
                  </a:lnTo>
                  <a:lnTo>
                    <a:pt x="3500184" y="1686828"/>
                  </a:lnTo>
                  <a:lnTo>
                    <a:pt x="3501224" y="1729788"/>
                  </a:lnTo>
                  <a:lnTo>
                    <a:pt x="3501348" y="1751278"/>
                  </a:lnTo>
                  <a:close/>
                </a:path>
              </a:pathLst>
            </a:custGeom>
            <a:solidFill>
              <a:srgbClr val="E4DFD9"/>
            </a:solidFill>
          </p:spPr>
          <p:txBody>
            <a:bodyPr wrap="square" lIns="0" tIns="0" rIns="0" bIns="0" rtlCol="0"/>
            <a:lstStyle/>
            <a:p/>
          </p:txBody>
        </p:sp>
        <p:sp>
          <p:nvSpPr>
            <p:cNvPr id="86" name="object 86"/>
            <p:cNvSpPr/>
            <p:nvPr/>
          </p:nvSpPr>
          <p:spPr>
            <a:xfrm>
              <a:off x="7550315" y="4749207"/>
              <a:ext cx="1472565" cy="1704975"/>
            </a:xfrm>
            <a:custGeom>
              <a:avLst/>
              <a:gdLst/>
              <a:ahLst/>
              <a:cxnLst/>
              <a:rect l="l" t="t" r="r" b="b"/>
              <a:pathLst>
                <a:path w="1472565" h="1704975">
                  <a:moveTo>
                    <a:pt x="525202" y="1704795"/>
                  </a:moveTo>
                  <a:lnTo>
                    <a:pt x="0" y="1704795"/>
                  </a:lnTo>
                  <a:lnTo>
                    <a:pt x="96" y="1686448"/>
                  </a:lnTo>
                  <a:lnTo>
                    <a:pt x="384" y="1668106"/>
                  </a:lnTo>
                  <a:lnTo>
                    <a:pt x="2402" y="1613106"/>
                  </a:lnTo>
                  <a:lnTo>
                    <a:pt x="6148" y="1558199"/>
                  </a:lnTo>
                  <a:lnTo>
                    <a:pt x="11618" y="1503438"/>
                  </a:lnTo>
                  <a:lnTo>
                    <a:pt x="18807" y="1448873"/>
                  </a:lnTo>
                  <a:lnTo>
                    <a:pt x="27707" y="1394561"/>
                  </a:lnTo>
                  <a:lnTo>
                    <a:pt x="38310" y="1340557"/>
                  </a:lnTo>
                  <a:lnTo>
                    <a:pt x="50605" y="1286914"/>
                  </a:lnTo>
                  <a:lnTo>
                    <a:pt x="64580" y="1233681"/>
                  </a:lnTo>
                  <a:lnTo>
                    <a:pt x="80222" y="1180914"/>
                  </a:lnTo>
                  <a:lnTo>
                    <a:pt x="97514" y="1128667"/>
                  </a:lnTo>
                  <a:lnTo>
                    <a:pt x="116440" y="1076989"/>
                  </a:lnTo>
                  <a:lnTo>
                    <a:pt x="136981" y="1025930"/>
                  </a:lnTo>
                  <a:lnTo>
                    <a:pt x="159118" y="975542"/>
                  </a:lnTo>
                  <a:lnTo>
                    <a:pt x="182826" y="925876"/>
                  </a:lnTo>
                  <a:lnTo>
                    <a:pt x="208084" y="876980"/>
                  </a:lnTo>
                  <a:lnTo>
                    <a:pt x="234867" y="828900"/>
                  </a:lnTo>
                  <a:lnTo>
                    <a:pt x="263149" y="781686"/>
                  </a:lnTo>
                  <a:lnTo>
                    <a:pt x="292899" y="735386"/>
                  </a:lnTo>
                  <a:lnTo>
                    <a:pt x="324090" y="690044"/>
                  </a:lnTo>
                  <a:lnTo>
                    <a:pt x="356692" y="645703"/>
                  </a:lnTo>
                  <a:lnTo>
                    <a:pt x="390672" y="602409"/>
                  </a:lnTo>
                  <a:lnTo>
                    <a:pt x="425994" y="560205"/>
                  </a:lnTo>
                  <a:lnTo>
                    <a:pt x="462626" y="519133"/>
                  </a:lnTo>
                  <a:lnTo>
                    <a:pt x="500532" y="479232"/>
                  </a:lnTo>
                  <a:lnTo>
                    <a:pt x="539673" y="440541"/>
                  </a:lnTo>
                  <a:lnTo>
                    <a:pt x="580010" y="403101"/>
                  </a:lnTo>
                  <a:lnTo>
                    <a:pt x="621503" y="366948"/>
                  </a:lnTo>
                  <a:lnTo>
                    <a:pt x="664114" y="332115"/>
                  </a:lnTo>
                  <a:lnTo>
                    <a:pt x="707799" y="298639"/>
                  </a:lnTo>
                  <a:lnTo>
                    <a:pt x="752513" y="266554"/>
                  </a:lnTo>
                  <a:lnTo>
                    <a:pt x="798213" y="235890"/>
                  </a:lnTo>
                  <a:lnTo>
                    <a:pt x="844857" y="206677"/>
                  </a:lnTo>
                  <a:lnTo>
                    <a:pt x="892395" y="178945"/>
                  </a:lnTo>
                  <a:lnTo>
                    <a:pt x="940780" y="152721"/>
                  </a:lnTo>
                  <a:lnTo>
                    <a:pt x="989966" y="128031"/>
                  </a:lnTo>
                  <a:lnTo>
                    <a:pt x="1039904" y="104899"/>
                  </a:lnTo>
                  <a:lnTo>
                    <a:pt x="1090546" y="83348"/>
                  </a:lnTo>
                  <a:lnTo>
                    <a:pt x="1141838" y="63399"/>
                  </a:lnTo>
                  <a:lnTo>
                    <a:pt x="1193731" y="45073"/>
                  </a:lnTo>
                  <a:lnTo>
                    <a:pt x="1246177" y="28387"/>
                  </a:lnTo>
                  <a:lnTo>
                    <a:pt x="1299122" y="13357"/>
                  </a:lnTo>
                  <a:lnTo>
                    <a:pt x="1352510" y="0"/>
                  </a:lnTo>
                  <a:lnTo>
                    <a:pt x="1471959" y="511438"/>
                  </a:lnTo>
                  <a:lnTo>
                    <a:pt x="1447006" y="517542"/>
                  </a:lnTo>
                  <a:lnTo>
                    <a:pt x="1422197" y="524165"/>
                  </a:lnTo>
                  <a:lnTo>
                    <a:pt x="1373011" y="538968"/>
                  </a:lnTo>
                  <a:lnTo>
                    <a:pt x="1324488" y="555818"/>
                  </a:lnTo>
                  <a:lnTo>
                    <a:pt x="1276715" y="574687"/>
                  </a:lnTo>
                  <a:lnTo>
                    <a:pt x="1229774" y="595540"/>
                  </a:lnTo>
                  <a:lnTo>
                    <a:pt x="1183748" y="618343"/>
                  </a:lnTo>
                  <a:lnTo>
                    <a:pt x="1138718" y="643054"/>
                  </a:lnTo>
                  <a:lnTo>
                    <a:pt x="1094764" y="669631"/>
                  </a:lnTo>
                  <a:lnTo>
                    <a:pt x="1051961" y="698026"/>
                  </a:lnTo>
                  <a:lnTo>
                    <a:pt x="1010386" y="728190"/>
                  </a:lnTo>
                  <a:lnTo>
                    <a:pt x="970112" y="760070"/>
                  </a:lnTo>
                  <a:lnTo>
                    <a:pt x="931209" y="793609"/>
                  </a:lnTo>
                  <a:lnTo>
                    <a:pt x="893745" y="828749"/>
                  </a:lnTo>
                  <a:lnTo>
                    <a:pt x="857788" y="865428"/>
                  </a:lnTo>
                  <a:lnTo>
                    <a:pt x="823398" y="903582"/>
                  </a:lnTo>
                  <a:lnTo>
                    <a:pt x="790638" y="943143"/>
                  </a:lnTo>
                  <a:lnTo>
                    <a:pt x="759564" y="984043"/>
                  </a:lnTo>
                  <a:lnTo>
                    <a:pt x="730232" y="1026208"/>
                  </a:lnTo>
                  <a:lnTo>
                    <a:pt x="702691" y="1069566"/>
                  </a:lnTo>
                  <a:lnTo>
                    <a:pt x="676993" y="1114040"/>
                  </a:lnTo>
                  <a:lnTo>
                    <a:pt x="653180" y="1159551"/>
                  </a:lnTo>
                  <a:lnTo>
                    <a:pt x="631296" y="1206021"/>
                  </a:lnTo>
                  <a:lnTo>
                    <a:pt x="611378" y="1253367"/>
                  </a:lnTo>
                  <a:lnTo>
                    <a:pt x="593462" y="1301505"/>
                  </a:lnTo>
                  <a:lnTo>
                    <a:pt x="577578" y="1350353"/>
                  </a:lnTo>
                  <a:lnTo>
                    <a:pt x="563756" y="1399823"/>
                  </a:lnTo>
                  <a:lnTo>
                    <a:pt x="552018" y="1449828"/>
                  </a:lnTo>
                  <a:lnTo>
                    <a:pt x="542387" y="1500282"/>
                  </a:lnTo>
                  <a:lnTo>
                    <a:pt x="534878" y="1551095"/>
                  </a:lnTo>
                  <a:lnTo>
                    <a:pt x="529506" y="1602178"/>
                  </a:lnTo>
                  <a:lnTo>
                    <a:pt x="526278" y="1653441"/>
                  </a:lnTo>
                  <a:lnTo>
                    <a:pt x="525471" y="1679107"/>
                  </a:lnTo>
                  <a:lnTo>
                    <a:pt x="525202" y="1704795"/>
                  </a:lnTo>
                  <a:close/>
                </a:path>
              </a:pathLst>
            </a:custGeom>
            <a:solidFill>
              <a:srgbClr val="118CFF"/>
            </a:solidFill>
          </p:spPr>
          <p:txBody>
            <a:bodyPr wrap="square" lIns="0" tIns="0" rIns="0" bIns="0" rtlCol="0"/>
            <a:lstStyle/>
            <a:p/>
          </p:txBody>
        </p:sp>
      </p:grpSp>
      <p:sp>
        <p:nvSpPr>
          <p:cNvPr id="87" name="object 87"/>
          <p:cNvSpPr txBox="1"/>
          <p:nvPr/>
        </p:nvSpPr>
        <p:spPr>
          <a:xfrm>
            <a:off x="7419240" y="6302320"/>
            <a:ext cx="100330" cy="192405"/>
          </a:xfrm>
          <a:prstGeom prst="rect">
            <a:avLst/>
          </a:prstGeom>
        </p:spPr>
        <p:txBody>
          <a:bodyPr vert="horz" wrap="square" lIns="0" tIns="12065" rIns="0" bIns="0" rtlCol="0">
            <a:spAutoFit/>
          </a:bodyPr>
          <a:lstStyle/>
          <a:p>
            <a:pPr marL="12700">
              <a:lnSpc>
                <a:spcPct val="100000"/>
              </a:lnSpc>
              <a:spcBef>
                <a:spcPts val="95"/>
              </a:spcBef>
            </a:pPr>
            <a:r>
              <a:rPr sz="1100" spc="-50" dirty="0">
                <a:solidFill>
                  <a:srgbClr val="6B6966"/>
                </a:solidFill>
                <a:latin typeface="Segoe UI" panose="020B0502040204020203"/>
                <a:cs typeface="Segoe UI" panose="020B0502040204020203"/>
              </a:rPr>
              <a:t>0</a:t>
            </a:r>
            <a:endParaRPr sz="1100">
              <a:latin typeface="Segoe UI" panose="020B0502040204020203"/>
              <a:cs typeface="Segoe UI" panose="020B0502040204020203"/>
            </a:endParaRPr>
          </a:p>
        </p:txBody>
      </p:sp>
      <p:sp>
        <p:nvSpPr>
          <p:cNvPr id="88" name="object 88"/>
          <p:cNvSpPr txBox="1"/>
          <p:nvPr/>
        </p:nvSpPr>
        <p:spPr>
          <a:xfrm>
            <a:off x="11082366" y="6302320"/>
            <a:ext cx="175260" cy="192405"/>
          </a:xfrm>
          <a:prstGeom prst="rect">
            <a:avLst/>
          </a:prstGeom>
        </p:spPr>
        <p:txBody>
          <a:bodyPr vert="horz" wrap="square" lIns="0" tIns="12065" rIns="0" bIns="0" rtlCol="0">
            <a:spAutoFit/>
          </a:bodyPr>
          <a:lstStyle/>
          <a:p>
            <a:pPr marL="12700">
              <a:lnSpc>
                <a:spcPct val="100000"/>
              </a:lnSpc>
              <a:spcBef>
                <a:spcPts val="95"/>
              </a:spcBef>
            </a:pPr>
            <a:r>
              <a:rPr sz="1100" spc="-25" dirty="0">
                <a:solidFill>
                  <a:srgbClr val="6B6966"/>
                </a:solidFill>
                <a:latin typeface="Segoe UI" panose="020B0502040204020203"/>
                <a:cs typeface="Segoe UI" panose="020B0502040204020203"/>
              </a:rPr>
              <a:t>10</a:t>
            </a:r>
            <a:endParaRPr sz="1100">
              <a:latin typeface="Segoe UI" panose="020B0502040204020203"/>
              <a:cs typeface="Segoe UI" panose="020B0502040204020203"/>
            </a:endParaRPr>
          </a:p>
        </p:txBody>
      </p:sp>
      <p:sp>
        <p:nvSpPr>
          <p:cNvPr id="89" name="object 89"/>
          <p:cNvSpPr txBox="1"/>
          <p:nvPr/>
        </p:nvSpPr>
        <p:spPr>
          <a:xfrm>
            <a:off x="8919940" y="5747549"/>
            <a:ext cx="762635" cy="650875"/>
          </a:xfrm>
          <a:prstGeom prst="rect">
            <a:avLst/>
          </a:prstGeom>
        </p:spPr>
        <p:txBody>
          <a:bodyPr vert="horz" wrap="square" lIns="0" tIns="12700" rIns="0" bIns="0" rtlCol="0">
            <a:spAutoFit/>
          </a:bodyPr>
          <a:lstStyle/>
          <a:p>
            <a:pPr marL="12700">
              <a:lnSpc>
                <a:spcPct val="100000"/>
              </a:lnSpc>
              <a:spcBef>
                <a:spcPts val="100"/>
              </a:spcBef>
            </a:pPr>
            <a:r>
              <a:rPr sz="4100" spc="-575" dirty="0">
                <a:solidFill>
                  <a:srgbClr val="6B6966"/>
                </a:solidFill>
                <a:latin typeface="Arial MT"/>
                <a:cs typeface="Arial MT"/>
              </a:rPr>
              <a:t>4.27</a:t>
            </a:r>
            <a:endParaRPr sz="4100">
              <a:latin typeface="Arial MT"/>
              <a:cs typeface="Arial MT"/>
            </a:endParaRPr>
          </a:p>
        </p:txBody>
      </p:sp>
      <p:sp>
        <p:nvSpPr>
          <p:cNvPr id="90" name="object 90"/>
          <p:cNvSpPr txBox="1"/>
          <p:nvPr/>
        </p:nvSpPr>
        <p:spPr>
          <a:xfrm>
            <a:off x="4136151" y="4095943"/>
            <a:ext cx="1800860" cy="220979"/>
          </a:xfrm>
          <a:prstGeom prst="rect">
            <a:avLst/>
          </a:prstGeom>
        </p:spPr>
        <p:txBody>
          <a:bodyPr vert="horz" wrap="square" lIns="0" tIns="16510" rIns="0" bIns="0" rtlCol="0">
            <a:spAutoFit/>
          </a:bodyPr>
          <a:lstStyle/>
          <a:p>
            <a:pPr marL="12700">
              <a:lnSpc>
                <a:spcPct val="100000"/>
              </a:lnSpc>
              <a:spcBef>
                <a:spcPts val="130"/>
              </a:spcBef>
            </a:pPr>
            <a:r>
              <a:rPr sz="1250" spc="-45" dirty="0">
                <a:solidFill>
                  <a:srgbClr val="252423"/>
                </a:solidFill>
                <a:latin typeface="Tahoma" panose="020B0604030504040204"/>
                <a:cs typeface="Tahoma" panose="020B0604030504040204"/>
              </a:rPr>
              <a:t>Difficulty</a:t>
            </a:r>
            <a:r>
              <a:rPr sz="1250" spc="-65" dirty="0">
                <a:solidFill>
                  <a:srgbClr val="252423"/>
                </a:solidFill>
                <a:latin typeface="Tahoma" panose="020B0604030504040204"/>
                <a:cs typeface="Tahoma" panose="020B0604030504040204"/>
              </a:rPr>
              <a:t> </a:t>
            </a:r>
            <a:r>
              <a:rPr sz="1250" spc="-45" dirty="0">
                <a:solidFill>
                  <a:srgbClr val="252423"/>
                </a:solidFill>
                <a:latin typeface="Tahoma" panose="020B0604030504040204"/>
                <a:cs typeface="Tahoma" panose="020B0604030504040204"/>
              </a:rPr>
              <a:t>to</a:t>
            </a:r>
            <a:r>
              <a:rPr sz="1250" spc="-50" dirty="0">
                <a:solidFill>
                  <a:srgbClr val="252423"/>
                </a:solidFill>
                <a:latin typeface="Tahoma" panose="020B0604030504040204"/>
                <a:cs typeface="Tahoma" panose="020B0604030504040204"/>
              </a:rPr>
              <a:t> </a:t>
            </a:r>
            <a:r>
              <a:rPr sz="1250" spc="-30" dirty="0">
                <a:solidFill>
                  <a:srgbClr val="252423"/>
                </a:solidFill>
                <a:latin typeface="Tahoma" panose="020B0604030504040204"/>
                <a:cs typeface="Tahoma" panose="020B0604030504040204"/>
              </a:rPr>
              <a:t>Break</a:t>
            </a:r>
            <a:r>
              <a:rPr sz="1250" spc="-50" dirty="0">
                <a:solidFill>
                  <a:srgbClr val="252423"/>
                </a:solidFill>
                <a:latin typeface="Tahoma" panose="020B0604030504040204"/>
                <a:cs typeface="Tahoma" panose="020B0604030504040204"/>
              </a:rPr>
              <a:t> </a:t>
            </a:r>
            <a:r>
              <a:rPr sz="1250" spc="-45" dirty="0">
                <a:solidFill>
                  <a:srgbClr val="252423"/>
                </a:solidFill>
                <a:latin typeface="Tahoma" panose="020B0604030504040204"/>
                <a:cs typeface="Tahoma" panose="020B0604030504040204"/>
              </a:rPr>
              <a:t>into</a:t>
            </a:r>
            <a:r>
              <a:rPr sz="1250" spc="-50" dirty="0">
                <a:solidFill>
                  <a:srgbClr val="252423"/>
                </a:solidFill>
                <a:latin typeface="Tahoma" panose="020B0604030504040204"/>
                <a:cs typeface="Tahoma" panose="020B0604030504040204"/>
              </a:rPr>
              <a:t> </a:t>
            </a:r>
            <a:r>
              <a:rPr sz="1250" spc="-30" dirty="0">
                <a:solidFill>
                  <a:srgbClr val="252423"/>
                </a:solidFill>
                <a:latin typeface="Tahoma" panose="020B0604030504040204"/>
                <a:cs typeface="Tahoma" panose="020B0604030504040204"/>
              </a:rPr>
              <a:t>Data</a:t>
            </a:r>
            <a:endParaRPr sz="1250">
              <a:latin typeface="Tahoma" panose="020B0604030504040204"/>
              <a:cs typeface="Tahoma" panose="020B0604030504040204"/>
            </a:endParaRPr>
          </a:p>
        </p:txBody>
      </p:sp>
      <p:grpSp>
        <p:nvGrpSpPr>
          <p:cNvPr id="91" name="object 91"/>
          <p:cNvGrpSpPr/>
          <p:nvPr/>
        </p:nvGrpSpPr>
        <p:grpSpPr>
          <a:xfrm>
            <a:off x="4538769" y="4754159"/>
            <a:ext cx="1348740" cy="1348740"/>
            <a:chOff x="4538769" y="4754159"/>
            <a:chExt cx="1348740" cy="1348740"/>
          </a:xfrm>
        </p:grpSpPr>
        <p:sp>
          <p:nvSpPr>
            <p:cNvPr id="92" name="object 92"/>
            <p:cNvSpPr/>
            <p:nvPr/>
          </p:nvSpPr>
          <p:spPr>
            <a:xfrm>
              <a:off x="5212827" y="4754159"/>
              <a:ext cx="674370" cy="1278890"/>
            </a:xfrm>
            <a:custGeom>
              <a:avLst/>
              <a:gdLst/>
              <a:ahLst/>
              <a:cxnLst/>
              <a:rect l="l" t="t" r="r" b="b"/>
              <a:pathLst>
                <a:path w="674370" h="1278889">
                  <a:moveTo>
                    <a:pt x="298511" y="1278443"/>
                  </a:moveTo>
                  <a:lnTo>
                    <a:pt x="179106" y="1036694"/>
                  </a:lnTo>
                  <a:lnTo>
                    <a:pt x="186668" y="1032860"/>
                  </a:lnTo>
                  <a:lnTo>
                    <a:pt x="194145" y="1028870"/>
                  </a:lnTo>
                  <a:lnTo>
                    <a:pt x="230193" y="1006616"/>
                  </a:lnTo>
                  <a:lnTo>
                    <a:pt x="263717" y="980710"/>
                  </a:lnTo>
                  <a:lnTo>
                    <a:pt x="294348" y="951440"/>
                  </a:lnTo>
                  <a:lnTo>
                    <a:pt x="321746" y="919130"/>
                  </a:lnTo>
                  <a:lnTo>
                    <a:pt x="345615" y="884130"/>
                  </a:lnTo>
                  <a:lnTo>
                    <a:pt x="365693" y="846822"/>
                  </a:lnTo>
                  <a:lnTo>
                    <a:pt x="381758" y="807619"/>
                  </a:lnTo>
                  <a:lnTo>
                    <a:pt x="393633" y="766954"/>
                  </a:lnTo>
                  <a:lnTo>
                    <a:pt x="401189" y="725270"/>
                  </a:lnTo>
                  <a:lnTo>
                    <a:pt x="404344" y="683021"/>
                  </a:lnTo>
                  <a:lnTo>
                    <a:pt x="404443" y="674542"/>
                  </a:lnTo>
                  <a:lnTo>
                    <a:pt x="404364" y="666068"/>
                  </a:lnTo>
                  <a:lnTo>
                    <a:pt x="401308" y="623815"/>
                  </a:lnTo>
                  <a:lnTo>
                    <a:pt x="393849" y="582109"/>
                  </a:lnTo>
                  <a:lnTo>
                    <a:pt x="382068" y="541413"/>
                  </a:lnTo>
                  <a:lnTo>
                    <a:pt x="366096" y="502176"/>
                  </a:lnTo>
                  <a:lnTo>
                    <a:pt x="346107" y="464825"/>
                  </a:lnTo>
                  <a:lnTo>
                    <a:pt x="322318" y="429767"/>
                  </a:lnTo>
                  <a:lnTo>
                    <a:pt x="294993" y="397389"/>
                  </a:lnTo>
                  <a:lnTo>
                    <a:pt x="264433" y="368050"/>
                  </a:lnTo>
                  <a:lnTo>
                    <a:pt x="230972" y="342069"/>
                  </a:lnTo>
                  <a:lnTo>
                    <a:pt x="194974" y="319728"/>
                  </a:lnTo>
                  <a:lnTo>
                    <a:pt x="156836" y="301276"/>
                  </a:lnTo>
                  <a:lnTo>
                    <a:pt x="116981" y="286916"/>
                  </a:lnTo>
                  <a:lnTo>
                    <a:pt x="75842" y="276803"/>
                  </a:lnTo>
                  <a:lnTo>
                    <a:pt x="33868" y="271049"/>
                  </a:lnTo>
                  <a:lnTo>
                    <a:pt x="0" y="269628"/>
                  </a:lnTo>
                  <a:lnTo>
                    <a:pt x="0" y="0"/>
                  </a:lnTo>
                  <a:lnTo>
                    <a:pt x="42353" y="1331"/>
                  </a:lnTo>
                  <a:lnTo>
                    <a:pt x="84546" y="5322"/>
                  </a:lnTo>
                  <a:lnTo>
                    <a:pt x="126404" y="11957"/>
                  </a:lnTo>
                  <a:lnTo>
                    <a:pt x="167756" y="21208"/>
                  </a:lnTo>
                  <a:lnTo>
                    <a:pt x="208446" y="33038"/>
                  </a:lnTo>
                  <a:lnTo>
                    <a:pt x="248318" y="47405"/>
                  </a:lnTo>
                  <a:lnTo>
                    <a:pt x="287208" y="64248"/>
                  </a:lnTo>
                  <a:lnTo>
                    <a:pt x="324957" y="83499"/>
                  </a:lnTo>
                  <a:lnTo>
                    <a:pt x="361422" y="105084"/>
                  </a:lnTo>
                  <a:lnTo>
                    <a:pt x="396464" y="128921"/>
                  </a:lnTo>
                  <a:lnTo>
                    <a:pt x="429939" y="154913"/>
                  </a:lnTo>
                  <a:lnTo>
                    <a:pt x="461709" y="182953"/>
                  </a:lnTo>
                  <a:lnTo>
                    <a:pt x="491655" y="212934"/>
                  </a:lnTo>
                  <a:lnTo>
                    <a:pt x="519662" y="244742"/>
                  </a:lnTo>
                  <a:lnTo>
                    <a:pt x="545615" y="278247"/>
                  </a:lnTo>
                  <a:lnTo>
                    <a:pt x="569407" y="313312"/>
                  </a:lnTo>
                  <a:lnTo>
                    <a:pt x="590950" y="349802"/>
                  </a:lnTo>
                  <a:lnTo>
                    <a:pt x="610160" y="387579"/>
                  </a:lnTo>
                  <a:lnTo>
                    <a:pt x="626957" y="426489"/>
                  </a:lnTo>
                  <a:lnTo>
                    <a:pt x="641275" y="466371"/>
                  </a:lnTo>
                  <a:lnTo>
                    <a:pt x="653058" y="507075"/>
                  </a:lnTo>
                  <a:lnTo>
                    <a:pt x="662262" y="548444"/>
                  </a:lnTo>
                  <a:lnTo>
                    <a:pt x="668847" y="590310"/>
                  </a:lnTo>
                  <a:lnTo>
                    <a:pt x="672788" y="632501"/>
                  </a:lnTo>
                  <a:lnTo>
                    <a:pt x="674071" y="674856"/>
                  </a:lnTo>
                  <a:lnTo>
                    <a:pt x="673907" y="688986"/>
                  </a:lnTo>
                  <a:lnTo>
                    <a:pt x="671638" y="731300"/>
                  </a:lnTo>
                  <a:lnTo>
                    <a:pt x="666714" y="773394"/>
                  </a:lnTo>
                  <a:lnTo>
                    <a:pt x="659155" y="815095"/>
                  </a:lnTo>
                  <a:lnTo>
                    <a:pt x="648991" y="856233"/>
                  </a:lnTo>
                  <a:lnTo>
                    <a:pt x="636263" y="896651"/>
                  </a:lnTo>
                  <a:lnTo>
                    <a:pt x="621019" y="936195"/>
                  </a:lnTo>
                  <a:lnTo>
                    <a:pt x="603319" y="974703"/>
                  </a:lnTo>
                  <a:lnTo>
                    <a:pt x="583237" y="1012017"/>
                  </a:lnTo>
                  <a:lnTo>
                    <a:pt x="560851" y="1047996"/>
                  </a:lnTo>
                  <a:lnTo>
                    <a:pt x="536244" y="1082502"/>
                  </a:lnTo>
                  <a:lnTo>
                    <a:pt x="509518" y="1115393"/>
                  </a:lnTo>
                  <a:lnTo>
                    <a:pt x="480782" y="1146535"/>
                  </a:lnTo>
                  <a:lnTo>
                    <a:pt x="450146" y="1175810"/>
                  </a:lnTo>
                  <a:lnTo>
                    <a:pt x="417726" y="1203107"/>
                  </a:lnTo>
                  <a:lnTo>
                    <a:pt x="383655" y="1228312"/>
                  </a:lnTo>
                  <a:lnTo>
                    <a:pt x="348072" y="1251323"/>
                  </a:lnTo>
                  <a:lnTo>
                    <a:pt x="311114" y="1272052"/>
                  </a:lnTo>
                  <a:lnTo>
                    <a:pt x="298511" y="1278443"/>
                  </a:lnTo>
                  <a:close/>
                </a:path>
              </a:pathLst>
            </a:custGeom>
            <a:solidFill>
              <a:srgbClr val="C8E636"/>
            </a:solidFill>
          </p:spPr>
          <p:txBody>
            <a:bodyPr wrap="square" lIns="0" tIns="0" rIns="0" bIns="0" rtlCol="0"/>
            <a:lstStyle/>
            <a:p/>
          </p:txBody>
        </p:sp>
        <p:sp>
          <p:nvSpPr>
            <p:cNvPr id="93" name="object 93"/>
            <p:cNvSpPr/>
            <p:nvPr/>
          </p:nvSpPr>
          <p:spPr>
            <a:xfrm>
              <a:off x="4612989" y="5612743"/>
              <a:ext cx="898525" cy="489584"/>
            </a:xfrm>
            <a:custGeom>
              <a:avLst/>
              <a:gdLst/>
              <a:ahLst/>
              <a:cxnLst/>
              <a:rect l="l" t="t" r="r" b="b"/>
              <a:pathLst>
                <a:path w="898525" h="489585">
                  <a:moveTo>
                    <a:pt x="597741" y="489557"/>
                  </a:moveTo>
                  <a:lnTo>
                    <a:pt x="548626" y="487613"/>
                  </a:lnTo>
                  <a:lnTo>
                    <a:pt x="499783" y="482094"/>
                  </a:lnTo>
                  <a:lnTo>
                    <a:pt x="451481" y="473032"/>
                  </a:lnTo>
                  <a:lnTo>
                    <a:pt x="403968" y="460476"/>
                  </a:lnTo>
                  <a:lnTo>
                    <a:pt x="357487" y="444488"/>
                  </a:lnTo>
                  <a:lnTo>
                    <a:pt x="312295" y="425154"/>
                  </a:lnTo>
                  <a:lnTo>
                    <a:pt x="268640" y="402584"/>
                  </a:lnTo>
                  <a:lnTo>
                    <a:pt x="226745" y="376894"/>
                  </a:lnTo>
                  <a:lnTo>
                    <a:pt x="186826" y="348213"/>
                  </a:lnTo>
                  <a:lnTo>
                    <a:pt x="149104" y="316699"/>
                  </a:lnTo>
                  <a:lnTo>
                    <a:pt x="113784" y="282528"/>
                  </a:lnTo>
                  <a:lnTo>
                    <a:pt x="81048" y="245874"/>
                  </a:lnTo>
                  <a:lnTo>
                    <a:pt x="51064" y="206924"/>
                  </a:lnTo>
                  <a:lnTo>
                    <a:pt x="23999" y="165893"/>
                  </a:lnTo>
                  <a:lnTo>
                    <a:pt x="0" y="123007"/>
                  </a:lnTo>
                  <a:lnTo>
                    <a:pt x="239935" y="0"/>
                  </a:lnTo>
                  <a:lnTo>
                    <a:pt x="244527" y="8696"/>
                  </a:lnTo>
                  <a:lnTo>
                    <a:pt x="249327" y="17273"/>
                  </a:lnTo>
                  <a:lnTo>
                    <a:pt x="270574" y="50350"/>
                  </a:lnTo>
                  <a:lnTo>
                    <a:pt x="294931" y="81207"/>
                  </a:lnTo>
                  <a:lnTo>
                    <a:pt x="322169" y="109554"/>
                  </a:lnTo>
                  <a:lnTo>
                    <a:pt x="352031" y="135123"/>
                  </a:lnTo>
                  <a:lnTo>
                    <a:pt x="384234" y="157672"/>
                  </a:lnTo>
                  <a:lnTo>
                    <a:pt x="418474" y="176988"/>
                  </a:lnTo>
                  <a:lnTo>
                    <a:pt x="454427" y="192888"/>
                  </a:lnTo>
                  <a:lnTo>
                    <a:pt x="491755" y="205222"/>
                  </a:lnTo>
                  <a:lnTo>
                    <a:pt x="530103" y="213875"/>
                  </a:lnTo>
                  <a:lnTo>
                    <a:pt x="569110" y="218763"/>
                  </a:lnTo>
                  <a:lnTo>
                    <a:pt x="598580" y="219930"/>
                  </a:lnTo>
                  <a:lnTo>
                    <a:pt x="608408" y="219841"/>
                  </a:lnTo>
                  <a:lnTo>
                    <a:pt x="647625" y="217099"/>
                  </a:lnTo>
                  <a:lnTo>
                    <a:pt x="686390" y="210562"/>
                  </a:lnTo>
                  <a:lnTo>
                    <a:pt x="724338" y="200292"/>
                  </a:lnTo>
                  <a:lnTo>
                    <a:pt x="761109" y="186387"/>
                  </a:lnTo>
                  <a:lnTo>
                    <a:pt x="778944" y="178111"/>
                  </a:lnTo>
                  <a:lnTo>
                    <a:pt x="898349" y="419859"/>
                  </a:lnTo>
                  <a:lnTo>
                    <a:pt x="853522" y="440002"/>
                  </a:lnTo>
                  <a:lnTo>
                    <a:pt x="807338" y="456828"/>
                  </a:lnTo>
                  <a:lnTo>
                    <a:pt x="760050" y="470244"/>
                  </a:lnTo>
                  <a:lnTo>
                    <a:pt x="711920" y="480177"/>
                  </a:lnTo>
                  <a:lnTo>
                    <a:pt x="663194" y="486576"/>
                  </a:lnTo>
                  <a:lnTo>
                    <a:pt x="614122" y="489409"/>
                  </a:lnTo>
                  <a:lnTo>
                    <a:pt x="597741" y="489557"/>
                  </a:lnTo>
                  <a:close/>
                </a:path>
              </a:pathLst>
            </a:custGeom>
            <a:solidFill>
              <a:srgbClr val="FF9A0F"/>
            </a:solidFill>
          </p:spPr>
          <p:txBody>
            <a:bodyPr wrap="square" lIns="0" tIns="0" rIns="0" bIns="0" rtlCol="0"/>
            <a:lstStyle/>
            <a:p/>
          </p:txBody>
        </p:sp>
        <p:sp>
          <p:nvSpPr>
            <p:cNvPr id="94" name="object 94"/>
            <p:cNvSpPr/>
            <p:nvPr/>
          </p:nvSpPr>
          <p:spPr>
            <a:xfrm>
              <a:off x="4538769" y="4916209"/>
              <a:ext cx="411480" cy="819785"/>
            </a:xfrm>
            <a:custGeom>
              <a:avLst/>
              <a:gdLst/>
              <a:ahLst/>
              <a:cxnLst/>
              <a:rect l="l" t="t" r="r" b="b"/>
              <a:pathLst>
                <a:path w="411479" h="819785">
                  <a:moveTo>
                    <a:pt x="74220" y="819541"/>
                  </a:moveTo>
                  <a:lnTo>
                    <a:pt x="56145" y="781388"/>
                  </a:lnTo>
                  <a:lnTo>
                    <a:pt x="40493" y="742173"/>
                  </a:lnTo>
                  <a:lnTo>
                    <a:pt x="27327" y="702055"/>
                  </a:lnTo>
                  <a:lnTo>
                    <a:pt x="16699" y="661198"/>
                  </a:lnTo>
                  <a:lnTo>
                    <a:pt x="8650" y="619755"/>
                  </a:lnTo>
                  <a:lnTo>
                    <a:pt x="3210" y="577883"/>
                  </a:lnTo>
                  <a:lnTo>
                    <a:pt x="403" y="535754"/>
                  </a:lnTo>
                  <a:lnTo>
                    <a:pt x="0" y="507613"/>
                  </a:lnTo>
                  <a:lnTo>
                    <a:pt x="239" y="493537"/>
                  </a:lnTo>
                  <a:lnTo>
                    <a:pt x="2717" y="451392"/>
                  </a:lnTo>
                  <a:lnTo>
                    <a:pt x="7830" y="409480"/>
                  </a:lnTo>
                  <a:lnTo>
                    <a:pt x="15557" y="367969"/>
                  </a:lnTo>
                  <a:lnTo>
                    <a:pt x="25867" y="327030"/>
                  </a:lnTo>
                  <a:lnTo>
                    <a:pt x="38718" y="286817"/>
                  </a:lnTo>
                  <a:lnTo>
                    <a:pt x="54064" y="247481"/>
                  </a:lnTo>
                  <a:lnTo>
                    <a:pt x="71843" y="209183"/>
                  </a:lnTo>
                  <a:lnTo>
                    <a:pt x="91982" y="172079"/>
                  </a:lnTo>
                  <a:lnTo>
                    <a:pt x="114403" y="136308"/>
                  </a:lnTo>
                  <a:lnTo>
                    <a:pt x="139024" y="102006"/>
                  </a:lnTo>
                  <a:lnTo>
                    <a:pt x="165744" y="69313"/>
                  </a:lnTo>
                  <a:lnTo>
                    <a:pt x="194455" y="38361"/>
                  </a:lnTo>
                  <a:lnTo>
                    <a:pt x="225046" y="9267"/>
                  </a:lnTo>
                  <a:lnTo>
                    <a:pt x="235644" y="0"/>
                  </a:lnTo>
                  <a:lnTo>
                    <a:pt x="411009" y="204808"/>
                  </a:lnTo>
                  <a:lnTo>
                    <a:pt x="404651" y="210369"/>
                  </a:lnTo>
                  <a:lnTo>
                    <a:pt x="398412" y="216059"/>
                  </a:lnTo>
                  <a:lnTo>
                    <a:pt x="369070" y="246396"/>
                  </a:lnTo>
                  <a:lnTo>
                    <a:pt x="343046" y="279630"/>
                  </a:lnTo>
                  <a:lnTo>
                    <a:pt x="320628" y="315394"/>
                  </a:lnTo>
                  <a:lnTo>
                    <a:pt x="302062" y="353297"/>
                  </a:lnTo>
                  <a:lnTo>
                    <a:pt x="287546" y="392929"/>
                  </a:lnTo>
                  <a:lnTo>
                    <a:pt x="277239" y="433861"/>
                  </a:lnTo>
                  <a:lnTo>
                    <a:pt x="271253" y="475644"/>
                  </a:lnTo>
                  <a:lnTo>
                    <a:pt x="269623" y="509377"/>
                  </a:lnTo>
                  <a:lnTo>
                    <a:pt x="269656" y="517820"/>
                  </a:lnTo>
                  <a:lnTo>
                    <a:pt x="272462" y="559933"/>
                  </a:lnTo>
                  <a:lnTo>
                    <a:pt x="279643" y="601527"/>
                  </a:lnTo>
                  <a:lnTo>
                    <a:pt x="291119" y="642147"/>
                  </a:lnTo>
                  <a:lnTo>
                    <a:pt x="306765" y="681346"/>
                  </a:lnTo>
                  <a:lnTo>
                    <a:pt x="314155" y="696533"/>
                  </a:lnTo>
                  <a:lnTo>
                    <a:pt x="74220" y="819541"/>
                  </a:lnTo>
                  <a:close/>
                </a:path>
              </a:pathLst>
            </a:custGeom>
            <a:solidFill>
              <a:srgbClr val="0D6ABE"/>
            </a:solidFill>
          </p:spPr>
          <p:txBody>
            <a:bodyPr wrap="square" lIns="0" tIns="0" rIns="0" bIns="0" rtlCol="0"/>
            <a:lstStyle/>
            <a:p/>
          </p:txBody>
        </p:sp>
        <p:sp>
          <p:nvSpPr>
            <p:cNvPr id="95" name="object 95"/>
            <p:cNvSpPr/>
            <p:nvPr/>
          </p:nvSpPr>
          <p:spPr>
            <a:xfrm>
              <a:off x="4774413" y="4778451"/>
              <a:ext cx="330835" cy="342900"/>
            </a:xfrm>
            <a:custGeom>
              <a:avLst/>
              <a:gdLst/>
              <a:ahLst/>
              <a:cxnLst/>
              <a:rect l="l" t="t" r="r" b="b"/>
              <a:pathLst>
                <a:path w="330835" h="342900">
                  <a:moveTo>
                    <a:pt x="175365" y="342567"/>
                  </a:moveTo>
                  <a:lnTo>
                    <a:pt x="0" y="137758"/>
                  </a:lnTo>
                  <a:lnTo>
                    <a:pt x="28771" y="114452"/>
                  </a:lnTo>
                  <a:lnTo>
                    <a:pt x="58688" y="92825"/>
                  </a:lnTo>
                  <a:lnTo>
                    <a:pt x="121955" y="54610"/>
                  </a:lnTo>
                  <a:lnTo>
                    <a:pt x="189016" y="23528"/>
                  </a:lnTo>
                  <a:lnTo>
                    <a:pt x="259085" y="0"/>
                  </a:lnTo>
                  <a:lnTo>
                    <a:pt x="330816" y="259912"/>
                  </a:lnTo>
                  <a:lnTo>
                    <a:pt x="288497" y="274076"/>
                  </a:lnTo>
                  <a:lnTo>
                    <a:pt x="248482" y="292573"/>
                  </a:lnTo>
                  <a:lnTo>
                    <a:pt x="210772" y="315403"/>
                  </a:lnTo>
                  <a:lnTo>
                    <a:pt x="175365" y="342567"/>
                  </a:lnTo>
                  <a:close/>
                </a:path>
              </a:pathLst>
            </a:custGeom>
            <a:solidFill>
              <a:srgbClr val="FE0004"/>
            </a:solidFill>
          </p:spPr>
          <p:txBody>
            <a:bodyPr wrap="square" lIns="0" tIns="0" rIns="0" bIns="0" rtlCol="0"/>
            <a:lstStyle/>
            <a:p/>
          </p:txBody>
        </p:sp>
        <p:sp>
          <p:nvSpPr>
            <p:cNvPr id="96" name="object 96"/>
            <p:cNvSpPr/>
            <p:nvPr/>
          </p:nvSpPr>
          <p:spPr>
            <a:xfrm>
              <a:off x="5033499" y="4754159"/>
              <a:ext cx="179705" cy="284480"/>
            </a:xfrm>
            <a:custGeom>
              <a:avLst/>
              <a:gdLst/>
              <a:ahLst/>
              <a:cxnLst/>
              <a:rect l="l" t="t" r="r" b="b"/>
              <a:pathLst>
                <a:path w="179704" h="284479">
                  <a:moveTo>
                    <a:pt x="71731" y="284203"/>
                  </a:moveTo>
                  <a:lnTo>
                    <a:pt x="0" y="24291"/>
                  </a:lnTo>
                  <a:lnTo>
                    <a:pt x="44214" y="13664"/>
                  </a:lnTo>
                  <a:lnTo>
                    <a:pt x="88841" y="6072"/>
                  </a:lnTo>
                  <a:lnTo>
                    <a:pt x="133878" y="1518"/>
                  </a:lnTo>
                  <a:lnTo>
                    <a:pt x="179328" y="0"/>
                  </a:lnTo>
                  <a:lnTo>
                    <a:pt x="179328" y="269628"/>
                  </a:lnTo>
                  <a:lnTo>
                    <a:pt x="152058" y="270539"/>
                  </a:lnTo>
                  <a:lnTo>
                    <a:pt x="125036" y="273272"/>
                  </a:lnTo>
                  <a:lnTo>
                    <a:pt x="98260" y="277827"/>
                  </a:lnTo>
                  <a:lnTo>
                    <a:pt x="71731" y="284203"/>
                  </a:lnTo>
                  <a:close/>
                </a:path>
              </a:pathLst>
            </a:custGeom>
            <a:solidFill>
              <a:srgbClr val="42D5DF"/>
            </a:solidFill>
          </p:spPr>
          <p:txBody>
            <a:bodyPr wrap="square" lIns="0" tIns="0" rIns="0" bIns="0" rtlCol="0"/>
            <a:lstStyle/>
            <a:p/>
          </p:txBody>
        </p:sp>
      </p:grpSp>
      <p:sp>
        <p:nvSpPr>
          <p:cNvPr id="97" name="object 97"/>
          <p:cNvSpPr txBox="1"/>
          <p:nvPr/>
        </p:nvSpPr>
        <p:spPr>
          <a:xfrm>
            <a:off x="5391993" y="6111338"/>
            <a:ext cx="618490" cy="150495"/>
          </a:xfrm>
          <a:prstGeom prst="rect">
            <a:avLst/>
          </a:prstGeom>
        </p:spPr>
        <p:txBody>
          <a:bodyPr vert="horz" wrap="square" lIns="0" tIns="15240" rIns="0" bIns="0" rtlCol="0">
            <a:spAutoFit/>
          </a:bodyPr>
          <a:lstStyle/>
          <a:p>
            <a:pPr marL="12700">
              <a:lnSpc>
                <a:spcPct val="100000"/>
              </a:lnSpc>
              <a:spcBef>
                <a:spcPts val="120"/>
              </a:spcBef>
            </a:pPr>
            <a:r>
              <a:rPr sz="800" dirty="0">
                <a:solidFill>
                  <a:srgbClr val="6B6966"/>
                </a:solidFill>
                <a:latin typeface="Segoe UI" panose="020B0502040204020203"/>
                <a:cs typeface="Segoe UI" panose="020B0502040204020203"/>
              </a:rPr>
              <a:t>156</a:t>
            </a:r>
            <a:r>
              <a:rPr sz="800" spc="15" dirty="0">
                <a:solidFill>
                  <a:srgbClr val="6B6966"/>
                </a:solidFill>
                <a:latin typeface="Segoe UI" panose="020B0502040204020203"/>
                <a:cs typeface="Segoe UI" panose="020B0502040204020203"/>
              </a:rPr>
              <a:t> </a:t>
            </a:r>
            <a:r>
              <a:rPr sz="800" spc="-10" dirty="0">
                <a:solidFill>
                  <a:srgbClr val="6B6966"/>
                </a:solidFill>
                <a:latin typeface="Segoe UI" panose="020B0502040204020203"/>
                <a:cs typeface="Segoe UI" panose="020B0502040204020203"/>
              </a:rPr>
              <a:t>(24.76%)</a:t>
            </a:r>
            <a:endParaRPr sz="800">
              <a:latin typeface="Segoe UI" panose="020B0502040204020203"/>
              <a:cs typeface="Segoe UI" panose="020B0502040204020203"/>
            </a:endParaRPr>
          </a:p>
        </p:txBody>
      </p:sp>
      <p:sp>
        <p:nvSpPr>
          <p:cNvPr id="98" name="object 98"/>
          <p:cNvSpPr txBox="1"/>
          <p:nvPr/>
        </p:nvSpPr>
        <p:spPr>
          <a:xfrm>
            <a:off x="5810427" y="4677389"/>
            <a:ext cx="365125" cy="303530"/>
          </a:xfrm>
          <a:prstGeom prst="rect">
            <a:avLst/>
          </a:prstGeom>
        </p:spPr>
        <p:txBody>
          <a:bodyPr vert="horz" wrap="square" lIns="0" tIns="29209" rIns="0" bIns="0" rtlCol="0">
            <a:spAutoFit/>
          </a:bodyPr>
          <a:lstStyle/>
          <a:p>
            <a:pPr marL="12700">
              <a:lnSpc>
                <a:spcPct val="100000"/>
              </a:lnSpc>
              <a:spcBef>
                <a:spcPts val="230"/>
              </a:spcBef>
            </a:pPr>
            <a:r>
              <a:rPr sz="800" spc="-25" dirty="0">
                <a:solidFill>
                  <a:srgbClr val="6B6966"/>
                </a:solidFill>
                <a:latin typeface="Segoe UI" panose="020B0502040204020203"/>
                <a:cs typeface="Segoe UI" panose="020B0502040204020203"/>
              </a:rPr>
              <a:t>269</a:t>
            </a:r>
            <a:endParaRPr sz="800">
              <a:latin typeface="Segoe UI" panose="020B0502040204020203"/>
              <a:cs typeface="Segoe UI" panose="020B0502040204020203"/>
            </a:endParaRPr>
          </a:p>
          <a:p>
            <a:pPr marL="12700">
              <a:lnSpc>
                <a:spcPct val="100000"/>
              </a:lnSpc>
              <a:spcBef>
                <a:spcPts val="135"/>
              </a:spcBef>
            </a:pPr>
            <a:r>
              <a:rPr sz="800" spc="-10" dirty="0">
                <a:solidFill>
                  <a:srgbClr val="6B6966"/>
                </a:solidFill>
                <a:latin typeface="Segoe UI" panose="020B0502040204020203"/>
                <a:cs typeface="Segoe UI" panose="020B0502040204020203"/>
              </a:rPr>
              <a:t>(42.7%)</a:t>
            </a:r>
            <a:endParaRPr sz="800">
              <a:latin typeface="Segoe UI" panose="020B0502040204020203"/>
              <a:cs typeface="Segoe UI" panose="020B0502040204020203"/>
            </a:endParaRPr>
          </a:p>
        </p:txBody>
      </p:sp>
      <p:sp>
        <p:nvSpPr>
          <p:cNvPr id="99" name="object 99"/>
          <p:cNvSpPr txBox="1"/>
          <p:nvPr/>
        </p:nvSpPr>
        <p:spPr>
          <a:xfrm>
            <a:off x="4154617" y="4889017"/>
            <a:ext cx="277495" cy="303530"/>
          </a:xfrm>
          <a:prstGeom prst="rect">
            <a:avLst/>
          </a:prstGeom>
        </p:spPr>
        <p:txBody>
          <a:bodyPr vert="horz" wrap="square" lIns="0" tIns="12065" rIns="0" bIns="0" rtlCol="0">
            <a:spAutoFit/>
          </a:bodyPr>
          <a:lstStyle/>
          <a:p>
            <a:pPr marL="12700" marR="5080" indent="82550">
              <a:lnSpc>
                <a:spcPct val="114000"/>
              </a:lnSpc>
              <a:spcBef>
                <a:spcPts val="95"/>
              </a:spcBef>
            </a:pPr>
            <a:r>
              <a:rPr sz="800" spc="-25" dirty="0">
                <a:solidFill>
                  <a:srgbClr val="6B6966"/>
                </a:solidFill>
                <a:latin typeface="Segoe UI" panose="020B0502040204020203"/>
                <a:cs typeface="Segoe UI" panose="020B0502040204020203"/>
              </a:rPr>
              <a:t>134</a:t>
            </a:r>
            <a:r>
              <a:rPr sz="800" spc="-10" dirty="0">
                <a:solidFill>
                  <a:srgbClr val="6B6966"/>
                </a:solidFill>
                <a:latin typeface="Segoe UI" panose="020B0502040204020203"/>
                <a:cs typeface="Segoe UI" panose="020B0502040204020203"/>
              </a:rPr>
              <a:t> (21…)</a:t>
            </a:r>
            <a:endParaRPr sz="800">
              <a:latin typeface="Segoe UI" panose="020B0502040204020203"/>
              <a:cs typeface="Segoe UI" panose="020B0502040204020203"/>
            </a:endParaRPr>
          </a:p>
        </p:txBody>
      </p:sp>
      <p:sp>
        <p:nvSpPr>
          <p:cNvPr id="100" name="object 100"/>
          <p:cNvSpPr txBox="1"/>
          <p:nvPr/>
        </p:nvSpPr>
        <p:spPr>
          <a:xfrm>
            <a:off x="4441264" y="4566933"/>
            <a:ext cx="365125" cy="303530"/>
          </a:xfrm>
          <a:prstGeom prst="rect">
            <a:avLst/>
          </a:prstGeom>
        </p:spPr>
        <p:txBody>
          <a:bodyPr vert="horz" wrap="square" lIns="0" tIns="29209" rIns="0" bIns="0" rtlCol="0">
            <a:spAutoFit/>
          </a:bodyPr>
          <a:lstStyle/>
          <a:p>
            <a:pPr marR="5080" algn="r">
              <a:lnSpc>
                <a:spcPct val="100000"/>
              </a:lnSpc>
              <a:spcBef>
                <a:spcPts val="230"/>
              </a:spcBef>
            </a:pPr>
            <a:r>
              <a:rPr sz="800" spc="-25" dirty="0">
                <a:solidFill>
                  <a:srgbClr val="6B6966"/>
                </a:solidFill>
                <a:latin typeface="Segoe UI" panose="020B0502040204020203"/>
                <a:cs typeface="Segoe UI" panose="020B0502040204020203"/>
              </a:rPr>
              <a:t>44</a:t>
            </a:r>
            <a:endParaRPr sz="800">
              <a:latin typeface="Segoe UI" panose="020B0502040204020203"/>
              <a:cs typeface="Segoe UI" panose="020B0502040204020203"/>
            </a:endParaRPr>
          </a:p>
          <a:p>
            <a:pPr marR="5080" algn="r">
              <a:lnSpc>
                <a:spcPct val="100000"/>
              </a:lnSpc>
              <a:spcBef>
                <a:spcPts val="135"/>
              </a:spcBef>
            </a:pPr>
            <a:r>
              <a:rPr sz="800" spc="-10" dirty="0">
                <a:solidFill>
                  <a:srgbClr val="6B6966"/>
                </a:solidFill>
                <a:latin typeface="Segoe UI" panose="020B0502040204020203"/>
                <a:cs typeface="Segoe UI" panose="020B0502040204020203"/>
              </a:rPr>
              <a:t>(6.98%)</a:t>
            </a:r>
            <a:endParaRPr sz="800">
              <a:latin typeface="Segoe UI" panose="020B0502040204020203"/>
              <a:cs typeface="Segoe UI" panose="020B0502040204020203"/>
            </a:endParaRPr>
          </a:p>
        </p:txBody>
      </p:sp>
      <p:grpSp>
        <p:nvGrpSpPr>
          <p:cNvPr id="101" name="object 101"/>
          <p:cNvGrpSpPr/>
          <p:nvPr/>
        </p:nvGrpSpPr>
        <p:grpSpPr>
          <a:xfrm>
            <a:off x="4449320" y="4719266"/>
            <a:ext cx="1924050" cy="1470025"/>
            <a:chOff x="4449320" y="4719266"/>
            <a:chExt cx="1924050" cy="1470025"/>
          </a:xfrm>
        </p:grpSpPr>
        <p:sp>
          <p:nvSpPr>
            <p:cNvPr id="102" name="object 102"/>
            <p:cNvSpPr/>
            <p:nvPr/>
          </p:nvSpPr>
          <p:spPr>
            <a:xfrm>
              <a:off x="4453765" y="4723711"/>
              <a:ext cx="1334770" cy="1461135"/>
            </a:xfrm>
            <a:custGeom>
              <a:avLst/>
              <a:gdLst/>
              <a:ahLst/>
              <a:cxnLst/>
              <a:rect l="l" t="t" r="r" b="b"/>
              <a:pathLst>
                <a:path w="1334770" h="1461135">
                  <a:moveTo>
                    <a:pt x="1188497" y="163261"/>
                  </a:moveTo>
                  <a:lnTo>
                    <a:pt x="1230393" y="110456"/>
                  </a:lnTo>
                  <a:lnTo>
                    <a:pt x="1334619" y="110456"/>
                  </a:lnTo>
                </a:path>
                <a:path w="1334770" h="1461135">
                  <a:moveTo>
                    <a:pt x="807257" y="1393761"/>
                  </a:moveTo>
                  <a:lnTo>
                    <a:pt x="811959" y="1461004"/>
                  </a:lnTo>
                  <a:lnTo>
                    <a:pt x="916186" y="1461004"/>
                  </a:lnTo>
                </a:path>
                <a:path w="1334770" h="1461135">
                  <a:moveTo>
                    <a:pt x="162433" y="356078"/>
                  </a:moveTo>
                  <a:lnTo>
                    <a:pt x="104226" y="322084"/>
                  </a:lnTo>
                  <a:lnTo>
                    <a:pt x="0" y="322084"/>
                  </a:lnTo>
                </a:path>
                <a:path w="1334770" h="1461135">
                  <a:moveTo>
                    <a:pt x="503434" y="62624"/>
                  </a:moveTo>
                  <a:lnTo>
                    <a:pt x="478495" y="0"/>
                  </a:lnTo>
                  <a:lnTo>
                    <a:pt x="374268" y="0"/>
                  </a:lnTo>
                </a:path>
              </a:pathLst>
            </a:custGeom>
            <a:ln w="8685">
              <a:solidFill>
                <a:srgbClr val="6B6966"/>
              </a:solidFill>
            </a:ln>
          </p:spPr>
          <p:txBody>
            <a:bodyPr wrap="square" lIns="0" tIns="0" rIns="0" bIns="0" rtlCol="0"/>
            <a:lstStyle/>
            <a:p/>
          </p:txBody>
        </p:sp>
        <p:pic>
          <p:nvPicPr>
            <p:cNvPr id="103" name="object 103"/>
            <p:cNvPicPr/>
            <p:nvPr/>
          </p:nvPicPr>
          <p:blipFill>
            <a:blip r:embed="rId10" cstate="print"/>
            <a:stretch>
              <a:fillRect/>
            </a:stretch>
          </p:blipFill>
          <p:spPr>
            <a:xfrm>
              <a:off x="6286067" y="5019954"/>
              <a:ext cx="86855" cy="86855"/>
            </a:xfrm>
            <a:prstGeom prst="rect">
              <a:avLst/>
            </a:prstGeom>
          </p:spPr>
        </p:pic>
        <p:pic>
          <p:nvPicPr>
            <p:cNvPr id="104" name="object 104"/>
            <p:cNvPicPr/>
            <p:nvPr/>
          </p:nvPicPr>
          <p:blipFill>
            <a:blip r:embed="rId11" cstate="print"/>
            <a:stretch>
              <a:fillRect/>
            </a:stretch>
          </p:blipFill>
          <p:spPr>
            <a:xfrm>
              <a:off x="6286067" y="5245778"/>
              <a:ext cx="86855" cy="86855"/>
            </a:xfrm>
            <a:prstGeom prst="rect">
              <a:avLst/>
            </a:prstGeom>
          </p:spPr>
        </p:pic>
        <p:pic>
          <p:nvPicPr>
            <p:cNvPr id="105" name="object 105"/>
            <p:cNvPicPr/>
            <p:nvPr/>
          </p:nvPicPr>
          <p:blipFill>
            <a:blip r:embed="rId12" cstate="print"/>
            <a:stretch>
              <a:fillRect/>
            </a:stretch>
          </p:blipFill>
          <p:spPr>
            <a:xfrm>
              <a:off x="6286067" y="5462916"/>
              <a:ext cx="86855" cy="86855"/>
            </a:xfrm>
            <a:prstGeom prst="rect">
              <a:avLst/>
            </a:prstGeom>
          </p:spPr>
        </p:pic>
        <p:pic>
          <p:nvPicPr>
            <p:cNvPr id="106" name="object 106"/>
            <p:cNvPicPr/>
            <p:nvPr/>
          </p:nvPicPr>
          <p:blipFill>
            <a:blip r:embed="rId13" cstate="print"/>
            <a:stretch>
              <a:fillRect/>
            </a:stretch>
          </p:blipFill>
          <p:spPr>
            <a:xfrm>
              <a:off x="6286067" y="5680054"/>
              <a:ext cx="86855" cy="86855"/>
            </a:xfrm>
            <a:prstGeom prst="rect">
              <a:avLst/>
            </a:prstGeom>
          </p:spPr>
        </p:pic>
        <p:pic>
          <p:nvPicPr>
            <p:cNvPr id="107" name="object 107"/>
            <p:cNvPicPr/>
            <p:nvPr/>
          </p:nvPicPr>
          <p:blipFill>
            <a:blip r:embed="rId14" cstate="print"/>
            <a:stretch>
              <a:fillRect/>
            </a:stretch>
          </p:blipFill>
          <p:spPr>
            <a:xfrm>
              <a:off x="6286067" y="5897191"/>
              <a:ext cx="86855" cy="86855"/>
            </a:xfrm>
            <a:prstGeom prst="rect">
              <a:avLst/>
            </a:prstGeom>
          </p:spPr>
        </p:pic>
      </p:grpSp>
      <p:sp>
        <p:nvSpPr>
          <p:cNvPr id="108" name="object 108"/>
          <p:cNvSpPr txBox="1"/>
          <p:nvPr/>
        </p:nvSpPr>
        <p:spPr>
          <a:xfrm>
            <a:off x="6264102" y="4750968"/>
            <a:ext cx="906144" cy="1276350"/>
          </a:xfrm>
          <a:prstGeom prst="rect">
            <a:avLst/>
          </a:prstGeom>
        </p:spPr>
        <p:txBody>
          <a:bodyPr vert="horz" wrap="square" lIns="0" tIns="57150" rIns="0" bIns="0" rtlCol="0">
            <a:spAutoFit/>
          </a:bodyPr>
          <a:lstStyle/>
          <a:p>
            <a:pPr algn="ctr">
              <a:lnSpc>
                <a:spcPct val="100000"/>
              </a:lnSpc>
              <a:spcBef>
                <a:spcPts val="450"/>
              </a:spcBef>
            </a:pPr>
            <a:r>
              <a:rPr sz="900" b="1" dirty="0">
                <a:solidFill>
                  <a:srgbClr val="6B6966"/>
                </a:solidFill>
                <a:latin typeface="Segoe UI" panose="020B0502040204020203"/>
                <a:cs typeface="Segoe UI" panose="020B0502040204020203"/>
              </a:rPr>
              <a:t>Q7</a:t>
            </a:r>
            <a:r>
              <a:rPr sz="900" b="1" spc="10" dirty="0">
                <a:solidFill>
                  <a:srgbClr val="6B6966"/>
                </a:solidFill>
                <a:latin typeface="Segoe UI" panose="020B0502040204020203"/>
                <a:cs typeface="Segoe UI" panose="020B0502040204020203"/>
              </a:rPr>
              <a:t> </a:t>
            </a:r>
            <a:r>
              <a:rPr sz="900" b="1" dirty="0">
                <a:solidFill>
                  <a:srgbClr val="6B6966"/>
                </a:solidFill>
                <a:latin typeface="Segoe UI" panose="020B0502040204020203"/>
                <a:cs typeface="Segoe UI" panose="020B0502040204020203"/>
              </a:rPr>
              <a:t>-</a:t>
            </a:r>
            <a:r>
              <a:rPr sz="900" b="1" spc="15" dirty="0">
                <a:solidFill>
                  <a:srgbClr val="6B6966"/>
                </a:solidFill>
                <a:latin typeface="Segoe UI" panose="020B0502040204020203"/>
                <a:cs typeface="Segoe UI" panose="020B0502040204020203"/>
              </a:rPr>
              <a:t> </a:t>
            </a:r>
            <a:r>
              <a:rPr sz="900" b="1" dirty="0">
                <a:solidFill>
                  <a:srgbClr val="6B6966"/>
                </a:solidFill>
                <a:latin typeface="Segoe UI" panose="020B0502040204020203"/>
                <a:cs typeface="Segoe UI" panose="020B0502040204020203"/>
              </a:rPr>
              <a:t>How</a:t>
            </a:r>
            <a:r>
              <a:rPr sz="900" b="1" spc="15" dirty="0">
                <a:solidFill>
                  <a:srgbClr val="6B6966"/>
                </a:solidFill>
                <a:latin typeface="Segoe UI" panose="020B0502040204020203"/>
                <a:cs typeface="Segoe UI" panose="020B0502040204020203"/>
              </a:rPr>
              <a:t> </a:t>
            </a:r>
            <a:r>
              <a:rPr sz="900" b="1" spc="-10" dirty="0">
                <a:solidFill>
                  <a:srgbClr val="6B6966"/>
                </a:solidFill>
                <a:latin typeface="Segoe UI" panose="020B0502040204020203"/>
                <a:cs typeface="Segoe UI" panose="020B0502040204020203"/>
              </a:rPr>
              <a:t>diffi…</a:t>
            </a:r>
            <a:endParaRPr sz="900">
              <a:latin typeface="Segoe UI" panose="020B0502040204020203"/>
              <a:cs typeface="Segoe UI" panose="020B0502040204020203"/>
            </a:endParaRPr>
          </a:p>
          <a:p>
            <a:pPr marL="12700" algn="ctr">
              <a:lnSpc>
                <a:spcPct val="100000"/>
              </a:lnSpc>
              <a:spcBef>
                <a:spcPts val="360"/>
              </a:spcBef>
            </a:pPr>
            <a:r>
              <a:rPr sz="900" dirty="0">
                <a:solidFill>
                  <a:srgbClr val="6B6966"/>
                </a:solidFill>
                <a:latin typeface="Segoe UI" panose="020B0502040204020203"/>
                <a:cs typeface="Segoe UI" panose="020B0502040204020203"/>
              </a:rPr>
              <a:t>Neither</a:t>
            </a:r>
            <a:r>
              <a:rPr sz="900" spc="20"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eas…</a:t>
            </a:r>
            <a:endParaRPr sz="900">
              <a:latin typeface="Segoe UI" panose="020B0502040204020203"/>
              <a:cs typeface="Segoe UI" panose="020B0502040204020203"/>
            </a:endParaRPr>
          </a:p>
          <a:p>
            <a:pPr marL="126365" marR="375285">
              <a:lnSpc>
                <a:spcPct val="158000"/>
              </a:lnSpc>
              <a:spcBef>
                <a:spcPts val="65"/>
              </a:spcBef>
            </a:pPr>
            <a:r>
              <a:rPr sz="900" spc="-10" dirty="0">
                <a:solidFill>
                  <a:srgbClr val="6B6966"/>
                </a:solidFill>
                <a:latin typeface="Segoe UI" panose="020B0502040204020203"/>
                <a:cs typeface="Segoe UI" panose="020B0502040204020203"/>
              </a:rPr>
              <a:t>Difficult </a:t>
            </a:r>
            <a:r>
              <a:rPr sz="900" spc="-20" dirty="0">
                <a:solidFill>
                  <a:srgbClr val="6B6966"/>
                </a:solidFill>
                <a:latin typeface="Segoe UI" panose="020B0502040204020203"/>
                <a:cs typeface="Segoe UI" panose="020B0502040204020203"/>
              </a:rPr>
              <a:t>Easy</a:t>
            </a:r>
            <a:endParaRPr sz="900">
              <a:latin typeface="Segoe UI" panose="020B0502040204020203"/>
              <a:cs typeface="Segoe UI" panose="020B0502040204020203"/>
            </a:endParaRPr>
          </a:p>
          <a:p>
            <a:pPr marL="126365" marR="122555">
              <a:lnSpc>
                <a:spcPts val="1780"/>
              </a:lnSpc>
              <a:spcBef>
                <a:spcPts val="30"/>
              </a:spcBef>
            </a:pPr>
            <a:r>
              <a:rPr sz="900" dirty="0">
                <a:solidFill>
                  <a:srgbClr val="6B6966"/>
                </a:solidFill>
                <a:latin typeface="Segoe UI" panose="020B0502040204020203"/>
                <a:cs typeface="Segoe UI" panose="020B0502040204020203"/>
              </a:rPr>
              <a:t>Very</a:t>
            </a:r>
            <a:r>
              <a:rPr sz="900" spc="-60" dirty="0">
                <a:solidFill>
                  <a:srgbClr val="6B6966"/>
                </a:solidFill>
                <a:latin typeface="Segoe UI" panose="020B0502040204020203"/>
                <a:cs typeface="Segoe UI" panose="020B0502040204020203"/>
              </a:rPr>
              <a:t> </a:t>
            </a:r>
            <a:r>
              <a:rPr sz="900" spc="-10" dirty="0">
                <a:solidFill>
                  <a:srgbClr val="6B6966"/>
                </a:solidFill>
                <a:latin typeface="Segoe UI" panose="020B0502040204020203"/>
                <a:cs typeface="Segoe UI" panose="020B0502040204020203"/>
              </a:rPr>
              <a:t>Difficult </a:t>
            </a:r>
            <a:r>
              <a:rPr sz="900" dirty="0">
                <a:solidFill>
                  <a:srgbClr val="6B6966"/>
                </a:solidFill>
                <a:latin typeface="Segoe UI" panose="020B0502040204020203"/>
                <a:cs typeface="Segoe UI" panose="020B0502040204020203"/>
              </a:rPr>
              <a:t>Very</a:t>
            </a:r>
            <a:r>
              <a:rPr sz="900" spc="-60" dirty="0">
                <a:solidFill>
                  <a:srgbClr val="6B6966"/>
                </a:solidFill>
                <a:latin typeface="Segoe UI" panose="020B0502040204020203"/>
                <a:cs typeface="Segoe UI" panose="020B0502040204020203"/>
              </a:rPr>
              <a:t> </a:t>
            </a:r>
            <a:r>
              <a:rPr sz="900" spc="-20" dirty="0">
                <a:solidFill>
                  <a:srgbClr val="6B6966"/>
                </a:solidFill>
                <a:latin typeface="Segoe UI" panose="020B0502040204020203"/>
                <a:cs typeface="Segoe UI" panose="020B0502040204020203"/>
              </a:rPr>
              <a:t>Easy</a:t>
            </a:r>
            <a:endParaRPr sz="900">
              <a:latin typeface="Segoe UI" panose="020B0502040204020203"/>
              <a:cs typeface="Segoe UI" panose="020B0502040204020203"/>
            </a:endParaRPr>
          </a:p>
        </p:txBody>
      </p:sp>
      <p:grpSp>
        <p:nvGrpSpPr>
          <p:cNvPr id="109" name="object 109"/>
          <p:cNvGrpSpPr/>
          <p:nvPr/>
        </p:nvGrpSpPr>
        <p:grpSpPr>
          <a:xfrm>
            <a:off x="11331773" y="214312"/>
            <a:ext cx="313055" cy="6429375"/>
            <a:chOff x="11331773" y="214312"/>
            <a:chExt cx="313055" cy="6429375"/>
          </a:xfrm>
        </p:grpSpPr>
        <p:sp>
          <p:nvSpPr>
            <p:cNvPr id="110" name="object 110"/>
            <p:cNvSpPr/>
            <p:nvPr/>
          </p:nvSpPr>
          <p:spPr>
            <a:xfrm>
              <a:off x="11331773" y="214312"/>
              <a:ext cx="313055" cy="6429375"/>
            </a:xfrm>
            <a:custGeom>
              <a:avLst/>
              <a:gdLst/>
              <a:ahLst/>
              <a:cxnLst/>
              <a:rect l="l" t="t" r="r" b="b"/>
              <a:pathLst>
                <a:path w="313054" h="6429375">
                  <a:moveTo>
                    <a:pt x="312539" y="6429375"/>
                  </a:moveTo>
                  <a:lnTo>
                    <a:pt x="0" y="6429375"/>
                  </a:lnTo>
                  <a:lnTo>
                    <a:pt x="0" y="0"/>
                  </a:lnTo>
                  <a:lnTo>
                    <a:pt x="312539" y="0"/>
                  </a:lnTo>
                  <a:lnTo>
                    <a:pt x="312539" y="6429375"/>
                  </a:lnTo>
                  <a:close/>
                </a:path>
              </a:pathLst>
            </a:custGeom>
            <a:solidFill>
              <a:srgbClr val="F2F1F1"/>
            </a:solidFill>
          </p:spPr>
          <p:txBody>
            <a:bodyPr wrap="square" lIns="0" tIns="0" rIns="0" bIns="0" rtlCol="0"/>
            <a:lstStyle/>
            <a:p/>
          </p:txBody>
        </p:sp>
        <p:sp>
          <p:nvSpPr>
            <p:cNvPr id="111" name="object 111"/>
            <p:cNvSpPr/>
            <p:nvPr/>
          </p:nvSpPr>
          <p:spPr>
            <a:xfrm>
              <a:off x="11331773" y="214312"/>
              <a:ext cx="9525" cy="6429375"/>
            </a:xfrm>
            <a:custGeom>
              <a:avLst/>
              <a:gdLst/>
              <a:ahLst/>
              <a:cxnLst/>
              <a:rect l="l" t="t" r="r" b="b"/>
              <a:pathLst>
                <a:path w="9525" h="6429375">
                  <a:moveTo>
                    <a:pt x="8929" y="6429375"/>
                  </a:moveTo>
                  <a:lnTo>
                    <a:pt x="0" y="6429375"/>
                  </a:lnTo>
                  <a:lnTo>
                    <a:pt x="0" y="0"/>
                  </a:lnTo>
                  <a:lnTo>
                    <a:pt x="8929" y="0"/>
                  </a:lnTo>
                  <a:lnTo>
                    <a:pt x="8929" y="6429375"/>
                  </a:lnTo>
                  <a:close/>
                </a:path>
              </a:pathLst>
            </a:custGeom>
            <a:solidFill>
              <a:srgbClr val="E1DEDD"/>
            </a:solidFill>
          </p:spPr>
          <p:txBody>
            <a:bodyPr wrap="square" lIns="0" tIns="0" rIns="0" bIns="0" rtlCol="0"/>
            <a:lstStyle/>
            <a:p/>
          </p:txBody>
        </p:sp>
      </p:grpSp>
      <p:sp>
        <p:nvSpPr>
          <p:cNvPr id="112" name="object 112"/>
          <p:cNvSpPr txBox="1"/>
          <p:nvPr/>
        </p:nvSpPr>
        <p:spPr>
          <a:xfrm>
            <a:off x="11340703" y="288858"/>
            <a:ext cx="304165" cy="188595"/>
          </a:xfrm>
          <a:prstGeom prst="rect">
            <a:avLst/>
          </a:prstGeom>
        </p:spPr>
        <p:txBody>
          <a:bodyPr vert="horz" wrap="square" lIns="0" tIns="15240" rIns="0" bIns="0" rtlCol="0">
            <a:spAutoFit/>
          </a:bodyPr>
          <a:lstStyle/>
          <a:p>
            <a:pPr marL="97790">
              <a:lnSpc>
                <a:spcPct val="100000"/>
              </a:lnSpc>
              <a:spcBef>
                <a:spcPts val="120"/>
              </a:spcBef>
            </a:pPr>
            <a:r>
              <a:rPr sz="1050" spc="-50" dirty="0">
                <a:solidFill>
                  <a:srgbClr val="252423"/>
                </a:solidFill>
                <a:latin typeface="Arial MT"/>
                <a:cs typeface="Arial MT"/>
              </a:rPr>
              <a:t></a:t>
            </a:r>
            <a:endParaRPr sz="1050">
              <a:latin typeface="Arial MT"/>
              <a:cs typeface="Arial MT"/>
            </a:endParaRPr>
          </a:p>
        </p:txBody>
      </p:sp>
      <p:sp>
        <p:nvSpPr>
          <p:cNvPr id="113" name="object 113"/>
          <p:cNvSpPr txBox="1"/>
          <p:nvPr/>
        </p:nvSpPr>
        <p:spPr>
          <a:xfrm>
            <a:off x="11383533" y="554335"/>
            <a:ext cx="215900" cy="985519"/>
          </a:xfrm>
          <a:prstGeom prst="rect">
            <a:avLst/>
          </a:prstGeom>
        </p:spPr>
        <p:txBody>
          <a:bodyPr vert="vert" wrap="square" lIns="0" tIns="26670" rIns="0" bIns="0" rtlCol="0">
            <a:spAutoFit/>
          </a:bodyPr>
          <a:lstStyle/>
          <a:p>
            <a:pPr marL="12700">
              <a:lnSpc>
                <a:spcPct val="100000"/>
              </a:lnSpc>
              <a:spcBef>
                <a:spcPts val="210"/>
              </a:spcBef>
            </a:pPr>
            <a:r>
              <a:rPr sz="1100" dirty="0">
                <a:solidFill>
                  <a:srgbClr val="252423"/>
                </a:solidFill>
                <a:latin typeface="Segoe UI Semibold" panose="020B0702040204020203"/>
                <a:cs typeface="Segoe UI Semibold" panose="020B0702040204020203"/>
              </a:rPr>
              <a:t>Quick</a:t>
            </a:r>
            <a:r>
              <a:rPr sz="1100" spc="60" dirty="0">
                <a:solidFill>
                  <a:srgbClr val="252423"/>
                </a:solidFill>
                <a:latin typeface="Segoe UI Semibold" panose="020B0702040204020203"/>
                <a:cs typeface="Segoe UI Semibold" panose="020B0702040204020203"/>
              </a:rPr>
              <a:t> </a:t>
            </a:r>
            <a:r>
              <a:rPr sz="1100" spc="-10" dirty="0">
                <a:solidFill>
                  <a:srgbClr val="252423"/>
                </a:solidFill>
                <a:latin typeface="Segoe UI Semibold" panose="020B0702040204020203"/>
                <a:cs typeface="Segoe UI Semibold" panose="020B0702040204020203"/>
              </a:rPr>
              <a:t>measure</a:t>
            </a:r>
            <a:endParaRPr sz="1100">
              <a:latin typeface="Segoe UI Semibold" panose="020B0702040204020203"/>
              <a:cs typeface="Segoe UI Semibold" panose="020B0702040204020203"/>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2700" rIns="0" bIns="0" rtlCol="0">
            <a:spAutoFit/>
          </a:bodyPr>
          <a:lstStyle/>
          <a:p>
            <a:pPr marL="361315">
              <a:lnSpc>
                <a:spcPct val="100000"/>
              </a:lnSpc>
              <a:spcBef>
                <a:spcPts val="100"/>
              </a:spcBef>
            </a:pPr>
            <a:r>
              <a:rPr dirty="0"/>
              <a:t>4.</a:t>
            </a:r>
            <a:r>
              <a:rPr spc="-25" dirty="0"/>
              <a:t> </a:t>
            </a:r>
            <a:r>
              <a:rPr dirty="0"/>
              <a:t>Next</a:t>
            </a:r>
            <a:r>
              <a:rPr spc="-15" dirty="0"/>
              <a:t> </a:t>
            </a:r>
            <a:r>
              <a:rPr dirty="0"/>
              <a:t>Steps</a:t>
            </a:r>
            <a:r>
              <a:rPr spc="-35" dirty="0"/>
              <a:t> </a:t>
            </a:r>
            <a:r>
              <a:rPr dirty="0"/>
              <a:t>for</a:t>
            </a:r>
            <a:r>
              <a:rPr spc="-30" dirty="0"/>
              <a:t> </a:t>
            </a:r>
            <a:r>
              <a:rPr spc="-10" dirty="0"/>
              <a:t>Project</a:t>
            </a:r>
            <a:endParaRPr spc="-10" dirty="0"/>
          </a:p>
        </p:txBody>
      </p:sp>
      <p:sp>
        <p:nvSpPr>
          <p:cNvPr id="3" name="object 3"/>
          <p:cNvSpPr txBox="1"/>
          <p:nvPr/>
        </p:nvSpPr>
        <p:spPr>
          <a:xfrm>
            <a:off x="756310" y="2187955"/>
            <a:ext cx="8377555" cy="843821"/>
          </a:xfrm>
          <a:prstGeom prst="rect">
            <a:avLst/>
          </a:prstGeom>
        </p:spPr>
        <p:txBody>
          <a:bodyPr vert="horz" wrap="square" lIns="0" tIns="12700" rIns="0" bIns="0" rtlCol="0">
            <a:spAutoFit/>
          </a:bodyPr>
          <a:lstStyle/>
          <a:p>
            <a:pPr marL="355600" marR="5080" indent="-342900">
              <a:lnSpc>
                <a:spcPct val="100000"/>
              </a:lnSpc>
              <a:spcBef>
                <a:spcPts val="100"/>
              </a:spcBef>
              <a:tabLst>
                <a:tab pos="354965" algn="l"/>
              </a:tabLst>
            </a:pPr>
            <a:r>
              <a:rPr sz="1450" spc="65" dirty="0">
                <a:solidFill>
                  <a:srgbClr val="90C225"/>
                </a:solidFill>
                <a:latin typeface="Lucida Sans Unicode" panose="020B0602030504020204"/>
                <a:cs typeface="Lucida Sans Unicode" panose="020B0602030504020204"/>
              </a:rPr>
              <a:t>▶</a:t>
            </a:r>
            <a:r>
              <a:rPr sz="1450" dirty="0">
                <a:solidFill>
                  <a:srgbClr val="90C225"/>
                </a:solidFill>
                <a:latin typeface="Lucida Sans Unicode" panose="020B0602030504020204"/>
                <a:cs typeface="Lucida Sans Unicode" panose="020B0602030504020204"/>
              </a:rPr>
              <a:t>	</a:t>
            </a:r>
            <a:r>
              <a:rPr sz="1800" dirty="0">
                <a:solidFill>
                  <a:srgbClr val="404040"/>
                </a:solidFill>
                <a:latin typeface="Trebuchet MS" panose="020B0603020202020204"/>
                <a:cs typeface="Trebuchet MS" panose="020B0603020202020204"/>
              </a:rPr>
              <a:t>The</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next</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step</a:t>
            </a:r>
            <a:r>
              <a:rPr sz="1800" spc="-6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is</a:t>
            </a:r>
            <a:r>
              <a:rPr sz="1800" spc="-6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to</a:t>
            </a:r>
            <a:r>
              <a:rPr sz="1800" spc="-6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understand</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average</a:t>
            </a:r>
            <a:r>
              <a:rPr sz="1800" spc="-3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time</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required</a:t>
            </a:r>
            <a:r>
              <a:rPr sz="1800" spc="-4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to</a:t>
            </a:r>
            <a:r>
              <a:rPr sz="1800" spc="-6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pursue</a:t>
            </a:r>
            <a:r>
              <a:rPr sz="1800" spc="-5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each</a:t>
            </a:r>
            <a:r>
              <a:rPr sz="1800" spc="-55" dirty="0">
                <a:solidFill>
                  <a:srgbClr val="404040"/>
                </a:solidFill>
                <a:latin typeface="Trebuchet MS" panose="020B0603020202020204"/>
                <a:cs typeface="Trebuchet MS" panose="020B0603020202020204"/>
              </a:rPr>
              <a:t> </a:t>
            </a:r>
            <a:r>
              <a:rPr sz="1800" spc="-20" dirty="0">
                <a:solidFill>
                  <a:srgbClr val="404040"/>
                </a:solidFill>
                <a:latin typeface="Trebuchet MS" panose="020B0603020202020204"/>
                <a:cs typeface="Trebuchet MS" panose="020B0603020202020204"/>
              </a:rPr>
              <a:t>data </a:t>
            </a:r>
            <a:r>
              <a:rPr sz="1800" dirty="0">
                <a:solidFill>
                  <a:srgbClr val="404040"/>
                </a:solidFill>
                <a:latin typeface="Trebuchet MS" panose="020B0603020202020204"/>
                <a:cs typeface="Trebuchet MS" panose="020B0603020202020204"/>
              </a:rPr>
              <a:t>course</a:t>
            </a:r>
            <a:r>
              <a:rPr lang="en-US" dirty="0">
                <a:solidFill>
                  <a:srgbClr val="404040"/>
                </a:solidFill>
                <a:latin typeface="Trebuchet MS" panose="020B0603020202020204"/>
                <a:cs typeface="Trebuchet MS" panose="020B0603020202020204"/>
              </a:rPr>
              <a:t> and how much it costs</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to</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establish</a:t>
            </a:r>
            <a:r>
              <a:rPr sz="1800" spc="-6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2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one</a:t>
            </a:r>
            <a:r>
              <a:rPr sz="1800" spc="-2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with</a:t>
            </a:r>
            <a:r>
              <a:rPr sz="1800" spc="-55"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the</a:t>
            </a:r>
            <a:r>
              <a:rPr sz="1800" spc="-3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most</a:t>
            </a:r>
            <a:r>
              <a:rPr sz="1800" spc="-4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return</a:t>
            </a:r>
            <a:r>
              <a:rPr sz="1800" spc="-10" dirty="0">
                <a:solidFill>
                  <a:srgbClr val="404040"/>
                </a:solidFill>
                <a:latin typeface="Trebuchet MS" panose="020B0603020202020204"/>
                <a:cs typeface="Trebuchet MS" panose="020B0603020202020204"/>
              </a:rPr>
              <a:t> </a:t>
            </a:r>
            <a:r>
              <a:rPr sz="1800" dirty="0">
                <a:solidFill>
                  <a:srgbClr val="404040"/>
                </a:solidFill>
                <a:latin typeface="Trebuchet MS" panose="020B0603020202020204"/>
                <a:cs typeface="Trebuchet MS" panose="020B0603020202020204"/>
              </a:rPr>
              <a:t>on</a:t>
            </a:r>
            <a:r>
              <a:rPr sz="1800" spc="-30" dirty="0">
                <a:solidFill>
                  <a:srgbClr val="404040"/>
                </a:solidFill>
                <a:latin typeface="Trebuchet MS" panose="020B0603020202020204"/>
                <a:cs typeface="Trebuchet MS" panose="020B0603020202020204"/>
              </a:rPr>
              <a:t> </a:t>
            </a:r>
            <a:r>
              <a:rPr sz="1800" spc="-10" dirty="0">
                <a:solidFill>
                  <a:srgbClr val="404040"/>
                </a:solidFill>
                <a:latin typeface="Trebuchet MS" panose="020B0603020202020204"/>
                <a:cs typeface="Trebuchet MS" panose="020B0603020202020204"/>
              </a:rPr>
              <a:t>investment.</a:t>
            </a:r>
            <a:endParaRPr sz="1800" dirty="0">
              <a:latin typeface="Trebuchet MS" panose="020B0603020202020204"/>
              <a:cs typeface="Trebuchet MS" panose="020B0603020202020204"/>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9C93B"/>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2698</Words>
  <Application>WPS Slides</Application>
  <PresentationFormat>Widescreen</PresentationFormat>
  <Paragraphs>148</Paragraphs>
  <Slides>7</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7</vt:i4>
      </vt:variant>
    </vt:vector>
  </HeadingPairs>
  <TitlesOfParts>
    <vt:vector size="23" baseType="lpstr">
      <vt:lpstr>Arial</vt:lpstr>
      <vt:lpstr>SimSun</vt:lpstr>
      <vt:lpstr>Wingdings</vt:lpstr>
      <vt:lpstr>Trebuchet MS</vt:lpstr>
      <vt:lpstr>Segoe UI</vt:lpstr>
      <vt:lpstr>Times New Roman</vt:lpstr>
      <vt:lpstr>Tahoma</vt:lpstr>
      <vt:lpstr>Arial MT</vt:lpstr>
      <vt:lpstr>Segoe UI Semibold</vt:lpstr>
      <vt:lpstr>Lucida Sans Unicode</vt:lpstr>
      <vt:lpstr>Times New Roman</vt:lpstr>
      <vt:lpstr>Trebuchet MS</vt:lpstr>
      <vt:lpstr>Microsoft YaHei</vt:lpstr>
      <vt:lpstr>Arial Unicode MS</vt:lpstr>
      <vt:lpstr>Calibri</vt:lpstr>
      <vt:lpstr>Office Theme</vt:lpstr>
      <vt:lpstr>Data Story Telling</vt:lpstr>
      <vt:lpstr>1. Defined Business Problem</vt:lpstr>
      <vt:lpstr>2. Data Source and What it Entails</vt:lpstr>
      <vt:lpstr>PowerPoint 演示文稿</vt:lpstr>
      <vt:lpstr>3. Visualization and Insights</vt:lpstr>
      <vt:lpstr>Data Professional Survey Breakdown</vt:lpstr>
      <vt:lpstr>4. Next Steps for Project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PC</cp:lastModifiedBy>
  <cp:revision>3</cp:revision>
  <dcterms:created xsi:type="dcterms:W3CDTF">2025-04-22T05:05:00Z</dcterms:created>
  <dcterms:modified xsi:type="dcterms:W3CDTF">2025-04-22T17:02:50Z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2025-04-22T03:00:00Z</vt:filetime>
  </property>
  <property fmtid="{D5CDD505-2E9C-101B-9397-08002B2CF9AE}" pid="3" name="LastSaved">
    <vt:filetime>2025-04-22T03:00:00Z</vt:filetime>
  </property>
  <property fmtid="{D5CDD505-2E9C-101B-9397-08002B2CF9AE}" pid="4" name="Producer">
    <vt:lpwstr>iLovePDF</vt:lpwstr>
  </property>
  <property fmtid="{D5CDD505-2E9C-101B-9397-08002B2CF9AE}" pid="5" name="ICV">
    <vt:lpwstr>3BF9AD4C5648401987E86CB38B80FD90_13</vt:lpwstr>
  </property>
  <property fmtid="{D5CDD505-2E9C-101B-9397-08002B2CF9AE}" pid="6" name="KSOProductBuildVer">
    <vt:lpwstr>1033-12.2.0.20795</vt:lpwstr>
  </property>
</Properties>
</file>