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89" r:id="rId12"/>
    <p:sldId id="266" r:id="rId13"/>
    <p:sldId id="267" r:id="rId14"/>
    <p:sldId id="294" r:id="rId15"/>
    <p:sldId id="270" r:id="rId16"/>
    <p:sldId id="271" r:id="rId17"/>
    <p:sldId id="273" r:id="rId18"/>
    <p:sldId id="275" r:id="rId19"/>
    <p:sldId id="276" r:id="rId20"/>
    <p:sldId id="291" r:id="rId21"/>
    <p:sldId id="292" r:id="rId22"/>
    <p:sldId id="293" r:id="rId23"/>
    <p:sldId id="281" r:id="rId24"/>
    <p:sldId id="282" r:id="rId25"/>
    <p:sldId id="283" r:id="rId26"/>
    <p:sldId id="284" r:id="rId27"/>
    <p:sldId id="285" r:id="rId28"/>
    <p:sldId id="290" r:id="rId29"/>
    <p:sldId id="286" r:id="rId30"/>
    <p:sldId id="287" r:id="rId31"/>
    <p:sldId id="288" r:id="rId32"/>
  </p:sldIdLst>
  <p:sldSz cx="18288000" cy="10287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hFGWAOaxCLYkwXkZWWq42Ym/ZiG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EF98B3D-74D3-41D1-B741-519AE54A0079}">
  <a:tblStyle styleId="{4EF98B3D-74D3-41D1-B741-519AE54A0079}"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AECE6"/>
          </a:solidFill>
        </a:fill>
      </a:tcStyle>
    </a:wholeTbl>
    <a:band1H>
      <a:tcTxStyle/>
      <a:tcStyle>
        <a:tcBdr/>
        <a:fill>
          <a:solidFill>
            <a:srgbClr val="F5D8CA"/>
          </a:solidFill>
        </a:fill>
      </a:tcStyle>
    </a:band1H>
    <a:band2H>
      <a:tcTxStyle/>
      <a:tcStyle>
        <a:tcBdr/>
      </a:tcStyle>
    </a:band2H>
    <a:band1V>
      <a:tcTxStyle/>
      <a:tcStyle>
        <a:tcBdr/>
        <a:fill>
          <a:solidFill>
            <a:srgbClr val="F5D8C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33" autoAdjust="0"/>
  </p:normalViewPr>
  <p:slideViewPr>
    <p:cSldViewPr snapToGrid="0">
      <p:cViewPr varScale="1">
        <p:scale>
          <a:sx n="52" d="100"/>
          <a:sy n="52" d="100"/>
        </p:scale>
        <p:origin x="85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rmAutofit/>
          </a:bodyPr>
          <a:lstStyle/>
          <a:p>
            <a:pPr marL="457200" lvl="0" indent="-22860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1" name="Google Shape;19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9" name="Google Shape;19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25" name="Google Shape;22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4" name="Google Shape;23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53" name="Google Shape;25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73" name="Google Shape;27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83" name="Google Shape;28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29" name="Google Shape;32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38" name="Google Shape;33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4" name="Google Shape;11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47" name="Google Shape;347;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56" name="Google Shape;356;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65" name="Google Shape;365;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4" name="Google Shape;374;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rmAutofit/>
          </a:bodyPr>
          <a:lstStyle/>
          <a:p>
            <a:pPr marL="457200" lvl="0" indent="-228600" algn="l" rtl="0">
              <a:lnSpc>
                <a:spcPct val="100000"/>
              </a:lnSpc>
              <a:spcBef>
                <a:spcPts val="0"/>
              </a:spcBef>
              <a:spcAft>
                <a:spcPts val="0"/>
              </a:spcAft>
              <a:buSzPts val="1100"/>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83" name="Google Shape;383;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92" name="Google Shape;392;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2" name="Google Shape;12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0" name="Google Shape;13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rmAutofit/>
          </a:bodyPr>
          <a:lstStyle/>
          <a:p>
            <a:pPr marL="457200" lvl="0" indent="-22860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8" name="Google Shape;14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rmAutofit/>
          </a:bodyPr>
          <a:lstStyle/>
          <a:p>
            <a:pPr marL="457200" lvl="0" indent="-228600" algn="l" rtl="0">
              <a:lnSpc>
                <a:spcPct val="100000"/>
              </a:lnSpc>
              <a:spcBef>
                <a:spcPts val="0"/>
              </a:spcBef>
              <a:spcAft>
                <a:spcPts val="0"/>
              </a:spcAft>
              <a:buSzPts val="1100"/>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6" name="Google Shape;16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4" name="Google Shape;17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14"/>
        <p:cNvGrpSpPr/>
        <p:nvPr/>
      </p:nvGrpSpPr>
      <p:grpSpPr>
        <a:xfrm>
          <a:off x="0" y="0"/>
          <a:ext cx="0" cy="0"/>
          <a:chOff x="0" y="0"/>
          <a:chExt cx="0" cy="0"/>
        </a:xfrm>
      </p:grpSpPr>
      <p:sp>
        <p:nvSpPr>
          <p:cNvPr id="15" name="Google Shape;15;p35"/>
          <p:cNvSpPr/>
          <p:nvPr/>
        </p:nvSpPr>
        <p:spPr>
          <a:xfrm>
            <a:off x="4763" y="9601200"/>
            <a:ext cx="18283238" cy="685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35"/>
          <p:cNvSpPr/>
          <p:nvPr/>
        </p:nvSpPr>
        <p:spPr>
          <a:xfrm>
            <a:off x="23" y="9501474"/>
            <a:ext cx="18283238" cy="9601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35"/>
          <p:cNvSpPr txBox="1">
            <a:spLocks noGrp="1"/>
          </p:cNvSpPr>
          <p:nvPr>
            <p:ph type="dt" idx="10"/>
          </p:nvPr>
        </p:nvSpPr>
        <p:spPr>
          <a:xfrm>
            <a:off x="1645921" y="9689678"/>
            <a:ext cx="3708407"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8" name="Google Shape;18;p35"/>
          <p:cNvSpPr txBox="1">
            <a:spLocks noGrp="1"/>
          </p:cNvSpPr>
          <p:nvPr>
            <p:ph type="ftr" idx="11"/>
          </p:nvPr>
        </p:nvSpPr>
        <p:spPr>
          <a:xfrm>
            <a:off x="5529278" y="9689678"/>
            <a:ext cx="7234206" cy="5476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 name="Google Shape;19;p35"/>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1500"/>
              <a:buFont typeface="Calibri"/>
              <a:buNone/>
              <a:defRPr/>
            </a:lvl1pPr>
            <a:lvl2pPr marL="0" lvl="1" indent="0" algn="r">
              <a:spcBef>
                <a:spcPts val="0"/>
              </a:spcBef>
              <a:spcAft>
                <a:spcPts val="0"/>
              </a:spcAft>
              <a:buClr>
                <a:srgbClr val="FFFFFF"/>
              </a:buClr>
              <a:buSzPts val="1500"/>
              <a:buFont typeface="Calibri"/>
              <a:buNone/>
              <a:defRPr/>
            </a:lvl2pPr>
            <a:lvl3pPr marL="0" lvl="2" indent="0" algn="r">
              <a:spcBef>
                <a:spcPts val="0"/>
              </a:spcBef>
              <a:spcAft>
                <a:spcPts val="0"/>
              </a:spcAft>
              <a:buClr>
                <a:srgbClr val="FFFFFF"/>
              </a:buClr>
              <a:buSzPts val="1500"/>
              <a:buFont typeface="Calibri"/>
              <a:buNone/>
              <a:defRPr/>
            </a:lvl3pPr>
            <a:lvl4pPr marL="0" lvl="3" indent="0" algn="r">
              <a:spcBef>
                <a:spcPts val="0"/>
              </a:spcBef>
              <a:spcAft>
                <a:spcPts val="0"/>
              </a:spcAft>
              <a:buClr>
                <a:srgbClr val="FFFFFF"/>
              </a:buClr>
              <a:buSzPts val="1500"/>
              <a:buFont typeface="Calibri"/>
              <a:buNone/>
              <a:defRPr/>
            </a:lvl4pPr>
            <a:lvl5pPr marL="0" lvl="4" indent="0" algn="r">
              <a:spcBef>
                <a:spcPts val="0"/>
              </a:spcBef>
              <a:spcAft>
                <a:spcPts val="0"/>
              </a:spcAft>
              <a:buClr>
                <a:srgbClr val="FFFFFF"/>
              </a:buClr>
              <a:buSzPts val="1500"/>
              <a:buFont typeface="Calibri"/>
              <a:buNone/>
              <a:defRPr/>
            </a:lvl5pPr>
            <a:lvl6pPr marL="0" lvl="5" indent="0" algn="r">
              <a:spcBef>
                <a:spcPts val="0"/>
              </a:spcBef>
              <a:spcAft>
                <a:spcPts val="0"/>
              </a:spcAft>
              <a:buClr>
                <a:srgbClr val="FFFFFF"/>
              </a:buClr>
              <a:buSzPts val="1500"/>
              <a:buFont typeface="Calibri"/>
              <a:buNone/>
              <a:defRPr/>
            </a:lvl6pPr>
            <a:lvl7pPr marL="0" lvl="6" indent="0" algn="r">
              <a:spcBef>
                <a:spcPts val="0"/>
              </a:spcBef>
              <a:spcAft>
                <a:spcPts val="0"/>
              </a:spcAft>
              <a:buClr>
                <a:srgbClr val="FFFFFF"/>
              </a:buClr>
              <a:buSzPts val="1500"/>
              <a:buFont typeface="Calibri"/>
              <a:buNone/>
              <a:defRPr/>
            </a:lvl7pPr>
            <a:lvl8pPr marL="0" lvl="7" indent="0" algn="r">
              <a:spcBef>
                <a:spcPts val="0"/>
              </a:spcBef>
              <a:spcAft>
                <a:spcPts val="0"/>
              </a:spcAft>
              <a:buClr>
                <a:srgbClr val="FFFFFF"/>
              </a:buClr>
              <a:buSzPts val="1500"/>
              <a:buFont typeface="Calibri"/>
              <a:buNone/>
              <a:defRPr/>
            </a:lvl8pPr>
            <a:lvl9pPr marL="0" lvl="8" indent="0" algn="r">
              <a:spcBef>
                <a:spcPts val="0"/>
              </a:spcBef>
              <a:spcAft>
                <a:spcPts val="0"/>
              </a:spcAft>
              <a:buClr>
                <a:srgbClr val="FFFFFF"/>
              </a:buClr>
              <a:buSzPts val="1500"/>
              <a:buFont typeface="Calibri"/>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45"/>
          <p:cNvSpPr/>
          <p:nvPr/>
        </p:nvSpPr>
        <p:spPr>
          <a:xfrm>
            <a:off x="4763" y="9601200"/>
            <a:ext cx="18283238" cy="685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45"/>
          <p:cNvSpPr/>
          <p:nvPr/>
        </p:nvSpPr>
        <p:spPr>
          <a:xfrm>
            <a:off x="23" y="9501474"/>
            <a:ext cx="18283238" cy="9601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45"/>
          <p:cNvSpPr txBox="1">
            <a:spLocks noGrp="1"/>
          </p:cNvSpPr>
          <p:nvPr>
            <p:ph type="title"/>
          </p:nvPr>
        </p:nvSpPr>
        <p:spPr>
          <a:xfrm rot="5400000">
            <a:off x="10740959" y="2968559"/>
            <a:ext cx="8636132" cy="394335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45"/>
          <p:cNvSpPr txBox="1">
            <a:spLocks noGrp="1"/>
          </p:cNvSpPr>
          <p:nvPr>
            <p:ph type="body" idx="1"/>
          </p:nvPr>
        </p:nvSpPr>
        <p:spPr>
          <a:xfrm rot="5400000">
            <a:off x="2739959" y="-860492"/>
            <a:ext cx="8636133" cy="1160145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800"/>
              </a:spcBef>
              <a:spcAft>
                <a:spcPts val="0"/>
              </a:spcAft>
              <a:buSzPts val="1800"/>
              <a:buChar char=" "/>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600"/>
              </a:spcAft>
              <a:buSzPts val="1800"/>
              <a:buChar char="◦"/>
              <a:defRPr/>
            </a:lvl9pPr>
          </a:lstStyle>
          <a:p>
            <a:endParaRPr/>
          </a:p>
        </p:txBody>
      </p:sp>
      <p:sp>
        <p:nvSpPr>
          <p:cNvPr id="94" name="Google Shape;94;p45"/>
          <p:cNvSpPr txBox="1">
            <a:spLocks noGrp="1"/>
          </p:cNvSpPr>
          <p:nvPr>
            <p:ph type="dt" idx="10"/>
          </p:nvPr>
        </p:nvSpPr>
        <p:spPr>
          <a:xfrm>
            <a:off x="1645921" y="9689678"/>
            <a:ext cx="3708407"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5" name="Google Shape;95;p45"/>
          <p:cNvSpPr txBox="1">
            <a:spLocks noGrp="1"/>
          </p:cNvSpPr>
          <p:nvPr>
            <p:ph type="ftr" idx="11"/>
          </p:nvPr>
        </p:nvSpPr>
        <p:spPr>
          <a:xfrm>
            <a:off x="5529278" y="9689678"/>
            <a:ext cx="7234206" cy="5476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6" name="Google Shape;96;p45"/>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1500"/>
              <a:buFont typeface="Calibri"/>
              <a:buNone/>
              <a:defRPr/>
            </a:lvl1pPr>
            <a:lvl2pPr marL="0" lvl="1" indent="0" algn="r">
              <a:spcBef>
                <a:spcPts val="0"/>
              </a:spcBef>
              <a:spcAft>
                <a:spcPts val="0"/>
              </a:spcAft>
              <a:buClr>
                <a:srgbClr val="FFFFFF"/>
              </a:buClr>
              <a:buSzPts val="1500"/>
              <a:buFont typeface="Calibri"/>
              <a:buNone/>
              <a:defRPr/>
            </a:lvl2pPr>
            <a:lvl3pPr marL="0" lvl="2" indent="0" algn="r">
              <a:spcBef>
                <a:spcPts val="0"/>
              </a:spcBef>
              <a:spcAft>
                <a:spcPts val="0"/>
              </a:spcAft>
              <a:buClr>
                <a:srgbClr val="FFFFFF"/>
              </a:buClr>
              <a:buSzPts val="1500"/>
              <a:buFont typeface="Calibri"/>
              <a:buNone/>
              <a:defRPr/>
            </a:lvl3pPr>
            <a:lvl4pPr marL="0" lvl="3" indent="0" algn="r">
              <a:spcBef>
                <a:spcPts val="0"/>
              </a:spcBef>
              <a:spcAft>
                <a:spcPts val="0"/>
              </a:spcAft>
              <a:buClr>
                <a:srgbClr val="FFFFFF"/>
              </a:buClr>
              <a:buSzPts val="1500"/>
              <a:buFont typeface="Calibri"/>
              <a:buNone/>
              <a:defRPr/>
            </a:lvl4pPr>
            <a:lvl5pPr marL="0" lvl="4" indent="0" algn="r">
              <a:spcBef>
                <a:spcPts val="0"/>
              </a:spcBef>
              <a:spcAft>
                <a:spcPts val="0"/>
              </a:spcAft>
              <a:buClr>
                <a:srgbClr val="FFFFFF"/>
              </a:buClr>
              <a:buSzPts val="1500"/>
              <a:buFont typeface="Calibri"/>
              <a:buNone/>
              <a:defRPr/>
            </a:lvl5pPr>
            <a:lvl6pPr marL="0" lvl="5" indent="0" algn="r">
              <a:spcBef>
                <a:spcPts val="0"/>
              </a:spcBef>
              <a:spcAft>
                <a:spcPts val="0"/>
              </a:spcAft>
              <a:buClr>
                <a:srgbClr val="FFFFFF"/>
              </a:buClr>
              <a:buSzPts val="1500"/>
              <a:buFont typeface="Calibri"/>
              <a:buNone/>
              <a:defRPr/>
            </a:lvl6pPr>
            <a:lvl7pPr marL="0" lvl="6" indent="0" algn="r">
              <a:spcBef>
                <a:spcPts val="0"/>
              </a:spcBef>
              <a:spcAft>
                <a:spcPts val="0"/>
              </a:spcAft>
              <a:buClr>
                <a:srgbClr val="FFFFFF"/>
              </a:buClr>
              <a:buSzPts val="1500"/>
              <a:buFont typeface="Calibri"/>
              <a:buNone/>
              <a:defRPr/>
            </a:lvl7pPr>
            <a:lvl8pPr marL="0" lvl="7" indent="0" algn="r">
              <a:spcBef>
                <a:spcPts val="0"/>
              </a:spcBef>
              <a:spcAft>
                <a:spcPts val="0"/>
              </a:spcAft>
              <a:buClr>
                <a:srgbClr val="FFFFFF"/>
              </a:buClr>
              <a:buSzPts val="1500"/>
              <a:buFont typeface="Calibri"/>
              <a:buNone/>
              <a:defRPr/>
            </a:lvl8pPr>
            <a:lvl9pPr marL="0" lvl="8" indent="0" algn="r">
              <a:spcBef>
                <a:spcPts val="0"/>
              </a:spcBef>
              <a:spcAft>
                <a:spcPts val="0"/>
              </a:spcAft>
              <a:buClr>
                <a:srgbClr val="FFFFFF"/>
              </a:buClr>
              <a:buSzPts val="1500"/>
              <a:buFont typeface="Calibri"/>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0"/>
        <p:cNvGrpSpPr/>
        <p:nvPr/>
      </p:nvGrpSpPr>
      <p:grpSpPr>
        <a:xfrm>
          <a:off x="0" y="0"/>
          <a:ext cx="0" cy="0"/>
          <a:chOff x="0" y="0"/>
          <a:chExt cx="0" cy="0"/>
        </a:xfrm>
      </p:grpSpPr>
      <p:sp>
        <p:nvSpPr>
          <p:cNvPr id="21" name="Google Shape;21;p36"/>
          <p:cNvSpPr/>
          <p:nvPr/>
        </p:nvSpPr>
        <p:spPr>
          <a:xfrm>
            <a:off x="4763" y="9601200"/>
            <a:ext cx="18283238" cy="685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36"/>
          <p:cNvSpPr/>
          <p:nvPr/>
        </p:nvSpPr>
        <p:spPr>
          <a:xfrm>
            <a:off x="23" y="9501474"/>
            <a:ext cx="18283238" cy="9601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36"/>
          <p:cNvSpPr txBox="1">
            <a:spLocks noGrp="1"/>
          </p:cNvSpPr>
          <p:nvPr>
            <p:ph type="ctrTitle"/>
          </p:nvPr>
        </p:nvSpPr>
        <p:spPr>
          <a:xfrm>
            <a:off x="1645920" y="1138428"/>
            <a:ext cx="15087600" cy="534924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12000"/>
              <a:buFont typeface="Calibri"/>
              <a:buNone/>
              <a:defRPr sz="12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6"/>
          <p:cNvSpPr txBox="1">
            <a:spLocks noGrp="1"/>
          </p:cNvSpPr>
          <p:nvPr>
            <p:ph type="subTitle" idx="1"/>
          </p:nvPr>
        </p:nvSpPr>
        <p:spPr>
          <a:xfrm>
            <a:off x="1650077" y="6683430"/>
            <a:ext cx="15087600" cy="17145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800"/>
              </a:spcBef>
              <a:spcAft>
                <a:spcPts val="0"/>
              </a:spcAft>
              <a:buSzPts val="3600"/>
              <a:buNone/>
              <a:defRPr sz="3600" cap="none">
                <a:solidFill>
                  <a:schemeClr val="dk2"/>
                </a:solidFill>
                <a:latin typeface="Calibri"/>
                <a:ea typeface="Calibri"/>
                <a:cs typeface="Calibri"/>
                <a:sym typeface="Calibri"/>
              </a:defRPr>
            </a:lvl1pPr>
            <a:lvl2pPr lvl="1" algn="ctr">
              <a:lnSpc>
                <a:spcPct val="90000"/>
              </a:lnSpc>
              <a:spcBef>
                <a:spcPts val="300"/>
              </a:spcBef>
              <a:spcAft>
                <a:spcPts val="0"/>
              </a:spcAft>
              <a:buSzPts val="3600"/>
              <a:buNone/>
              <a:defRPr sz="3600"/>
            </a:lvl2pPr>
            <a:lvl3pPr lvl="2" algn="ctr">
              <a:lnSpc>
                <a:spcPct val="90000"/>
              </a:lnSpc>
              <a:spcBef>
                <a:spcPts val="600"/>
              </a:spcBef>
              <a:spcAft>
                <a:spcPts val="0"/>
              </a:spcAft>
              <a:buSzPts val="3600"/>
              <a:buNone/>
              <a:defRPr sz="3600"/>
            </a:lvl3pPr>
            <a:lvl4pPr lvl="3" algn="ctr">
              <a:lnSpc>
                <a:spcPct val="90000"/>
              </a:lnSpc>
              <a:spcBef>
                <a:spcPts val="600"/>
              </a:spcBef>
              <a:spcAft>
                <a:spcPts val="0"/>
              </a:spcAft>
              <a:buSzPts val="3000"/>
              <a:buNone/>
              <a:defRPr sz="3000"/>
            </a:lvl4pPr>
            <a:lvl5pPr lvl="4" algn="ctr">
              <a:lnSpc>
                <a:spcPct val="90000"/>
              </a:lnSpc>
              <a:spcBef>
                <a:spcPts val="600"/>
              </a:spcBef>
              <a:spcAft>
                <a:spcPts val="0"/>
              </a:spcAft>
              <a:buSzPts val="3000"/>
              <a:buNone/>
              <a:defRPr sz="3000"/>
            </a:lvl5pPr>
            <a:lvl6pPr lvl="5" algn="ctr">
              <a:lnSpc>
                <a:spcPct val="90000"/>
              </a:lnSpc>
              <a:spcBef>
                <a:spcPts val="600"/>
              </a:spcBef>
              <a:spcAft>
                <a:spcPts val="0"/>
              </a:spcAft>
              <a:buSzPts val="3000"/>
              <a:buNone/>
              <a:defRPr sz="3000"/>
            </a:lvl6pPr>
            <a:lvl7pPr lvl="6" algn="ctr">
              <a:lnSpc>
                <a:spcPct val="90000"/>
              </a:lnSpc>
              <a:spcBef>
                <a:spcPts val="600"/>
              </a:spcBef>
              <a:spcAft>
                <a:spcPts val="0"/>
              </a:spcAft>
              <a:buSzPts val="3000"/>
              <a:buNone/>
              <a:defRPr sz="3000"/>
            </a:lvl7pPr>
            <a:lvl8pPr lvl="7" algn="ctr">
              <a:lnSpc>
                <a:spcPct val="90000"/>
              </a:lnSpc>
              <a:spcBef>
                <a:spcPts val="600"/>
              </a:spcBef>
              <a:spcAft>
                <a:spcPts val="0"/>
              </a:spcAft>
              <a:buSzPts val="3000"/>
              <a:buNone/>
              <a:defRPr sz="3000"/>
            </a:lvl8pPr>
            <a:lvl9pPr lvl="8" algn="ctr">
              <a:lnSpc>
                <a:spcPct val="90000"/>
              </a:lnSpc>
              <a:spcBef>
                <a:spcPts val="600"/>
              </a:spcBef>
              <a:spcAft>
                <a:spcPts val="600"/>
              </a:spcAft>
              <a:buSzPts val="3000"/>
              <a:buNone/>
              <a:defRPr sz="3000"/>
            </a:lvl9pPr>
          </a:lstStyle>
          <a:p>
            <a:endParaRPr/>
          </a:p>
        </p:txBody>
      </p:sp>
      <p:sp>
        <p:nvSpPr>
          <p:cNvPr id="25" name="Google Shape;25;p36"/>
          <p:cNvSpPr txBox="1">
            <a:spLocks noGrp="1"/>
          </p:cNvSpPr>
          <p:nvPr>
            <p:ph type="dt" idx="10"/>
          </p:nvPr>
        </p:nvSpPr>
        <p:spPr>
          <a:xfrm>
            <a:off x="1645921" y="9689678"/>
            <a:ext cx="3708407"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6" name="Google Shape;26;p36"/>
          <p:cNvSpPr txBox="1">
            <a:spLocks noGrp="1"/>
          </p:cNvSpPr>
          <p:nvPr>
            <p:ph type="ftr" idx="11"/>
          </p:nvPr>
        </p:nvSpPr>
        <p:spPr>
          <a:xfrm>
            <a:off x="5529278" y="9689678"/>
            <a:ext cx="7234206" cy="5476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7" name="Google Shape;27;p36"/>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1500"/>
              <a:buFont typeface="Calibri"/>
              <a:buNone/>
              <a:defRPr/>
            </a:lvl1pPr>
            <a:lvl2pPr marL="0" lvl="1" indent="0" algn="r">
              <a:spcBef>
                <a:spcPts val="0"/>
              </a:spcBef>
              <a:spcAft>
                <a:spcPts val="0"/>
              </a:spcAft>
              <a:buClr>
                <a:srgbClr val="FFFFFF"/>
              </a:buClr>
              <a:buSzPts val="1500"/>
              <a:buFont typeface="Calibri"/>
              <a:buNone/>
              <a:defRPr/>
            </a:lvl2pPr>
            <a:lvl3pPr marL="0" lvl="2" indent="0" algn="r">
              <a:spcBef>
                <a:spcPts val="0"/>
              </a:spcBef>
              <a:spcAft>
                <a:spcPts val="0"/>
              </a:spcAft>
              <a:buClr>
                <a:srgbClr val="FFFFFF"/>
              </a:buClr>
              <a:buSzPts val="1500"/>
              <a:buFont typeface="Calibri"/>
              <a:buNone/>
              <a:defRPr/>
            </a:lvl3pPr>
            <a:lvl4pPr marL="0" lvl="3" indent="0" algn="r">
              <a:spcBef>
                <a:spcPts val="0"/>
              </a:spcBef>
              <a:spcAft>
                <a:spcPts val="0"/>
              </a:spcAft>
              <a:buClr>
                <a:srgbClr val="FFFFFF"/>
              </a:buClr>
              <a:buSzPts val="1500"/>
              <a:buFont typeface="Calibri"/>
              <a:buNone/>
              <a:defRPr/>
            </a:lvl4pPr>
            <a:lvl5pPr marL="0" lvl="4" indent="0" algn="r">
              <a:spcBef>
                <a:spcPts val="0"/>
              </a:spcBef>
              <a:spcAft>
                <a:spcPts val="0"/>
              </a:spcAft>
              <a:buClr>
                <a:srgbClr val="FFFFFF"/>
              </a:buClr>
              <a:buSzPts val="1500"/>
              <a:buFont typeface="Calibri"/>
              <a:buNone/>
              <a:defRPr/>
            </a:lvl5pPr>
            <a:lvl6pPr marL="0" lvl="5" indent="0" algn="r">
              <a:spcBef>
                <a:spcPts val="0"/>
              </a:spcBef>
              <a:spcAft>
                <a:spcPts val="0"/>
              </a:spcAft>
              <a:buClr>
                <a:srgbClr val="FFFFFF"/>
              </a:buClr>
              <a:buSzPts val="1500"/>
              <a:buFont typeface="Calibri"/>
              <a:buNone/>
              <a:defRPr/>
            </a:lvl6pPr>
            <a:lvl7pPr marL="0" lvl="6" indent="0" algn="r">
              <a:spcBef>
                <a:spcPts val="0"/>
              </a:spcBef>
              <a:spcAft>
                <a:spcPts val="0"/>
              </a:spcAft>
              <a:buClr>
                <a:srgbClr val="FFFFFF"/>
              </a:buClr>
              <a:buSzPts val="1500"/>
              <a:buFont typeface="Calibri"/>
              <a:buNone/>
              <a:defRPr/>
            </a:lvl7pPr>
            <a:lvl8pPr marL="0" lvl="7" indent="0" algn="r">
              <a:spcBef>
                <a:spcPts val="0"/>
              </a:spcBef>
              <a:spcAft>
                <a:spcPts val="0"/>
              </a:spcAft>
              <a:buClr>
                <a:srgbClr val="FFFFFF"/>
              </a:buClr>
              <a:buSzPts val="1500"/>
              <a:buFont typeface="Calibri"/>
              <a:buNone/>
              <a:defRPr/>
            </a:lvl8pPr>
            <a:lvl9pPr marL="0" lvl="8" indent="0" algn="r">
              <a:spcBef>
                <a:spcPts val="0"/>
              </a:spcBef>
              <a:spcAft>
                <a:spcPts val="0"/>
              </a:spcAft>
              <a:buClr>
                <a:srgbClr val="FFFFFF"/>
              </a:buClr>
              <a:buSzPts val="1500"/>
              <a:buFont typeface="Calibri"/>
              <a:buNone/>
              <a:defRPr/>
            </a:lvl9pPr>
          </a:lstStyle>
          <a:p>
            <a:pPr marL="0" lvl="0" indent="0" algn="r" rtl="0">
              <a:spcBef>
                <a:spcPts val="0"/>
              </a:spcBef>
              <a:spcAft>
                <a:spcPts val="0"/>
              </a:spcAft>
              <a:buNone/>
            </a:pPr>
            <a:fld id="{00000000-1234-1234-1234-123412341234}" type="slidenum">
              <a:rPr lang="en-US"/>
              <a:t>‹#›</a:t>
            </a:fld>
            <a:endParaRPr dirty="0"/>
          </a:p>
        </p:txBody>
      </p:sp>
      <p:cxnSp>
        <p:nvCxnSpPr>
          <p:cNvPr id="28" name="Google Shape;28;p36"/>
          <p:cNvCxnSpPr/>
          <p:nvPr/>
        </p:nvCxnSpPr>
        <p:spPr>
          <a:xfrm>
            <a:off x="1811487" y="6515100"/>
            <a:ext cx="1481328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5"/>
        <p:cNvGrpSpPr/>
        <p:nvPr/>
      </p:nvGrpSpPr>
      <p:grpSpPr>
        <a:xfrm>
          <a:off x="0" y="0"/>
          <a:ext cx="0" cy="0"/>
          <a:chOff x="0" y="0"/>
          <a:chExt cx="0" cy="0"/>
        </a:xfrm>
      </p:grpSpPr>
      <p:sp>
        <p:nvSpPr>
          <p:cNvPr id="36" name="Google Shape;36;p38"/>
          <p:cNvSpPr/>
          <p:nvPr/>
        </p:nvSpPr>
        <p:spPr>
          <a:xfrm>
            <a:off x="4763" y="9601200"/>
            <a:ext cx="18283238" cy="685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38"/>
          <p:cNvSpPr/>
          <p:nvPr/>
        </p:nvSpPr>
        <p:spPr>
          <a:xfrm>
            <a:off x="23" y="9501474"/>
            <a:ext cx="18283238" cy="9601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38"/>
          <p:cNvSpPr txBox="1">
            <a:spLocks noGrp="1"/>
          </p:cNvSpPr>
          <p:nvPr>
            <p:ph type="title"/>
          </p:nvPr>
        </p:nvSpPr>
        <p:spPr>
          <a:xfrm>
            <a:off x="1645920" y="1138428"/>
            <a:ext cx="15087600" cy="534924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12000"/>
              <a:buFont typeface="Calibri"/>
              <a:buNone/>
              <a:defRPr sz="12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38"/>
          <p:cNvSpPr txBox="1">
            <a:spLocks noGrp="1"/>
          </p:cNvSpPr>
          <p:nvPr>
            <p:ph type="body" idx="1"/>
          </p:nvPr>
        </p:nvSpPr>
        <p:spPr>
          <a:xfrm>
            <a:off x="1645920" y="6679692"/>
            <a:ext cx="15087600" cy="1714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800"/>
              </a:spcBef>
              <a:spcAft>
                <a:spcPts val="0"/>
              </a:spcAft>
              <a:buSzPts val="3600"/>
              <a:buNone/>
              <a:defRPr sz="3600" cap="none">
                <a:solidFill>
                  <a:schemeClr val="dk2"/>
                </a:solidFill>
                <a:latin typeface="Calibri"/>
                <a:ea typeface="Calibri"/>
                <a:cs typeface="Calibri"/>
                <a:sym typeface="Calibri"/>
              </a:defRPr>
            </a:lvl1pPr>
            <a:lvl2pPr marL="914400" lvl="1" indent="-228600" algn="l">
              <a:lnSpc>
                <a:spcPct val="90000"/>
              </a:lnSpc>
              <a:spcBef>
                <a:spcPts val="300"/>
              </a:spcBef>
              <a:spcAft>
                <a:spcPts val="0"/>
              </a:spcAft>
              <a:buSzPts val="2700"/>
              <a:buNone/>
              <a:defRPr sz="2700">
                <a:solidFill>
                  <a:srgbClr val="888888"/>
                </a:solidFill>
              </a:defRPr>
            </a:lvl2pPr>
            <a:lvl3pPr marL="1371600" lvl="2" indent="-228600" algn="l">
              <a:lnSpc>
                <a:spcPct val="90000"/>
              </a:lnSpc>
              <a:spcBef>
                <a:spcPts val="600"/>
              </a:spcBef>
              <a:spcAft>
                <a:spcPts val="0"/>
              </a:spcAft>
              <a:buSzPts val="2400"/>
              <a:buNone/>
              <a:defRPr sz="2400">
                <a:solidFill>
                  <a:srgbClr val="888888"/>
                </a:solidFill>
              </a:defRPr>
            </a:lvl3pPr>
            <a:lvl4pPr marL="1828800" lvl="3" indent="-228600" algn="l">
              <a:lnSpc>
                <a:spcPct val="90000"/>
              </a:lnSpc>
              <a:spcBef>
                <a:spcPts val="600"/>
              </a:spcBef>
              <a:spcAft>
                <a:spcPts val="0"/>
              </a:spcAft>
              <a:buSzPts val="2100"/>
              <a:buNone/>
              <a:defRPr sz="2100">
                <a:solidFill>
                  <a:srgbClr val="888888"/>
                </a:solidFill>
              </a:defRPr>
            </a:lvl4pPr>
            <a:lvl5pPr marL="2286000" lvl="4" indent="-228600" algn="l">
              <a:lnSpc>
                <a:spcPct val="90000"/>
              </a:lnSpc>
              <a:spcBef>
                <a:spcPts val="600"/>
              </a:spcBef>
              <a:spcAft>
                <a:spcPts val="0"/>
              </a:spcAft>
              <a:buSzPts val="2100"/>
              <a:buNone/>
              <a:defRPr sz="2100">
                <a:solidFill>
                  <a:srgbClr val="888888"/>
                </a:solidFill>
              </a:defRPr>
            </a:lvl5pPr>
            <a:lvl6pPr marL="2743200" lvl="5" indent="-228600" algn="l">
              <a:lnSpc>
                <a:spcPct val="90000"/>
              </a:lnSpc>
              <a:spcBef>
                <a:spcPts val="600"/>
              </a:spcBef>
              <a:spcAft>
                <a:spcPts val="0"/>
              </a:spcAft>
              <a:buSzPts val="2100"/>
              <a:buNone/>
              <a:defRPr sz="2100">
                <a:solidFill>
                  <a:srgbClr val="888888"/>
                </a:solidFill>
              </a:defRPr>
            </a:lvl6pPr>
            <a:lvl7pPr marL="3200400" lvl="6" indent="-228600" algn="l">
              <a:lnSpc>
                <a:spcPct val="90000"/>
              </a:lnSpc>
              <a:spcBef>
                <a:spcPts val="600"/>
              </a:spcBef>
              <a:spcAft>
                <a:spcPts val="0"/>
              </a:spcAft>
              <a:buSzPts val="2100"/>
              <a:buNone/>
              <a:defRPr sz="2100">
                <a:solidFill>
                  <a:srgbClr val="888888"/>
                </a:solidFill>
              </a:defRPr>
            </a:lvl7pPr>
            <a:lvl8pPr marL="3657600" lvl="7" indent="-228600" algn="l">
              <a:lnSpc>
                <a:spcPct val="90000"/>
              </a:lnSpc>
              <a:spcBef>
                <a:spcPts val="600"/>
              </a:spcBef>
              <a:spcAft>
                <a:spcPts val="0"/>
              </a:spcAft>
              <a:buSzPts val="2100"/>
              <a:buNone/>
              <a:defRPr sz="2100">
                <a:solidFill>
                  <a:srgbClr val="888888"/>
                </a:solidFill>
              </a:defRPr>
            </a:lvl8pPr>
            <a:lvl9pPr marL="4114800" lvl="8" indent="-228600" algn="l">
              <a:lnSpc>
                <a:spcPct val="90000"/>
              </a:lnSpc>
              <a:spcBef>
                <a:spcPts val="600"/>
              </a:spcBef>
              <a:spcAft>
                <a:spcPts val="600"/>
              </a:spcAft>
              <a:buSzPts val="2100"/>
              <a:buNone/>
              <a:defRPr sz="2100">
                <a:solidFill>
                  <a:srgbClr val="888888"/>
                </a:solidFill>
              </a:defRPr>
            </a:lvl9pPr>
          </a:lstStyle>
          <a:p>
            <a:endParaRPr/>
          </a:p>
        </p:txBody>
      </p:sp>
      <p:sp>
        <p:nvSpPr>
          <p:cNvPr id="40" name="Google Shape;40;p38"/>
          <p:cNvSpPr txBox="1">
            <a:spLocks noGrp="1"/>
          </p:cNvSpPr>
          <p:nvPr>
            <p:ph type="dt" idx="10"/>
          </p:nvPr>
        </p:nvSpPr>
        <p:spPr>
          <a:xfrm>
            <a:off x="1645921" y="9689678"/>
            <a:ext cx="3708407"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1" name="Google Shape;41;p38"/>
          <p:cNvSpPr txBox="1">
            <a:spLocks noGrp="1"/>
          </p:cNvSpPr>
          <p:nvPr>
            <p:ph type="ftr" idx="11"/>
          </p:nvPr>
        </p:nvSpPr>
        <p:spPr>
          <a:xfrm>
            <a:off x="5529278" y="9689678"/>
            <a:ext cx="7234206" cy="5476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2" name="Google Shape;42;p38"/>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1500"/>
              <a:buFont typeface="Calibri"/>
              <a:buNone/>
              <a:defRPr/>
            </a:lvl1pPr>
            <a:lvl2pPr marL="0" lvl="1" indent="0" algn="r">
              <a:spcBef>
                <a:spcPts val="0"/>
              </a:spcBef>
              <a:spcAft>
                <a:spcPts val="0"/>
              </a:spcAft>
              <a:buClr>
                <a:srgbClr val="FFFFFF"/>
              </a:buClr>
              <a:buSzPts val="1500"/>
              <a:buFont typeface="Calibri"/>
              <a:buNone/>
              <a:defRPr/>
            </a:lvl2pPr>
            <a:lvl3pPr marL="0" lvl="2" indent="0" algn="r">
              <a:spcBef>
                <a:spcPts val="0"/>
              </a:spcBef>
              <a:spcAft>
                <a:spcPts val="0"/>
              </a:spcAft>
              <a:buClr>
                <a:srgbClr val="FFFFFF"/>
              </a:buClr>
              <a:buSzPts val="1500"/>
              <a:buFont typeface="Calibri"/>
              <a:buNone/>
              <a:defRPr/>
            </a:lvl3pPr>
            <a:lvl4pPr marL="0" lvl="3" indent="0" algn="r">
              <a:spcBef>
                <a:spcPts val="0"/>
              </a:spcBef>
              <a:spcAft>
                <a:spcPts val="0"/>
              </a:spcAft>
              <a:buClr>
                <a:srgbClr val="FFFFFF"/>
              </a:buClr>
              <a:buSzPts val="1500"/>
              <a:buFont typeface="Calibri"/>
              <a:buNone/>
              <a:defRPr/>
            </a:lvl4pPr>
            <a:lvl5pPr marL="0" lvl="4" indent="0" algn="r">
              <a:spcBef>
                <a:spcPts val="0"/>
              </a:spcBef>
              <a:spcAft>
                <a:spcPts val="0"/>
              </a:spcAft>
              <a:buClr>
                <a:srgbClr val="FFFFFF"/>
              </a:buClr>
              <a:buSzPts val="1500"/>
              <a:buFont typeface="Calibri"/>
              <a:buNone/>
              <a:defRPr/>
            </a:lvl5pPr>
            <a:lvl6pPr marL="0" lvl="5" indent="0" algn="r">
              <a:spcBef>
                <a:spcPts val="0"/>
              </a:spcBef>
              <a:spcAft>
                <a:spcPts val="0"/>
              </a:spcAft>
              <a:buClr>
                <a:srgbClr val="FFFFFF"/>
              </a:buClr>
              <a:buSzPts val="1500"/>
              <a:buFont typeface="Calibri"/>
              <a:buNone/>
              <a:defRPr/>
            </a:lvl6pPr>
            <a:lvl7pPr marL="0" lvl="6" indent="0" algn="r">
              <a:spcBef>
                <a:spcPts val="0"/>
              </a:spcBef>
              <a:spcAft>
                <a:spcPts val="0"/>
              </a:spcAft>
              <a:buClr>
                <a:srgbClr val="FFFFFF"/>
              </a:buClr>
              <a:buSzPts val="1500"/>
              <a:buFont typeface="Calibri"/>
              <a:buNone/>
              <a:defRPr/>
            </a:lvl7pPr>
            <a:lvl8pPr marL="0" lvl="7" indent="0" algn="r">
              <a:spcBef>
                <a:spcPts val="0"/>
              </a:spcBef>
              <a:spcAft>
                <a:spcPts val="0"/>
              </a:spcAft>
              <a:buClr>
                <a:srgbClr val="FFFFFF"/>
              </a:buClr>
              <a:buSzPts val="1500"/>
              <a:buFont typeface="Calibri"/>
              <a:buNone/>
              <a:defRPr/>
            </a:lvl8pPr>
            <a:lvl9pPr marL="0" lvl="8" indent="0" algn="r">
              <a:spcBef>
                <a:spcPts val="0"/>
              </a:spcBef>
              <a:spcAft>
                <a:spcPts val="0"/>
              </a:spcAft>
              <a:buClr>
                <a:srgbClr val="FFFFFF"/>
              </a:buClr>
              <a:buSzPts val="1500"/>
              <a:buFont typeface="Calibri"/>
              <a:buNone/>
              <a:defRPr/>
            </a:lvl9pPr>
          </a:lstStyle>
          <a:p>
            <a:pPr marL="0" lvl="0" indent="0" algn="r" rtl="0">
              <a:spcBef>
                <a:spcPts val="0"/>
              </a:spcBef>
              <a:spcAft>
                <a:spcPts val="0"/>
              </a:spcAft>
              <a:buNone/>
            </a:pPr>
            <a:fld id="{00000000-1234-1234-1234-123412341234}" type="slidenum">
              <a:rPr lang="en-US"/>
              <a:t>‹#›</a:t>
            </a:fld>
            <a:endParaRPr dirty="0"/>
          </a:p>
        </p:txBody>
      </p:sp>
      <p:cxnSp>
        <p:nvCxnSpPr>
          <p:cNvPr id="43" name="Google Shape;43;p38"/>
          <p:cNvCxnSpPr/>
          <p:nvPr/>
        </p:nvCxnSpPr>
        <p:spPr>
          <a:xfrm>
            <a:off x="1811487" y="6515100"/>
            <a:ext cx="1481328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39"/>
          <p:cNvSpPr txBox="1">
            <a:spLocks noGrp="1"/>
          </p:cNvSpPr>
          <p:nvPr>
            <p:ph type="title"/>
          </p:nvPr>
        </p:nvSpPr>
        <p:spPr>
          <a:xfrm>
            <a:off x="1645920" y="429905"/>
            <a:ext cx="15087600" cy="2176136"/>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39"/>
          <p:cNvSpPr txBox="1">
            <a:spLocks noGrp="1"/>
          </p:cNvSpPr>
          <p:nvPr>
            <p:ph type="body" idx="1"/>
          </p:nvPr>
        </p:nvSpPr>
        <p:spPr>
          <a:xfrm>
            <a:off x="1645919" y="2768601"/>
            <a:ext cx="7406640" cy="603504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SzPts val="1800"/>
              <a:buChar char=" "/>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600"/>
              </a:spcAft>
              <a:buSzPts val="1800"/>
              <a:buChar char="◦"/>
              <a:defRPr/>
            </a:lvl9pPr>
          </a:lstStyle>
          <a:p>
            <a:endParaRPr/>
          </a:p>
        </p:txBody>
      </p:sp>
      <p:sp>
        <p:nvSpPr>
          <p:cNvPr id="47" name="Google Shape;47;p39"/>
          <p:cNvSpPr txBox="1">
            <a:spLocks noGrp="1"/>
          </p:cNvSpPr>
          <p:nvPr>
            <p:ph type="body" idx="2"/>
          </p:nvPr>
        </p:nvSpPr>
        <p:spPr>
          <a:xfrm>
            <a:off x="9326880" y="2768603"/>
            <a:ext cx="7406640" cy="603504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SzPts val="1800"/>
              <a:buChar char=" "/>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600"/>
              </a:spcAft>
              <a:buSzPts val="1800"/>
              <a:buChar char="◦"/>
              <a:defRPr/>
            </a:lvl9pPr>
          </a:lstStyle>
          <a:p>
            <a:endParaRPr/>
          </a:p>
        </p:txBody>
      </p:sp>
      <p:sp>
        <p:nvSpPr>
          <p:cNvPr id="48" name="Google Shape;48;p39"/>
          <p:cNvSpPr txBox="1">
            <a:spLocks noGrp="1"/>
          </p:cNvSpPr>
          <p:nvPr>
            <p:ph type="dt" idx="10"/>
          </p:nvPr>
        </p:nvSpPr>
        <p:spPr>
          <a:xfrm>
            <a:off x="1645921" y="9689678"/>
            <a:ext cx="3708407"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9" name="Google Shape;49;p39"/>
          <p:cNvSpPr txBox="1">
            <a:spLocks noGrp="1"/>
          </p:cNvSpPr>
          <p:nvPr>
            <p:ph type="ftr" idx="11"/>
          </p:nvPr>
        </p:nvSpPr>
        <p:spPr>
          <a:xfrm>
            <a:off x="5529278" y="9689678"/>
            <a:ext cx="7234206" cy="5476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0" name="Google Shape;50;p39"/>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1500"/>
              <a:buFont typeface="Calibri"/>
              <a:buNone/>
              <a:defRPr/>
            </a:lvl1pPr>
            <a:lvl2pPr marL="0" lvl="1" indent="0" algn="r">
              <a:spcBef>
                <a:spcPts val="0"/>
              </a:spcBef>
              <a:spcAft>
                <a:spcPts val="0"/>
              </a:spcAft>
              <a:buClr>
                <a:srgbClr val="FFFFFF"/>
              </a:buClr>
              <a:buSzPts val="1500"/>
              <a:buFont typeface="Calibri"/>
              <a:buNone/>
              <a:defRPr/>
            </a:lvl2pPr>
            <a:lvl3pPr marL="0" lvl="2" indent="0" algn="r">
              <a:spcBef>
                <a:spcPts val="0"/>
              </a:spcBef>
              <a:spcAft>
                <a:spcPts val="0"/>
              </a:spcAft>
              <a:buClr>
                <a:srgbClr val="FFFFFF"/>
              </a:buClr>
              <a:buSzPts val="1500"/>
              <a:buFont typeface="Calibri"/>
              <a:buNone/>
              <a:defRPr/>
            </a:lvl3pPr>
            <a:lvl4pPr marL="0" lvl="3" indent="0" algn="r">
              <a:spcBef>
                <a:spcPts val="0"/>
              </a:spcBef>
              <a:spcAft>
                <a:spcPts val="0"/>
              </a:spcAft>
              <a:buClr>
                <a:srgbClr val="FFFFFF"/>
              </a:buClr>
              <a:buSzPts val="1500"/>
              <a:buFont typeface="Calibri"/>
              <a:buNone/>
              <a:defRPr/>
            </a:lvl4pPr>
            <a:lvl5pPr marL="0" lvl="4" indent="0" algn="r">
              <a:spcBef>
                <a:spcPts val="0"/>
              </a:spcBef>
              <a:spcAft>
                <a:spcPts val="0"/>
              </a:spcAft>
              <a:buClr>
                <a:srgbClr val="FFFFFF"/>
              </a:buClr>
              <a:buSzPts val="1500"/>
              <a:buFont typeface="Calibri"/>
              <a:buNone/>
              <a:defRPr/>
            </a:lvl5pPr>
            <a:lvl6pPr marL="0" lvl="5" indent="0" algn="r">
              <a:spcBef>
                <a:spcPts val="0"/>
              </a:spcBef>
              <a:spcAft>
                <a:spcPts val="0"/>
              </a:spcAft>
              <a:buClr>
                <a:srgbClr val="FFFFFF"/>
              </a:buClr>
              <a:buSzPts val="1500"/>
              <a:buFont typeface="Calibri"/>
              <a:buNone/>
              <a:defRPr/>
            </a:lvl6pPr>
            <a:lvl7pPr marL="0" lvl="6" indent="0" algn="r">
              <a:spcBef>
                <a:spcPts val="0"/>
              </a:spcBef>
              <a:spcAft>
                <a:spcPts val="0"/>
              </a:spcAft>
              <a:buClr>
                <a:srgbClr val="FFFFFF"/>
              </a:buClr>
              <a:buSzPts val="1500"/>
              <a:buFont typeface="Calibri"/>
              <a:buNone/>
              <a:defRPr/>
            </a:lvl7pPr>
            <a:lvl8pPr marL="0" lvl="7" indent="0" algn="r">
              <a:spcBef>
                <a:spcPts val="0"/>
              </a:spcBef>
              <a:spcAft>
                <a:spcPts val="0"/>
              </a:spcAft>
              <a:buClr>
                <a:srgbClr val="FFFFFF"/>
              </a:buClr>
              <a:buSzPts val="1500"/>
              <a:buFont typeface="Calibri"/>
              <a:buNone/>
              <a:defRPr/>
            </a:lvl8pPr>
            <a:lvl9pPr marL="0" lvl="8" indent="0" algn="r">
              <a:spcBef>
                <a:spcPts val="0"/>
              </a:spcBef>
              <a:spcAft>
                <a:spcPts val="0"/>
              </a:spcAft>
              <a:buClr>
                <a:srgbClr val="FFFFFF"/>
              </a:buClr>
              <a:buSzPts val="1500"/>
              <a:buFont typeface="Calibri"/>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40"/>
          <p:cNvSpPr txBox="1">
            <a:spLocks noGrp="1"/>
          </p:cNvSpPr>
          <p:nvPr>
            <p:ph type="title"/>
          </p:nvPr>
        </p:nvSpPr>
        <p:spPr>
          <a:xfrm>
            <a:off x="1645920" y="429905"/>
            <a:ext cx="15087600" cy="2176136"/>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40"/>
          <p:cNvSpPr txBox="1">
            <a:spLocks noGrp="1"/>
          </p:cNvSpPr>
          <p:nvPr>
            <p:ph type="body" idx="1"/>
          </p:nvPr>
        </p:nvSpPr>
        <p:spPr>
          <a:xfrm>
            <a:off x="1645920" y="2769078"/>
            <a:ext cx="7406640" cy="1104423"/>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800"/>
              </a:spcBef>
              <a:spcAft>
                <a:spcPts val="0"/>
              </a:spcAft>
              <a:buSzPts val="3000"/>
              <a:buNone/>
              <a:defRPr sz="3000" b="0" cap="none">
                <a:solidFill>
                  <a:schemeClr val="dk2"/>
                </a:solidFill>
              </a:defRPr>
            </a:lvl1pPr>
            <a:lvl2pPr marL="914400" lvl="1" indent="-228600" algn="l">
              <a:lnSpc>
                <a:spcPct val="90000"/>
              </a:lnSpc>
              <a:spcBef>
                <a:spcPts val="300"/>
              </a:spcBef>
              <a:spcAft>
                <a:spcPts val="0"/>
              </a:spcAft>
              <a:buSzPts val="3000"/>
              <a:buNone/>
              <a:defRPr sz="3000" b="1"/>
            </a:lvl2pPr>
            <a:lvl3pPr marL="1371600" lvl="2" indent="-228600" algn="l">
              <a:lnSpc>
                <a:spcPct val="90000"/>
              </a:lnSpc>
              <a:spcBef>
                <a:spcPts val="600"/>
              </a:spcBef>
              <a:spcAft>
                <a:spcPts val="0"/>
              </a:spcAft>
              <a:buSzPts val="2700"/>
              <a:buNone/>
              <a:defRPr sz="2700" b="1"/>
            </a:lvl3pPr>
            <a:lvl4pPr marL="1828800" lvl="3" indent="-228600" algn="l">
              <a:lnSpc>
                <a:spcPct val="90000"/>
              </a:lnSpc>
              <a:spcBef>
                <a:spcPts val="600"/>
              </a:spcBef>
              <a:spcAft>
                <a:spcPts val="0"/>
              </a:spcAft>
              <a:buSzPts val="2400"/>
              <a:buNone/>
              <a:defRPr sz="2400" b="1"/>
            </a:lvl4pPr>
            <a:lvl5pPr marL="2286000" lvl="4" indent="-228600" algn="l">
              <a:lnSpc>
                <a:spcPct val="90000"/>
              </a:lnSpc>
              <a:spcBef>
                <a:spcPts val="600"/>
              </a:spcBef>
              <a:spcAft>
                <a:spcPts val="0"/>
              </a:spcAft>
              <a:buSzPts val="2400"/>
              <a:buNone/>
              <a:defRPr sz="2400" b="1"/>
            </a:lvl5pPr>
            <a:lvl6pPr marL="2743200" lvl="5" indent="-228600" algn="l">
              <a:lnSpc>
                <a:spcPct val="90000"/>
              </a:lnSpc>
              <a:spcBef>
                <a:spcPts val="600"/>
              </a:spcBef>
              <a:spcAft>
                <a:spcPts val="0"/>
              </a:spcAft>
              <a:buSzPts val="2400"/>
              <a:buNone/>
              <a:defRPr sz="2400" b="1"/>
            </a:lvl6pPr>
            <a:lvl7pPr marL="3200400" lvl="6" indent="-228600" algn="l">
              <a:lnSpc>
                <a:spcPct val="90000"/>
              </a:lnSpc>
              <a:spcBef>
                <a:spcPts val="600"/>
              </a:spcBef>
              <a:spcAft>
                <a:spcPts val="0"/>
              </a:spcAft>
              <a:buSzPts val="2400"/>
              <a:buNone/>
              <a:defRPr sz="2400" b="1"/>
            </a:lvl7pPr>
            <a:lvl8pPr marL="3657600" lvl="7" indent="-228600" algn="l">
              <a:lnSpc>
                <a:spcPct val="90000"/>
              </a:lnSpc>
              <a:spcBef>
                <a:spcPts val="600"/>
              </a:spcBef>
              <a:spcAft>
                <a:spcPts val="0"/>
              </a:spcAft>
              <a:buSzPts val="2400"/>
              <a:buNone/>
              <a:defRPr sz="2400" b="1"/>
            </a:lvl8pPr>
            <a:lvl9pPr marL="4114800" lvl="8" indent="-228600" algn="l">
              <a:lnSpc>
                <a:spcPct val="90000"/>
              </a:lnSpc>
              <a:spcBef>
                <a:spcPts val="600"/>
              </a:spcBef>
              <a:spcAft>
                <a:spcPts val="600"/>
              </a:spcAft>
              <a:buSzPts val="2400"/>
              <a:buNone/>
              <a:defRPr sz="2400" b="1"/>
            </a:lvl9pPr>
          </a:lstStyle>
          <a:p>
            <a:endParaRPr/>
          </a:p>
        </p:txBody>
      </p:sp>
      <p:sp>
        <p:nvSpPr>
          <p:cNvPr id="54" name="Google Shape;54;p40"/>
          <p:cNvSpPr txBox="1">
            <a:spLocks noGrp="1"/>
          </p:cNvSpPr>
          <p:nvPr>
            <p:ph type="body" idx="2"/>
          </p:nvPr>
        </p:nvSpPr>
        <p:spPr>
          <a:xfrm>
            <a:off x="1645920" y="3873501"/>
            <a:ext cx="7406640" cy="50673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SzPts val="1800"/>
              <a:buChar char=" "/>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600"/>
              </a:spcAft>
              <a:buSzPts val="1800"/>
              <a:buChar char="◦"/>
              <a:defRPr/>
            </a:lvl9pPr>
          </a:lstStyle>
          <a:p>
            <a:endParaRPr/>
          </a:p>
        </p:txBody>
      </p:sp>
      <p:sp>
        <p:nvSpPr>
          <p:cNvPr id="55" name="Google Shape;55;p40"/>
          <p:cNvSpPr txBox="1">
            <a:spLocks noGrp="1"/>
          </p:cNvSpPr>
          <p:nvPr>
            <p:ph type="body" idx="3"/>
          </p:nvPr>
        </p:nvSpPr>
        <p:spPr>
          <a:xfrm>
            <a:off x="9326880" y="2769078"/>
            <a:ext cx="7406640" cy="1104423"/>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800"/>
              </a:spcBef>
              <a:spcAft>
                <a:spcPts val="0"/>
              </a:spcAft>
              <a:buSzPts val="3000"/>
              <a:buNone/>
              <a:defRPr sz="3000" b="0" cap="none">
                <a:solidFill>
                  <a:schemeClr val="dk2"/>
                </a:solidFill>
              </a:defRPr>
            </a:lvl1pPr>
            <a:lvl2pPr marL="914400" lvl="1" indent="-228600" algn="l">
              <a:lnSpc>
                <a:spcPct val="90000"/>
              </a:lnSpc>
              <a:spcBef>
                <a:spcPts val="300"/>
              </a:spcBef>
              <a:spcAft>
                <a:spcPts val="0"/>
              </a:spcAft>
              <a:buSzPts val="3000"/>
              <a:buNone/>
              <a:defRPr sz="3000" b="1"/>
            </a:lvl2pPr>
            <a:lvl3pPr marL="1371600" lvl="2" indent="-228600" algn="l">
              <a:lnSpc>
                <a:spcPct val="90000"/>
              </a:lnSpc>
              <a:spcBef>
                <a:spcPts val="600"/>
              </a:spcBef>
              <a:spcAft>
                <a:spcPts val="0"/>
              </a:spcAft>
              <a:buSzPts val="2700"/>
              <a:buNone/>
              <a:defRPr sz="2700" b="1"/>
            </a:lvl3pPr>
            <a:lvl4pPr marL="1828800" lvl="3" indent="-228600" algn="l">
              <a:lnSpc>
                <a:spcPct val="90000"/>
              </a:lnSpc>
              <a:spcBef>
                <a:spcPts val="600"/>
              </a:spcBef>
              <a:spcAft>
                <a:spcPts val="0"/>
              </a:spcAft>
              <a:buSzPts val="2400"/>
              <a:buNone/>
              <a:defRPr sz="2400" b="1"/>
            </a:lvl4pPr>
            <a:lvl5pPr marL="2286000" lvl="4" indent="-228600" algn="l">
              <a:lnSpc>
                <a:spcPct val="90000"/>
              </a:lnSpc>
              <a:spcBef>
                <a:spcPts val="600"/>
              </a:spcBef>
              <a:spcAft>
                <a:spcPts val="0"/>
              </a:spcAft>
              <a:buSzPts val="2400"/>
              <a:buNone/>
              <a:defRPr sz="2400" b="1"/>
            </a:lvl5pPr>
            <a:lvl6pPr marL="2743200" lvl="5" indent="-228600" algn="l">
              <a:lnSpc>
                <a:spcPct val="90000"/>
              </a:lnSpc>
              <a:spcBef>
                <a:spcPts val="600"/>
              </a:spcBef>
              <a:spcAft>
                <a:spcPts val="0"/>
              </a:spcAft>
              <a:buSzPts val="2400"/>
              <a:buNone/>
              <a:defRPr sz="2400" b="1"/>
            </a:lvl6pPr>
            <a:lvl7pPr marL="3200400" lvl="6" indent="-228600" algn="l">
              <a:lnSpc>
                <a:spcPct val="90000"/>
              </a:lnSpc>
              <a:spcBef>
                <a:spcPts val="600"/>
              </a:spcBef>
              <a:spcAft>
                <a:spcPts val="0"/>
              </a:spcAft>
              <a:buSzPts val="2400"/>
              <a:buNone/>
              <a:defRPr sz="2400" b="1"/>
            </a:lvl7pPr>
            <a:lvl8pPr marL="3657600" lvl="7" indent="-228600" algn="l">
              <a:lnSpc>
                <a:spcPct val="90000"/>
              </a:lnSpc>
              <a:spcBef>
                <a:spcPts val="600"/>
              </a:spcBef>
              <a:spcAft>
                <a:spcPts val="0"/>
              </a:spcAft>
              <a:buSzPts val="2400"/>
              <a:buNone/>
              <a:defRPr sz="2400" b="1"/>
            </a:lvl8pPr>
            <a:lvl9pPr marL="4114800" lvl="8" indent="-228600" algn="l">
              <a:lnSpc>
                <a:spcPct val="90000"/>
              </a:lnSpc>
              <a:spcBef>
                <a:spcPts val="600"/>
              </a:spcBef>
              <a:spcAft>
                <a:spcPts val="600"/>
              </a:spcAft>
              <a:buSzPts val="2400"/>
              <a:buNone/>
              <a:defRPr sz="2400" b="1"/>
            </a:lvl9pPr>
          </a:lstStyle>
          <a:p>
            <a:endParaRPr/>
          </a:p>
        </p:txBody>
      </p:sp>
      <p:sp>
        <p:nvSpPr>
          <p:cNvPr id="56" name="Google Shape;56;p40"/>
          <p:cNvSpPr txBox="1">
            <a:spLocks noGrp="1"/>
          </p:cNvSpPr>
          <p:nvPr>
            <p:ph type="body" idx="4"/>
          </p:nvPr>
        </p:nvSpPr>
        <p:spPr>
          <a:xfrm>
            <a:off x="9326880" y="3873501"/>
            <a:ext cx="7406640" cy="50673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SzPts val="1800"/>
              <a:buChar char=" "/>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600"/>
              </a:spcAft>
              <a:buSzPts val="1800"/>
              <a:buChar char="◦"/>
              <a:defRPr/>
            </a:lvl9pPr>
          </a:lstStyle>
          <a:p>
            <a:endParaRPr/>
          </a:p>
        </p:txBody>
      </p:sp>
      <p:sp>
        <p:nvSpPr>
          <p:cNvPr id="57" name="Google Shape;57;p40"/>
          <p:cNvSpPr txBox="1">
            <a:spLocks noGrp="1"/>
          </p:cNvSpPr>
          <p:nvPr>
            <p:ph type="dt" idx="10"/>
          </p:nvPr>
        </p:nvSpPr>
        <p:spPr>
          <a:xfrm>
            <a:off x="1645921" y="9689678"/>
            <a:ext cx="3708407"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8" name="Google Shape;58;p40"/>
          <p:cNvSpPr txBox="1">
            <a:spLocks noGrp="1"/>
          </p:cNvSpPr>
          <p:nvPr>
            <p:ph type="ftr" idx="11"/>
          </p:nvPr>
        </p:nvSpPr>
        <p:spPr>
          <a:xfrm>
            <a:off x="5529278" y="9689678"/>
            <a:ext cx="7234206" cy="5476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9" name="Google Shape;59;p40"/>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1500"/>
              <a:buFont typeface="Calibri"/>
              <a:buNone/>
              <a:defRPr/>
            </a:lvl1pPr>
            <a:lvl2pPr marL="0" lvl="1" indent="0" algn="r">
              <a:spcBef>
                <a:spcPts val="0"/>
              </a:spcBef>
              <a:spcAft>
                <a:spcPts val="0"/>
              </a:spcAft>
              <a:buClr>
                <a:srgbClr val="FFFFFF"/>
              </a:buClr>
              <a:buSzPts val="1500"/>
              <a:buFont typeface="Calibri"/>
              <a:buNone/>
              <a:defRPr/>
            </a:lvl2pPr>
            <a:lvl3pPr marL="0" lvl="2" indent="0" algn="r">
              <a:spcBef>
                <a:spcPts val="0"/>
              </a:spcBef>
              <a:spcAft>
                <a:spcPts val="0"/>
              </a:spcAft>
              <a:buClr>
                <a:srgbClr val="FFFFFF"/>
              </a:buClr>
              <a:buSzPts val="1500"/>
              <a:buFont typeface="Calibri"/>
              <a:buNone/>
              <a:defRPr/>
            </a:lvl3pPr>
            <a:lvl4pPr marL="0" lvl="3" indent="0" algn="r">
              <a:spcBef>
                <a:spcPts val="0"/>
              </a:spcBef>
              <a:spcAft>
                <a:spcPts val="0"/>
              </a:spcAft>
              <a:buClr>
                <a:srgbClr val="FFFFFF"/>
              </a:buClr>
              <a:buSzPts val="1500"/>
              <a:buFont typeface="Calibri"/>
              <a:buNone/>
              <a:defRPr/>
            </a:lvl4pPr>
            <a:lvl5pPr marL="0" lvl="4" indent="0" algn="r">
              <a:spcBef>
                <a:spcPts val="0"/>
              </a:spcBef>
              <a:spcAft>
                <a:spcPts val="0"/>
              </a:spcAft>
              <a:buClr>
                <a:srgbClr val="FFFFFF"/>
              </a:buClr>
              <a:buSzPts val="1500"/>
              <a:buFont typeface="Calibri"/>
              <a:buNone/>
              <a:defRPr/>
            </a:lvl5pPr>
            <a:lvl6pPr marL="0" lvl="5" indent="0" algn="r">
              <a:spcBef>
                <a:spcPts val="0"/>
              </a:spcBef>
              <a:spcAft>
                <a:spcPts val="0"/>
              </a:spcAft>
              <a:buClr>
                <a:srgbClr val="FFFFFF"/>
              </a:buClr>
              <a:buSzPts val="1500"/>
              <a:buFont typeface="Calibri"/>
              <a:buNone/>
              <a:defRPr/>
            </a:lvl6pPr>
            <a:lvl7pPr marL="0" lvl="6" indent="0" algn="r">
              <a:spcBef>
                <a:spcPts val="0"/>
              </a:spcBef>
              <a:spcAft>
                <a:spcPts val="0"/>
              </a:spcAft>
              <a:buClr>
                <a:srgbClr val="FFFFFF"/>
              </a:buClr>
              <a:buSzPts val="1500"/>
              <a:buFont typeface="Calibri"/>
              <a:buNone/>
              <a:defRPr/>
            </a:lvl7pPr>
            <a:lvl8pPr marL="0" lvl="7" indent="0" algn="r">
              <a:spcBef>
                <a:spcPts val="0"/>
              </a:spcBef>
              <a:spcAft>
                <a:spcPts val="0"/>
              </a:spcAft>
              <a:buClr>
                <a:srgbClr val="FFFFFF"/>
              </a:buClr>
              <a:buSzPts val="1500"/>
              <a:buFont typeface="Calibri"/>
              <a:buNone/>
              <a:defRPr/>
            </a:lvl8pPr>
            <a:lvl9pPr marL="0" lvl="8" indent="0" algn="r">
              <a:spcBef>
                <a:spcPts val="0"/>
              </a:spcBef>
              <a:spcAft>
                <a:spcPts val="0"/>
              </a:spcAft>
              <a:buClr>
                <a:srgbClr val="FFFFFF"/>
              </a:buClr>
              <a:buSzPts val="1500"/>
              <a:buFont typeface="Calibri"/>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41"/>
          <p:cNvSpPr txBox="1">
            <a:spLocks noGrp="1"/>
          </p:cNvSpPr>
          <p:nvPr>
            <p:ph type="title"/>
          </p:nvPr>
        </p:nvSpPr>
        <p:spPr>
          <a:xfrm>
            <a:off x="1645920" y="429905"/>
            <a:ext cx="15087600" cy="2176136"/>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41"/>
          <p:cNvSpPr txBox="1">
            <a:spLocks noGrp="1"/>
          </p:cNvSpPr>
          <p:nvPr>
            <p:ph type="dt" idx="10"/>
          </p:nvPr>
        </p:nvSpPr>
        <p:spPr>
          <a:xfrm>
            <a:off x="1645921" y="9689678"/>
            <a:ext cx="3708407"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3" name="Google Shape;63;p41"/>
          <p:cNvSpPr txBox="1">
            <a:spLocks noGrp="1"/>
          </p:cNvSpPr>
          <p:nvPr>
            <p:ph type="ftr" idx="11"/>
          </p:nvPr>
        </p:nvSpPr>
        <p:spPr>
          <a:xfrm>
            <a:off x="5529278" y="9689678"/>
            <a:ext cx="7234206" cy="5476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4" name="Google Shape;64;p41"/>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1500"/>
              <a:buFont typeface="Calibri"/>
              <a:buNone/>
              <a:defRPr/>
            </a:lvl1pPr>
            <a:lvl2pPr marL="0" lvl="1" indent="0" algn="r">
              <a:spcBef>
                <a:spcPts val="0"/>
              </a:spcBef>
              <a:spcAft>
                <a:spcPts val="0"/>
              </a:spcAft>
              <a:buClr>
                <a:srgbClr val="FFFFFF"/>
              </a:buClr>
              <a:buSzPts val="1500"/>
              <a:buFont typeface="Calibri"/>
              <a:buNone/>
              <a:defRPr/>
            </a:lvl2pPr>
            <a:lvl3pPr marL="0" lvl="2" indent="0" algn="r">
              <a:spcBef>
                <a:spcPts val="0"/>
              </a:spcBef>
              <a:spcAft>
                <a:spcPts val="0"/>
              </a:spcAft>
              <a:buClr>
                <a:srgbClr val="FFFFFF"/>
              </a:buClr>
              <a:buSzPts val="1500"/>
              <a:buFont typeface="Calibri"/>
              <a:buNone/>
              <a:defRPr/>
            </a:lvl3pPr>
            <a:lvl4pPr marL="0" lvl="3" indent="0" algn="r">
              <a:spcBef>
                <a:spcPts val="0"/>
              </a:spcBef>
              <a:spcAft>
                <a:spcPts val="0"/>
              </a:spcAft>
              <a:buClr>
                <a:srgbClr val="FFFFFF"/>
              </a:buClr>
              <a:buSzPts val="1500"/>
              <a:buFont typeface="Calibri"/>
              <a:buNone/>
              <a:defRPr/>
            </a:lvl4pPr>
            <a:lvl5pPr marL="0" lvl="4" indent="0" algn="r">
              <a:spcBef>
                <a:spcPts val="0"/>
              </a:spcBef>
              <a:spcAft>
                <a:spcPts val="0"/>
              </a:spcAft>
              <a:buClr>
                <a:srgbClr val="FFFFFF"/>
              </a:buClr>
              <a:buSzPts val="1500"/>
              <a:buFont typeface="Calibri"/>
              <a:buNone/>
              <a:defRPr/>
            </a:lvl5pPr>
            <a:lvl6pPr marL="0" lvl="5" indent="0" algn="r">
              <a:spcBef>
                <a:spcPts val="0"/>
              </a:spcBef>
              <a:spcAft>
                <a:spcPts val="0"/>
              </a:spcAft>
              <a:buClr>
                <a:srgbClr val="FFFFFF"/>
              </a:buClr>
              <a:buSzPts val="1500"/>
              <a:buFont typeface="Calibri"/>
              <a:buNone/>
              <a:defRPr/>
            </a:lvl6pPr>
            <a:lvl7pPr marL="0" lvl="6" indent="0" algn="r">
              <a:spcBef>
                <a:spcPts val="0"/>
              </a:spcBef>
              <a:spcAft>
                <a:spcPts val="0"/>
              </a:spcAft>
              <a:buClr>
                <a:srgbClr val="FFFFFF"/>
              </a:buClr>
              <a:buSzPts val="1500"/>
              <a:buFont typeface="Calibri"/>
              <a:buNone/>
              <a:defRPr/>
            </a:lvl7pPr>
            <a:lvl8pPr marL="0" lvl="7" indent="0" algn="r">
              <a:spcBef>
                <a:spcPts val="0"/>
              </a:spcBef>
              <a:spcAft>
                <a:spcPts val="0"/>
              </a:spcAft>
              <a:buClr>
                <a:srgbClr val="FFFFFF"/>
              </a:buClr>
              <a:buSzPts val="1500"/>
              <a:buFont typeface="Calibri"/>
              <a:buNone/>
              <a:defRPr/>
            </a:lvl8pPr>
            <a:lvl9pPr marL="0" lvl="8" indent="0" algn="r">
              <a:spcBef>
                <a:spcPts val="0"/>
              </a:spcBef>
              <a:spcAft>
                <a:spcPts val="0"/>
              </a:spcAft>
              <a:buClr>
                <a:srgbClr val="FFFFFF"/>
              </a:buClr>
              <a:buSzPts val="1500"/>
              <a:buFont typeface="Calibri"/>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5"/>
        <p:cNvGrpSpPr/>
        <p:nvPr/>
      </p:nvGrpSpPr>
      <p:grpSpPr>
        <a:xfrm>
          <a:off x="0" y="0"/>
          <a:ext cx="0" cy="0"/>
          <a:chOff x="0" y="0"/>
          <a:chExt cx="0" cy="0"/>
        </a:xfrm>
      </p:grpSpPr>
      <p:sp>
        <p:nvSpPr>
          <p:cNvPr id="66" name="Google Shape;66;p42"/>
          <p:cNvSpPr/>
          <p:nvPr/>
        </p:nvSpPr>
        <p:spPr>
          <a:xfrm>
            <a:off x="25" y="0"/>
            <a:ext cx="6076187" cy="1028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42"/>
          <p:cNvSpPr/>
          <p:nvPr/>
        </p:nvSpPr>
        <p:spPr>
          <a:xfrm>
            <a:off x="6060107" y="0"/>
            <a:ext cx="96012" cy="10287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42"/>
          <p:cNvSpPr txBox="1">
            <a:spLocks noGrp="1"/>
          </p:cNvSpPr>
          <p:nvPr>
            <p:ph type="title"/>
          </p:nvPr>
        </p:nvSpPr>
        <p:spPr>
          <a:xfrm>
            <a:off x="685800" y="891538"/>
            <a:ext cx="4800600" cy="3429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5400"/>
              <a:buFont typeface="Calibri"/>
              <a:buNone/>
              <a:defRPr sz="54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42"/>
          <p:cNvSpPr txBox="1">
            <a:spLocks noGrp="1"/>
          </p:cNvSpPr>
          <p:nvPr>
            <p:ph type="body" idx="1"/>
          </p:nvPr>
        </p:nvSpPr>
        <p:spPr>
          <a:xfrm>
            <a:off x="7200900" y="1097280"/>
            <a:ext cx="9738360" cy="78867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SzPts val="1800"/>
              <a:buChar char=" "/>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600"/>
              </a:spcAft>
              <a:buSzPts val="1800"/>
              <a:buChar char="◦"/>
              <a:defRPr/>
            </a:lvl9pPr>
          </a:lstStyle>
          <a:p>
            <a:endParaRPr/>
          </a:p>
        </p:txBody>
      </p:sp>
      <p:sp>
        <p:nvSpPr>
          <p:cNvPr id="70" name="Google Shape;70;p42"/>
          <p:cNvSpPr txBox="1">
            <a:spLocks noGrp="1"/>
          </p:cNvSpPr>
          <p:nvPr>
            <p:ph type="body" idx="2"/>
          </p:nvPr>
        </p:nvSpPr>
        <p:spPr>
          <a:xfrm>
            <a:off x="685800" y="4389120"/>
            <a:ext cx="4800600" cy="506868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800"/>
              </a:spcBef>
              <a:spcAft>
                <a:spcPts val="0"/>
              </a:spcAft>
              <a:buSzPts val="2250"/>
              <a:buNone/>
              <a:defRPr sz="2250">
                <a:solidFill>
                  <a:srgbClr val="FFFFFF"/>
                </a:solidFill>
              </a:defRPr>
            </a:lvl1pPr>
            <a:lvl2pPr marL="914400" lvl="1" indent="-228600" algn="l">
              <a:lnSpc>
                <a:spcPct val="90000"/>
              </a:lnSpc>
              <a:spcBef>
                <a:spcPts val="300"/>
              </a:spcBef>
              <a:spcAft>
                <a:spcPts val="0"/>
              </a:spcAft>
              <a:buSzPts val="1800"/>
              <a:buNone/>
              <a:defRPr sz="1800"/>
            </a:lvl2pPr>
            <a:lvl3pPr marL="1371600" lvl="2" indent="-228600" algn="l">
              <a:lnSpc>
                <a:spcPct val="90000"/>
              </a:lnSpc>
              <a:spcBef>
                <a:spcPts val="600"/>
              </a:spcBef>
              <a:spcAft>
                <a:spcPts val="0"/>
              </a:spcAft>
              <a:buSzPts val="1500"/>
              <a:buNone/>
              <a:defRPr sz="1500"/>
            </a:lvl3pPr>
            <a:lvl4pPr marL="1828800" lvl="3" indent="-228600" algn="l">
              <a:lnSpc>
                <a:spcPct val="90000"/>
              </a:lnSpc>
              <a:spcBef>
                <a:spcPts val="600"/>
              </a:spcBef>
              <a:spcAft>
                <a:spcPts val="0"/>
              </a:spcAft>
              <a:buSzPts val="1350"/>
              <a:buNone/>
              <a:defRPr sz="1350"/>
            </a:lvl4pPr>
            <a:lvl5pPr marL="2286000" lvl="4" indent="-228600" algn="l">
              <a:lnSpc>
                <a:spcPct val="90000"/>
              </a:lnSpc>
              <a:spcBef>
                <a:spcPts val="600"/>
              </a:spcBef>
              <a:spcAft>
                <a:spcPts val="0"/>
              </a:spcAft>
              <a:buSzPts val="1350"/>
              <a:buNone/>
              <a:defRPr sz="1350"/>
            </a:lvl5pPr>
            <a:lvl6pPr marL="2743200" lvl="5" indent="-228600" algn="l">
              <a:lnSpc>
                <a:spcPct val="90000"/>
              </a:lnSpc>
              <a:spcBef>
                <a:spcPts val="600"/>
              </a:spcBef>
              <a:spcAft>
                <a:spcPts val="0"/>
              </a:spcAft>
              <a:buSzPts val="1350"/>
              <a:buNone/>
              <a:defRPr sz="1350"/>
            </a:lvl6pPr>
            <a:lvl7pPr marL="3200400" lvl="6" indent="-228600" algn="l">
              <a:lnSpc>
                <a:spcPct val="90000"/>
              </a:lnSpc>
              <a:spcBef>
                <a:spcPts val="600"/>
              </a:spcBef>
              <a:spcAft>
                <a:spcPts val="0"/>
              </a:spcAft>
              <a:buSzPts val="1350"/>
              <a:buNone/>
              <a:defRPr sz="1350"/>
            </a:lvl7pPr>
            <a:lvl8pPr marL="3657600" lvl="7" indent="-228600" algn="l">
              <a:lnSpc>
                <a:spcPct val="90000"/>
              </a:lnSpc>
              <a:spcBef>
                <a:spcPts val="600"/>
              </a:spcBef>
              <a:spcAft>
                <a:spcPts val="0"/>
              </a:spcAft>
              <a:buSzPts val="1350"/>
              <a:buNone/>
              <a:defRPr sz="1350"/>
            </a:lvl8pPr>
            <a:lvl9pPr marL="4114800" lvl="8" indent="-228600" algn="l">
              <a:lnSpc>
                <a:spcPct val="90000"/>
              </a:lnSpc>
              <a:spcBef>
                <a:spcPts val="600"/>
              </a:spcBef>
              <a:spcAft>
                <a:spcPts val="600"/>
              </a:spcAft>
              <a:buSzPts val="1350"/>
              <a:buNone/>
              <a:defRPr sz="1350"/>
            </a:lvl9pPr>
          </a:lstStyle>
          <a:p>
            <a:endParaRPr/>
          </a:p>
        </p:txBody>
      </p:sp>
      <p:sp>
        <p:nvSpPr>
          <p:cNvPr id="71" name="Google Shape;71;p42"/>
          <p:cNvSpPr txBox="1">
            <a:spLocks noGrp="1"/>
          </p:cNvSpPr>
          <p:nvPr>
            <p:ph type="dt" idx="10"/>
          </p:nvPr>
        </p:nvSpPr>
        <p:spPr>
          <a:xfrm>
            <a:off x="698268" y="9689678"/>
            <a:ext cx="3927765"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2" name="Google Shape;72;p42"/>
          <p:cNvSpPr txBox="1">
            <a:spLocks noGrp="1"/>
          </p:cNvSpPr>
          <p:nvPr>
            <p:ph type="ftr" idx="11"/>
          </p:nvPr>
        </p:nvSpPr>
        <p:spPr>
          <a:xfrm>
            <a:off x="7200900" y="9689678"/>
            <a:ext cx="6972300"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3" name="Google Shape;73;p42"/>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chemeClr val="dk2"/>
              </a:buClr>
              <a:buSzPts val="1575"/>
              <a:buFont typeface="Calibri"/>
              <a:buNone/>
              <a:defRPr sz="1575">
                <a:solidFill>
                  <a:schemeClr val="dk2"/>
                </a:solidFill>
                <a:latin typeface="Calibri"/>
                <a:ea typeface="Calibri"/>
                <a:cs typeface="Calibri"/>
                <a:sym typeface="Calibri"/>
              </a:defRPr>
            </a:lvl1pPr>
            <a:lvl2pPr marL="0" marR="0" lvl="1" indent="0" algn="r">
              <a:spcBef>
                <a:spcPts val="0"/>
              </a:spcBef>
              <a:spcAft>
                <a:spcPts val="0"/>
              </a:spcAft>
              <a:buClr>
                <a:schemeClr val="dk2"/>
              </a:buClr>
              <a:buSzPts val="1575"/>
              <a:buFont typeface="Calibri"/>
              <a:buNone/>
              <a:defRPr sz="1575">
                <a:solidFill>
                  <a:schemeClr val="dk2"/>
                </a:solidFill>
                <a:latin typeface="Calibri"/>
                <a:ea typeface="Calibri"/>
                <a:cs typeface="Calibri"/>
                <a:sym typeface="Calibri"/>
              </a:defRPr>
            </a:lvl2pPr>
            <a:lvl3pPr marL="0" marR="0" lvl="2" indent="0" algn="r">
              <a:spcBef>
                <a:spcPts val="0"/>
              </a:spcBef>
              <a:spcAft>
                <a:spcPts val="0"/>
              </a:spcAft>
              <a:buClr>
                <a:schemeClr val="dk2"/>
              </a:buClr>
              <a:buSzPts val="1575"/>
              <a:buFont typeface="Calibri"/>
              <a:buNone/>
              <a:defRPr sz="1575">
                <a:solidFill>
                  <a:schemeClr val="dk2"/>
                </a:solidFill>
                <a:latin typeface="Calibri"/>
                <a:ea typeface="Calibri"/>
                <a:cs typeface="Calibri"/>
                <a:sym typeface="Calibri"/>
              </a:defRPr>
            </a:lvl3pPr>
            <a:lvl4pPr marL="0" marR="0" lvl="3" indent="0" algn="r">
              <a:spcBef>
                <a:spcPts val="0"/>
              </a:spcBef>
              <a:spcAft>
                <a:spcPts val="0"/>
              </a:spcAft>
              <a:buClr>
                <a:schemeClr val="dk2"/>
              </a:buClr>
              <a:buSzPts val="1575"/>
              <a:buFont typeface="Calibri"/>
              <a:buNone/>
              <a:defRPr sz="1575">
                <a:solidFill>
                  <a:schemeClr val="dk2"/>
                </a:solidFill>
                <a:latin typeface="Calibri"/>
                <a:ea typeface="Calibri"/>
                <a:cs typeface="Calibri"/>
                <a:sym typeface="Calibri"/>
              </a:defRPr>
            </a:lvl4pPr>
            <a:lvl5pPr marL="0" marR="0" lvl="4" indent="0" algn="r">
              <a:spcBef>
                <a:spcPts val="0"/>
              </a:spcBef>
              <a:spcAft>
                <a:spcPts val="0"/>
              </a:spcAft>
              <a:buClr>
                <a:schemeClr val="dk2"/>
              </a:buClr>
              <a:buSzPts val="1575"/>
              <a:buFont typeface="Calibri"/>
              <a:buNone/>
              <a:defRPr sz="1575">
                <a:solidFill>
                  <a:schemeClr val="dk2"/>
                </a:solidFill>
                <a:latin typeface="Calibri"/>
                <a:ea typeface="Calibri"/>
                <a:cs typeface="Calibri"/>
                <a:sym typeface="Calibri"/>
              </a:defRPr>
            </a:lvl5pPr>
            <a:lvl6pPr marL="0" marR="0" lvl="5" indent="0" algn="r">
              <a:spcBef>
                <a:spcPts val="0"/>
              </a:spcBef>
              <a:spcAft>
                <a:spcPts val="0"/>
              </a:spcAft>
              <a:buClr>
                <a:schemeClr val="dk2"/>
              </a:buClr>
              <a:buSzPts val="1575"/>
              <a:buFont typeface="Calibri"/>
              <a:buNone/>
              <a:defRPr sz="1575">
                <a:solidFill>
                  <a:schemeClr val="dk2"/>
                </a:solidFill>
                <a:latin typeface="Calibri"/>
                <a:ea typeface="Calibri"/>
                <a:cs typeface="Calibri"/>
                <a:sym typeface="Calibri"/>
              </a:defRPr>
            </a:lvl6pPr>
            <a:lvl7pPr marL="0" marR="0" lvl="6" indent="0" algn="r">
              <a:spcBef>
                <a:spcPts val="0"/>
              </a:spcBef>
              <a:spcAft>
                <a:spcPts val="0"/>
              </a:spcAft>
              <a:buClr>
                <a:schemeClr val="dk2"/>
              </a:buClr>
              <a:buSzPts val="1575"/>
              <a:buFont typeface="Calibri"/>
              <a:buNone/>
              <a:defRPr sz="1575">
                <a:solidFill>
                  <a:schemeClr val="dk2"/>
                </a:solidFill>
                <a:latin typeface="Calibri"/>
                <a:ea typeface="Calibri"/>
                <a:cs typeface="Calibri"/>
                <a:sym typeface="Calibri"/>
              </a:defRPr>
            </a:lvl7pPr>
            <a:lvl8pPr marL="0" marR="0" lvl="7" indent="0" algn="r">
              <a:spcBef>
                <a:spcPts val="0"/>
              </a:spcBef>
              <a:spcAft>
                <a:spcPts val="0"/>
              </a:spcAft>
              <a:buClr>
                <a:schemeClr val="dk2"/>
              </a:buClr>
              <a:buSzPts val="1575"/>
              <a:buFont typeface="Calibri"/>
              <a:buNone/>
              <a:defRPr sz="1575">
                <a:solidFill>
                  <a:schemeClr val="dk2"/>
                </a:solidFill>
                <a:latin typeface="Calibri"/>
                <a:ea typeface="Calibri"/>
                <a:cs typeface="Calibri"/>
                <a:sym typeface="Calibri"/>
              </a:defRPr>
            </a:lvl8pPr>
            <a:lvl9pPr marL="0" marR="0" lvl="8" indent="0" algn="r">
              <a:spcBef>
                <a:spcPts val="0"/>
              </a:spcBef>
              <a:spcAft>
                <a:spcPts val="0"/>
              </a:spcAft>
              <a:buClr>
                <a:schemeClr val="dk2"/>
              </a:buClr>
              <a:buSzPts val="1575"/>
              <a:buFont typeface="Calibri"/>
              <a:buNone/>
              <a:defRPr sz="1575">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43"/>
          <p:cNvSpPr/>
          <p:nvPr/>
        </p:nvSpPr>
        <p:spPr>
          <a:xfrm>
            <a:off x="1" y="7429500"/>
            <a:ext cx="18283238" cy="285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43"/>
          <p:cNvSpPr/>
          <p:nvPr/>
        </p:nvSpPr>
        <p:spPr>
          <a:xfrm>
            <a:off x="23" y="7372614"/>
            <a:ext cx="18283238" cy="9601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43"/>
          <p:cNvSpPr txBox="1">
            <a:spLocks noGrp="1"/>
          </p:cNvSpPr>
          <p:nvPr>
            <p:ph type="title"/>
          </p:nvPr>
        </p:nvSpPr>
        <p:spPr>
          <a:xfrm>
            <a:off x="1645920" y="7612380"/>
            <a:ext cx="15169896" cy="123444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5400"/>
              <a:buFont typeface="Calibri"/>
              <a:buNone/>
              <a:defRPr sz="54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78" name="Google Shape;78;p43"/>
          <p:cNvPicPr preferRelativeResize="0">
            <a:picLocks noGrp="1"/>
          </p:cNvPicPr>
          <p:nvPr>
            <p:ph type="pic" idx="2"/>
          </p:nvPr>
        </p:nvPicPr>
        <p:blipFill/>
        <p:spPr>
          <a:xfrm>
            <a:off x="23" y="0"/>
            <a:ext cx="18287978" cy="7372614"/>
          </a:xfrm>
          <a:prstGeom prst="rect">
            <a:avLst/>
          </a:prstGeom>
          <a:blipFill rotWithShape="1">
            <a:blip r:embed="rId2">
              <a:alphaModFix/>
            </a:blip>
            <a:stretch>
              <a:fillRect/>
            </a:stretch>
          </a:blipFill>
          <a:ln>
            <a:noFill/>
          </a:ln>
        </p:spPr>
      </p:pic>
      <p:sp>
        <p:nvSpPr>
          <p:cNvPr id="79" name="Google Shape;79;p43"/>
          <p:cNvSpPr txBox="1">
            <a:spLocks noGrp="1"/>
          </p:cNvSpPr>
          <p:nvPr>
            <p:ph type="body" idx="1"/>
          </p:nvPr>
        </p:nvSpPr>
        <p:spPr>
          <a:xfrm>
            <a:off x="1645920" y="8860535"/>
            <a:ext cx="15169896" cy="89154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2250"/>
              <a:buNone/>
              <a:defRPr sz="2250">
                <a:solidFill>
                  <a:srgbClr val="FFFFFF"/>
                </a:solidFill>
              </a:defRPr>
            </a:lvl1pPr>
            <a:lvl2pPr marL="914400" lvl="1" indent="-228600" algn="l">
              <a:lnSpc>
                <a:spcPct val="90000"/>
              </a:lnSpc>
              <a:spcBef>
                <a:spcPts val="900"/>
              </a:spcBef>
              <a:spcAft>
                <a:spcPts val="0"/>
              </a:spcAft>
              <a:buSzPts val="1800"/>
              <a:buNone/>
              <a:defRPr sz="1800"/>
            </a:lvl2pPr>
            <a:lvl3pPr marL="1371600" lvl="2" indent="-228600" algn="l">
              <a:lnSpc>
                <a:spcPct val="90000"/>
              </a:lnSpc>
              <a:spcBef>
                <a:spcPts val="600"/>
              </a:spcBef>
              <a:spcAft>
                <a:spcPts val="0"/>
              </a:spcAft>
              <a:buSzPts val="1500"/>
              <a:buNone/>
              <a:defRPr sz="1500"/>
            </a:lvl3pPr>
            <a:lvl4pPr marL="1828800" lvl="3" indent="-228600" algn="l">
              <a:lnSpc>
                <a:spcPct val="90000"/>
              </a:lnSpc>
              <a:spcBef>
                <a:spcPts val="600"/>
              </a:spcBef>
              <a:spcAft>
                <a:spcPts val="0"/>
              </a:spcAft>
              <a:buSzPts val="1350"/>
              <a:buNone/>
              <a:defRPr sz="1350"/>
            </a:lvl4pPr>
            <a:lvl5pPr marL="2286000" lvl="4" indent="-228600" algn="l">
              <a:lnSpc>
                <a:spcPct val="90000"/>
              </a:lnSpc>
              <a:spcBef>
                <a:spcPts val="600"/>
              </a:spcBef>
              <a:spcAft>
                <a:spcPts val="0"/>
              </a:spcAft>
              <a:buSzPts val="1350"/>
              <a:buNone/>
              <a:defRPr sz="1350"/>
            </a:lvl5pPr>
            <a:lvl6pPr marL="2743200" lvl="5" indent="-228600" algn="l">
              <a:lnSpc>
                <a:spcPct val="90000"/>
              </a:lnSpc>
              <a:spcBef>
                <a:spcPts val="600"/>
              </a:spcBef>
              <a:spcAft>
                <a:spcPts val="0"/>
              </a:spcAft>
              <a:buSzPts val="1350"/>
              <a:buNone/>
              <a:defRPr sz="1350"/>
            </a:lvl6pPr>
            <a:lvl7pPr marL="3200400" lvl="6" indent="-228600" algn="l">
              <a:lnSpc>
                <a:spcPct val="90000"/>
              </a:lnSpc>
              <a:spcBef>
                <a:spcPts val="600"/>
              </a:spcBef>
              <a:spcAft>
                <a:spcPts val="0"/>
              </a:spcAft>
              <a:buSzPts val="1350"/>
              <a:buNone/>
              <a:defRPr sz="1350"/>
            </a:lvl7pPr>
            <a:lvl8pPr marL="3657600" lvl="7" indent="-228600" algn="l">
              <a:lnSpc>
                <a:spcPct val="90000"/>
              </a:lnSpc>
              <a:spcBef>
                <a:spcPts val="600"/>
              </a:spcBef>
              <a:spcAft>
                <a:spcPts val="0"/>
              </a:spcAft>
              <a:buSzPts val="1350"/>
              <a:buNone/>
              <a:defRPr sz="1350"/>
            </a:lvl8pPr>
            <a:lvl9pPr marL="4114800" lvl="8" indent="-228600" algn="l">
              <a:lnSpc>
                <a:spcPct val="90000"/>
              </a:lnSpc>
              <a:spcBef>
                <a:spcPts val="600"/>
              </a:spcBef>
              <a:spcAft>
                <a:spcPts val="600"/>
              </a:spcAft>
              <a:buSzPts val="1350"/>
              <a:buNone/>
              <a:defRPr sz="1350"/>
            </a:lvl9pPr>
          </a:lstStyle>
          <a:p>
            <a:endParaRPr/>
          </a:p>
        </p:txBody>
      </p:sp>
      <p:sp>
        <p:nvSpPr>
          <p:cNvPr id="80" name="Google Shape;80;p43"/>
          <p:cNvSpPr txBox="1">
            <a:spLocks noGrp="1"/>
          </p:cNvSpPr>
          <p:nvPr>
            <p:ph type="dt" idx="10"/>
          </p:nvPr>
        </p:nvSpPr>
        <p:spPr>
          <a:xfrm>
            <a:off x="1645921" y="9689678"/>
            <a:ext cx="3708407"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1" name="Google Shape;81;p43"/>
          <p:cNvSpPr txBox="1">
            <a:spLocks noGrp="1"/>
          </p:cNvSpPr>
          <p:nvPr>
            <p:ph type="ftr" idx="11"/>
          </p:nvPr>
        </p:nvSpPr>
        <p:spPr>
          <a:xfrm>
            <a:off x="5529278" y="9689678"/>
            <a:ext cx="7234206" cy="5476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2" name="Google Shape;82;p43"/>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1500"/>
              <a:buFont typeface="Calibri"/>
              <a:buNone/>
              <a:defRPr/>
            </a:lvl1pPr>
            <a:lvl2pPr marL="0" lvl="1" indent="0" algn="r">
              <a:spcBef>
                <a:spcPts val="0"/>
              </a:spcBef>
              <a:spcAft>
                <a:spcPts val="0"/>
              </a:spcAft>
              <a:buClr>
                <a:srgbClr val="FFFFFF"/>
              </a:buClr>
              <a:buSzPts val="1500"/>
              <a:buFont typeface="Calibri"/>
              <a:buNone/>
              <a:defRPr/>
            </a:lvl2pPr>
            <a:lvl3pPr marL="0" lvl="2" indent="0" algn="r">
              <a:spcBef>
                <a:spcPts val="0"/>
              </a:spcBef>
              <a:spcAft>
                <a:spcPts val="0"/>
              </a:spcAft>
              <a:buClr>
                <a:srgbClr val="FFFFFF"/>
              </a:buClr>
              <a:buSzPts val="1500"/>
              <a:buFont typeface="Calibri"/>
              <a:buNone/>
              <a:defRPr/>
            </a:lvl3pPr>
            <a:lvl4pPr marL="0" lvl="3" indent="0" algn="r">
              <a:spcBef>
                <a:spcPts val="0"/>
              </a:spcBef>
              <a:spcAft>
                <a:spcPts val="0"/>
              </a:spcAft>
              <a:buClr>
                <a:srgbClr val="FFFFFF"/>
              </a:buClr>
              <a:buSzPts val="1500"/>
              <a:buFont typeface="Calibri"/>
              <a:buNone/>
              <a:defRPr/>
            </a:lvl4pPr>
            <a:lvl5pPr marL="0" lvl="4" indent="0" algn="r">
              <a:spcBef>
                <a:spcPts val="0"/>
              </a:spcBef>
              <a:spcAft>
                <a:spcPts val="0"/>
              </a:spcAft>
              <a:buClr>
                <a:srgbClr val="FFFFFF"/>
              </a:buClr>
              <a:buSzPts val="1500"/>
              <a:buFont typeface="Calibri"/>
              <a:buNone/>
              <a:defRPr/>
            </a:lvl5pPr>
            <a:lvl6pPr marL="0" lvl="5" indent="0" algn="r">
              <a:spcBef>
                <a:spcPts val="0"/>
              </a:spcBef>
              <a:spcAft>
                <a:spcPts val="0"/>
              </a:spcAft>
              <a:buClr>
                <a:srgbClr val="FFFFFF"/>
              </a:buClr>
              <a:buSzPts val="1500"/>
              <a:buFont typeface="Calibri"/>
              <a:buNone/>
              <a:defRPr/>
            </a:lvl6pPr>
            <a:lvl7pPr marL="0" lvl="6" indent="0" algn="r">
              <a:spcBef>
                <a:spcPts val="0"/>
              </a:spcBef>
              <a:spcAft>
                <a:spcPts val="0"/>
              </a:spcAft>
              <a:buClr>
                <a:srgbClr val="FFFFFF"/>
              </a:buClr>
              <a:buSzPts val="1500"/>
              <a:buFont typeface="Calibri"/>
              <a:buNone/>
              <a:defRPr/>
            </a:lvl7pPr>
            <a:lvl8pPr marL="0" lvl="7" indent="0" algn="r">
              <a:spcBef>
                <a:spcPts val="0"/>
              </a:spcBef>
              <a:spcAft>
                <a:spcPts val="0"/>
              </a:spcAft>
              <a:buClr>
                <a:srgbClr val="FFFFFF"/>
              </a:buClr>
              <a:buSzPts val="1500"/>
              <a:buFont typeface="Calibri"/>
              <a:buNone/>
              <a:defRPr/>
            </a:lvl8pPr>
            <a:lvl9pPr marL="0" lvl="8" indent="0" algn="r">
              <a:spcBef>
                <a:spcPts val="0"/>
              </a:spcBef>
              <a:spcAft>
                <a:spcPts val="0"/>
              </a:spcAft>
              <a:buClr>
                <a:srgbClr val="FFFFFF"/>
              </a:buClr>
              <a:buSzPts val="1500"/>
              <a:buFont typeface="Calibri"/>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3"/>
        <p:cNvGrpSpPr/>
        <p:nvPr/>
      </p:nvGrpSpPr>
      <p:grpSpPr>
        <a:xfrm>
          <a:off x="0" y="0"/>
          <a:ext cx="0" cy="0"/>
          <a:chOff x="0" y="0"/>
          <a:chExt cx="0" cy="0"/>
        </a:xfrm>
      </p:grpSpPr>
      <p:sp>
        <p:nvSpPr>
          <p:cNvPr id="84" name="Google Shape;84;p44"/>
          <p:cNvSpPr txBox="1">
            <a:spLocks noGrp="1"/>
          </p:cNvSpPr>
          <p:nvPr>
            <p:ph type="title"/>
          </p:nvPr>
        </p:nvSpPr>
        <p:spPr>
          <a:xfrm>
            <a:off x="1645920" y="429905"/>
            <a:ext cx="15087600" cy="2176136"/>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44"/>
          <p:cNvSpPr txBox="1">
            <a:spLocks noGrp="1"/>
          </p:cNvSpPr>
          <p:nvPr>
            <p:ph type="body" idx="1"/>
          </p:nvPr>
        </p:nvSpPr>
        <p:spPr>
          <a:xfrm rot="5400000">
            <a:off x="6172200" y="-1757679"/>
            <a:ext cx="6035040" cy="150876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800"/>
              </a:spcBef>
              <a:spcAft>
                <a:spcPts val="0"/>
              </a:spcAft>
              <a:buSzPts val="1800"/>
              <a:buChar char=" "/>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600"/>
              </a:spcAft>
              <a:buSzPts val="1800"/>
              <a:buChar char="◦"/>
              <a:defRPr/>
            </a:lvl9pPr>
          </a:lstStyle>
          <a:p>
            <a:endParaRPr/>
          </a:p>
        </p:txBody>
      </p:sp>
      <p:sp>
        <p:nvSpPr>
          <p:cNvPr id="86" name="Google Shape;86;p44"/>
          <p:cNvSpPr txBox="1">
            <a:spLocks noGrp="1"/>
          </p:cNvSpPr>
          <p:nvPr>
            <p:ph type="dt" idx="10"/>
          </p:nvPr>
        </p:nvSpPr>
        <p:spPr>
          <a:xfrm>
            <a:off x="1645921" y="9689678"/>
            <a:ext cx="3708407"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7" name="Google Shape;87;p44"/>
          <p:cNvSpPr txBox="1">
            <a:spLocks noGrp="1"/>
          </p:cNvSpPr>
          <p:nvPr>
            <p:ph type="ftr" idx="11"/>
          </p:nvPr>
        </p:nvSpPr>
        <p:spPr>
          <a:xfrm>
            <a:off x="5529278" y="9689678"/>
            <a:ext cx="7234206" cy="5476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8" name="Google Shape;88;p44"/>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FFFFF"/>
              </a:buClr>
              <a:buSzPts val="1500"/>
              <a:buFont typeface="Calibri"/>
              <a:buNone/>
              <a:defRPr/>
            </a:lvl1pPr>
            <a:lvl2pPr marL="0" lvl="1" indent="0" algn="r">
              <a:spcBef>
                <a:spcPts val="0"/>
              </a:spcBef>
              <a:spcAft>
                <a:spcPts val="0"/>
              </a:spcAft>
              <a:buClr>
                <a:srgbClr val="FFFFFF"/>
              </a:buClr>
              <a:buSzPts val="1500"/>
              <a:buFont typeface="Calibri"/>
              <a:buNone/>
              <a:defRPr/>
            </a:lvl2pPr>
            <a:lvl3pPr marL="0" lvl="2" indent="0" algn="r">
              <a:spcBef>
                <a:spcPts val="0"/>
              </a:spcBef>
              <a:spcAft>
                <a:spcPts val="0"/>
              </a:spcAft>
              <a:buClr>
                <a:srgbClr val="FFFFFF"/>
              </a:buClr>
              <a:buSzPts val="1500"/>
              <a:buFont typeface="Calibri"/>
              <a:buNone/>
              <a:defRPr/>
            </a:lvl3pPr>
            <a:lvl4pPr marL="0" lvl="3" indent="0" algn="r">
              <a:spcBef>
                <a:spcPts val="0"/>
              </a:spcBef>
              <a:spcAft>
                <a:spcPts val="0"/>
              </a:spcAft>
              <a:buClr>
                <a:srgbClr val="FFFFFF"/>
              </a:buClr>
              <a:buSzPts val="1500"/>
              <a:buFont typeface="Calibri"/>
              <a:buNone/>
              <a:defRPr/>
            </a:lvl4pPr>
            <a:lvl5pPr marL="0" lvl="4" indent="0" algn="r">
              <a:spcBef>
                <a:spcPts val="0"/>
              </a:spcBef>
              <a:spcAft>
                <a:spcPts val="0"/>
              </a:spcAft>
              <a:buClr>
                <a:srgbClr val="FFFFFF"/>
              </a:buClr>
              <a:buSzPts val="1500"/>
              <a:buFont typeface="Calibri"/>
              <a:buNone/>
              <a:defRPr/>
            </a:lvl5pPr>
            <a:lvl6pPr marL="0" lvl="5" indent="0" algn="r">
              <a:spcBef>
                <a:spcPts val="0"/>
              </a:spcBef>
              <a:spcAft>
                <a:spcPts val="0"/>
              </a:spcAft>
              <a:buClr>
                <a:srgbClr val="FFFFFF"/>
              </a:buClr>
              <a:buSzPts val="1500"/>
              <a:buFont typeface="Calibri"/>
              <a:buNone/>
              <a:defRPr/>
            </a:lvl6pPr>
            <a:lvl7pPr marL="0" lvl="6" indent="0" algn="r">
              <a:spcBef>
                <a:spcPts val="0"/>
              </a:spcBef>
              <a:spcAft>
                <a:spcPts val="0"/>
              </a:spcAft>
              <a:buClr>
                <a:srgbClr val="FFFFFF"/>
              </a:buClr>
              <a:buSzPts val="1500"/>
              <a:buFont typeface="Calibri"/>
              <a:buNone/>
              <a:defRPr/>
            </a:lvl7pPr>
            <a:lvl8pPr marL="0" lvl="7" indent="0" algn="r">
              <a:spcBef>
                <a:spcPts val="0"/>
              </a:spcBef>
              <a:spcAft>
                <a:spcPts val="0"/>
              </a:spcAft>
              <a:buClr>
                <a:srgbClr val="FFFFFF"/>
              </a:buClr>
              <a:buSzPts val="1500"/>
              <a:buFont typeface="Calibri"/>
              <a:buNone/>
              <a:defRPr/>
            </a:lvl8pPr>
            <a:lvl9pPr marL="0" lvl="8" indent="0" algn="r">
              <a:spcBef>
                <a:spcPts val="0"/>
              </a:spcBef>
              <a:spcAft>
                <a:spcPts val="0"/>
              </a:spcAft>
              <a:buClr>
                <a:srgbClr val="FFFFFF"/>
              </a:buClr>
              <a:buSzPts val="1500"/>
              <a:buFont typeface="Calibri"/>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4"/>
          <p:cNvSpPr/>
          <p:nvPr/>
        </p:nvSpPr>
        <p:spPr>
          <a:xfrm>
            <a:off x="2" y="9601200"/>
            <a:ext cx="18288000" cy="685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7;p34"/>
          <p:cNvSpPr/>
          <p:nvPr/>
        </p:nvSpPr>
        <p:spPr>
          <a:xfrm>
            <a:off x="1" y="9501474"/>
            <a:ext cx="18288002" cy="98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8;p34"/>
          <p:cNvSpPr txBox="1">
            <a:spLocks noGrp="1"/>
          </p:cNvSpPr>
          <p:nvPr>
            <p:ph type="title"/>
          </p:nvPr>
        </p:nvSpPr>
        <p:spPr>
          <a:xfrm>
            <a:off x="1645920" y="429905"/>
            <a:ext cx="15087600" cy="2176136"/>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7200"/>
              <a:buFont typeface="Calibri"/>
              <a:buNone/>
              <a:defRPr sz="72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34"/>
          <p:cNvSpPr txBox="1">
            <a:spLocks noGrp="1"/>
          </p:cNvSpPr>
          <p:nvPr>
            <p:ph type="body" idx="1"/>
          </p:nvPr>
        </p:nvSpPr>
        <p:spPr>
          <a:xfrm>
            <a:off x="1645920" y="2768601"/>
            <a:ext cx="15087600" cy="6035040"/>
          </a:xfrm>
          <a:prstGeom prst="rect">
            <a:avLst/>
          </a:prstGeom>
          <a:noFill/>
          <a:ln>
            <a:noFill/>
          </a:ln>
        </p:spPr>
        <p:txBody>
          <a:bodyPr spcFirstLastPara="1" wrap="square" lIns="0" tIns="45700" rIns="0" bIns="45700" anchor="t" anchorCtr="0">
            <a:normAutofit/>
          </a:bodyPr>
          <a:lstStyle>
            <a:lvl1pPr marL="457200" marR="0" lvl="0" indent="-419100" algn="l" rtl="0">
              <a:lnSpc>
                <a:spcPct val="90000"/>
              </a:lnSpc>
              <a:spcBef>
                <a:spcPts val="1800"/>
              </a:spcBef>
              <a:spcAft>
                <a:spcPts val="0"/>
              </a:spcAft>
              <a:buClr>
                <a:schemeClr val="accent1"/>
              </a:buClr>
              <a:buSzPts val="3000"/>
              <a:buFont typeface="Calibri"/>
              <a:buChar char=" "/>
              <a:defRPr sz="3000" b="0" i="0" u="none" strike="noStrike" cap="none">
                <a:solidFill>
                  <a:srgbClr val="3F3F3F"/>
                </a:solidFill>
                <a:latin typeface="Calibri"/>
                <a:ea typeface="Calibri"/>
                <a:cs typeface="Calibri"/>
                <a:sym typeface="Calibri"/>
              </a:defRPr>
            </a:lvl1pPr>
            <a:lvl2pPr marL="914400" marR="0" lvl="1" indent="-400050" algn="l" rtl="0">
              <a:lnSpc>
                <a:spcPct val="90000"/>
              </a:lnSpc>
              <a:spcBef>
                <a:spcPts val="300"/>
              </a:spcBef>
              <a:spcAft>
                <a:spcPts val="0"/>
              </a:spcAft>
              <a:buClr>
                <a:schemeClr val="accent1"/>
              </a:buClr>
              <a:buSzPts val="2700"/>
              <a:buFont typeface="Calibri"/>
              <a:buChar char="◦"/>
              <a:defRPr sz="2700" b="0" i="0" u="none" strike="noStrike" cap="none">
                <a:solidFill>
                  <a:srgbClr val="3F3F3F"/>
                </a:solidFill>
                <a:latin typeface="Calibri"/>
                <a:ea typeface="Calibri"/>
                <a:cs typeface="Calibri"/>
                <a:sym typeface="Calibri"/>
              </a:defRPr>
            </a:lvl2pPr>
            <a:lvl3pPr marL="1371600" marR="0" lvl="2" indent="-361950" algn="l" rtl="0">
              <a:lnSpc>
                <a:spcPct val="90000"/>
              </a:lnSpc>
              <a:spcBef>
                <a:spcPts val="600"/>
              </a:spcBef>
              <a:spcAft>
                <a:spcPts val="0"/>
              </a:spcAft>
              <a:buClr>
                <a:schemeClr val="accent1"/>
              </a:buClr>
              <a:buSzPts val="2100"/>
              <a:buFont typeface="Calibri"/>
              <a:buChar char="◦"/>
              <a:defRPr sz="2100" b="0" i="0" u="none" strike="noStrike" cap="none">
                <a:solidFill>
                  <a:srgbClr val="3F3F3F"/>
                </a:solidFill>
                <a:latin typeface="Calibri"/>
                <a:ea typeface="Calibri"/>
                <a:cs typeface="Calibri"/>
                <a:sym typeface="Calibri"/>
              </a:defRPr>
            </a:lvl3pPr>
            <a:lvl4pPr marL="1828800" marR="0" lvl="3" indent="-361950" algn="l" rtl="0">
              <a:lnSpc>
                <a:spcPct val="90000"/>
              </a:lnSpc>
              <a:spcBef>
                <a:spcPts val="600"/>
              </a:spcBef>
              <a:spcAft>
                <a:spcPts val="0"/>
              </a:spcAft>
              <a:buClr>
                <a:schemeClr val="accent1"/>
              </a:buClr>
              <a:buSzPts val="2100"/>
              <a:buFont typeface="Calibri"/>
              <a:buChar char="◦"/>
              <a:defRPr sz="2100" b="0" i="0" u="none" strike="noStrike" cap="none">
                <a:solidFill>
                  <a:srgbClr val="3F3F3F"/>
                </a:solidFill>
                <a:latin typeface="Calibri"/>
                <a:ea typeface="Calibri"/>
                <a:cs typeface="Calibri"/>
                <a:sym typeface="Calibri"/>
              </a:defRPr>
            </a:lvl4pPr>
            <a:lvl5pPr marL="2286000" marR="0" lvl="4" indent="-361950" algn="l" rtl="0">
              <a:lnSpc>
                <a:spcPct val="90000"/>
              </a:lnSpc>
              <a:spcBef>
                <a:spcPts val="600"/>
              </a:spcBef>
              <a:spcAft>
                <a:spcPts val="0"/>
              </a:spcAft>
              <a:buClr>
                <a:schemeClr val="accent1"/>
              </a:buClr>
              <a:buSzPts val="2100"/>
              <a:buFont typeface="Calibri"/>
              <a:buChar char="◦"/>
              <a:defRPr sz="2100" b="0" i="0" u="none" strike="noStrike" cap="none">
                <a:solidFill>
                  <a:srgbClr val="3F3F3F"/>
                </a:solidFill>
                <a:latin typeface="Calibri"/>
                <a:ea typeface="Calibri"/>
                <a:cs typeface="Calibri"/>
                <a:sym typeface="Calibri"/>
              </a:defRPr>
            </a:lvl5pPr>
            <a:lvl6pPr marL="2743200" marR="0" lvl="5" indent="-361950" algn="l" rtl="0">
              <a:lnSpc>
                <a:spcPct val="90000"/>
              </a:lnSpc>
              <a:spcBef>
                <a:spcPts val="600"/>
              </a:spcBef>
              <a:spcAft>
                <a:spcPts val="0"/>
              </a:spcAft>
              <a:buClr>
                <a:schemeClr val="accent1"/>
              </a:buClr>
              <a:buSzPts val="2100"/>
              <a:buFont typeface="Calibri"/>
              <a:buChar char="◦"/>
              <a:defRPr sz="2100" b="0" i="0" u="none" strike="noStrike" cap="none">
                <a:solidFill>
                  <a:srgbClr val="3F3F3F"/>
                </a:solidFill>
                <a:latin typeface="Calibri"/>
                <a:ea typeface="Calibri"/>
                <a:cs typeface="Calibri"/>
                <a:sym typeface="Calibri"/>
              </a:defRPr>
            </a:lvl6pPr>
            <a:lvl7pPr marL="3200400" marR="0" lvl="6" indent="-361950" algn="l" rtl="0">
              <a:lnSpc>
                <a:spcPct val="90000"/>
              </a:lnSpc>
              <a:spcBef>
                <a:spcPts val="600"/>
              </a:spcBef>
              <a:spcAft>
                <a:spcPts val="0"/>
              </a:spcAft>
              <a:buClr>
                <a:schemeClr val="accent1"/>
              </a:buClr>
              <a:buSzPts val="2100"/>
              <a:buFont typeface="Calibri"/>
              <a:buChar char="◦"/>
              <a:defRPr sz="2100" b="0" i="0" u="none" strike="noStrike" cap="none">
                <a:solidFill>
                  <a:srgbClr val="3F3F3F"/>
                </a:solidFill>
                <a:latin typeface="Calibri"/>
                <a:ea typeface="Calibri"/>
                <a:cs typeface="Calibri"/>
                <a:sym typeface="Calibri"/>
              </a:defRPr>
            </a:lvl7pPr>
            <a:lvl8pPr marL="3657600" marR="0" lvl="7" indent="-361950" algn="l" rtl="0">
              <a:lnSpc>
                <a:spcPct val="90000"/>
              </a:lnSpc>
              <a:spcBef>
                <a:spcPts val="600"/>
              </a:spcBef>
              <a:spcAft>
                <a:spcPts val="0"/>
              </a:spcAft>
              <a:buClr>
                <a:schemeClr val="accent1"/>
              </a:buClr>
              <a:buSzPts val="2100"/>
              <a:buFont typeface="Calibri"/>
              <a:buChar char="◦"/>
              <a:defRPr sz="2100" b="0" i="0" u="none" strike="noStrike" cap="none">
                <a:solidFill>
                  <a:srgbClr val="3F3F3F"/>
                </a:solidFill>
                <a:latin typeface="Calibri"/>
                <a:ea typeface="Calibri"/>
                <a:cs typeface="Calibri"/>
                <a:sym typeface="Calibri"/>
              </a:defRPr>
            </a:lvl8pPr>
            <a:lvl9pPr marL="4114800" marR="0" lvl="8" indent="-361950" algn="l" rtl="0">
              <a:lnSpc>
                <a:spcPct val="90000"/>
              </a:lnSpc>
              <a:spcBef>
                <a:spcPts val="600"/>
              </a:spcBef>
              <a:spcAft>
                <a:spcPts val="600"/>
              </a:spcAft>
              <a:buClr>
                <a:schemeClr val="accent1"/>
              </a:buClr>
              <a:buSzPts val="2100"/>
              <a:buFont typeface="Calibri"/>
              <a:buChar char="◦"/>
              <a:defRPr sz="2100" b="0" i="0" u="none" strike="noStrike" cap="none">
                <a:solidFill>
                  <a:srgbClr val="3F3F3F"/>
                </a:solidFill>
                <a:latin typeface="Calibri"/>
                <a:ea typeface="Calibri"/>
                <a:cs typeface="Calibri"/>
                <a:sym typeface="Calibri"/>
              </a:defRPr>
            </a:lvl9pPr>
          </a:lstStyle>
          <a:p>
            <a:endParaRPr/>
          </a:p>
        </p:txBody>
      </p:sp>
      <p:sp>
        <p:nvSpPr>
          <p:cNvPr id="10" name="Google Shape;10;p34"/>
          <p:cNvSpPr txBox="1">
            <a:spLocks noGrp="1"/>
          </p:cNvSpPr>
          <p:nvPr>
            <p:ph type="dt" idx="10"/>
          </p:nvPr>
        </p:nvSpPr>
        <p:spPr>
          <a:xfrm>
            <a:off x="1645921" y="9689678"/>
            <a:ext cx="3708407" cy="547688"/>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35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1" name="Google Shape;11;p34"/>
          <p:cNvSpPr txBox="1">
            <a:spLocks noGrp="1"/>
          </p:cNvSpPr>
          <p:nvPr>
            <p:ph type="ftr" idx="11"/>
          </p:nvPr>
        </p:nvSpPr>
        <p:spPr>
          <a:xfrm>
            <a:off x="5529278" y="9689678"/>
            <a:ext cx="7234206" cy="547688"/>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35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2" name="Google Shape;12;p34"/>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FFFFFF"/>
              </a:buClr>
              <a:buSzPts val="1575"/>
              <a:buFont typeface="Calibri"/>
              <a:buNone/>
              <a:defRPr sz="1575" b="0" i="0" u="none" strike="noStrike" cap="none">
                <a:solidFill>
                  <a:srgbClr val="FFFFFF"/>
                </a:solidFill>
                <a:latin typeface="Calibri"/>
                <a:ea typeface="Calibri"/>
                <a:cs typeface="Calibri"/>
                <a:sym typeface="Calibri"/>
              </a:defRPr>
            </a:lvl1pPr>
            <a:lvl2pPr marL="0" marR="0" lvl="1" indent="0" algn="r" rtl="0">
              <a:spcBef>
                <a:spcPts val="0"/>
              </a:spcBef>
              <a:spcAft>
                <a:spcPts val="0"/>
              </a:spcAft>
              <a:buClr>
                <a:srgbClr val="FFFFFF"/>
              </a:buClr>
              <a:buSzPts val="1575"/>
              <a:buFont typeface="Calibri"/>
              <a:buNone/>
              <a:defRPr sz="1575" b="0" i="0" u="none" strike="noStrike" cap="none">
                <a:solidFill>
                  <a:srgbClr val="FFFFFF"/>
                </a:solidFill>
                <a:latin typeface="Calibri"/>
                <a:ea typeface="Calibri"/>
                <a:cs typeface="Calibri"/>
                <a:sym typeface="Calibri"/>
              </a:defRPr>
            </a:lvl2pPr>
            <a:lvl3pPr marL="0" marR="0" lvl="2" indent="0" algn="r" rtl="0">
              <a:spcBef>
                <a:spcPts val="0"/>
              </a:spcBef>
              <a:spcAft>
                <a:spcPts val="0"/>
              </a:spcAft>
              <a:buClr>
                <a:srgbClr val="FFFFFF"/>
              </a:buClr>
              <a:buSzPts val="1575"/>
              <a:buFont typeface="Calibri"/>
              <a:buNone/>
              <a:defRPr sz="1575" b="0" i="0" u="none" strike="noStrike" cap="none">
                <a:solidFill>
                  <a:srgbClr val="FFFFFF"/>
                </a:solidFill>
                <a:latin typeface="Calibri"/>
                <a:ea typeface="Calibri"/>
                <a:cs typeface="Calibri"/>
                <a:sym typeface="Calibri"/>
              </a:defRPr>
            </a:lvl3pPr>
            <a:lvl4pPr marL="0" marR="0" lvl="3" indent="0" algn="r" rtl="0">
              <a:spcBef>
                <a:spcPts val="0"/>
              </a:spcBef>
              <a:spcAft>
                <a:spcPts val="0"/>
              </a:spcAft>
              <a:buClr>
                <a:srgbClr val="FFFFFF"/>
              </a:buClr>
              <a:buSzPts val="1575"/>
              <a:buFont typeface="Calibri"/>
              <a:buNone/>
              <a:defRPr sz="1575" b="0" i="0" u="none" strike="noStrike" cap="none">
                <a:solidFill>
                  <a:srgbClr val="FFFFFF"/>
                </a:solidFill>
                <a:latin typeface="Calibri"/>
                <a:ea typeface="Calibri"/>
                <a:cs typeface="Calibri"/>
                <a:sym typeface="Calibri"/>
              </a:defRPr>
            </a:lvl4pPr>
            <a:lvl5pPr marL="0" marR="0" lvl="4" indent="0" algn="r" rtl="0">
              <a:spcBef>
                <a:spcPts val="0"/>
              </a:spcBef>
              <a:spcAft>
                <a:spcPts val="0"/>
              </a:spcAft>
              <a:buClr>
                <a:srgbClr val="FFFFFF"/>
              </a:buClr>
              <a:buSzPts val="1575"/>
              <a:buFont typeface="Calibri"/>
              <a:buNone/>
              <a:defRPr sz="1575" b="0" i="0" u="none" strike="noStrike" cap="none">
                <a:solidFill>
                  <a:srgbClr val="FFFFFF"/>
                </a:solidFill>
                <a:latin typeface="Calibri"/>
                <a:ea typeface="Calibri"/>
                <a:cs typeface="Calibri"/>
                <a:sym typeface="Calibri"/>
              </a:defRPr>
            </a:lvl5pPr>
            <a:lvl6pPr marL="0" marR="0" lvl="5" indent="0" algn="r" rtl="0">
              <a:spcBef>
                <a:spcPts val="0"/>
              </a:spcBef>
              <a:spcAft>
                <a:spcPts val="0"/>
              </a:spcAft>
              <a:buClr>
                <a:srgbClr val="FFFFFF"/>
              </a:buClr>
              <a:buSzPts val="1575"/>
              <a:buFont typeface="Calibri"/>
              <a:buNone/>
              <a:defRPr sz="1575" b="0" i="0" u="none" strike="noStrike" cap="none">
                <a:solidFill>
                  <a:srgbClr val="FFFFFF"/>
                </a:solidFill>
                <a:latin typeface="Calibri"/>
                <a:ea typeface="Calibri"/>
                <a:cs typeface="Calibri"/>
                <a:sym typeface="Calibri"/>
              </a:defRPr>
            </a:lvl6pPr>
            <a:lvl7pPr marL="0" marR="0" lvl="6" indent="0" algn="r" rtl="0">
              <a:spcBef>
                <a:spcPts val="0"/>
              </a:spcBef>
              <a:spcAft>
                <a:spcPts val="0"/>
              </a:spcAft>
              <a:buClr>
                <a:srgbClr val="FFFFFF"/>
              </a:buClr>
              <a:buSzPts val="1575"/>
              <a:buFont typeface="Calibri"/>
              <a:buNone/>
              <a:defRPr sz="1575" b="0" i="0" u="none" strike="noStrike" cap="none">
                <a:solidFill>
                  <a:srgbClr val="FFFFFF"/>
                </a:solidFill>
                <a:latin typeface="Calibri"/>
                <a:ea typeface="Calibri"/>
                <a:cs typeface="Calibri"/>
                <a:sym typeface="Calibri"/>
              </a:defRPr>
            </a:lvl7pPr>
            <a:lvl8pPr marL="0" marR="0" lvl="7" indent="0" algn="r" rtl="0">
              <a:spcBef>
                <a:spcPts val="0"/>
              </a:spcBef>
              <a:spcAft>
                <a:spcPts val="0"/>
              </a:spcAft>
              <a:buClr>
                <a:srgbClr val="FFFFFF"/>
              </a:buClr>
              <a:buSzPts val="1575"/>
              <a:buFont typeface="Calibri"/>
              <a:buNone/>
              <a:defRPr sz="1575" b="0" i="0" u="none" strike="noStrike" cap="none">
                <a:solidFill>
                  <a:srgbClr val="FFFFFF"/>
                </a:solidFill>
                <a:latin typeface="Calibri"/>
                <a:ea typeface="Calibri"/>
                <a:cs typeface="Calibri"/>
                <a:sym typeface="Calibri"/>
              </a:defRPr>
            </a:lvl8pPr>
            <a:lvl9pPr marL="0" marR="0" lvl="8" indent="0" algn="r" rtl="0">
              <a:spcBef>
                <a:spcPts val="0"/>
              </a:spcBef>
              <a:spcAft>
                <a:spcPts val="0"/>
              </a:spcAft>
              <a:buClr>
                <a:srgbClr val="FFFFFF"/>
              </a:buClr>
              <a:buSzPts val="1575"/>
              <a:buFont typeface="Calibri"/>
              <a:buNone/>
              <a:defRPr sz="1575"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cxnSp>
        <p:nvCxnSpPr>
          <p:cNvPr id="13" name="Google Shape;13;p34"/>
          <p:cNvCxnSpPr/>
          <p:nvPr/>
        </p:nvCxnSpPr>
        <p:spPr>
          <a:xfrm>
            <a:off x="1790298" y="2606768"/>
            <a:ext cx="1495044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hyperlink" Target="https://ieeexplore.ieee.org/"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1.xml"/><Relationship Id="rId6" Type="http://schemas.openxmlformats.org/officeDocument/2006/relationships/hyperlink" Target="https://www.youtube.com/live/YzvMpvXyUfs?si=JkcGlByyhs3D3I3c" TargetMode="External"/><Relationship Id="rId5" Type="http://schemas.openxmlformats.org/officeDocument/2006/relationships/hyperlink" Target="https://youtu.be/8Q_QQVQ1HZA?si=pzHnDOFvpLXuC_Ee" TargetMode="External"/><Relationship Id="rId4" Type="http://schemas.openxmlformats.org/officeDocument/2006/relationships/hyperlink" Target="https://www.tensorflow.org/tutorials/images/cnn"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1" descr="C:\Users\Sharad\Desktop\download veltech.png"/>
          <p:cNvPicPr preferRelativeResize="0"/>
          <p:nvPr/>
        </p:nvPicPr>
        <p:blipFill rotWithShape="1">
          <a:blip r:embed="rId3">
            <a:alphaModFix/>
          </a:blip>
          <a:srcRect/>
          <a:stretch/>
        </p:blipFill>
        <p:spPr>
          <a:xfrm>
            <a:off x="6826102" y="0"/>
            <a:ext cx="4295554" cy="1438275"/>
          </a:xfrm>
          <a:prstGeom prst="rect">
            <a:avLst/>
          </a:prstGeom>
          <a:noFill/>
          <a:ln>
            <a:noFill/>
          </a:ln>
        </p:spPr>
      </p:pic>
      <p:sp>
        <p:nvSpPr>
          <p:cNvPr id="102" name="Google Shape;102;p1"/>
          <p:cNvSpPr/>
          <p:nvPr/>
        </p:nvSpPr>
        <p:spPr>
          <a:xfrm>
            <a:off x="436418" y="1517074"/>
            <a:ext cx="17415164" cy="2884019"/>
          </a:xfrm>
          <a:prstGeom prst="rect">
            <a:avLst/>
          </a:prstGeom>
          <a:noFill/>
          <a:ln>
            <a:noFill/>
          </a:ln>
        </p:spPr>
        <p:txBody>
          <a:bodyPr spcFirstLastPara="1" wrap="square" lIns="91425" tIns="45700" rIns="91425" bIns="45700" anchor="t" anchorCtr="0">
            <a:spAutoFit/>
          </a:bodyPr>
          <a:lstStyle/>
          <a:p>
            <a:pPr marL="12065" marR="5080" lvl="0" indent="0" algn="ctr" rtl="0">
              <a:lnSpc>
                <a:spcPct val="101600"/>
              </a:lnSpc>
              <a:spcBef>
                <a:spcPts val="0"/>
              </a:spcBef>
              <a:spcAft>
                <a:spcPts val="0"/>
              </a:spcAft>
              <a:buNone/>
            </a:pPr>
            <a:r>
              <a:rPr lang="en-US" sz="2000" b="1" i="0" u="none" strike="noStrike" cap="none" dirty="0">
                <a:solidFill>
                  <a:schemeClr val="dk1"/>
                </a:solidFill>
                <a:latin typeface="Times New Roman"/>
                <a:ea typeface="Times New Roman"/>
                <a:cs typeface="Times New Roman"/>
                <a:sym typeface="Times New Roman"/>
              </a:rPr>
              <a:t>DEPARTMENT OF </a:t>
            </a:r>
            <a:r>
              <a:rPr lang="en-IN" sz="2000" b="1" spc="-5" dirty="0">
                <a:latin typeface="Times New Roman" pitchFamily="18" charset="0"/>
                <a:cs typeface="Times New Roman" pitchFamily="18" charset="0"/>
              </a:rPr>
              <a:t>INFORMATION TECHNOLOGY</a:t>
            </a:r>
            <a:endParaRPr sz="2000" b="1" dirty="0"/>
          </a:p>
          <a:p>
            <a:pPr marL="12065" marR="5080" lvl="0" indent="0" algn="ctr" rtl="0">
              <a:lnSpc>
                <a:spcPct val="101600"/>
              </a:lnSpc>
              <a:spcBef>
                <a:spcPts val="70"/>
              </a:spcBef>
              <a:spcAft>
                <a:spcPts val="0"/>
              </a:spcAft>
              <a:buNone/>
            </a:pPr>
            <a:r>
              <a:rPr lang="en-US" sz="2000" b="1" i="0" u="none" strike="noStrike" cap="none" dirty="0">
                <a:solidFill>
                  <a:schemeClr val="dk1"/>
                </a:solidFill>
                <a:latin typeface="Times New Roman"/>
                <a:ea typeface="Times New Roman"/>
                <a:cs typeface="Times New Roman"/>
                <a:sym typeface="Times New Roman"/>
              </a:rPr>
              <a:t>SCHOOL OF COMPUTING  </a:t>
            </a:r>
            <a:endParaRPr dirty="0"/>
          </a:p>
          <a:p>
            <a:pPr marL="12065" marR="5080" lvl="0" indent="0" algn="ctr" rtl="0">
              <a:lnSpc>
                <a:spcPct val="101600"/>
              </a:lnSpc>
              <a:spcBef>
                <a:spcPts val="70"/>
              </a:spcBef>
              <a:spcAft>
                <a:spcPts val="0"/>
              </a:spcAft>
              <a:buNone/>
            </a:pPr>
            <a:r>
              <a:rPr lang="en-US" sz="2000" b="1" i="0" u="none" strike="noStrike" cap="none" dirty="0">
                <a:solidFill>
                  <a:schemeClr val="dk1"/>
                </a:solidFill>
                <a:latin typeface="Times New Roman"/>
                <a:ea typeface="Times New Roman"/>
                <a:cs typeface="Times New Roman"/>
                <a:sym typeface="Times New Roman"/>
              </a:rPr>
              <a:t>10214IT602 MINOR PROJECT -2</a:t>
            </a:r>
            <a:endParaRPr dirty="0"/>
          </a:p>
          <a:p>
            <a:pPr marL="12065" marR="5080" lvl="0" indent="0" algn="ctr" rtl="0">
              <a:lnSpc>
                <a:spcPct val="101600"/>
              </a:lnSpc>
              <a:spcBef>
                <a:spcPts val="70"/>
              </a:spcBef>
              <a:spcAft>
                <a:spcPts val="0"/>
              </a:spcAft>
              <a:buNone/>
            </a:pPr>
            <a:r>
              <a:rPr lang="en-US" sz="2000" b="1" i="0" u="none" strike="noStrike" cap="none" dirty="0">
                <a:solidFill>
                  <a:schemeClr val="dk1"/>
                </a:solidFill>
                <a:latin typeface="Times New Roman"/>
                <a:ea typeface="Times New Roman"/>
                <a:cs typeface="Times New Roman"/>
                <a:sym typeface="Times New Roman"/>
              </a:rPr>
              <a:t>WINTER SEMESTER(2024-2025)  </a:t>
            </a:r>
            <a:endParaRPr lang="en-US" dirty="0">
              <a:ea typeface="Times New Roman"/>
            </a:endParaRPr>
          </a:p>
          <a:p>
            <a:pPr marL="12065" marR="5080" algn="ctr">
              <a:lnSpc>
                <a:spcPct val="101600"/>
              </a:lnSpc>
              <a:spcBef>
                <a:spcPts val="70"/>
              </a:spcBef>
            </a:pPr>
            <a:r>
              <a:rPr lang="en-US" sz="2400" b="1" spc="-5" dirty="0">
                <a:latin typeface="Times New Roman" pitchFamily="18" charset="0"/>
                <a:cs typeface="Times New Roman" pitchFamily="18" charset="0"/>
              </a:rPr>
              <a:t>SEMESTER END PROJECT VIVA EXAMINATION </a:t>
            </a:r>
            <a:endParaRPr lang="en-IN" sz="2400" b="1" dirty="0">
              <a:latin typeface="Times New Roman" pitchFamily="18" charset="0"/>
              <a:cs typeface="Times New Roman" pitchFamily="18" charset="0"/>
            </a:endParaRPr>
          </a:p>
          <a:p>
            <a:pPr marL="758190" marR="0" lvl="0" indent="0" algn="l" rtl="0">
              <a:spcBef>
                <a:spcPts val="0"/>
              </a:spcBef>
              <a:spcAft>
                <a:spcPts val="0"/>
              </a:spcAft>
              <a:buNone/>
            </a:pPr>
            <a:r>
              <a:rPr lang="en-US" sz="2000" b="1" i="0" u="none" strike="noStrike" cap="none" dirty="0">
                <a:solidFill>
                  <a:schemeClr val="dk1"/>
                </a:solidFill>
                <a:latin typeface="Times New Roman"/>
                <a:ea typeface="Times New Roman"/>
                <a:cs typeface="Times New Roman"/>
                <a:sym typeface="Times New Roman"/>
              </a:rPr>
              <a:t>                                                                               </a:t>
            </a:r>
            <a:endParaRPr sz="2000" b="1" i="0" u="none" strike="noStrike" cap="none" dirty="0">
              <a:solidFill>
                <a:schemeClr val="dk1"/>
              </a:solidFill>
              <a:latin typeface="Times New Roman"/>
              <a:ea typeface="Times New Roman"/>
              <a:cs typeface="Times New Roman"/>
              <a:sym typeface="Times New Roman"/>
            </a:endParaRPr>
          </a:p>
          <a:p>
            <a:pPr marL="758190" marR="0" lvl="0" indent="0" algn="l" rtl="0">
              <a:spcBef>
                <a:spcPts val="0"/>
              </a:spcBef>
              <a:spcAft>
                <a:spcPts val="0"/>
              </a:spcAft>
              <a:buNone/>
            </a:pPr>
            <a:r>
              <a:rPr lang="en-US" sz="2000" b="1" i="0" u="none" strike="noStrike" cap="none" dirty="0">
                <a:solidFill>
                  <a:schemeClr val="dk1"/>
                </a:solidFill>
                <a:latin typeface="Times New Roman"/>
                <a:ea typeface="Times New Roman"/>
                <a:cs typeface="Times New Roman"/>
                <a:sym typeface="Times New Roman"/>
              </a:rPr>
              <a:t>                                                                                                                                                         </a:t>
            </a:r>
            <a:endParaRPr dirty="0"/>
          </a:p>
          <a:p>
            <a:pPr marL="758190" marR="0" lvl="0" indent="0" algn="l" rtl="0">
              <a:spcBef>
                <a:spcPts val="0"/>
              </a:spcBef>
              <a:spcAft>
                <a:spcPts val="0"/>
              </a:spcAft>
              <a:buNone/>
            </a:pPr>
            <a:r>
              <a:rPr lang="en-US" sz="2000" b="1" i="0" u="none" strike="noStrike" cap="none" dirty="0">
                <a:solidFill>
                  <a:schemeClr val="dk1"/>
                </a:solidFill>
                <a:latin typeface="Times New Roman"/>
                <a:ea typeface="Times New Roman"/>
                <a:cs typeface="Times New Roman"/>
                <a:sym typeface="Times New Roman"/>
              </a:rPr>
              <a:t>                                                 </a:t>
            </a:r>
            <a:r>
              <a:rPr lang="en-US" sz="2800" b="1" i="0" u="none" strike="noStrike" cap="none" dirty="0">
                <a:solidFill>
                  <a:schemeClr val="dk1"/>
                </a:solidFill>
                <a:latin typeface="Times New Roman"/>
                <a:ea typeface="Times New Roman"/>
                <a:cs typeface="Times New Roman"/>
                <a:sym typeface="Times New Roman"/>
              </a:rPr>
              <a:t>“</a:t>
            </a:r>
            <a:r>
              <a:rPr lang="en-IN" sz="3200" b="1" dirty="0">
                <a:latin typeface="Times New Roman" pitchFamily="18" charset="0"/>
                <a:cs typeface="Times New Roman" pitchFamily="18" charset="0"/>
              </a:rPr>
              <a:t>Health Forecaster Multi-Disease Prediction System</a:t>
            </a:r>
            <a:r>
              <a:rPr lang="en-US" sz="2800" b="1" i="0" u="none" strike="noStrike" cap="none" dirty="0">
                <a:solidFill>
                  <a:schemeClr val="dk1"/>
                </a:solidFill>
                <a:latin typeface="Times New Roman"/>
                <a:ea typeface="Times New Roman"/>
                <a:cs typeface="Times New Roman"/>
                <a:sym typeface="Times New Roman"/>
              </a:rPr>
              <a:t>”</a:t>
            </a:r>
            <a:endParaRPr sz="2000" b="0" i="0" u="none" strike="noStrike" cap="none" dirty="0">
              <a:solidFill>
                <a:schemeClr val="dk1"/>
              </a:solidFill>
              <a:latin typeface="Times New Roman"/>
              <a:ea typeface="Times New Roman"/>
              <a:cs typeface="Times New Roman"/>
              <a:sym typeface="Times New Roman"/>
            </a:endParaRPr>
          </a:p>
        </p:txBody>
      </p:sp>
      <p:sp>
        <p:nvSpPr>
          <p:cNvPr id="103" name="Google Shape;103;p1"/>
          <p:cNvSpPr txBox="1"/>
          <p:nvPr/>
        </p:nvSpPr>
        <p:spPr>
          <a:xfrm>
            <a:off x="15740698" y="275977"/>
            <a:ext cx="21336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Times New Roman"/>
              <a:ea typeface="Times New Roman"/>
              <a:cs typeface="Times New Roman"/>
              <a:sym typeface="Times New Roman"/>
            </a:endParaRPr>
          </a:p>
        </p:txBody>
      </p:sp>
      <p:sp>
        <p:nvSpPr>
          <p:cNvPr id="104" name="Google Shape;104;p1"/>
          <p:cNvSpPr/>
          <p:nvPr/>
        </p:nvSpPr>
        <p:spPr>
          <a:xfrm>
            <a:off x="351841" y="7426359"/>
            <a:ext cx="9144000" cy="1261844"/>
          </a:xfrm>
          <a:prstGeom prst="rect">
            <a:avLst/>
          </a:prstGeom>
          <a:noFill/>
          <a:ln>
            <a:noFill/>
          </a:ln>
        </p:spPr>
        <p:txBody>
          <a:bodyPr spcFirstLastPara="1" wrap="square" lIns="91425" tIns="45700" rIns="91425" bIns="45700" anchor="t" anchorCtr="0">
            <a:spAutoFit/>
          </a:bodyPr>
          <a:lstStyle/>
          <a:p>
            <a:r>
              <a:rPr lang="en-IN" sz="2200" dirty="0">
                <a:latin typeface="Times New Roman" panose="02020603050405020304" pitchFamily="18" charset="0"/>
                <a:cs typeface="Times New Roman" pitchFamily="18" charset="0"/>
              </a:rPr>
              <a:t>1  </a:t>
            </a:r>
            <a:r>
              <a:rPr lang="en-IN" sz="2000" dirty="0">
                <a:latin typeface="Times New Roman" panose="02020603050405020304" pitchFamily="18" charset="0"/>
                <a:cs typeface="Times New Roman" pitchFamily="18" charset="0"/>
              </a:rPr>
              <a:t>A. NANCY MARY               (VTU 21371)(22UEIT0040)</a:t>
            </a:r>
          </a:p>
          <a:p>
            <a:r>
              <a:rPr lang="en-IN" sz="2000" dirty="0">
                <a:latin typeface="Times New Roman" panose="02020603050405020304" pitchFamily="18" charset="0"/>
                <a:cs typeface="Times New Roman" pitchFamily="18" charset="0"/>
              </a:rPr>
              <a:t>2. G. HARIHARAN                  (VTU 26714)(22UEIT2002)</a:t>
            </a:r>
          </a:p>
          <a:p>
            <a:r>
              <a:rPr lang="en-IN" sz="2000" dirty="0">
                <a:latin typeface="Times New Roman" panose="02020603050405020304" pitchFamily="18" charset="0"/>
                <a:cs typeface="Times New Roman" pitchFamily="18" charset="0"/>
              </a:rPr>
              <a:t>3. S. MOHAMED SHAREEF   (VTU 21445)(22UEIT0034)</a:t>
            </a:r>
          </a:p>
          <a:p>
            <a:pPr marL="0" marR="0" lvl="0" indent="0" algn="l" rtl="0">
              <a:spcBef>
                <a:spcPts val="0"/>
              </a:spcBef>
              <a:spcAft>
                <a:spcPts val="0"/>
              </a:spcAft>
              <a:buNone/>
            </a:pPr>
            <a:endParaRPr dirty="0"/>
          </a:p>
        </p:txBody>
      </p:sp>
      <p:sp>
        <p:nvSpPr>
          <p:cNvPr id="105" name="Google Shape;105;p1"/>
          <p:cNvSpPr txBox="1"/>
          <p:nvPr/>
        </p:nvSpPr>
        <p:spPr>
          <a:xfrm>
            <a:off x="351841" y="6614842"/>
            <a:ext cx="434485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Times New Roman"/>
                <a:ea typeface="Times New Roman"/>
                <a:cs typeface="Times New Roman"/>
                <a:sym typeface="Times New Roman"/>
              </a:rPr>
              <a:t>PRESENTED BY</a:t>
            </a:r>
            <a:endParaRPr dirty="0"/>
          </a:p>
        </p:txBody>
      </p:sp>
      <p:sp>
        <p:nvSpPr>
          <p:cNvPr id="106" name="Google Shape;106;p1"/>
          <p:cNvSpPr txBox="1"/>
          <p:nvPr/>
        </p:nvSpPr>
        <p:spPr>
          <a:xfrm>
            <a:off x="12258371" y="6583970"/>
            <a:ext cx="3168503"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Times New Roman"/>
                <a:ea typeface="Times New Roman"/>
                <a:cs typeface="Times New Roman"/>
                <a:sym typeface="Times New Roman"/>
              </a:rPr>
              <a:t>SUPERVISED BY</a:t>
            </a:r>
            <a:endParaRPr dirty="0"/>
          </a:p>
        </p:txBody>
      </p:sp>
      <p:sp>
        <p:nvSpPr>
          <p:cNvPr id="107" name="Google Shape;107;p1"/>
          <p:cNvSpPr txBox="1"/>
          <p:nvPr/>
        </p:nvSpPr>
        <p:spPr>
          <a:xfrm>
            <a:off x="11634919" y="7132708"/>
            <a:ext cx="5884154" cy="707846"/>
          </a:xfrm>
          <a:prstGeom prst="rect">
            <a:avLst/>
          </a:prstGeom>
          <a:noFill/>
          <a:ln>
            <a:noFill/>
          </a:ln>
        </p:spPr>
        <p:txBody>
          <a:bodyPr spcFirstLastPara="1" wrap="square" lIns="91425" tIns="45700" rIns="91425" bIns="45700" anchor="t" anchorCtr="0">
            <a:spAutoFit/>
          </a:bodyPr>
          <a:lstStyle/>
          <a:p>
            <a:r>
              <a:rPr lang="en-US" sz="2000" dirty="0">
                <a:solidFill>
                  <a:schemeClr val="dk1"/>
                </a:solidFill>
                <a:latin typeface="Calibri"/>
                <a:ea typeface="Calibri"/>
                <a:cs typeface="Calibri"/>
                <a:sym typeface="Calibri"/>
              </a:rPr>
              <a:t>    </a:t>
            </a:r>
            <a:r>
              <a:rPr lang="en-IN" sz="2000" dirty="0"/>
              <a:t>Dr. C. Sureshkumar,  M.E., Ph.D.</a:t>
            </a:r>
          </a:p>
          <a:p>
            <a:pPr marL="0" marR="0" lvl="0" indent="0" algn="l" rtl="0">
              <a:spcBef>
                <a:spcPts val="0"/>
              </a:spcBef>
              <a:spcAft>
                <a:spcPts val="0"/>
              </a:spcAft>
              <a:buNone/>
            </a:pPr>
            <a:endParaRPr sz="2000" dirty="0">
              <a:solidFill>
                <a:schemeClr val="dk1"/>
              </a:solidFill>
              <a:latin typeface="Calibri"/>
              <a:ea typeface="Calibri"/>
              <a:cs typeface="Calibri"/>
              <a:sym typeface="Calibri"/>
            </a:endParaRPr>
          </a:p>
        </p:txBody>
      </p:sp>
      <p:sp>
        <p:nvSpPr>
          <p:cNvPr id="108" name="Google Shape;108;p1"/>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1</a:t>
            </a:fld>
            <a:endParaRPr dirty="0"/>
          </a:p>
        </p:txBody>
      </p:sp>
      <p:sp>
        <p:nvSpPr>
          <p:cNvPr id="109" name="Google Shape;109;p1"/>
          <p:cNvSpPr txBox="1">
            <a:spLocks noGrp="1"/>
          </p:cNvSpPr>
          <p:nvPr>
            <p:ph type="ftr" idx="11"/>
          </p:nvPr>
        </p:nvSpPr>
        <p:spPr>
          <a:xfrm>
            <a:off x="5529277" y="9689678"/>
            <a:ext cx="8304709" cy="5476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INFORMATION TECHNOLOGY   /  </a:t>
            </a:r>
            <a:r>
              <a:rPr lang="en-IN" sz="1400" dirty="0">
                <a:latin typeface="Calibri" panose="020F0502020204030204" pitchFamily="34" charset="0"/>
                <a:ea typeface="Calibri" panose="020F0502020204030204" pitchFamily="34" charset="0"/>
                <a:cs typeface="Calibri" panose="020F0502020204030204" pitchFamily="34" charset="0"/>
              </a:rPr>
              <a:t>HEALTH FORECASTER MULTI-DISEASE PREDICTION SYSTEM</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0" name="Google Shape;110;p1"/>
          <p:cNvSpPr txBox="1">
            <a:spLocks noGrp="1"/>
          </p:cNvSpPr>
          <p:nvPr>
            <p:ph type="dt" idx="10"/>
          </p:nvPr>
        </p:nvSpPr>
        <p:spPr>
          <a:xfrm>
            <a:off x="1645921" y="9689678"/>
            <a:ext cx="3708407"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7, 2025</a:t>
            </a:r>
            <a:endParaRPr dirty="0"/>
          </a:p>
        </p:txBody>
      </p:sp>
      <p:pic>
        <p:nvPicPr>
          <p:cNvPr id="111" name="Google Shape;111;p1" descr="C:\Users\Sharad\Desktop\Logo-Final-A veltech.png"/>
          <p:cNvPicPr preferRelativeResize="0"/>
          <p:nvPr/>
        </p:nvPicPr>
        <p:blipFill rotWithShape="1">
          <a:blip r:embed="rId4">
            <a:alphaModFix/>
          </a:blip>
          <a:srcRect/>
          <a:stretch/>
        </p:blipFill>
        <p:spPr>
          <a:xfrm>
            <a:off x="15597269" y="293828"/>
            <a:ext cx="1160907" cy="122324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type="dt" idx="10"/>
          </p:nvPr>
        </p:nvSpPr>
        <p:spPr>
          <a:xfrm>
            <a:off x="1645921" y="9689678"/>
            <a:ext cx="3708407"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7, 2025</a:t>
            </a:r>
            <a:endParaRPr dirty="0"/>
          </a:p>
        </p:txBody>
      </p:sp>
      <p:sp>
        <p:nvSpPr>
          <p:cNvPr id="186" name="Google Shape;186;p10"/>
          <p:cNvSpPr txBox="1">
            <a:spLocks noGrp="1"/>
          </p:cNvSpPr>
          <p:nvPr>
            <p:ph type="ftr" idx="11"/>
          </p:nvPr>
        </p:nvSpPr>
        <p:spPr>
          <a:xfrm>
            <a:off x="5529277" y="9689678"/>
            <a:ext cx="8835651" cy="5476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INFORMATION TECHNOLOGY   </a:t>
            </a:r>
            <a:r>
              <a:rPr lang="en-US" sz="1400" dirty="0"/>
              <a:t>/  </a:t>
            </a:r>
            <a:r>
              <a:rPr lang="en-IN" sz="1400" dirty="0">
                <a:latin typeface="Calibri" panose="020F0502020204030204" pitchFamily="34" charset="0"/>
                <a:ea typeface="Calibri" panose="020F0502020204030204" pitchFamily="34" charset="0"/>
                <a:cs typeface="Calibri" panose="020F0502020204030204" pitchFamily="34" charset="0"/>
              </a:rPr>
              <a:t>HEALTH FORECASTER MULTI-DISEASE PREDICTION SYSTEM</a:t>
            </a:r>
            <a:endParaRPr sz="1400" dirty="0"/>
          </a:p>
        </p:txBody>
      </p:sp>
      <p:sp>
        <p:nvSpPr>
          <p:cNvPr id="187" name="Google Shape;187;p10"/>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10</a:t>
            </a:fld>
            <a:endParaRPr dirty="0"/>
          </a:p>
        </p:txBody>
      </p:sp>
      <p:sp>
        <p:nvSpPr>
          <p:cNvPr id="188" name="Google Shape;188;p10"/>
          <p:cNvSpPr/>
          <p:nvPr/>
        </p:nvSpPr>
        <p:spPr>
          <a:xfrm>
            <a:off x="278065" y="424525"/>
            <a:ext cx="17731869" cy="655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latin typeface="Times New Roman"/>
                <a:ea typeface="Times New Roman"/>
                <a:cs typeface="Times New Roman"/>
                <a:sym typeface="Times New Roman"/>
              </a:rPr>
              <a:t>                                    MODULE 1</a:t>
            </a:r>
            <a:r>
              <a:rPr lang="en-US" sz="2800" b="1" dirty="0">
                <a:solidFill>
                  <a:schemeClr val="dk1"/>
                </a:solidFill>
                <a:latin typeface="Times New Roman"/>
                <a:ea typeface="Times New Roman"/>
                <a:cs typeface="Times New Roman"/>
                <a:sym typeface="Times New Roman"/>
              </a:rPr>
              <a:t>: Data Collection and Preprocessing</a:t>
            </a:r>
            <a:endParaRPr dirty="0"/>
          </a:p>
          <a:p>
            <a:pPr marL="0" marR="0" lvl="0" indent="0" algn="l" rtl="0">
              <a:spcBef>
                <a:spcPts val="0"/>
              </a:spcBef>
              <a:spcAft>
                <a:spcPts val="0"/>
              </a:spcAft>
              <a:buNone/>
            </a:pPr>
            <a:endParaRPr sz="3600" dirty="0">
              <a:solidFill>
                <a:schemeClr val="dk1"/>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None/>
            </a:pPr>
            <a:r>
              <a:rPr lang="en-US" sz="3600" b="1" dirty="0">
                <a:solidFill>
                  <a:schemeClr val="dk1"/>
                </a:solidFill>
                <a:latin typeface="Times New Roman"/>
                <a:ea typeface="Times New Roman"/>
                <a:cs typeface="Times New Roman"/>
                <a:sym typeface="Times New Roman"/>
              </a:rPr>
              <a:t> </a:t>
            </a:r>
            <a:r>
              <a:rPr lang="en-US" sz="3200" b="1" dirty="0">
                <a:solidFill>
                  <a:schemeClr val="dk1"/>
                </a:solidFill>
                <a:latin typeface="Times New Roman"/>
                <a:ea typeface="Times New Roman"/>
                <a:cs typeface="Times New Roman"/>
                <a:sym typeface="Times New Roman"/>
              </a:rPr>
              <a:t>Data Collection :</a:t>
            </a:r>
            <a:r>
              <a:rPr lang="en-US" sz="2800" dirty="0">
                <a:solidFill>
                  <a:schemeClr val="dk1"/>
                </a:solidFill>
                <a:latin typeface="Times New Roman"/>
                <a:ea typeface="Times New Roman"/>
                <a:cs typeface="Times New Roman"/>
                <a:sym typeface="Times New Roman"/>
              </a:rPr>
              <a:t> </a:t>
            </a:r>
          </a:p>
          <a:p>
            <a:pPr marL="285750" marR="0" lvl="0" indent="-285750" algn="just" rtl="0">
              <a:lnSpc>
                <a:spcPct val="150000"/>
              </a:lnSpc>
              <a:spcBef>
                <a:spcPts val="0"/>
              </a:spcBef>
              <a:spcAft>
                <a:spcPts val="0"/>
              </a:spcAf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Effective data collection is fundamental for developing an accurate </a:t>
            </a:r>
            <a:r>
              <a:rPr lang="en-US" sz="2800" b="1" dirty="0">
                <a:latin typeface="Times New Roman" panose="02020603050405020304" pitchFamily="18" charset="0"/>
                <a:cs typeface="Times New Roman" panose="02020603050405020304" pitchFamily="18" charset="0"/>
              </a:rPr>
              <a:t>multi-disease prediction system</a:t>
            </a:r>
            <a:r>
              <a:rPr lang="en-US" sz="2800" dirty="0">
                <a:latin typeface="Times New Roman" panose="02020603050405020304" pitchFamily="18" charset="0"/>
                <a:cs typeface="Times New Roman" panose="02020603050405020304" pitchFamily="18" charset="0"/>
              </a:rPr>
              <a:t>. By integrating multiple sources, ensuring data quality, and addressing challenges, we can build a robust dataset that enhances model performance and prediction reliability.</a:t>
            </a:r>
          </a:p>
          <a:p>
            <a:pPr marL="285750" marR="0" lvl="0" indent="-285750" algn="just" rtl="0">
              <a:lnSpc>
                <a:spcPct val="150000"/>
              </a:lnSpc>
              <a:spcBef>
                <a:spcPts val="0"/>
              </a:spcBef>
              <a:spcAft>
                <a:spcPts val="0"/>
              </a:spcAf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Dataset includes Diabetics dataset, Heart disease dataset and Perkins disease dataset.</a:t>
            </a:r>
          </a:p>
          <a:p>
            <a:pPr marL="0" marR="0" lvl="0" indent="0" algn="just" rtl="0">
              <a:lnSpc>
                <a:spcPct val="150000"/>
              </a:lnSpc>
              <a:spcBef>
                <a:spcPts val="0"/>
              </a:spcBef>
              <a:spcAft>
                <a:spcPts val="0"/>
              </a:spcAft>
              <a:buNone/>
            </a:pPr>
            <a:endParaRPr sz="36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Noto Sans Symbols"/>
              <a:buNone/>
            </a:pPr>
            <a:endParaRPr sz="1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Noto Sans Symbols"/>
              <a:buNone/>
            </a:pPr>
            <a:endParaRPr sz="1800" dirty="0">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98116726-EDE4-BEC1-1B79-F37C3522A773}"/>
              </a:ext>
            </a:extLst>
          </p:cNvPr>
          <p:cNvPicPr>
            <a:picLocks noChangeAspect="1"/>
          </p:cNvPicPr>
          <p:nvPr/>
        </p:nvPicPr>
        <p:blipFill>
          <a:blip r:embed="rId3"/>
          <a:stretch>
            <a:fillRect/>
          </a:stretch>
        </p:blipFill>
        <p:spPr>
          <a:xfrm>
            <a:off x="614757" y="5412657"/>
            <a:ext cx="8116288" cy="3504046"/>
          </a:xfrm>
          <a:prstGeom prst="rect">
            <a:avLst/>
          </a:prstGeom>
        </p:spPr>
      </p:pic>
      <p:pic>
        <p:nvPicPr>
          <p:cNvPr id="5" name="Picture 4">
            <a:extLst>
              <a:ext uri="{FF2B5EF4-FFF2-40B4-BE49-F238E27FC236}">
                <a16:creationId xmlns:a16="http://schemas.microsoft.com/office/drawing/2014/main" id="{E2915011-4758-C2ED-0C02-CE30094EE280}"/>
              </a:ext>
            </a:extLst>
          </p:cNvPr>
          <p:cNvPicPr>
            <a:picLocks noChangeAspect="1"/>
          </p:cNvPicPr>
          <p:nvPr/>
        </p:nvPicPr>
        <p:blipFill>
          <a:blip r:embed="rId4"/>
          <a:stretch>
            <a:fillRect/>
          </a:stretch>
        </p:blipFill>
        <p:spPr>
          <a:xfrm>
            <a:off x="11135032" y="5143500"/>
            <a:ext cx="6538211" cy="404584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1EECF5-4A20-769F-1DDB-B7ED1AA02C3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sp>
        <p:nvSpPr>
          <p:cNvPr id="4" name="TextBox 3">
            <a:extLst>
              <a:ext uri="{FF2B5EF4-FFF2-40B4-BE49-F238E27FC236}">
                <a16:creationId xmlns:a16="http://schemas.microsoft.com/office/drawing/2014/main" id="{2B250FBF-829B-1AB2-9A45-0C9596EC6DD3}"/>
              </a:ext>
            </a:extLst>
          </p:cNvPr>
          <p:cNvSpPr txBox="1"/>
          <p:nvPr/>
        </p:nvSpPr>
        <p:spPr>
          <a:xfrm>
            <a:off x="625934" y="771683"/>
            <a:ext cx="16155049" cy="6478184"/>
          </a:xfrm>
          <a:prstGeom prst="rect">
            <a:avLst/>
          </a:prstGeom>
          <a:noFill/>
        </p:spPr>
        <p:txBody>
          <a:bodyPr wrap="square">
            <a:spAutoFit/>
          </a:bodyPr>
          <a:lstStyle/>
          <a:p>
            <a:pPr marL="0" marR="0" lvl="0" indent="0" algn="just" rtl="0">
              <a:lnSpc>
                <a:spcPct val="150000"/>
              </a:lnSpc>
              <a:spcBef>
                <a:spcPts val="0"/>
              </a:spcBef>
              <a:spcAft>
                <a:spcPts val="0"/>
              </a:spcAft>
              <a:buNone/>
            </a:pPr>
            <a:r>
              <a:rPr lang="en-US" sz="2800" b="1" dirty="0">
                <a:solidFill>
                  <a:schemeClr val="dk1"/>
                </a:solidFill>
                <a:latin typeface="Times New Roman" panose="02020603050405020304" pitchFamily="18" charset="0"/>
                <a:ea typeface="Times New Roman"/>
                <a:cs typeface="Times New Roman" panose="02020603050405020304" pitchFamily="18" charset="0"/>
                <a:sym typeface="Times New Roman"/>
              </a:rPr>
              <a:t>Data Preprocessing :</a:t>
            </a:r>
            <a:endParaRPr lang="en-US" sz="2800" dirty="0">
              <a:latin typeface="Times New Roman" panose="02020603050405020304" pitchFamily="18" charset="0"/>
              <a:cs typeface="Times New Roman" panose="02020603050405020304" pitchFamily="18" charset="0"/>
            </a:endParaRPr>
          </a:p>
          <a:p>
            <a:pPr marL="571500" marR="0" lvl="0" indent="-571500" algn="just" rtl="0">
              <a:lnSpc>
                <a:spcPct val="150000"/>
              </a:lnSpc>
              <a:spcBef>
                <a:spcPts val="0"/>
              </a:spcBef>
              <a:spcAft>
                <a:spcPts val="0"/>
              </a:spcAft>
              <a:buClr>
                <a:schemeClr val="dk1"/>
              </a:buClr>
              <a:buSzPts val="2800"/>
              <a:buFont typeface="Wingdings" panose="05000000000000000000" pitchFamily="2" charset="2"/>
              <a:buChar char="Ø"/>
            </a:pPr>
            <a: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t>Cleaning and preparing the data for training, including </a:t>
            </a:r>
            <a:r>
              <a:rPr lang="en-IN" sz="2800" dirty="0">
                <a:latin typeface="Times New Roman" panose="02020603050405020304" pitchFamily="18" charset="0"/>
                <a:cs typeface="Times New Roman" panose="02020603050405020304" pitchFamily="18" charset="0"/>
              </a:rPr>
              <a:t>standardization</a:t>
            </a:r>
            <a: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t>, augmentation, and handling missing or noisy data.</a:t>
            </a:r>
            <a:endParaRPr lang="en-US" sz="2800" dirty="0">
              <a:latin typeface="Times New Roman" panose="02020603050405020304" pitchFamily="18" charset="0"/>
              <a:cs typeface="Times New Roman" panose="02020603050405020304" pitchFamily="18" charset="0"/>
            </a:endParaRPr>
          </a:p>
          <a:p>
            <a:pPr marL="571500" marR="0" lvl="0" indent="-571500" algn="just" rtl="0">
              <a:lnSpc>
                <a:spcPct val="150000"/>
              </a:lnSpc>
              <a:spcBef>
                <a:spcPts val="0"/>
              </a:spcBef>
              <a:spcAft>
                <a:spcPts val="0"/>
              </a:spcAft>
              <a:buClr>
                <a:schemeClr val="dk1"/>
              </a:buClr>
              <a:buSzPts val="2800"/>
              <a:buFont typeface="Wingdings" panose="05000000000000000000" pitchFamily="2" charset="2"/>
              <a:buChar char="Ø"/>
            </a:pPr>
            <a: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t>Processing steps may involve removing errors, handling missing values, and converting data into a structured format. Techniques like statistical analysis, machine learning, or other algorithms are often applied to uncover patterns or trends within the data.</a:t>
            </a:r>
          </a:p>
          <a:p>
            <a:pPr marL="571500" marR="0" lvl="0" indent="-571500" algn="just" rtl="0">
              <a:lnSpc>
                <a:spcPct val="150000"/>
              </a:lnSpc>
              <a:spcBef>
                <a:spcPts val="0"/>
              </a:spcBef>
              <a:spcAft>
                <a:spcPts val="0"/>
              </a:spcAft>
              <a:buClr>
                <a:schemeClr val="dk1"/>
              </a:buClr>
              <a:buSzPts val="2800"/>
              <a:buFont typeface="Wingdings" panose="05000000000000000000" pitchFamily="2" charset="2"/>
              <a:buChar char="Ø"/>
            </a:pPr>
            <a: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t>Data exploration and Feature scaling is done.</a:t>
            </a:r>
          </a:p>
          <a:p>
            <a:pPr marR="0" lvl="0" algn="just" rtl="0">
              <a:lnSpc>
                <a:spcPct val="150000"/>
              </a:lnSpc>
              <a:spcBef>
                <a:spcPts val="0"/>
              </a:spcBef>
              <a:spcAft>
                <a:spcPts val="0"/>
              </a:spcAft>
              <a:buClr>
                <a:schemeClr val="dk1"/>
              </a:buClr>
              <a:buSzPts val="2800"/>
            </a:pPr>
            <a:r>
              <a:rPr lang="en-IN" sz="2800" b="1" dirty="0">
                <a:latin typeface="Times New Roman" panose="02020603050405020304" pitchFamily="18" charset="0"/>
                <a:cs typeface="Times New Roman" panose="02020603050405020304" pitchFamily="18" charset="0"/>
              </a:rPr>
              <a:t>Standardization:</a:t>
            </a:r>
          </a:p>
          <a:p>
            <a:pPr marR="0" lvl="0" algn="just" rtl="0">
              <a:lnSpc>
                <a:spcPct val="150000"/>
              </a:lnSpc>
              <a:spcBef>
                <a:spcPts val="0"/>
              </a:spcBef>
              <a:spcAft>
                <a:spcPts val="0"/>
              </a:spcAft>
              <a:buClr>
                <a:schemeClr val="dk1"/>
              </a:buClr>
              <a:buSzPts val="2800"/>
            </a:pPr>
            <a:endParaRPr lang="en-US" sz="28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571500" marR="0" lvl="0" indent="-571500" algn="just" rtl="0">
              <a:lnSpc>
                <a:spcPct val="150000"/>
              </a:lnSpc>
              <a:spcBef>
                <a:spcPts val="0"/>
              </a:spcBef>
              <a:spcAft>
                <a:spcPts val="0"/>
              </a:spcAft>
              <a:buClr>
                <a:schemeClr val="dk1"/>
              </a:buClr>
              <a:buSzPts val="280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2077DEF-7F2C-B911-F5B8-C14700947BA8}"/>
              </a:ext>
            </a:extLst>
          </p:cNvPr>
          <p:cNvPicPr>
            <a:picLocks noChangeAspect="1"/>
          </p:cNvPicPr>
          <p:nvPr/>
        </p:nvPicPr>
        <p:blipFill>
          <a:blip r:embed="rId2"/>
          <a:stretch>
            <a:fillRect/>
          </a:stretch>
        </p:blipFill>
        <p:spPr>
          <a:xfrm>
            <a:off x="9424220" y="4850134"/>
            <a:ext cx="8107853" cy="4539191"/>
          </a:xfrm>
          <a:prstGeom prst="rect">
            <a:avLst/>
          </a:prstGeom>
        </p:spPr>
      </p:pic>
      <p:sp>
        <p:nvSpPr>
          <p:cNvPr id="9" name="TextBox 8">
            <a:extLst>
              <a:ext uri="{FF2B5EF4-FFF2-40B4-BE49-F238E27FC236}">
                <a16:creationId xmlns:a16="http://schemas.microsoft.com/office/drawing/2014/main" id="{64880707-0402-D7CA-08EA-8FE11FDC7FFD}"/>
              </a:ext>
            </a:extLst>
          </p:cNvPr>
          <p:cNvSpPr txBox="1"/>
          <p:nvPr/>
        </p:nvSpPr>
        <p:spPr>
          <a:xfrm>
            <a:off x="1047135" y="5974552"/>
            <a:ext cx="7816646" cy="3043397"/>
          </a:xfrm>
          <a:prstGeom prst="rect">
            <a:avLst/>
          </a:prstGeom>
          <a:noFill/>
        </p:spPr>
        <p:txBody>
          <a:bodyPr wrap="square" rtlCol="0">
            <a:spAutoFit/>
          </a:bodyPr>
          <a:lstStyle/>
          <a:p>
            <a:pPr algn="just">
              <a:lnSpc>
                <a:spcPct val="150000"/>
              </a:lnSpc>
              <a:buClr>
                <a:schemeClr val="dk1"/>
              </a:buClr>
              <a:buSzPts val="2800"/>
            </a:pPr>
            <a:r>
              <a:rPr lang="en-US" sz="2800" dirty="0">
                <a:latin typeface="Times New Roman" panose="02020603050405020304" pitchFamily="18" charset="0"/>
                <a:cs typeface="Times New Roman" panose="02020603050405020304" pitchFamily="18" charset="0"/>
              </a:rPr>
              <a:t>Standardization</a:t>
            </a:r>
            <a:r>
              <a:rPr lang="en-US" sz="2800" dirty="0"/>
              <a:t> </a:t>
            </a:r>
            <a:r>
              <a:rPr lang="en-US" sz="2800" dirty="0">
                <a:latin typeface="Times New Roman" panose="02020603050405020304" pitchFamily="18" charset="0"/>
                <a:cs typeface="Times New Roman" panose="02020603050405020304" pitchFamily="18" charset="0"/>
              </a:rPr>
              <a:t>is a preprocessing technique that transforms numerical features to have </a:t>
            </a:r>
            <a:r>
              <a:rPr lang="en-US" sz="2800" b="1" dirty="0">
                <a:latin typeface="Times New Roman" panose="02020603050405020304" pitchFamily="18" charset="0"/>
                <a:cs typeface="Times New Roman" panose="02020603050405020304" pitchFamily="18" charset="0"/>
              </a:rPr>
              <a:t>zero mean</a:t>
            </a:r>
            <a:r>
              <a:rPr lang="en-US" sz="2800" dirty="0">
                <a:latin typeface="Times New Roman" panose="02020603050405020304" pitchFamily="18" charset="0"/>
                <a:cs typeface="Times New Roman" panose="02020603050405020304" pitchFamily="18" charset="0"/>
              </a:rPr>
              <a:t> and </a:t>
            </a:r>
            <a:r>
              <a:rPr lang="en-US" sz="2800" b="1" dirty="0">
                <a:latin typeface="Times New Roman" panose="02020603050405020304" pitchFamily="18" charset="0"/>
                <a:cs typeface="Times New Roman" panose="02020603050405020304" pitchFamily="18" charset="0"/>
              </a:rPr>
              <a:t>unit variance</a:t>
            </a:r>
            <a:r>
              <a:rPr lang="en-US" sz="2800" dirty="0">
                <a:latin typeface="Times New Roman" panose="02020603050405020304" pitchFamily="18" charset="0"/>
                <a:cs typeface="Times New Roman" panose="02020603050405020304" pitchFamily="18" charset="0"/>
              </a:rPr>
              <a:t>. It ensures that all features contribute equally to the model by removing scale differences.</a:t>
            </a:r>
          </a:p>
          <a:p>
            <a:pPr marR="0" lvl="0" algn="just" rtl="0">
              <a:lnSpc>
                <a:spcPct val="150000"/>
              </a:lnSpc>
              <a:spcBef>
                <a:spcPts val="0"/>
              </a:spcBef>
              <a:spcAft>
                <a:spcPts val="0"/>
              </a:spcAft>
              <a:buClr>
                <a:schemeClr val="dk1"/>
              </a:buClr>
              <a:buSzPts val="2800"/>
            </a:pPr>
            <a:endParaRPr lang="en-IN" sz="1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4201E83-8807-BCE3-A848-D90F0A539AB3}"/>
              </a:ext>
            </a:extLst>
          </p:cNvPr>
          <p:cNvSpPr txBox="1"/>
          <p:nvPr/>
        </p:nvSpPr>
        <p:spPr>
          <a:xfrm>
            <a:off x="4852220" y="9809633"/>
            <a:ext cx="9144000" cy="307777"/>
          </a:xfrm>
          <a:prstGeom prst="rect">
            <a:avLst/>
          </a:prstGeom>
          <a:noFill/>
        </p:spPr>
        <p:txBody>
          <a:bodyPr wrap="square">
            <a:spAutoFit/>
          </a:bodyPr>
          <a:lstStyle/>
          <a:p>
            <a:pPr marL="0" lvl="0" indent="0" algn="ctr" rtl="0">
              <a:spcBef>
                <a:spcPts val="0"/>
              </a:spcBef>
              <a:spcAft>
                <a:spcPts val="0"/>
              </a:spcAft>
              <a:buNone/>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DEPARTMENT OF INFORMATION TECHNOLOGY   </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HEALTH FORECASTER MULTI-DISEASE PREDICTION SYSTEM</a:t>
            </a:r>
          </a:p>
        </p:txBody>
      </p:sp>
      <p:sp>
        <p:nvSpPr>
          <p:cNvPr id="7" name="TextBox 6">
            <a:extLst>
              <a:ext uri="{FF2B5EF4-FFF2-40B4-BE49-F238E27FC236}">
                <a16:creationId xmlns:a16="http://schemas.microsoft.com/office/drawing/2014/main" id="{C09617BA-0C53-ED72-AC59-01F5A5369EA2}"/>
              </a:ext>
            </a:extLst>
          </p:cNvPr>
          <p:cNvSpPr txBox="1"/>
          <p:nvPr/>
        </p:nvSpPr>
        <p:spPr>
          <a:xfrm>
            <a:off x="1689159" y="9741643"/>
            <a:ext cx="2345933" cy="338554"/>
          </a:xfrm>
          <a:prstGeom prst="rect">
            <a:avLst/>
          </a:prstGeom>
          <a:noFill/>
        </p:spPr>
        <p:txBody>
          <a:bodyPr wrap="square">
            <a:spAutoFit/>
          </a:bodyPr>
          <a:lstStyle/>
          <a:p>
            <a:pPr marL="0" lvl="0" indent="0" algn="l" rtl="0">
              <a:spcBef>
                <a:spcPts val="0"/>
              </a:spcBef>
              <a:spcAft>
                <a:spcPts val="0"/>
              </a:spcAft>
              <a:buNone/>
            </a:pP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May 7, 2025</a:t>
            </a:r>
          </a:p>
        </p:txBody>
      </p:sp>
    </p:spTree>
    <p:extLst>
      <p:ext uri="{BB962C8B-B14F-4D97-AF65-F5344CB8AC3E}">
        <p14:creationId xmlns:p14="http://schemas.microsoft.com/office/powerpoint/2010/main" val="3402176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1"/>
          <p:cNvSpPr txBox="1">
            <a:spLocks noGrp="1"/>
          </p:cNvSpPr>
          <p:nvPr>
            <p:ph type="dt" idx="10"/>
          </p:nvPr>
        </p:nvSpPr>
        <p:spPr>
          <a:xfrm>
            <a:off x="1469274" y="9555956"/>
            <a:ext cx="3708407"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7,  2025</a:t>
            </a:r>
            <a:endParaRPr dirty="0"/>
          </a:p>
        </p:txBody>
      </p:sp>
      <p:sp>
        <p:nvSpPr>
          <p:cNvPr id="194" name="Google Shape;194;p11"/>
          <p:cNvSpPr txBox="1">
            <a:spLocks noGrp="1"/>
          </p:cNvSpPr>
          <p:nvPr>
            <p:ph type="ftr" idx="11"/>
          </p:nvPr>
        </p:nvSpPr>
        <p:spPr>
          <a:xfrm>
            <a:off x="5529277" y="9689678"/>
            <a:ext cx="8157225" cy="5476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INFORMATION TECHNOLOGY   </a:t>
            </a:r>
            <a:r>
              <a:rPr lang="en-US" sz="1400" dirty="0"/>
              <a:t>/ </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HEALTH FORECASTER MULTI-DISEASE PREDICTION SYSTEM</a:t>
            </a:r>
            <a:endParaRPr sz="1400" dirty="0"/>
          </a:p>
        </p:txBody>
      </p:sp>
      <p:sp>
        <p:nvSpPr>
          <p:cNvPr id="195" name="Google Shape;195;p11"/>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12</a:t>
            </a:fld>
            <a:endParaRPr dirty="0"/>
          </a:p>
        </p:txBody>
      </p:sp>
      <p:sp>
        <p:nvSpPr>
          <p:cNvPr id="196" name="Google Shape;196;p11"/>
          <p:cNvSpPr txBox="1"/>
          <p:nvPr/>
        </p:nvSpPr>
        <p:spPr>
          <a:xfrm>
            <a:off x="789709" y="457200"/>
            <a:ext cx="16895618" cy="10771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Calibri"/>
                <a:ea typeface="Calibri"/>
                <a:cs typeface="Calibri"/>
                <a:sym typeface="Calibri"/>
              </a:rPr>
              <a:t>                                             </a:t>
            </a:r>
            <a:r>
              <a:rPr lang="en-US" sz="3600" b="1" dirty="0">
                <a:solidFill>
                  <a:schemeClr val="dk1"/>
                </a:solidFill>
                <a:latin typeface="Times New Roman"/>
                <a:ea typeface="Times New Roman"/>
                <a:cs typeface="Times New Roman"/>
                <a:sym typeface="Times New Roman"/>
              </a:rPr>
              <a:t>Module 2</a:t>
            </a:r>
            <a:r>
              <a:rPr lang="en-US" sz="2800" b="1" dirty="0">
                <a:solidFill>
                  <a:schemeClr val="dk1"/>
                </a:solidFill>
                <a:latin typeface="Calibri"/>
                <a:ea typeface="Calibri"/>
                <a:cs typeface="Calibri"/>
                <a:sym typeface="Calibri"/>
              </a:rPr>
              <a:t>-</a:t>
            </a:r>
            <a:r>
              <a:rPr lang="en-US" sz="1400" dirty="0">
                <a:solidFill>
                  <a:schemeClr val="dk1"/>
                </a:solidFill>
                <a:latin typeface="Times New Roman"/>
                <a:ea typeface="Times New Roman"/>
                <a:cs typeface="Times New Roman"/>
                <a:sym typeface="Times New Roman"/>
              </a:rPr>
              <a:t> </a:t>
            </a:r>
            <a:r>
              <a:rPr lang="en-US" sz="2800" b="1" dirty="0">
                <a:solidFill>
                  <a:schemeClr val="dk1"/>
                </a:solidFill>
                <a:latin typeface="Times New Roman" panose="02020603050405020304" pitchFamily="18" charset="0"/>
                <a:ea typeface="Times New Roman"/>
                <a:cs typeface="Times New Roman" panose="02020603050405020304" pitchFamily="18" charset="0"/>
                <a:sym typeface="Times New Roman"/>
              </a:rPr>
              <a:t>Support Vector Machine model training Module</a:t>
            </a:r>
            <a:endParaRPr sz="2800" b="1"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2800" b="1"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2" name="TextBox 1">
            <a:extLst>
              <a:ext uri="{FF2B5EF4-FFF2-40B4-BE49-F238E27FC236}">
                <a16:creationId xmlns:a16="http://schemas.microsoft.com/office/drawing/2014/main" id="{7477141E-7DA8-CDB6-E53B-56CB9513EE3B}"/>
              </a:ext>
            </a:extLst>
          </p:cNvPr>
          <p:cNvSpPr txBox="1"/>
          <p:nvPr/>
        </p:nvSpPr>
        <p:spPr>
          <a:xfrm>
            <a:off x="796413" y="1725562"/>
            <a:ext cx="16842658" cy="7417415"/>
          </a:xfrm>
          <a:prstGeom prst="rect">
            <a:avLst/>
          </a:prstGeom>
          <a:noFill/>
        </p:spPr>
        <p:txBody>
          <a:bodyPr wrap="square" rtlCol="0">
            <a:spAutoFit/>
          </a:bodyPr>
          <a:lstStyle/>
          <a:p>
            <a:pPr algn="just"/>
            <a:r>
              <a:rPr lang="en-US" sz="2800" b="1" dirty="0">
                <a:latin typeface="Times New Roman" panose="02020603050405020304" pitchFamily="18" charset="0"/>
                <a:cs typeface="Times New Roman" panose="02020603050405020304" pitchFamily="18" charset="0"/>
              </a:rPr>
              <a:t>Step 1: Load Data</a:t>
            </a:r>
          </a:p>
          <a:p>
            <a:pPr algn="just"/>
            <a:r>
              <a:rPr lang="en-US" sz="2800" dirty="0">
                <a:latin typeface="Times New Roman" panose="02020603050405020304" pitchFamily="18" charset="0"/>
                <a:cs typeface="Times New Roman" panose="02020603050405020304" pitchFamily="18" charset="0"/>
              </a:rPr>
              <a:t>Before applying SVM, we need to </a:t>
            </a:r>
            <a:r>
              <a:rPr lang="en-US" sz="2800" b="1" dirty="0">
                <a:latin typeface="Times New Roman" panose="02020603050405020304" pitchFamily="18" charset="0"/>
                <a:cs typeface="Times New Roman" panose="02020603050405020304" pitchFamily="18" charset="0"/>
              </a:rPr>
              <a:t>load the dataset</a:t>
            </a:r>
            <a:r>
              <a:rPr lang="en-US" sz="2800" dirty="0">
                <a:latin typeface="Times New Roman" panose="02020603050405020304" pitchFamily="18" charset="0"/>
                <a:cs typeface="Times New Roman" panose="02020603050405020304" pitchFamily="18" charset="0"/>
              </a:rPr>
              <a:t> and preprocess it. This includes:</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Removing missing values</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Encoding categorical variables</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Splitting the data into features (</a:t>
            </a:r>
            <a:r>
              <a:rPr lang="en-US" sz="2800" b="1" dirty="0">
                <a:latin typeface="Times New Roman" panose="02020603050405020304" pitchFamily="18" charset="0"/>
                <a:cs typeface="Times New Roman" panose="02020603050405020304" pitchFamily="18" charset="0"/>
              </a:rPr>
              <a:t>X</a:t>
            </a:r>
            <a:r>
              <a:rPr lang="en-US" sz="2800" dirty="0">
                <a:latin typeface="Times New Roman" panose="02020603050405020304" pitchFamily="18" charset="0"/>
                <a:cs typeface="Times New Roman" panose="02020603050405020304" pitchFamily="18" charset="0"/>
              </a:rPr>
              <a:t>) and target labels (</a:t>
            </a:r>
            <a:r>
              <a:rPr lang="en-US" sz="2800" b="1" dirty="0">
                <a:latin typeface="Times New Roman" panose="02020603050405020304" pitchFamily="18" charset="0"/>
                <a:cs typeface="Times New Roman" panose="02020603050405020304" pitchFamily="18" charset="0"/>
              </a:rPr>
              <a:t>Y</a:t>
            </a:r>
            <a:r>
              <a:rPr lang="en-US" sz="2800" dirty="0">
                <a:latin typeface="Times New Roman" panose="02020603050405020304" pitchFamily="18" charset="0"/>
                <a:cs typeface="Times New Roman" panose="02020603050405020304" pitchFamily="18" charset="0"/>
              </a:rPr>
              <a:t>)</a:t>
            </a:r>
          </a:p>
          <a:p>
            <a:pPr marL="457200" indent="-457200" algn="just">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algn="just"/>
            <a:r>
              <a:rPr lang="en-IN" sz="2800" b="1" dirty="0">
                <a:latin typeface="Times New Roman" panose="02020603050405020304" pitchFamily="18" charset="0"/>
                <a:cs typeface="Times New Roman" panose="02020603050405020304" pitchFamily="18" charset="0"/>
              </a:rPr>
              <a:t>Step 2: Choose a Kernel Function</a:t>
            </a:r>
          </a:p>
          <a:p>
            <a:pPr algn="just"/>
            <a:r>
              <a:rPr lang="en-IN" sz="2800" dirty="0">
                <a:latin typeface="Times New Roman" panose="02020603050405020304" pitchFamily="18" charset="0"/>
                <a:cs typeface="Times New Roman" panose="02020603050405020304" pitchFamily="18" charset="0"/>
              </a:rPr>
              <a:t>SVM uses </a:t>
            </a:r>
            <a:r>
              <a:rPr lang="en-IN" sz="2800" b="1" dirty="0">
                <a:latin typeface="Times New Roman" panose="02020603050405020304" pitchFamily="18" charset="0"/>
                <a:cs typeface="Times New Roman" panose="02020603050405020304" pitchFamily="18" charset="0"/>
              </a:rPr>
              <a:t>kernels</a:t>
            </a:r>
            <a:r>
              <a:rPr lang="en-IN" sz="2800" dirty="0">
                <a:latin typeface="Times New Roman" panose="02020603050405020304" pitchFamily="18" charset="0"/>
                <a:cs typeface="Times New Roman" panose="02020603050405020304" pitchFamily="18" charset="0"/>
              </a:rPr>
              <a:t> to find the best decision boundary between classes. The choice of kernel depends on data distribution:</a:t>
            </a:r>
          </a:p>
          <a:p>
            <a:pPr marL="457200" indent="-457200" algn="just">
              <a:buFont typeface="Wingdings" panose="05000000000000000000" pitchFamily="2" charset="2"/>
              <a:buChar char="Ø"/>
            </a:pPr>
            <a:r>
              <a:rPr lang="en-IN" sz="2800" b="1" dirty="0">
                <a:latin typeface="Times New Roman" panose="02020603050405020304" pitchFamily="18" charset="0"/>
                <a:cs typeface="Times New Roman" panose="02020603050405020304" pitchFamily="18" charset="0"/>
              </a:rPr>
              <a:t>Linear Kernel</a:t>
            </a:r>
            <a:r>
              <a:rPr lang="en-IN" sz="2800" dirty="0">
                <a:latin typeface="Times New Roman" panose="02020603050405020304" pitchFamily="18" charset="0"/>
                <a:cs typeface="Times New Roman" panose="02020603050405020304" pitchFamily="18" charset="0"/>
              </a:rPr>
              <a:t> → When data is </a:t>
            </a:r>
            <a:r>
              <a:rPr lang="en-IN" sz="2800" b="1" dirty="0">
                <a:latin typeface="Times New Roman" panose="02020603050405020304" pitchFamily="18" charset="0"/>
                <a:cs typeface="Times New Roman" panose="02020603050405020304" pitchFamily="18" charset="0"/>
              </a:rPr>
              <a:t>linearly separable</a:t>
            </a:r>
          </a:p>
          <a:p>
            <a:pPr marL="457200" indent="-457200" algn="just">
              <a:buFont typeface="Wingdings" panose="05000000000000000000" pitchFamily="2" charset="2"/>
              <a:buChar char="Ø"/>
            </a:pPr>
            <a:r>
              <a:rPr lang="en-IN" sz="2800" b="1" dirty="0">
                <a:latin typeface="Times New Roman" panose="02020603050405020304" pitchFamily="18" charset="0"/>
                <a:cs typeface="Times New Roman" panose="02020603050405020304" pitchFamily="18" charset="0"/>
              </a:rPr>
              <a:t>Polynomial Kernel</a:t>
            </a:r>
            <a:r>
              <a:rPr lang="en-IN" sz="2800" dirty="0">
                <a:latin typeface="Times New Roman" panose="02020603050405020304" pitchFamily="18" charset="0"/>
                <a:cs typeface="Times New Roman" panose="02020603050405020304" pitchFamily="18" charset="0"/>
              </a:rPr>
              <a:t> → When data has </a:t>
            </a:r>
            <a:r>
              <a:rPr lang="en-IN" sz="2800" b="1" dirty="0">
                <a:latin typeface="Times New Roman" panose="02020603050405020304" pitchFamily="18" charset="0"/>
                <a:cs typeface="Times New Roman" panose="02020603050405020304" pitchFamily="18" charset="0"/>
              </a:rPr>
              <a:t>complex boundaries</a:t>
            </a:r>
            <a:endParaRPr lang="en-IN" sz="28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IN" sz="2800" b="1" dirty="0">
                <a:latin typeface="Times New Roman" panose="02020603050405020304" pitchFamily="18" charset="0"/>
                <a:cs typeface="Times New Roman" panose="02020603050405020304" pitchFamily="18" charset="0"/>
              </a:rPr>
              <a:t>RBF (Radial Basis Function) Kernel</a:t>
            </a:r>
            <a:r>
              <a:rPr lang="en-IN" sz="2800" dirty="0">
                <a:latin typeface="Times New Roman" panose="02020603050405020304" pitchFamily="18" charset="0"/>
                <a:cs typeface="Times New Roman" panose="02020603050405020304" pitchFamily="18" charset="0"/>
              </a:rPr>
              <a:t> → When data is </a:t>
            </a:r>
            <a:r>
              <a:rPr lang="en-IN" sz="2800" b="1" dirty="0">
                <a:latin typeface="Times New Roman" panose="02020603050405020304" pitchFamily="18" charset="0"/>
                <a:cs typeface="Times New Roman" panose="02020603050405020304" pitchFamily="18" charset="0"/>
              </a:rPr>
              <a:t>non-linearly separable</a:t>
            </a:r>
          </a:p>
          <a:p>
            <a:pPr algn="just"/>
            <a:endParaRPr lang="en-IN" sz="2800" b="1" dirty="0">
              <a:latin typeface="Times New Roman" panose="02020603050405020304" pitchFamily="18" charset="0"/>
              <a:cs typeface="Times New Roman" panose="02020603050405020304" pitchFamily="18" charset="0"/>
            </a:endParaRPr>
          </a:p>
          <a:p>
            <a:pPr algn="just"/>
            <a:r>
              <a:rPr lang="en-IN" sz="2800" b="1" dirty="0">
                <a:latin typeface="Times New Roman" panose="02020603050405020304" pitchFamily="18" charset="0"/>
                <a:cs typeface="Times New Roman" panose="02020603050405020304" pitchFamily="18" charset="0"/>
              </a:rPr>
              <a:t>Step 3: Train SVM Model</a:t>
            </a:r>
          </a:p>
          <a:p>
            <a:pPr marL="457200" indent="-45720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Once we choose a kernel, we train the model on the training data. </a:t>
            </a:r>
            <a:r>
              <a:rPr lang="en-IN" sz="2800" b="1" dirty="0">
                <a:latin typeface="Times New Roman" panose="02020603050405020304" pitchFamily="18" charset="0"/>
                <a:cs typeface="Times New Roman" panose="02020603050405020304" pitchFamily="18" charset="0"/>
              </a:rPr>
              <a:t>C (Regularization Parameter)</a:t>
            </a:r>
            <a:r>
              <a:rPr lang="en-IN" sz="2800" dirty="0">
                <a:latin typeface="Times New Roman" panose="02020603050405020304" pitchFamily="18" charset="0"/>
                <a:cs typeface="Times New Roman" panose="02020603050405020304" pitchFamily="18" charset="0"/>
              </a:rPr>
              <a:t> controls the trade-off between </a:t>
            </a:r>
            <a:r>
              <a:rPr lang="en-IN" sz="2800" b="1" dirty="0">
                <a:latin typeface="Times New Roman" panose="02020603050405020304" pitchFamily="18" charset="0"/>
                <a:cs typeface="Times New Roman" panose="02020603050405020304" pitchFamily="18" charset="0"/>
              </a:rPr>
              <a:t>margin size and classification errors</a:t>
            </a:r>
            <a:r>
              <a:rPr lang="en-IN" sz="2800" dirty="0">
                <a:latin typeface="Times New Roman" panose="02020603050405020304" pitchFamily="18" charset="0"/>
                <a:cs typeface="Times New Roman" panose="02020603050405020304" pitchFamily="18" charset="0"/>
              </a:rPr>
              <a:t>.</a:t>
            </a:r>
          </a:p>
          <a:p>
            <a:pPr marL="457200" indent="-45720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Gamma</a:t>
            </a:r>
            <a:r>
              <a:rPr lang="en-IN" sz="2800" dirty="0">
                <a:latin typeface="Times New Roman" panose="02020603050405020304" pitchFamily="18" charset="0"/>
                <a:cs typeface="Times New Roman" panose="02020603050405020304" pitchFamily="18" charset="0"/>
              </a:rPr>
              <a:t> (for RBF/Polynomial kernels) controls how much influence a single data point has.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2"/>
          <p:cNvSpPr txBox="1">
            <a:spLocks noGrp="1"/>
          </p:cNvSpPr>
          <p:nvPr>
            <p:ph type="dt" idx="10"/>
          </p:nvPr>
        </p:nvSpPr>
        <p:spPr>
          <a:xfrm>
            <a:off x="1566281" y="9644447"/>
            <a:ext cx="3708407"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7, 2025</a:t>
            </a:r>
            <a:endParaRPr dirty="0"/>
          </a:p>
        </p:txBody>
      </p:sp>
      <p:sp>
        <p:nvSpPr>
          <p:cNvPr id="202" name="Google Shape;202;p12"/>
          <p:cNvSpPr txBox="1">
            <a:spLocks noGrp="1"/>
          </p:cNvSpPr>
          <p:nvPr>
            <p:ph type="ftr" idx="11"/>
          </p:nvPr>
        </p:nvSpPr>
        <p:spPr>
          <a:xfrm>
            <a:off x="5354328" y="9644447"/>
            <a:ext cx="9012632" cy="5476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INFORMATION TECHNOLOGY   </a:t>
            </a:r>
            <a:r>
              <a:rPr lang="en-US" sz="1400" dirty="0"/>
              <a:t>/ </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HEALTH FORECASTER MULTI-DISEASE PREDICTION SYSTEM</a:t>
            </a:r>
            <a:endParaRPr sz="1400" dirty="0"/>
          </a:p>
        </p:txBody>
      </p:sp>
      <p:sp>
        <p:nvSpPr>
          <p:cNvPr id="203" name="Google Shape;203;p12"/>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13</a:t>
            </a:fld>
            <a:endParaRPr dirty="0"/>
          </a:p>
        </p:txBody>
      </p:sp>
      <p:sp>
        <p:nvSpPr>
          <p:cNvPr id="204" name="Google Shape;204;p12"/>
          <p:cNvSpPr txBox="1"/>
          <p:nvPr/>
        </p:nvSpPr>
        <p:spPr>
          <a:xfrm>
            <a:off x="696191" y="368709"/>
            <a:ext cx="16895618" cy="9202479"/>
          </a:xfrm>
          <a:prstGeom prst="rect">
            <a:avLst/>
          </a:prstGeom>
          <a:noFill/>
          <a:ln>
            <a:noFill/>
          </a:ln>
        </p:spPr>
        <p:txBody>
          <a:bodyPr spcFirstLastPara="1" wrap="square" lIns="91425" tIns="45700" rIns="91425" bIns="45700" anchor="t" anchorCtr="0">
            <a:spAutoFit/>
          </a:bodyPr>
          <a:lstStyle/>
          <a:p>
            <a:r>
              <a:rPr lang="en-US" sz="2800" b="1" dirty="0">
                <a:solidFill>
                  <a:schemeClr val="dk1"/>
                </a:solidFill>
                <a:latin typeface="Calibri"/>
                <a:ea typeface="Calibri"/>
                <a:cs typeface="Calibri"/>
                <a:sym typeface="Calibri"/>
              </a:rPr>
              <a:t>                                                  </a:t>
            </a:r>
            <a:r>
              <a:rPr lang="en-US" sz="3600" b="1" dirty="0">
                <a:solidFill>
                  <a:schemeClr val="dk1"/>
                </a:solidFill>
                <a:latin typeface="Times New Roman"/>
                <a:ea typeface="Times New Roman"/>
                <a:cs typeface="Times New Roman"/>
                <a:sym typeface="Times New Roman"/>
              </a:rPr>
              <a:t>Module 2</a:t>
            </a:r>
            <a:r>
              <a:rPr lang="en-US" sz="2800" b="1" dirty="0">
                <a:solidFill>
                  <a:schemeClr val="dk1"/>
                </a:solidFill>
                <a:latin typeface="Calibri"/>
                <a:ea typeface="Calibri"/>
                <a:cs typeface="Calibri"/>
                <a:sym typeface="Calibri"/>
              </a:rPr>
              <a:t>-</a:t>
            </a:r>
            <a:r>
              <a:rPr lang="en-US" sz="2800" b="1" dirty="0">
                <a:solidFill>
                  <a:schemeClr val="dk1"/>
                </a:solidFill>
                <a:latin typeface="Times New Roman" panose="02020603050405020304" pitchFamily="18" charset="0"/>
                <a:ea typeface="Times New Roman"/>
                <a:cs typeface="Times New Roman" panose="02020603050405020304" pitchFamily="18" charset="0"/>
                <a:sym typeface="Times New Roman"/>
              </a:rPr>
              <a:t>Support Vector Machine model training Module</a:t>
            </a:r>
            <a:endParaRPr lang="en-US" sz="2800" b="1"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lang="en-US" sz="2800" b="1" dirty="0">
              <a:solidFill>
                <a:schemeClr val="dk1"/>
              </a:solidFill>
              <a:latin typeface="Calibri"/>
              <a:ea typeface="Calibri"/>
              <a:cs typeface="Calibri"/>
              <a:sym typeface="Calibri"/>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4: Make Predictions</a:t>
            </a: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After training, we use the model to predict labels for new data points.</a:t>
            </a: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a new input, we preprocess and reshape it before making a prediction.</a:t>
            </a: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sz="28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sz="28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sz="28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sz="28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sz="28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sz="28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sz="28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sz="28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algn="just"/>
            <a:endParaRPr lang="en-US" sz="2800" b="1" dirty="0">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Step 5: Evaluate Performance</a:t>
            </a:r>
            <a:endParaRPr lang="en-US" sz="3600" b="1"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To assess model accuracy, we use </a:t>
            </a:r>
            <a:r>
              <a:rPr lang="en-US" sz="2800" b="1" dirty="0">
                <a:latin typeface="Times New Roman" panose="02020603050405020304" pitchFamily="18" charset="0"/>
                <a:cs typeface="Times New Roman" panose="02020603050405020304" pitchFamily="18" charset="0"/>
              </a:rPr>
              <a:t>classification metrics</a:t>
            </a:r>
            <a:r>
              <a:rPr lang="en-US" sz="2800" dirty="0">
                <a:latin typeface="Times New Roman" panose="02020603050405020304" pitchFamily="18" charset="0"/>
                <a:cs typeface="Times New Roman" panose="02020603050405020304" pitchFamily="18" charset="0"/>
              </a:rPr>
              <a:t>:</a:t>
            </a:r>
          </a:p>
          <a:p>
            <a:pPr marL="457200" indent="-457200" algn="just">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Accuracy</a:t>
            </a:r>
            <a:r>
              <a:rPr lang="en-US" sz="2800" dirty="0">
                <a:latin typeface="Times New Roman" panose="02020603050405020304" pitchFamily="18" charset="0"/>
                <a:cs typeface="Times New Roman" panose="02020603050405020304" pitchFamily="18" charset="0"/>
              </a:rPr>
              <a:t> → Measures overall correctness</a:t>
            </a:r>
          </a:p>
          <a:p>
            <a:pPr marL="457200" indent="-457200" algn="just">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Precision</a:t>
            </a:r>
            <a:r>
              <a:rPr lang="en-US" sz="2800" dirty="0">
                <a:latin typeface="Times New Roman" panose="02020603050405020304" pitchFamily="18" charset="0"/>
                <a:cs typeface="Times New Roman" panose="02020603050405020304" pitchFamily="18" charset="0"/>
              </a:rPr>
              <a:t> → Measures how many predicted positives are actually correct</a:t>
            </a:r>
          </a:p>
          <a:p>
            <a:pPr marR="0" lvl="0" algn="just" defTabSz="914400" rtl="0" eaLnBrk="0" fontAlgn="base" latinLnBrk="0" hangingPunct="0">
              <a:lnSpc>
                <a:spcPct val="100000"/>
              </a:lnSpc>
              <a:spcBef>
                <a:spcPct val="0"/>
              </a:spcBef>
              <a:spcAft>
                <a:spcPct val="0"/>
              </a:spcAft>
              <a:buClrTx/>
              <a:buSzTx/>
              <a:tabLst/>
            </a:pPr>
            <a:endParaRPr sz="2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spcBef>
                <a:spcPts val="0"/>
              </a:spcBef>
              <a:spcAft>
                <a:spcPts val="0"/>
              </a:spcAft>
              <a:buNone/>
            </a:pPr>
            <a:endParaRPr sz="2400" b="0" i="0" dirty="0">
              <a:solidFill>
                <a:schemeClr val="dk1"/>
              </a:solidFill>
              <a:latin typeface="Times New Roman"/>
              <a:ea typeface="Times New Roman"/>
              <a:cs typeface="Times New Roman"/>
              <a:sym typeface="Times New Roman"/>
            </a:endParaRPr>
          </a:p>
        </p:txBody>
      </p:sp>
      <p:pic>
        <p:nvPicPr>
          <p:cNvPr id="7" name="Picture 6">
            <a:extLst>
              <a:ext uri="{FF2B5EF4-FFF2-40B4-BE49-F238E27FC236}">
                <a16:creationId xmlns:a16="http://schemas.microsoft.com/office/drawing/2014/main" id="{4D21D729-7E6C-8193-4B2C-4F7CFFD7A0DB}"/>
              </a:ext>
            </a:extLst>
          </p:cNvPr>
          <p:cNvPicPr>
            <a:picLocks noChangeAspect="1"/>
          </p:cNvPicPr>
          <p:nvPr/>
        </p:nvPicPr>
        <p:blipFill>
          <a:blip r:embed="rId3"/>
          <a:stretch>
            <a:fillRect/>
          </a:stretch>
        </p:blipFill>
        <p:spPr>
          <a:xfrm>
            <a:off x="4545275" y="3034139"/>
            <a:ext cx="9197450" cy="362810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B6EC7B-9393-8986-3020-5932FDE055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dirty="0"/>
          </a:p>
        </p:txBody>
      </p:sp>
      <p:sp>
        <p:nvSpPr>
          <p:cNvPr id="4" name="TextBox 3">
            <a:extLst>
              <a:ext uri="{FF2B5EF4-FFF2-40B4-BE49-F238E27FC236}">
                <a16:creationId xmlns:a16="http://schemas.microsoft.com/office/drawing/2014/main" id="{E333EB64-6CE1-C445-2B7A-7EF85D8B514A}"/>
              </a:ext>
            </a:extLst>
          </p:cNvPr>
          <p:cNvSpPr txBox="1"/>
          <p:nvPr/>
        </p:nvSpPr>
        <p:spPr>
          <a:xfrm>
            <a:off x="5530645" y="613028"/>
            <a:ext cx="9144000" cy="646331"/>
          </a:xfrm>
          <a:prstGeom prst="rect">
            <a:avLst/>
          </a:prstGeom>
          <a:noFill/>
        </p:spPr>
        <p:txBody>
          <a:bodyPr wrap="square">
            <a:spAutoFit/>
          </a:bodyPr>
          <a:lstStyle/>
          <a:p>
            <a:pPr marR="0" lvl="0" algn="l" rtl="0">
              <a:spcBef>
                <a:spcPts val="0"/>
              </a:spcBef>
              <a:spcAft>
                <a:spcPts val="0"/>
              </a:spcAft>
              <a:buClr>
                <a:schemeClr val="dk1"/>
              </a:buClr>
              <a:buSzPts val="2800"/>
            </a:pPr>
            <a:r>
              <a:rPr lang="en-US" sz="3600" b="1" dirty="0">
                <a:solidFill>
                  <a:schemeClr val="dk1"/>
                </a:solidFill>
                <a:latin typeface="Times New Roman"/>
                <a:ea typeface="Times New Roman"/>
                <a:cs typeface="Times New Roman"/>
                <a:sym typeface="Times New Roman"/>
              </a:rPr>
              <a:t>MODULE 3: </a:t>
            </a:r>
            <a:r>
              <a:rPr lang="en-US" sz="3600" b="1" dirty="0">
                <a:latin typeface="Times New Roman" panose="02020603050405020304" pitchFamily="18" charset="0"/>
                <a:cs typeface="Times New Roman" panose="02020603050405020304" pitchFamily="18" charset="0"/>
              </a:rPr>
              <a:t>User Interface Module</a:t>
            </a:r>
            <a:endParaRPr lang="en-US" sz="36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6" name="TextBox 5">
            <a:extLst>
              <a:ext uri="{FF2B5EF4-FFF2-40B4-BE49-F238E27FC236}">
                <a16:creationId xmlns:a16="http://schemas.microsoft.com/office/drawing/2014/main" id="{C8943FA6-319B-532A-CE02-BA34DC24D821}"/>
              </a:ext>
            </a:extLst>
          </p:cNvPr>
          <p:cNvSpPr txBox="1"/>
          <p:nvPr/>
        </p:nvSpPr>
        <p:spPr>
          <a:xfrm>
            <a:off x="1479430" y="1823695"/>
            <a:ext cx="15329139" cy="7417415"/>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The </a:t>
            </a:r>
            <a:r>
              <a:rPr lang="en-US" sz="2800" b="1" dirty="0">
                <a:latin typeface="Times New Roman" panose="02020603050405020304" pitchFamily="18" charset="0"/>
                <a:cs typeface="Times New Roman" panose="02020603050405020304" pitchFamily="18" charset="0"/>
              </a:rPr>
              <a:t>User Interface (UI) module</a:t>
            </a:r>
            <a:r>
              <a:rPr lang="en-US" sz="2800" dirty="0">
                <a:latin typeface="Times New Roman" panose="02020603050405020304" pitchFamily="18" charset="0"/>
                <a:cs typeface="Times New Roman" panose="02020603050405020304" pitchFamily="18" charset="0"/>
              </a:rPr>
              <a:t> is a crucial part of your multi-disease prediction system. It serves as the </a:t>
            </a:r>
            <a:r>
              <a:rPr lang="en-US" sz="2800" b="1" dirty="0">
                <a:latin typeface="Times New Roman" panose="02020603050405020304" pitchFamily="18" charset="0"/>
                <a:cs typeface="Times New Roman" panose="02020603050405020304" pitchFamily="18" charset="0"/>
              </a:rPr>
              <a:t>front-end interface</a:t>
            </a:r>
            <a:r>
              <a:rPr lang="en-US" sz="2800" dirty="0">
                <a:latin typeface="Times New Roman" panose="02020603050405020304" pitchFamily="18" charset="0"/>
                <a:cs typeface="Times New Roman" panose="02020603050405020304" pitchFamily="18" charset="0"/>
              </a:rPr>
              <a:t> where users (patients, doctors, etc.) input their medical data and receive predictions from the machine learning model. Using </a:t>
            </a:r>
            <a:r>
              <a:rPr lang="en-US" sz="2800" b="1" dirty="0">
                <a:latin typeface="Times New Roman" panose="02020603050405020304" pitchFamily="18" charset="0"/>
                <a:cs typeface="Times New Roman" panose="02020603050405020304" pitchFamily="18" charset="0"/>
              </a:rPr>
              <a:t>Streamlit</a:t>
            </a:r>
            <a:r>
              <a:rPr lang="en-US" sz="2800" dirty="0">
                <a:latin typeface="Times New Roman" panose="02020603050405020304" pitchFamily="18" charset="0"/>
                <a:cs typeface="Times New Roman" panose="02020603050405020304" pitchFamily="18" charset="0"/>
              </a:rPr>
              <a:t>, a Python-based web app framework, you can quickly build an interactive, user-friendly UI without needing deep web development knowledge.</a:t>
            </a:r>
          </a:p>
          <a:p>
            <a:pPr algn="just"/>
            <a:endParaRPr lang="en-US" sz="2800" dirty="0">
              <a:latin typeface="Times New Roman" panose="02020603050405020304" pitchFamily="18" charset="0"/>
              <a:cs typeface="Times New Roman" panose="02020603050405020304" pitchFamily="18" charset="0"/>
            </a:endParaRPr>
          </a:p>
          <a:p>
            <a:pPr>
              <a:buFont typeface="+mj-lt"/>
              <a:buAutoNum type="arabicPeriod"/>
            </a:pPr>
            <a:r>
              <a:rPr lang="en-US" sz="2800" b="1" dirty="0">
                <a:latin typeface="Times New Roman" panose="02020603050405020304" pitchFamily="18" charset="0"/>
                <a:cs typeface="Times New Roman" panose="02020603050405020304" pitchFamily="18" charset="0"/>
              </a:rPr>
              <a:t>Disease Selection &amp; Navigation</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Users select the disease to predict (e.g., diabetes, heart disease) via a sidebar or menu.</a:t>
            </a:r>
          </a:p>
          <a:p>
            <a:pPr>
              <a:buFont typeface="+mj-lt"/>
              <a:buAutoNum type="arabicPeriod"/>
            </a:pPr>
            <a:endParaRPr lang="en-US" sz="2800" dirty="0">
              <a:latin typeface="Times New Roman" panose="02020603050405020304" pitchFamily="18" charset="0"/>
              <a:cs typeface="Times New Roman" panose="02020603050405020304" pitchFamily="18" charset="0"/>
            </a:endParaRPr>
          </a:p>
          <a:p>
            <a:pPr>
              <a:buFont typeface="+mj-lt"/>
              <a:buAutoNum type="arabicPeriod"/>
            </a:pPr>
            <a:r>
              <a:rPr lang="en-US" sz="2800" b="1" dirty="0">
                <a:latin typeface="Times New Roman" panose="02020603050405020304" pitchFamily="18" charset="0"/>
                <a:cs typeface="Times New Roman" panose="02020603050405020304" pitchFamily="18" charset="0"/>
              </a:rPr>
              <a:t>Input Collection</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Streamlit displays relevant input fields for user medical data (e.g., age, blood pressure, glucose level).</a:t>
            </a:r>
          </a:p>
          <a:p>
            <a:pPr>
              <a:buFont typeface="+mj-lt"/>
              <a:buAutoNum type="arabicPeriod"/>
            </a:pPr>
            <a:endParaRPr lang="en-US" sz="2800" dirty="0">
              <a:latin typeface="Times New Roman" panose="02020603050405020304" pitchFamily="18" charset="0"/>
              <a:cs typeface="Times New Roman" panose="02020603050405020304" pitchFamily="18" charset="0"/>
            </a:endParaRPr>
          </a:p>
          <a:p>
            <a:pPr>
              <a:buFont typeface="+mj-lt"/>
              <a:buAutoNum type="arabicPeriod"/>
            </a:pPr>
            <a:r>
              <a:rPr lang="en-US" sz="2800" b="1" dirty="0">
                <a:latin typeface="Times New Roman" panose="02020603050405020304" pitchFamily="18" charset="0"/>
                <a:cs typeface="Times New Roman" panose="02020603050405020304" pitchFamily="18" charset="0"/>
              </a:rPr>
              <a:t>Prediction Trigger</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 button is clicked to submit the inputs, which are passed to the ML model for prediction.</a:t>
            </a:r>
          </a:p>
          <a:p>
            <a:pPr>
              <a:buFont typeface="+mj-lt"/>
              <a:buAutoNum type="arabicPeriod"/>
            </a:pPr>
            <a:endParaRPr lang="en-US" sz="2800" dirty="0">
              <a:latin typeface="Times New Roman" panose="02020603050405020304" pitchFamily="18" charset="0"/>
              <a:cs typeface="Times New Roman" panose="02020603050405020304" pitchFamily="18" charset="0"/>
            </a:endParaRPr>
          </a:p>
          <a:p>
            <a:pPr>
              <a:buFont typeface="+mj-lt"/>
              <a:buAutoNum type="arabicPeriod"/>
            </a:pPr>
            <a:r>
              <a:rPr lang="en-US" sz="2800" b="1" dirty="0">
                <a:latin typeface="Times New Roman" panose="02020603050405020304" pitchFamily="18" charset="0"/>
                <a:cs typeface="Times New Roman" panose="02020603050405020304" pitchFamily="18" charset="0"/>
              </a:rPr>
              <a:t>Result Display</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The predicted outcome is shown clearly on the screen, possibly with advice or confidence score.</a:t>
            </a:r>
          </a:p>
          <a:p>
            <a:endParaRPr lang="en-US" sz="28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2FFCC3E-DFB0-65F7-1377-7250FA4EBDFF}"/>
              </a:ext>
            </a:extLst>
          </p:cNvPr>
          <p:cNvSpPr txBox="1"/>
          <p:nvPr/>
        </p:nvSpPr>
        <p:spPr>
          <a:xfrm>
            <a:off x="4911213" y="9809633"/>
            <a:ext cx="9763432" cy="307777"/>
          </a:xfrm>
          <a:prstGeom prst="rect">
            <a:avLst/>
          </a:prstGeom>
          <a:noFill/>
        </p:spPr>
        <p:txBody>
          <a:bodyPr wrap="square">
            <a:spAutoFit/>
          </a:bodyPr>
          <a:lstStyle/>
          <a:p>
            <a:pPr marL="0" lvl="0" indent="0" algn="ctr" rtl="0">
              <a:spcBef>
                <a:spcPts val="0"/>
              </a:spcBef>
              <a:spcAft>
                <a:spcPts val="0"/>
              </a:spcAft>
              <a:buNone/>
            </a:pPr>
            <a:r>
              <a:rPr lang="en-US" dirty="0">
                <a:solidFill>
                  <a:schemeClr val="bg1"/>
                </a:solidFill>
                <a:latin typeface="Times New Roman" panose="02020603050405020304" pitchFamily="18" charset="0"/>
                <a:cs typeface="Times New Roman" panose="02020603050405020304" pitchFamily="18" charset="0"/>
              </a:rPr>
              <a:t>DEPARTMENT OF INFORMATION TECHNOLOGY   </a:t>
            </a:r>
            <a:r>
              <a:rPr lang="en-US" sz="1400" dirty="0">
                <a:solidFill>
                  <a:schemeClr val="bg1"/>
                </a:solidFill>
                <a:latin typeface="Times New Roman" panose="02020603050405020304" pitchFamily="18" charset="0"/>
                <a:cs typeface="Times New Roman" panose="02020603050405020304" pitchFamily="18" charset="0"/>
              </a:rPr>
              <a:t>/ </a:t>
            </a:r>
            <a:r>
              <a:rPr lang="en-US" sz="1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HEALTH FORECASTER MULTI-DISEASE PREDICTION SYSTEM</a:t>
            </a:r>
            <a:endParaRPr lang="en-US" sz="1400" dirty="0">
              <a:solidFill>
                <a:schemeClr val="bg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B60035E-B15D-D9CA-4258-AAD9DBC993CE}"/>
              </a:ext>
            </a:extLst>
          </p:cNvPr>
          <p:cNvSpPr txBox="1"/>
          <p:nvPr/>
        </p:nvSpPr>
        <p:spPr>
          <a:xfrm>
            <a:off x="1622323" y="9763466"/>
            <a:ext cx="9144000" cy="307777"/>
          </a:xfrm>
          <a:prstGeom prst="rect">
            <a:avLst/>
          </a:prstGeom>
          <a:noFill/>
        </p:spPr>
        <p:txBody>
          <a:bodyPr wrap="square">
            <a:spAutoFit/>
          </a:bodyPr>
          <a:lstStyle/>
          <a:p>
            <a:pPr marL="0" lvl="0" indent="0" algn="l" rtl="0">
              <a:spcBef>
                <a:spcPts val="0"/>
              </a:spcBef>
              <a:spcAft>
                <a:spcPts val="0"/>
              </a:spcAft>
              <a:buNone/>
            </a:pPr>
            <a:r>
              <a:rPr lang="en-US" dirty="0">
                <a:solidFill>
                  <a:schemeClr val="bg1"/>
                </a:solidFill>
              </a:rPr>
              <a:t>May 7, 2025</a:t>
            </a:r>
          </a:p>
        </p:txBody>
      </p:sp>
    </p:spTree>
    <p:extLst>
      <p:ext uri="{BB962C8B-B14F-4D97-AF65-F5344CB8AC3E}">
        <p14:creationId xmlns:p14="http://schemas.microsoft.com/office/powerpoint/2010/main" val="867977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5"/>
          <p:cNvSpPr txBox="1">
            <a:spLocks noGrp="1"/>
          </p:cNvSpPr>
          <p:nvPr>
            <p:ph type="dt" idx="10"/>
          </p:nvPr>
        </p:nvSpPr>
        <p:spPr>
          <a:xfrm>
            <a:off x="1645921" y="9689678"/>
            <a:ext cx="3708407"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7,  2025</a:t>
            </a:r>
            <a:endParaRPr dirty="0"/>
          </a:p>
        </p:txBody>
      </p:sp>
      <p:sp>
        <p:nvSpPr>
          <p:cNvPr id="228" name="Google Shape;228;p15"/>
          <p:cNvSpPr txBox="1">
            <a:spLocks noGrp="1"/>
          </p:cNvSpPr>
          <p:nvPr>
            <p:ph type="ftr" idx="11"/>
          </p:nvPr>
        </p:nvSpPr>
        <p:spPr>
          <a:xfrm>
            <a:off x="5526896" y="9704414"/>
            <a:ext cx="8189103" cy="30972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INFORMATION TECHNOLOGY   </a:t>
            </a:r>
            <a:r>
              <a:rPr lang="en-US" sz="1400" dirty="0"/>
              <a:t>/ </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HEALTH FORECASTER MULTI-DISEASE PREDICTION SYSTEM</a:t>
            </a:r>
            <a:endParaRPr sz="1400" dirty="0"/>
          </a:p>
        </p:txBody>
      </p:sp>
      <p:sp>
        <p:nvSpPr>
          <p:cNvPr id="229" name="Google Shape;229;p15"/>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15</a:t>
            </a:fld>
            <a:endParaRPr dirty="0"/>
          </a:p>
        </p:txBody>
      </p:sp>
      <p:sp>
        <p:nvSpPr>
          <p:cNvPr id="230" name="Google Shape;230;p15"/>
          <p:cNvSpPr/>
          <p:nvPr/>
        </p:nvSpPr>
        <p:spPr>
          <a:xfrm>
            <a:off x="183684" y="813866"/>
            <a:ext cx="17020309"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dirty="0">
                <a:solidFill>
                  <a:schemeClr val="dk1"/>
                </a:solidFill>
                <a:latin typeface="Times New Roman"/>
                <a:ea typeface="Times New Roman"/>
                <a:cs typeface="Times New Roman"/>
                <a:sym typeface="Times New Roman"/>
              </a:rPr>
              <a:t>IMPLEMENTATION</a:t>
            </a:r>
            <a:endParaRPr sz="3600" dirty="0">
              <a:solidFill>
                <a:schemeClr val="dk1"/>
              </a:solidFill>
              <a:latin typeface="Calibri"/>
              <a:ea typeface="Calibri"/>
              <a:cs typeface="Calibri"/>
              <a:sym typeface="Calibri"/>
            </a:endParaRPr>
          </a:p>
        </p:txBody>
      </p:sp>
      <p:sp>
        <p:nvSpPr>
          <p:cNvPr id="231" name="Google Shape;231;p15"/>
          <p:cNvSpPr/>
          <p:nvPr/>
        </p:nvSpPr>
        <p:spPr>
          <a:xfrm>
            <a:off x="1260317" y="2175287"/>
            <a:ext cx="9144000" cy="2277506"/>
          </a:xfrm>
          <a:prstGeom prst="rect">
            <a:avLst/>
          </a:prstGeom>
          <a:noFill/>
          <a:ln>
            <a:noFill/>
          </a:ln>
        </p:spPr>
        <p:txBody>
          <a:bodyPr spcFirstLastPara="1" wrap="square" lIns="91425" tIns="45700" rIns="91425" bIns="45700" anchor="t" anchorCtr="0">
            <a:spAutoFit/>
          </a:bodyPr>
          <a:lstStyle/>
          <a:p>
            <a:pPr marL="0" marR="0" lvl="0" indent="-203200" algn="l" rtl="0">
              <a:spcBef>
                <a:spcPts val="0"/>
              </a:spcBef>
              <a:spcAft>
                <a:spcPts val="0"/>
              </a:spcAft>
              <a:buClr>
                <a:schemeClr val="dk1"/>
              </a:buClr>
              <a:buSzPts val="3200"/>
              <a:buFont typeface="Noto Sans Symbols"/>
              <a:buChar char="⮚"/>
            </a:pPr>
            <a:r>
              <a:rPr lang="en-US" sz="3200" dirty="0">
                <a:solidFill>
                  <a:schemeClr val="dk1"/>
                </a:solidFill>
                <a:latin typeface="Times New Roman"/>
                <a:ea typeface="Times New Roman"/>
                <a:cs typeface="Times New Roman"/>
                <a:sym typeface="Times New Roman"/>
              </a:rPr>
              <a:t>Architecture Diagram</a:t>
            </a:r>
            <a:endParaRPr dirty="0"/>
          </a:p>
          <a:p>
            <a:pPr marL="0" marR="0" lvl="0" indent="-203200" algn="l" rtl="0">
              <a:spcBef>
                <a:spcPts val="0"/>
              </a:spcBef>
              <a:spcAft>
                <a:spcPts val="0"/>
              </a:spcAft>
              <a:buClr>
                <a:schemeClr val="dk1"/>
              </a:buClr>
              <a:buSzPts val="3200"/>
              <a:buFont typeface="Noto Sans Symbols"/>
              <a:buChar char="⮚"/>
            </a:pPr>
            <a:r>
              <a:rPr lang="en-US" sz="3200" dirty="0">
                <a:solidFill>
                  <a:schemeClr val="dk1"/>
                </a:solidFill>
                <a:latin typeface="Times New Roman"/>
                <a:ea typeface="Times New Roman"/>
                <a:cs typeface="Times New Roman"/>
                <a:sym typeface="Times New Roman"/>
              </a:rPr>
              <a:t>Use Case Diagram</a:t>
            </a:r>
            <a:endParaRPr dirty="0"/>
          </a:p>
          <a:p>
            <a:pPr marL="0" marR="0" lvl="0" indent="-203200" algn="l" rtl="0">
              <a:spcBef>
                <a:spcPts val="0"/>
              </a:spcBef>
              <a:spcAft>
                <a:spcPts val="0"/>
              </a:spcAft>
              <a:buClr>
                <a:schemeClr val="dk1"/>
              </a:buClr>
              <a:buSzPts val="3200"/>
              <a:buFont typeface="Noto Sans Symbols"/>
              <a:buChar char="⮚"/>
            </a:pPr>
            <a:r>
              <a:rPr lang="en-US" sz="3200" dirty="0">
                <a:solidFill>
                  <a:schemeClr val="dk1"/>
                </a:solidFill>
                <a:latin typeface="Times New Roman"/>
                <a:ea typeface="Times New Roman"/>
                <a:cs typeface="Times New Roman"/>
                <a:sym typeface="Times New Roman"/>
              </a:rPr>
              <a:t>Activity Diagram</a:t>
            </a:r>
            <a:endParaRPr dirty="0"/>
          </a:p>
          <a:p>
            <a:pPr marL="0" marR="0" lvl="0" indent="-203200" algn="l" rtl="0">
              <a:spcBef>
                <a:spcPts val="0"/>
              </a:spcBef>
              <a:spcAft>
                <a:spcPts val="0"/>
              </a:spcAft>
              <a:buClr>
                <a:schemeClr val="dk1"/>
              </a:buClr>
              <a:buSzPts val="3200"/>
              <a:buFont typeface="Noto Sans Symbols"/>
              <a:buChar char="⮚"/>
            </a:pPr>
            <a:r>
              <a:rPr lang="en-US" sz="3200" dirty="0">
                <a:solidFill>
                  <a:schemeClr val="dk1"/>
                </a:solidFill>
                <a:latin typeface="Times New Roman"/>
                <a:ea typeface="Times New Roman"/>
                <a:cs typeface="Times New Roman"/>
                <a:sym typeface="Times New Roman"/>
              </a:rPr>
              <a:t>Sequence Diagram</a:t>
            </a:r>
            <a:endParaRPr dirty="0"/>
          </a:p>
          <a:p>
            <a:pPr marR="0" lvl="0" algn="l" rtl="0">
              <a:spcBef>
                <a:spcPts val="0"/>
              </a:spcBef>
              <a:spcAft>
                <a:spcPts val="0"/>
              </a:spcAft>
              <a:buClr>
                <a:schemeClr val="dk1"/>
              </a:buClr>
              <a:buSzPts val="3200"/>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dt" idx="10"/>
          </p:nvPr>
        </p:nvSpPr>
        <p:spPr>
          <a:xfrm>
            <a:off x="1645921" y="9689678"/>
            <a:ext cx="3708407"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7,  2025</a:t>
            </a:r>
            <a:endParaRPr dirty="0"/>
          </a:p>
        </p:txBody>
      </p:sp>
      <p:sp>
        <p:nvSpPr>
          <p:cNvPr id="237" name="Google Shape;237;p16"/>
          <p:cNvSpPr txBox="1">
            <a:spLocks noGrp="1"/>
          </p:cNvSpPr>
          <p:nvPr>
            <p:ph type="ftr" idx="11"/>
          </p:nvPr>
        </p:nvSpPr>
        <p:spPr>
          <a:xfrm>
            <a:off x="5529278" y="9689678"/>
            <a:ext cx="8422696" cy="3911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INFORMATION TECHNOLOGY   / </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HEALTH FORECASTER MULTI-DISEASE PREDICTION SYSTEM</a:t>
            </a:r>
            <a:endParaRPr sz="1400" dirty="0"/>
          </a:p>
        </p:txBody>
      </p:sp>
      <p:sp>
        <p:nvSpPr>
          <p:cNvPr id="238" name="Google Shape;238;p16"/>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16</a:t>
            </a:fld>
            <a:endParaRPr dirty="0"/>
          </a:p>
        </p:txBody>
      </p:sp>
      <p:sp>
        <p:nvSpPr>
          <p:cNvPr id="239" name="Google Shape;239;p16"/>
          <p:cNvSpPr/>
          <p:nvPr/>
        </p:nvSpPr>
        <p:spPr>
          <a:xfrm>
            <a:off x="1070263" y="559354"/>
            <a:ext cx="1652154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latin typeface="Times New Roman"/>
                <a:ea typeface="Times New Roman"/>
                <a:cs typeface="Times New Roman"/>
                <a:sym typeface="Times New Roman"/>
              </a:rPr>
              <a:t>                                                 Architecture Diagram</a:t>
            </a:r>
            <a:endParaRPr dirty="0"/>
          </a:p>
        </p:txBody>
      </p:sp>
      <p:sp>
        <p:nvSpPr>
          <p:cNvPr id="240" name="Google Shape;240;p16"/>
          <p:cNvSpPr txBox="1"/>
          <p:nvPr/>
        </p:nvSpPr>
        <p:spPr>
          <a:xfrm>
            <a:off x="872836" y="2452255"/>
            <a:ext cx="169164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t>
            </a:r>
            <a:endParaRPr dirty="0"/>
          </a:p>
        </p:txBody>
      </p:sp>
      <p:pic>
        <p:nvPicPr>
          <p:cNvPr id="3" name="Picture 2">
            <a:extLst>
              <a:ext uri="{FF2B5EF4-FFF2-40B4-BE49-F238E27FC236}">
                <a16:creationId xmlns:a16="http://schemas.microsoft.com/office/drawing/2014/main" id="{BF6F078A-F6DE-4334-0F12-D701E7B9A43F}"/>
              </a:ext>
            </a:extLst>
          </p:cNvPr>
          <p:cNvPicPr>
            <a:picLocks noChangeAspect="1"/>
          </p:cNvPicPr>
          <p:nvPr/>
        </p:nvPicPr>
        <p:blipFill>
          <a:blip r:embed="rId3"/>
          <a:stretch>
            <a:fillRect/>
          </a:stretch>
        </p:blipFill>
        <p:spPr>
          <a:xfrm>
            <a:off x="1645921" y="1890064"/>
            <a:ext cx="14606801" cy="694421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8"/>
          <p:cNvSpPr txBox="1">
            <a:spLocks noGrp="1"/>
          </p:cNvSpPr>
          <p:nvPr>
            <p:ph type="dt" idx="10"/>
          </p:nvPr>
        </p:nvSpPr>
        <p:spPr>
          <a:xfrm>
            <a:off x="1645921" y="9689678"/>
            <a:ext cx="3708407"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7,  2025</a:t>
            </a:r>
            <a:endParaRPr dirty="0"/>
          </a:p>
        </p:txBody>
      </p:sp>
      <p:sp>
        <p:nvSpPr>
          <p:cNvPr id="256" name="Google Shape;256;p18"/>
          <p:cNvSpPr txBox="1">
            <a:spLocks noGrp="1"/>
          </p:cNvSpPr>
          <p:nvPr>
            <p:ph type="ftr" idx="11"/>
          </p:nvPr>
        </p:nvSpPr>
        <p:spPr>
          <a:xfrm>
            <a:off x="5529277" y="9689678"/>
            <a:ext cx="8525935" cy="5476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INFORMATION TECHNOLOGY   / </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HEALTH FORECASTER MULTI-DISEASE PREDICTION SYSTEM</a:t>
            </a:r>
            <a:endParaRPr sz="1400" dirty="0"/>
          </a:p>
        </p:txBody>
      </p:sp>
      <p:sp>
        <p:nvSpPr>
          <p:cNvPr id="257" name="Google Shape;257;p18"/>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17</a:t>
            </a:fld>
            <a:endParaRPr dirty="0"/>
          </a:p>
        </p:txBody>
      </p:sp>
      <p:sp>
        <p:nvSpPr>
          <p:cNvPr id="258" name="Google Shape;258;p18"/>
          <p:cNvSpPr/>
          <p:nvPr/>
        </p:nvSpPr>
        <p:spPr>
          <a:xfrm>
            <a:off x="7103226" y="424740"/>
            <a:ext cx="91440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latin typeface="Times New Roman"/>
                <a:ea typeface="Times New Roman"/>
                <a:cs typeface="Times New Roman"/>
                <a:sym typeface="Times New Roman"/>
              </a:rPr>
              <a:t>Use Case Diagram</a:t>
            </a:r>
            <a:endParaRPr dirty="0"/>
          </a:p>
        </p:txBody>
      </p:sp>
      <p:sp>
        <p:nvSpPr>
          <p:cNvPr id="259" name="Google Shape;259;p18"/>
          <p:cNvSpPr txBox="1"/>
          <p:nvPr/>
        </p:nvSpPr>
        <p:spPr>
          <a:xfrm>
            <a:off x="1080655" y="1537855"/>
            <a:ext cx="29718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a:t>
            </a:r>
            <a:endParaRPr dirty="0"/>
          </a:p>
        </p:txBody>
      </p:sp>
      <p:pic>
        <p:nvPicPr>
          <p:cNvPr id="3" name="Picture 2">
            <a:extLst>
              <a:ext uri="{FF2B5EF4-FFF2-40B4-BE49-F238E27FC236}">
                <a16:creationId xmlns:a16="http://schemas.microsoft.com/office/drawing/2014/main" id="{81CF98AB-79E3-77E4-7AC1-07142A8FB4B1}"/>
              </a:ext>
            </a:extLst>
          </p:cNvPr>
          <p:cNvPicPr>
            <a:picLocks noChangeAspect="1"/>
          </p:cNvPicPr>
          <p:nvPr/>
        </p:nvPicPr>
        <p:blipFill>
          <a:blip r:embed="rId3"/>
          <a:stretch>
            <a:fillRect/>
          </a:stretch>
        </p:blipFill>
        <p:spPr>
          <a:xfrm>
            <a:off x="3834582" y="1428918"/>
            <a:ext cx="9787428" cy="742916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0"/>
          <p:cNvSpPr txBox="1">
            <a:spLocks noGrp="1"/>
          </p:cNvSpPr>
          <p:nvPr>
            <p:ph type="dt" idx="10"/>
          </p:nvPr>
        </p:nvSpPr>
        <p:spPr>
          <a:xfrm>
            <a:off x="1645921" y="9561526"/>
            <a:ext cx="3708407"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7, 2025</a:t>
            </a:r>
            <a:endParaRPr dirty="0"/>
          </a:p>
        </p:txBody>
      </p:sp>
      <p:sp>
        <p:nvSpPr>
          <p:cNvPr id="276" name="Google Shape;276;p20"/>
          <p:cNvSpPr txBox="1">
            <a:spLocks noGrp="1"/>
          </p:cNvSpPr>
          <p:nvPr>
            <p:ph type="ftr" idx="11"/>
          </p:nvPr>
        </p:nvSpPr>
        <p:spPr>
          <a:xfrm>
            <a:off x="5529278" y="9689678"/>
            <a:ext cx="8511850" cy="38823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INFORMATION TECHNOLOGY   </a:t>
            </a:r>
            <a:r>
              <a:rPr lang="en-US" sz="1400" dirty="0"/>
              <a:t>/ </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HEALTH FORECASTER MULTI-DISEASE PREDICTION SYSTEM</a:t>
            </a:r>
            <a:endParaRPr sz="1400" dirty="0"/>
          </a:p>
        </p:txBody>
      </p:sp>
      <p:sp>
        <p:nvSpPr>
          <p:cNvPr id="277" name="Google Shape;277;p20"/>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18</a:t>
            </a:fld>
            <a:endParaRPr dirty="0"/>
          </a:p>
        </p:txBody>
      </p:sp>
      <p:sp>
        <p:nvSpPr>
          <p:cNvPr id="278" name="Google Shape;278;p20"/>
          <p:cNvSpPr/>
          <p:nvPr/>
        </p:nvSpPr>
        <p:spPr>
          <a:xfrm>
            <a:off x="81643" y="209087"/>
            <a:ext cx="18124713"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dirty="0">
                <a:solidFill>
                  <a:schemeClr val="dk1"/>
                </a:solidFill>
                <a:latin typeface="Times New Roman"/>
                <a:ea typeface="Times New Roman"/>
                <a:cs typeface="Times New Roman"/>
                <a:sym typeface="Times New Roman"/>
              </a:rPr>
              <a:t>Activity Diagram</a:t>
            </a:r>
            <a:endParaRPr dirty="0"/>
          </a:p>
        </p:txBody>
      </p:sp>
      <p:sp>
        <p:nvSpPr>
          <p:cNvPr id="279" name="Google Shape;279;p20"/>
          <p:cNvSpPr txBox="1"/>
          <p:nvPr/>
        </p:nvSpPr>
        <p:spPr>
          <a:xfrm>
            <a:off x="2003014" y="1911927"/>
            <a:ext cx="201583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a:t>
            </a:r>
            <a:endParaRPr dirty="0"/>
          </a:p>
        </p:txBody>
      </p:sp>
      <p:pic>
        <p:nvPicPr>
          <p:cNvPr id="2050" name="Picture 2">
            <a:extLst>
              <a:ext uri="{FF2B5EF4-FFF2-40B4-BE49-F238E27FC236}">
                <a16:creationId xmlns:a16="http://schemas.microsoft.com/office/drawing/2014/main" id="{22127AC9-98EA-9A8F-9036-BCBCF463E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4328" y="855418"/>
            <a:ext cx="8686800" cy="86720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1"/>
          <p:cNvSpPr txBox="1">
            <a:spLocks noGrp="1"/>
          </p:cNvSpPr>
          <p:nvPr>
            <p:ph type="dt" idx="10"/>
          </p:nvPr>
        </p:nvSpPr>
        <p:spPr>
          <a:xfrm>
            <a:off x="1645921" y="9689678"/>
            <a:ext cx="3708407"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7, 2025</a:t>
            </a:r>
            <a:endParaRPr dirty="0"/>
          </a:p>
        </p:txBody>
      </p:sp>
      <p:sp>
        <p:nvSpPr>
          <p:cNvPr id="286" name="Google Shape;286;p21"/>
          <p:cNvSpPr txBox="1">
            <a:spLocks noGrp="1"/>
          </p:cNvSpPr>
          <p:nvPr>
            <p:ph type="ftr" idx="11"/>
          </p:nvPr>
        </p:nvSpPr>
        <p:spPr>
          <a:xfrm>
            <a:off x="5354328" y="9689678"/>
            <a:ext cx="8216219" cy="5476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INFORMATION TECHNOLOGY   / </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HEALTH FORECASTER MULTI-DISEASE PREDICTION SYSTEM</a:t>
            </a:r>
            <a:endParaRPr sz="1400" dirty="0"/>
          </a:p>
        </p:txBody>
      </p:sp>
      <p:sp>
        <p:nvSpPr>
          <p:cNvPr id="287" name="Google Shape;287;p21"/>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19</a:t>
            </a:fld>
            <a:endParaRPr dirty="0"/>
          </a:p>
        </p:txBody>
      </p:sp>
      <p:sp>
        <p:nvSpPr>
          <p:cNvPr id="288" name="Google Shape;288;p21"/>
          <p:cNvSpPr/>
          <p:nvPr/>
        </p:nvSpPr>
        <p:spPr>
          <a:xfrm>
            <a:off x="4405745" y="525472"/>
            <a:ext cx="9144000"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dirty="0">
                <a:solidFill>
                  <a:schemeClr val="dk1"/>
                </a:solidFill>
                <a:latin typeface="Times New Roman"/>
                <a:ea typeface="Times New Roman"/>
                <a:cs typeface="Times New Roman"/>
                <a:sym typeface="Times New Roman"/>
              </a:rPr>
              <a:t>Sequence Diagram</a:t>
            </a:r>
            <a:endParaRPr dirty="0"/>
          </a:p>
        </p:txBody>
      </p:sp>
      <p:sp>
        <p:nvSpPr>
          <p:cNvPr id="289" name="Google Shape;289;p21"/>
          <p:cNvSpPr txBox="1"/>
          <p:nvPr/>
        </p:nvSpPr>
        <p:spPr>
          <a:xfrm>
            <a:off x="1579418" y="1496291"/>
            <a:ext cx="216130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a:t>
            </a:r>
            <a:endParaRPr dirty="0"/>
          </a:p>
        </p:txBody>
      </p:sp>
      <p:pic>
        <p:nvPicPr>
          <p:cNvPr id="3074" name="Picture 2">
            <a:extLst>
              <a:ext uri="{FF2B5EF4-FFF2-40B4-BE49-F238E27FC236}">
                <a16:creationId xmlns:a16="http://schemas.microsoft.com/office/drawing/2014/main" id="{B23D208C-F5E8-D9AF-3BEA-C98B148FB1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6410" y="1350168"/>
            <a:ext cx="13288297" cy="75866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
          <p:cNvSpPr txBox="1">
            <a:spLocks noGrp="1"/>
          </p:cNvSpPr>
          <p:nvPr>
            <p:ph type="dt" idx="10"/>
          </p:nvPr>
        </p:nvSpPr>
        <p:spPr>
          <a:xfrm>
            <a:off x="1645921" y="9689678"/>
            <a:ext cx="3708407"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7, 2025</a:t>
            </a:r>
            <a:endParaRPr dirty="0"/>
          </a:p>
        </p:txBody>
      </p:sp>
      <p:sp>
        <p:nvSpPr>
          <p:cNvPr id="117" name="Google Shape;117;p2"/>
          <p:cNvSpPr txBox="1">
            <a:spLocks noGrp="1"/>
          </p:cNvSpPr>
          <p:nvPr>
            <p:ph type="ftr" idx="11"/>
          </p:nvPr>
        </p:nvSpPr>
        <p:spPr>
          <a:xfrm>
            <a:off x="5529277" y="9689678"/>
            <a:ext cx="8230967" cy="5476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INFORMATION TECHNOLOGY   </a:t>
            </a:r>
            <a:r>
              <a:rPr lang="en-US" sz="1400" dirty="0"/>
              <a:t>/ </a:t>
            </a:r>
            <a:r>
              <a:rPr lang="en-IN" sz="1400" dirty="0">
                <a:latin typeface="Calibri" panose="020F0502020204030204" pitchFamily="34" charset="0"/>
                <a:ea typeface="Calibri" panose="020F0502020204030204" pitchFamily="34" charset="0"/>
                <a:cs typeface="Calibri" panose="020F0502020204030204" pitchFamily="34" charset="0"/>
              </a:rPr>
              <a:t>HEALTH FORECASTER MULTI-DISEASE PREDICTION SYSTEM</a:t>
            </a:r>
            <a:endParaRPr sz="1400" dirty="0"/>
          </a:p>
        </p:txBody>
      </p:sp>
      <p:sp>
        <p:nvSpPr>
          <p:cNvPr id="118" name="Google Shape;118;p2"/>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2</a:t>
            </a:fld>
            <a:endParaRPr dirty="0"/>
          </a:p>
        </p:txBody>
      </p:sp>
      <p:sp>
        <p:nvSpPr>
          <p:cNvPr id="119" name="Google Shape;119;p2"/>
          <p:cNvSpPr/>
          <p:nvPr/>
        </p:nvSpPr>
        <p:spPr>
          <a:xfrm>
            <a:off x="727362" y="359630"/>
            <a:ext cx="16521545" cy="789442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3600" b="1" dirty="0">
                <a:solidFill>
                  <a:schemeClr val="dk1"/>
                </a:solidFill>
                <a:latin typeface="Times New Roman"/>
                <a:ea typeface="Times New Roman"/>
                <a:cs typeface="Times New Roman"/>
                <a:sym typeface="Times New Roman"/>
              </a:rPr>
              <a:t>OVERVIEW </a:t>
            </a:r>
          </a:p>
          <a:p>
            <a:pPr marL="0" marR="0" lvl="0" indent="0" algn="l" rtl="0">
              <a:lnSpc>
                <a:spcPct val="150000"/>
              </a:lnSpc>
              <a:spcBef>
                <a:spcPts val="0"/>
              </a:spcBef>
              <a:spcAft>
                <a:spcPts val="0"/>
              </a:spcAft>
              <a:buNone/>
            </a:pPr>
            <a:endParaRPr dirty="0"/>
          </a:p>
          <a:p>
            <a:pPr marL="457200" marR="0" lvl="1" indent="-152400" algn="l" rtl="0">
              <a:lnSpc>
                <a:spcPct val="150000"/>
              </a:lnSpc>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Times New Roman"/>
                <a:ea typeface="Times New Roman"/>
                <a:cs typeface="Times New Roman"/>
                <a:sym typeface="Times New Roman"/>
              </a:rPr>
              <a:t>ABSTRACT</a:t>
            </a:r>
            <a:endParaRPr dirty="0"/>
          </a:p>
          <a:p>
            <a:pPr marL="457200" marR="0" lvl="1" indent="-152400" algn="l" rtl="0">
              <a:lnSpc>
                <a:spcPct val="150000"/>
              </a:lnSpc>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Times New Roman"/>
                <a:ea typeface="Times New Roman"/>
                <a:cs typeface="Times New Roman"/>
                <a:sym typeface="Times New Roman"/>
              </a:rPr>
              <a:t>OBJECTIVE</a:t>
            </a:r>
            <a:endParaRPr dirty="0"/>
          </a:p>
          <a:p>
            <a:pPr marL="457200" marR="0" lvl="1" indent="-152400" algn="l" rtl="0">
              <a:lnSpc>
                <a:spcPct val="150000"/>
              </a:lnSpc>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Times New Roman"/>
                <a:ea typeface="Times New Roman"/>
                <a:cs typeface="Times New Roman"/>
                <a:sym typeface="Times New Roman"/>
              </a:rPr>
              <a:t>INTRODUCTION</a:t>
            </a:r>
            <a:endParaRPr dirty="0"/>
          </a:p>
          <a:p>
            <a:pPr marL="457200" marR="0" lvl="1" indent="-152400" algn="l" rtl="0">
              <a:lnSpc>
                <a:spcPct val="150000"/>
              </a:lnSpc>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Times New Roman"/>
                <a:ea typeface="Times New Roman"/>
                <a:cs typeface="Times New Roman"/>
                <a:sym typeface="Times New Roman"/>
              </a:rPr>
              <a:t>LITERATURE REVIEW </a:t>
            </a:r>
            <a:endParaRPr dirty="0"/>
          </a:p>
          <a:p>
            <a:pPr marL="457200" marR="0" lvl="1" indent="-152400" algn="l" rtl="0">
              <a:lnSpc>
                <a:spcPct val="150000"/>
              </a:lnSpc>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Times New Roman"/>
                <a:ea typeface="Times New Roman"/>
                <a:cs typeface="Times New Roman"/>
                <a:sym typeface="Times New Roman"/>
              </a:rPr>
              <a:t>DESIGN AND METHODOLOGIES</a:t>
            </a:r>
            <a:endParaRPr dirty="0"/>
          </a:p>
          <a:p>
            <a:pPr marL="457200" marR="0" lvl="1" indent="-152400" algn="l" rtl="0">
              <a:lnSpc>
                <a:spcPct val="150000"/>
              </a:lnSpc>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Times New Roman"/>
                <a:ea typeface="Times New Roman"/>
                <a:cs typeface="Times New Roman"/>
                <a:sym typeface="Times New Roman"/>
              </a:rPr>
              <a:t>IMPLEMENTATION</a:t>
            </a:r>
            <a:endParaRPr dirty="0"/>
          </a:p>
          <a:p>
            <a:pPr marL="457200" marR="0" lvl="1" indent="-152400" algn="l" rtl="0">
              <a:lnSpc>
                <a:spcPct val="150000"/>
              </a:lnSpc>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Times New Roman"/>
                <a:ea typeface="Times New Roman"/>
                <a:cs typeface="Times New Roman"/>
                <a:sym typeface="Times New Roman"/>
              </a:rPr>
              <a:t>TESTING</a:t>
            </a:r>
            <a:endParaRPr dirty="0"/>
          </a:p>
          <a:p>
            <a:pPr marL="457200" marR="0" lvl="1" indent="-152400" algn="l" rtl="0">
              <a:lnSpc>
                <a:spcPct val="150000"/>
              </a:lnSpc>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Times New Roman"/>
                <a:ea typeface="Times New Roman"/>
                <a:cs typeface="Times New Roman"/>
                <a:sym typeface="Times New Roman"/>
              </a:rPr>
              <a:t>INPUT AND OUTPUT</a:t>
            </a:r>
            <a:endParaRPr dirty="0"/>
          </a:p>
          <a:p>
            <a:pPr marL="457200" marR="0" lvl="1" indent="-152400" algn="l" rtl="0">
              <a:lnSpc>
                <a:spcPct val="150000"/>
              </a:lnSpc>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Times New Roman"/>
                <a:ea typeface="Times New Roman"/>
                <a:cs typeface="Times New Roman"/>
                <a:sym typeface="Times New Roman"/>
              </a:rPr>
              <a:t>CONCLUSION</a:t>
            </a:r>
          </a:p>
          <a:p>
            <a:pPr marL="457200" marR="0" lvl="1" indent="-152400" algn="l" rtl="0">
              <a:lnSpc>
                <a:spcPct val="150000"/>
              </a:lnSpc>
              <a:spcBef>
                <a:spcPts val="0"/>
              </a:spcBef>
              <a:spcAft>
                <a:spcPts val="0"/>
              </a:spcAft>
              <a:buClr>
                <a:schemeClr val="dk1"/>
              </a:buClr>
              <a:buSzPts val="2400"/>
              <a:buFont typeface="Noto Sans Symbols"/>
              <a:buChar char="❑"/>
            </a:pPr>
            <a:r>
              <a:rPr lang="en-IN" sz="2400" dirty="0">
                <a:latin typeface="Times New Roman" panose="02020603050405020304" pitchFamily="18" charset="0"/>
                <a:cs typeface="Times New Roman" pitchFamily="18" charset="0"/>
              </a:rPr>
              <a:t>WEB REFERENCE LINK</a:t>
            </a:r>
            <a:endParaRPr sz="2400" dirty="0">
              <a:latin typeface="Times New Roman" panose="02020603050405020304" pitchFamily="18" charset="0"/>
              <a:cs typeface="Times New Roman" panose="02020603050405020304" pitchFamily="18" charset="0"/>
            </a:endParaRPr>
          </a:p>
          <a:p>
            <a:pPr marL="457200" marR="0" lvl="1" indent="-152400" algn="l" rtl="0">
              <a:lnSpc>
                <a:spcPct val="150000"/>
              </a:lnSpc>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Times New Roman"/>
                <a:ea typeface="Times New Roman"/>
                <a:cs typeface="Times New Roman"/>
                <a:sym typeface="Times New Roman"/>
              </a:rPr>
              <a:t>PLAGIARISM REPORT OF PPT</a:t>
            </a:r>
            <a:endParaRPr dirty="0"/>
          </a:p>
          <a:p>
            <a:pPr marL="457200" marR="0" lvl="1" indent="-152400" algn="l" rtl="0">
              <a:lnSpc>
                <a:spcPct val="150000"/>
              </a:lnSpc>
              <a:spcBef>
                <a:spcPts val="0"/>
              </a:spcBef>
              <a:spcAft>
                <a:spcPts val="0"/>
              </a:spcAft>
              <a:buClr>
                <a:schemeClr val="dk1"/>
              </a:buClr>
              <a:buSzPts val="2400"/>
              <a:buFont typeface="Noto Sans Symbols"/>
              <a:buChar char="❑"/>
            </a:pPr>
            <a:r>
              <a:rPr lang="en-US" sz="2400" b="0" i="0" u="none" strike="noStrike" cap="none" dirty="0">
                <a:solidFill>
                  <a:schemeClr val="dk1"/>
                </a:solidFill>
                <a:latin typeface="Times New Roman"/>
                <a:ea typeface="Times New Roman"/>
                <a:cs typeface="Times New Roman"/>
                <a:sym typeface="Times New Roman"/>
              </a:rPr>
              <a:t>REFERENCES</a:t>
            </a:r>
            <a:endParaRPr sz="24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789FD7-C3ED-10B5-7069-AB40AB7DF2E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dirty="0"/>
          </a:p>
        </p:txBody>
      </p:sp>
      <p:sp>
        <p:nvSpPr>
          <p:cNvPr id="4" name="TextBox 3">
            <a:extLst>
              <a:ext uri="{FF2B5EF4-FFF2-40B4-BE49-F238E27FC236}">
                <a16:creationId xmlns:a16="http://schemas.microsoft.com/office/drawing/2014/main" id="{3807C04D-84B6-6200-2D6A-AC9193B0C8B6}"/>
              </a:ext>
            </a:extLst>
          </p:cNvPr>
          <p:cNvSpPr txBox="1"/>
          <p:nvPr/>
        </p:nvSpPr>
        <p:spPr>
          <a:xfrm>
            <a:off x="6046838" y="731014"/>
            <a:ext cx="9144000" cy="646331"/>
          </a:xfrm>
          <a:prstGeom prst="rect">
            <a:avLst/>
          </a:prstGeom>
          <a:noFill/>
        </p:spPr>
        <p:txBody>
          <a:bodyPr wrap="square">
            <a:spAutoFit/>
          </a:bodyPr>
          <a:lstStyle/>
          <a:p>
            <a:r>
              <a:rPr lang="en-IN" sz="3600" b="1" dirty="0">
                <a:latin typeface="Times New Roman" pitchFamily="18" charset="0"/>
                <a:cs typeface="Times New Roman" pitchFamily="18" charset="0"/>
              </a:rPr>
              <a:t>TESTING METHODOLOGIES</a:t>
            </a:r>
            <a:endParaRPr lang="en-IN" sz="3600" dirty="0"/>
          </a:p>
        </p:txBody>
      </p:sp>
      <p:sp>
        <p:nvSpPr>
          <p:cNvPr id="6" name="TextBox 5">
            <a:extLst>
              <a:ext uri="{FF2B5EF4-FFF2-40B4-BE49-F238E27FC236}">
                <a16:creationId xmlns:a16="http://schemas.microsoft.com/office/drawing/2014/main" id="{CD04CDE7-9395-4397-C34C-A469FDA9FBE1}"/>
              </a:ext>
            </a:extLst>
          </p:cNvPr>
          <p:cNvSpPr txBox="1"/>
          <p:nvPr/>
        </p:nvSpPr>
        <p:spPr>
          <a:xfrm>
            <a:off x="1651818" y="2348855"/>
            <a:ext cx="15662787" cy="4066498"/>
          </a:xfrm>
          <a:prstGeom prst="rect">
            <a:avLst/>
          </a:prstGeom>
          <a:noFill/>
        </p:spPr>
        <p:txBody>
          <a:bodyPr wrap="square">
            <a:spAutoFit/>
          </a:bodyPr>
          <a:lstStyle/>
          <a:p>
            <a:pPr lvl="1" algn="just">
              <a:lnSpc>
                <a:spcPct val="150000"/>
              </a:lnSpc>
            </a:pPr>
            <a:r>
              <a:rPr lang="en-US" sz="2800" dirty="0">
                <a:latin typeface="Times New Roman" panose="02020603050405020304" pitchFamily="18" charset="0"/>
                <a:cs typeface="Times New Roman" panose="02020603050405020304" pitchFamily="18" charset="0"/>
              </a:rPr>
              <a:t>In software development, especially in machine learning systems like a </a:t>
            </a:r>
            <a:r>
              <a:rPr lang="en-US" sz="2800" b="1" dirty="0">
                <a:latin typeface="Times New Roman" panose="02020603050405020304" pitchFamily="18" charset="0"/>
                <a:cs typeface="Times New Roman" panose="02020603050405020304" pitchFamily="18" charset="0"/>
              </a:rPr>
              <a:t>multi-disease prediction system</a:t>
            </a:r>
            <a:r>
              <a:rPr lang="en-US" sz="2800" dirty="0">
                <a:latin typeface="Times New Roman" panose="02020603050405020304" pitchFamily="18" charset="0"/>
                <a:cs typeface="Times New Roman" panose="02020603050405020304" pitchFamily="18" charset="0"/>
              </a:rPr>
              <a:t>, testing ensures that individual components work correctly and that the system behaves as expected when all components are integrated. The two main types of testing used are:</a:t>
            </a:r>
          </a:p>
          <a:p>
            <a:pPr lvl="1" algn="just">
              <a:lnSpc>
                <a:spcPct val="150000"/>
              </a:lnSpc>
            </a:pPr>
            <a:endParaRPr lang="en-US" sz="2800" dirty="0">
              <a:latin typeface="Times New Roman" panose="02020603050405020304" pitchFamily="18" charset="0"/>
              <a:cs typeface="Times New Roman" pitchFamily="18" charset="0"/>
            </a:endParaRPr>
          </a:p>
          <a:p>
            <a:pPr marL="457200" lvl="1" indent="-457200" algn="just">
              <a:lnSpc>
                <a:spcPct val="150000"/>
              </a:lnSpc>
              <a:buFont typeface="Wingdings" panose="05000000000000000000" pitchFamily="2" charset="2"/>
              <a:buChar char="Ø"/>
            </a:pPr>
            <a:r>
              <a:rPr lang="en-US" sz="3200" dirty="0">
                <a:latin typeface="Times New Roman" pitchFamily="18" charset="0"/>
                <a:cs typeface="Times New Roman" pitchFamily="18" charset="0"/>
              </a:rPr>
              <a:t>Unit Testing</a:t>
            </a:r>
            <a:endParaRPr lang="en-IN" sz="3200" i="1" dirty="0">
              <a:latin typeface="Times New Roman" pitchFamily="18" charset="0"/>
              <a:cs typeface="Times New Roman" pitchFamily="18" charset="0"/>
            </a:endParaRPr>
          </a:p>
          <a:p>
            <a:pPr marL="457200" lvl="1" indent="-457200" algn="just">
              <a:lnSpc>
                <a:spcPct val="150000"/>
              </a:lnSpc>
              <a:buFont typeface="Wingdings" panose="05000000000000000000" pitchFamily="2" charset="2"/>
              <a:buChar char="Ø"/>
            </a:pPr>
            <a:r>
              <a:rPr lang="en-US" sz="3200" dirty="0">
                <a:latin typeface="Times New Roman" pitchFamily="18" charset="0"/>
                <a:cs typeface="Times New Roman" pitchFamily="18" charset="0"/>
              </a:rPr>
              <a:t>Integration Testing</a:t>
            </a:r>
          </a:p>
        </p:txBody>
      </p:sp>
      <p:sp>
        <p:nvSpPr>
          <p:cNvPr id="8" name="TextBox 7">
            <a:extLst>
              <a:ext uri="{FF2B5EF4-FFF2-40B4-BE49-F238E27FC236}">
                <a16:creationId xmlns:a16="http://schemas.microsoft.com/office/drawing/2014/main" id="{DD8EB3C6-78A6-911F-B533-DE555BCE38C1}"/>
              </a:ext>
            </a:extLst>
          </p:cNvPr>
          <p:cNvSpPr txBox="1"/>
          <p:nvPr/>
        </p:nvSpPr>
        <p:spPr>
          <a:xfrm>
            <a:off x="4571999" y="9809633"/>
            <a:ext cx="9719187" cy="307777"/>
          </a:xfrm>
          <a:prstGeom prst="rect">
            <a:avLst/>
          </a:prstGeom>
          <a:noFill/>
        </p:spPr>
        <p:txBody>
          <a:bodyPr wrap="square">
            <a:spAutoFit/>
          </a:bodyPr>
          <a:lstStyle/>
          <a:p>
            <a:pPr marL="0" lvl="0" indent="0" algn="ctr" rtl="0">
              <a:spcBef>
                <a:spcPts val="0"/>
              </a:spcBef>
              <a:spcAft>
                <a:spcPts val="0"/>
              </a:spcAft>
              <a:buNone/>
            </a:pPr>
            <a:r>
              <a:rPr lang="en-US" dirty="0">
                <a:solidFill>
                  <a:schemeClr val="bg1"/>
                </a:solidFill>
                <a:latin typeface="Times New Roman" panose="02020603050405020304" pitchFamily="18" charset="0"/>
                <a:cs typeface="Times New Roman" panose="02020603050405020304" pitchFamily="18" charset="0"/>
              </a:rPr>
              <a:t>DEPARTMENT OF INFORMATION TECHNOLOGY   / </a:t>
            </a:r>
            <a:r>
              <a:rPr lang="en-US" sz="1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HEALTH FORECASTER MULTI-DISEASE PREDICTION SYSTEM</a:t>
            </a:r>
            <a:endParaRPr lang="en-US"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233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B38018-F15D-2DCB-CAC6-455B70D196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dirty="0"/>
          </a:p>
        </p:txBody>
      </p:sp>
      <p:sp>
        <p:nvSpPr>
          <p:cNvPr id="4" name="TextBox 3">
            <a:extLst>
              <a:ext uri="{FF2B5EF4-FFF2-40B4-BE49-F238E27FC236}">
                <a16:creationId xmlns:a16="http://schemas.microsoft.com/office/drawing/2014/main" id="{78FDA5D4-0A47-7C97-5DB6-0691FCD4E642}"/>
              </a:ext>
            </a:extLst>
          </p:cNvPr>
          <p:cNvSpPr txBox="1"/>
          <p:nvPr/>
        </p:nvSpPr>
        <p:spPr>
          <a:xfrm>
            <a:off x="988141" y="1873721"/>
            <a:ext cx="16164233" cy="6186309"/>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Unit testing in machine learning involves testing individual components of your system to ensure each part behaves as expected. For a </a:t>
            </a:r>
            <a:r>
              <a:rPr lang="en-US" sz="2800" b="1" dirty="0">
                <a:latin typeface="Times New Roman" panose="02020603050405020304" pitchFamily="18" charset="0"/>
                <a:cs typeface="Times New Roman" panose="02020603050405020304" pitchFamily="18" charset="0"/>
              </a:rPr>
              <a:t>multi-disease prediction system using a Support Vector Machine (SVM)</a:t>
            </a:r>
            <a:r>
              <a:rPr lang="en-US" sz="2800" dirty="0">
                <a:latin typeface="Times New Roman" panose="02020603050405020304" pitchFamily="18" charset="0"/>
                <a:cs typeface="Times New Roman" panose="02020603050405020304" pitchFamily="18" charset="0"/>
              </a:rPr>
              <a:t>, this means testing functions such as data preprocessing, model loading, prediction logic, and error handling.</a:t>
            </a:r>
          </a:p>
          <a:p>
            <a:pPr algn="just"/>
            <a:endParaRPr lang="en-US" sz="28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Testing Data Preprocessing: </a:t>
            </a:r>
            <a:r>
              <a:rPr lang="en-US" sz="2800" dirty="0">
                <a:latin typeface="Times New Roman" panose="02020603050405020304" pitchFamily="18" charset="0"/>
                <a:cs typeface="Times New Roman" panose="02020603050405020304" pitchFamily="18" charset="0"/>
              </a:rPr>
              <a:t>Verify that valid inputs are correctly transformed into a format accepted by the SVM model.</a:t>
            </a:r>
          </a:p>
          <a:p>
            <a:pPr marL="457200" indent="-457200" algn="just">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Testing Model Prediction: </a:t>
            </a:r>
            <a:r>
              <a:rPr lang="en-US" sz="2800" dirty="0">
                <a:latin typeface="Times New Roman" panose="02020603050405020304" pitchFamily="18" charset="0"/>
                <a:cs typeface="Times New Roman" panose="02020603050405020304" pitchFamily="18" charset="0"/>
              </a:rPr>
              <a:t>Ensure the model returns a prediction of the expected shape and data type.</a:t>
            </a:r>
          </a:p>
          <a:p>
            <a:pPr marL="457200" indent="-457200" algn="just">
              <a:buFont typeface="Wingdings" panose="05000000000000000000" pitchFamily="2" charset="2"/>
              <a:buChar char="Ø"/>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Testing the Prediction Function:</a:t>
            </a:r>
            <a:r>
              <a:rPr lang="en-US" altLang="en-US" sz="2800" b="1" dirty="0">
                <a:solidFill>
                  <a:schemeClr val="tx1"/>
                </a:solidFill>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Verify that the top-level function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predict_disease</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integrates preprocessing and prediction correctly.</a:t>
            </a:r>
          </a:p>
          <a:p>
            <a:pPr marL="457200" indent="-457200" algn="just">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Testing Edge Cases and Errors:</a:t>
            </a:r>
            <a:r>
              <a:rPr lang="en-US" sz="2800" dirty="0">
                <a:latin typeface="Times New Roman" panose="02020603050405020304" pitchFamily="18" charset="0"/>
                <a:cs typeface="Times New Roman" panose="02020603050405020304" pitchFamily="18" charset="0"/>
              </a:rPr>
              <a:t> Ensure that the system behaves predictably for unusual or invalid input</a:t>
            </a:r>
            <a:r>
              <a:rPr lang="en-US" sz="4400" dirty="0">
                <a:latin typeface="Times New Roman" panose="02020603050405020304" pitchFamily="18" charset="0"/>
                <a:cs typeface="Times New Roman" panose="02020603050405020304" pitchFamily="18" charset="0"/>
              </a:rPr>
              <a:t>.</a:t>
            </a:r>
          </a:p>
          <a:p>
            <a:pPr marL="571500" indent="-571500" algn="just">
              <a:buFont typeface="Wingdings" panose="05000000000000000000" pitchFamily="2" charset="2"/>
              <a:buChar char="Ø"/>
            </a:pPr>
            <a:endParaRPr kumimoji="0" lang="en-US" altLang="en-US" sz="3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Ø"/>
            </a:pPr>
            <a:endParaRPr lang="en-US" sz="36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5F5FCCD-8D22-5AE7-E7D5-88E9DB30A6BC}"/>
              </a:ext>
            </a:extLst>
          </p:cNvPr>
          <p:cNvSpPr txBox="1"/>
          <p:nvPr/>
        </p:nvSpPr>
        <p:spPr>
          <a:xfrm>
            <a:off x="7329949" y="524537"/>
            <a:ext cx="9144000" cy="584775"/>
          </a:xfrm>
          <a:prstGeom prst="rect">
            <a:avLst/>
          </a:prstGeom>
          <a:noFill/>
        </p:spPr>
        <p:txBody>
          <a:bodyPr wrap="square">
            <a:spAutoFit/>
          </a:bodyPr>
          <a:lstStyle/>
          <a:p>
            <a:pPr lvl="1"/>
            <a:r>
              <a:rPr lang="en-US" sz="3200" b="1" dirty="0">
                <a:latin typeface="Times New Roman" pitchFamily="18" charset="0"/>
                <a:cs typeface="Times New Roman" pitchFamily="18" charset="0"/>
              </a:rPr>
              <a:t>UNIT TESTING</a:t>
            </a:r>
            <a:endParaRPr lang="en-IN" sz="3200" b="1" i="1" dirty="0">
              <a:latin typeface="Times New Roman" pitchFamily="18" charset="0"/>
              <a:cs typeface="Times New Roman" pitchFamily="18" charset="0"/>
            </a:endParaRPr>
          </a:p>
        </p:txBody>
      </p:sp>
      <p:sp>
        <p:nvSpPr>
          <p:cNvPr id="9" name="TextBox 8">
            <a:extLst>
              <a:ext uri="{FF2B5EF4-FFF2-40B4-BE49-F238E27FC236}">
                <a16:creationId xmlns:a16="http://schemas.microsoft.com/office/drawing/2014/main" id="{482613A3-511D-30EB-628A-1A68A0EE56DA}"/>
              </a:ext>
            </a:extLst>
          </p:cNvPr>
          <p:cNvSpPr txBox="1"/>
          <p:nvPr/>
        </p:nvSpPr>
        <p:spPr>
          <a:xfrm>
            <a:off x="988141" y="6844947"/>
            <a:ext cx="16016748" cy="4462760"/>
          </a:xfrm>
          <a:prstGeom prst="rect">
            <a:avLst/>
          </a:prstGeom>
          <a:noFill/>
        </p:spPr>
        <p:txBody>
          <a:bodyPr wrap="square">
            <a:spAutoFit/>
          </a:bodyPr>
          <a:lstStyle/>
          <a:p>
            <a:pPr algn="just"/>
            <a:r>
              <a:rPr lang="en-IN" sz="3200" b="1" dirty="0">
                <a:latin typeface="Times New Roman" panose="02020603050405020304" pitchFamily="18" charset="0"/>
                <a:cs typeface="Times New Roman" panose="02020603050405020304" pitchFamily="18" charset="0"/>
              </a:rPr>
              <a:t>Tools for Unit Testing</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 </a:t>
            </a:r>
            <a:r>
              <a:rPr kumimoji="0" lang="en-US" altLang="en-US" sz="2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unittest</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Built-in module for writing and running test cases.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pytest</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More advanced framework with better output and flexibility.</a:t>
            </a:r>
          </a:p>
          <a:p>
            <a:pPr algn="just" eaLnBrk="0" fontAlgn="base" hangingPunct="0">
              <a:spcBef>
                <a:spcPct val="0"/>
              </a:spcBef>
              <a:spcAft>
                <a:spcPct val="0"/>
              </a:spcAft>
              <a:buClrTx/>
              <a:buFontTx/>
              <a:buChar char="•"/>
            </a:pPr>
            <a:r>
              <a:rPr lang="en-US" altLang="en-US" sz="2800" b="1" dirty="0">
                <a:solidFill>
                  <a:schemeClr val="tx1"/>
                </a:solidFill>
                <a:latin typeface="Times New Roman" panose="02020603050405020304" pitchFamily="18" charset="0"/>
                <a:cs typeface="Times New Roman" panose="02020603050405020304" pitchFamily="18" charset="0"/>
              </a:rPr>
              <a:t>P</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ickle</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to load pre-trained SVM models during testing.</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sz="1800" b="1" dirty="0">
              <a:solidFill>
                <a:schemeClr val="bg1"/>
              </a:solidFill>
              <a:latin typeface="Times New Roman" panose="02020603050405020304" pitchFamily="18" charset="0"/>
              <a:cs typeface="Times New Roman" panose="02020603050405020304" pitchFamily="18" charset="0"/>
            </a:endParaRPr>
          </a:p>
          <a:p>
            <a:endParaRPr lang="en-US" sz="1800" dirty="0">
              <a:solidFill>
                <a:schemeClr val="bg1"/>
              </a:solidFill>
              <a:latin typeface="Times New Roman" panose="02020603050405020304" pitchFamily="18" charset="0"/>
              <a:cs typeface="Times New Roman" panose="02020603050405020304" pitchFamily="18" charset="0"/>
            </a:endParaRPr>
          </a:p>
          <a:p>
            <a:endParaRPr lang="en-IN" sz="3200" b="1" dirty="0">
              <a:latin typeface="Times New Roman" panose="02020603050405020304" pitchFamily="18" charset="0"/>
              <a:cs typeface="Times New Roman" panose="02020603050405020304" pitchFamily="18" charset="0"/>
            </a:endParaRPr>
          </a:p>
          <a:p>
            <a:endParaRPr lang="en-IN" sz="3600" b="1" dirty="0">
              <a:latin typeface="Times New Roman" panose="02020603050405020304" pitchFamily="18" charset="0"/>
              <a:cs typeface="Times New Roman" panose="02020603050405020304" pitchFamily="18" charset="0"/>
            </a:endParaRPr>
          </a:p>
          <a:p>
            <a:endParaRPr lang="en-IN" sz="36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D7105B81-A103-AE39-0946-D0090C6D889A}"/>
              </a:ext>
            </a:extLst>
          </p:cNvPr>
          <p:cNvSpPr txBox="1"/>
          <p:nvPr/>
        </p:nvSpPr>
        <p:spPr>
          <a:xfrm>
            <a:off x="4572000" y="9762463"/>
            <a:ext cx="9144000" cy="523220"/>
          </a:xfrm>
          <a:prstGeom prst="rect">
            <a:avLst/>
          </a:prstGeom>
          <a:noFill/>
        </p:spPr>
        <p:txBody>
          <a:bodyPr wrap="square">
            <a:spAutoFit/>
          </a:bodyPr>
          <a:lstStyle/>
          <a:p>
            <a:pPr marL="0" lvl="0" indent="0" algn="ctr" rtl="0">
              <a:spcBef>
                <a:spcPts val="0"/>
              </a:spcBef>
              <a:spcAft>
                <a:spcPts val="0"/>
              </a:spcAft>
              <a:buNone/>
            </a:pPr>
            <a:r>
              <a:rPr lang="en-US" dirty="0">
                <a:solidFill>
                  <a:schemeClr val="bg1"/>
                </a:solidFill>
                <a:latin typeface="Times New Roman" panose="02020603050405020304" pitchFamily="18" charset="0"/>
                <a:cs typeface="Times New Roman" panose="02020603050405020304" pitchFamily="18" charset="0"/>
              </a:rPr>
              <a:t>DEPARTMENT OF INFORMATION TECHNOLOGY   / </a:t>
            </a:r>
            <a:r>
              <a:rPr lang="en-US" sz="1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HEALTH FORECASTER MULTI-DISEASE PREDICTION SYSTEM</a:t>
            </a:r>
            <a:endParaRPr lang="en-US" sz="1400" dirty="0">
              <a:solidFill>
                <a:schemeClr val="bg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E9EF62CF-771F-2BD1-605D-700B56868836}"/>
              </a:ext>
            </a:extLst>
          </p:cNvPr>
          <p:cNvSpPr txBox="1"/>
          <p:nvPr/>
        </p:nvSpPr>
        <p:spPr>
          <a:xfrm>
            <a:off x="1283111" y="9762463"/>
            <a:ext cx="9144000" cy="307777"/>
          </a:xfrm>
          <a:prstGeom prst="rect">
            <a:avLst/>
          </a:prstGeom>
          <a:noFill/>
        </p:spPr>
        <p:txBody>
          <a:bodyPr wrap="square">
            <a:spAutoFit/>
          </a:bodyPr>
          <a:lstStyle/>
          <a:p>
            <a:pPr marL="0" lvl="0" indent="0" algn="l" rtl="0">
              <a:spcBef>
                <a:spcPts val="0"/>
              </a:spcBef>
              <a:spcAft>
                <a:spcPts val="0"/>
              </a:spcAft>
              <a:buNone/>
            </a:pPr>
            <a:r>
              <a:rPr lang="en-US" dirty="0">
                <a:solidFill>
                  <a:schemeClr val="bg1"/>
                </a:solidFill>
              </a:rPr>
              <a:t>May 7, 2025</a:t>
            </a:r>
          </a:p>
        </p:txBody>
      </p:sp>
    </p:spTree>
    <p:extLst>
      <p:ext uri="{BB962C8B-B14F-4D97-AF65-F5344CB8AC3E}">
        <p14:creationId xmlns:p14="http://schemas.microsoft.com/office/powerpoint/2010/main" val="324279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0419AA0-48AA-7D97-C3F2-9DE4F43827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dirty="0"/>
          </a:p>
        </p:txBody>
      </p:sp>
      <p:sp>
        <p:nvSpPr>
          <p:cNvPr id="4" name="TextBox 3">
            <a:extLst>
              <a:ext uri="{FF2B5EF4-FFF2-40B4-BE49-F238E27FC236}">
                <a16:creationId xmlns:a16="http://schemas.microsoft.com/office/drawing/2014/main" id="{CE39FFF7-6F1D-5D5E-AB0D-7FF7EA13C8F9}"/>
              </a:ext>
            </a:extLst>
          </p:cNvPr>
          <p:cNvSpPr txBox="1"/>
          <p:nvPr/>
        </p:nvSpPr>
        <p:spPr>
          <a:xfrm>
            <a:off x="6150078" y="627776"/>
            <a:ext cx="9144000" cy="646331"/>
          </a:xfrm>
          <a:prstGeom prst="rect">
            <a:avLst/>
          </a:prstGeom>
          <a:noFill/>
        </p:spPr>
        <p:txBody>
          <a:bodyPr wrap="square">
            <a:spAutoFit/>
          </a:bodyPr>
          <a:lstStyle/>
          <a:p>
            <a:pPr lvl="1"/>
            <a:r>
              <a:rPr lang="en-US" sz="3600" b="1" dirty="0">
                <a:latin typeface="Times New Roman" pitchFamily="18" charset="0"/>
                <a:cs typeface="Times New Roman" pitchFamily="18" charset="0"/>
              </a:rPr>
              <a:t>INTEGRATION TESTING</a:t>
            </a:r>
          </a:p>
        </p:txBody>
      </p:sp>
      <p:sp>
        <p:nvSpPr>
          <p:cNvPr id="6" name="TextBox 5">
            <a:extLst>
              <a:ext uri="{FF2B5EF4-FFF2-40B4-BE49-F238E27FC236}">
                <a16:creationId xmlns:a16="http://schemas.microsoft.com/office/drawing/2014/main" id="{AF3B7587-F404-E817-AB31-327D045E2DF6}"/>
              </a:ext>
            </a:extLst>
          </p:cNvPr>
          <p:cNvSpPr txBox="1"/>
          <p:nvPr/>
        </p:nvSpPr>
        <p:spPr>
          <a:xfrm>
            <a:off x="1489586" y="1828178"/>
            <a:ext cx="15721782" cy="4401205"/>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Integration testing</a:t>
            </a:r>
            <a:r>
              <a:rPr lang="en-US" sz="2800" dirty="0">
                <a:latin typeface="Times New Roman" panose="02020603050405020304" pitchFamily="18" charset="0"/>
                <a:cs typeface="Times New Roman" panose="02020603050405020304" pitchFamily="18" charset="0"/>
              </a:rPr>
              <a:t> involves testing how multiple components of a system work together as a whole. In the case of a </a:t>
            </a:r>
            <a:r>
              <a:rPr lang="en-US" sz="2800" b="1" dirty="0">
                <a:latin typeface="Times New Roman" panose="02020603050405020304" pitchFamily="18" charset="0"/>
                <a:cs typeface="Times New Roman" panose="02020603050405020304" pitchFamily="18" charset="0"/>
              </a:rPr>
              <a:t>multi-disease prediction system</a:t>
            </a:r>
            <a:r>
              <a:rPr lang="en-US" sz="2800" dirty="0">
                <a:latin typeface="Times New Roman" panose="02020603050405020304" pitchFamily="18" charset="0"/>
                <a:cs typeface="Times New Roman" panose="02020603050405020304" pitchFamily="18" charset="0"/>
              </a:rPr>
              <a:t>, it ensures that the </a:t>
            </a:r>
            <a:r>
              <a:rPr lang="en-US" sz="2800" b="1" dirty="0">
                <a:latin typeface="Times New Roman" panose="02020603050405020304" pitchFamily="18" charset="0"/>
                <a:cs typeface="Times New Roman" panose="02020603050405020304" pitchFamily="18" charset="0"/>
              </a:rPr>
              <a:t>data flow</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function execution</a:t>
            </a:r>
            <a:r>
              <a:rPr lang="en-US" sz="2800" dirty="0">
                <a:latin typeface="Times New Roman" panose="02020603050405020304" pitchFamily="18" charset="0"/>
                <a:cs typeface="Times New Roman" panose="02020603050405020304" pitchFamily="18" charset="0"/>
              </a:rPr>
              <a:t>, and </a:t>
            </a:r>
            <a:r>
              <a:rPr lang="en-US" sz="2800" b="1" dirty="0">
                <a:latin typeface="Times New Roman" panose="02020603050405020304" pitchFamily="18" charset="0"/>
                <a:cs typeface="Times New Roman" panose="02020603050405020304" pitchFamily="18" charset="0"/>
              </a:rPr>
              <a:t>model prediction</a:t>
            </a:r>
            <a:r>
              <a:rPr lang="en-US" sz="2800" dirty="0">
                <a:latin typeface="Times New Roman" panose="02020603050405020304" pitchFamily="18" charset="0"/>
                <a:cs typeface="Times New Roman" panose="02020603050405020304" pitchFamily="18" charset="0"/>
              </a:rPr>
              <a:t> pipeline function smoothly from end to end.</a:t>
            </a:r>
          </a:p>
          <a:p>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Validate that all modules (e.g., preprocessing, model loading, prediction, and output formatting) work </a:t>
            </a:r>
            <a:r>
              <a:rPr lang="en-US" sz="2800" b="1" dirty="0">
                <a:latin typeface="Times New Roman" panose="02020603050405020304" pitchFamily="18" charset="0"/>
                <a:cs typeface="Times New Roman" panose="02020603050405020304" pitchFamily="18" charset="0"/>
              </a:rPr>
              <a:t>in coordination</a:t>
            </a:r>
            <a:r>
              <a:rPr lang="en-US" sz="2800" dirty="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Catch </a:t>
            </a:r>
            <a:r>
              <a:rPr lang="en-US" sz="2800" b="1" dirty="0">
                <a:latin typeface="Times New Roman" panose="02020603050405020304" pitchFamily="18" charset="0"/>
                <a:cs typeface="Times New Roman" panose="02020603050405020304" pitchFamily="18" charset="0"/>
              </a:rPr>
              <a:t>interface issues</a:t>
            </a:r>
            <a:r>
              <a:rPr lang="en-US" sz="2800" dirty="0">
                <a:latin typeface="Times New Roman" panose="02020603050405020304" pitchFamily="18" charset="0"/>
                <a:cs typeface="Times New Roman" panose="02020603050405020304" pitchFamily="18" charset="0"/>
              </a:rPr>
              <a:t> or </a:t>
            </a:r>
            <a:r>
              <a:rPr lang="en-US" sz="2800" b="1" dirty="0">
                <a:latin typeface="Times New Roman" panose="02020603050405020304" pitchFamily="18" charset="0"/>
                <a:cs typeface="Times New Roman" panose="02020603050405020304" pitchFamily="18" charset="0"/>
              </a:rPr>
              <a:t>data mismatches</a:t>
            </a:r>
            <a:r>
              <a:rPr lang="en-US" sz="2800" dirty="0">
                <a:latin typeface="Times New Roman" panose="02020603050405020304" pitchFamily="18" charset="0"/>
                <a:cs typeface="Times New Roman" panose="02020603050405020304" pitchFamily="18" charset="0"/>
              </a:rPr>
              <a:t> between components that unit tests might miss.</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Ensure that the </a:t>
            </a:r>
            <a:r>
              <a:rPr lang="en-US" sz="2800" b="1" dirty="0">
                <a:latin typeface="Times New Roman" panose="02020603050405020304" pitchFamily="18" charset="0"/>
                <a:cs typeface="Times New Roman" panose="02020603050405020304" pitchFamily="18" charset="0"/>
              </a:rPr>
              <a:t>full prediction pipeline</a:t>
            </a:r>
            <a:r>
              <a:rPr lang="en-US" sz="2800" dirty="0">
                <a:latin typeface="Times New Roman" panose="02020603050405020304" pitchFamily="18" charset="0"/>
                <a:cs typeface="Times New Roman" panose="02020603050405020304" pitchFamily="18" charset="0"/>
              </a:rPr>
              <a:t> is robust for different kinds of inputs.</a:t>
            </a:r>
          </a:p>
          <a:p>
            <a:pPr marL="457200" indent="-45720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7" name="Rectangle 1">
            <a:extLst>
              <a:ext uri="{FF2B5EF4-FFF2-40B4-BE49-F238E27FC236}">
                <a16:creationId xmlns:a16="http://schemas.microsoft.com/office/drawing/2014/main" id="{CA0AA20D-1205-638C-22A7-96D55E40E9D6}"/>
              </a:ext>
            </a:extLst>
          </p:cNvPr>
          <p:cNvSpPr>
            <a:spLocks noChangeArrowheads="1"/>
          </p:cNvSpPr>
          <p:nvPr/>
        </p:nvSpPr>
        <p:spPr bwMode="auto">
          <a:xfrm>
            <a:off x="1489586" y="5811944"/>
            <a:ext cx="11878573" cy="264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Tools &amp; Frameworks for Integration Testing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unittest</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sz="2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pytest</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Can be used to write full-pipeline test cases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b="1" dirty="0">
                <a:solidFill>
                  <a:schemeClr val="tx1"/>
                </a:solidFill>
                <a:latin typeface="Times New Roman" panose="02020603050405020304" pitchFamily="18" charset="0"/>
                <a:cs typeface="Times New Roman" panose="02020603050405020304" pitchFamily="18" charset="0"/>
              </a:rPr>
              <a:t>Streamlit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API test clients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API-based systems, test using the client interface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Mocking tools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simulate inputs or intermediate steps if needed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415122EB-17F0-D425-1F55-78396FCDB6B7}"/>
              </a:ext>
            </a:extLst>
          </p:cNvPr>
          <p:cNvSpPr txBox="1"/>
          <p:nvPr/>
        </p:nvSpPr>
        <p:spPr>
          <a:xfrm>
            <a:off x="4224159" y="9809632"/>
            <a:ext cx="9624576" cy="307777"/>
          </a:xfrm>
          <a:prstGeom prst="rect">
            <a:avLst/>
          </a:prstGeom>
          <a:noFill/>
        </p:spPr>
        <p:txBody>
          <a:bodyPr wrap="square">
            <a:spAutoFit/>
          </a:bodyPr>
          <a:lstStyle/>
          <a:p>
            <a:pPr marL="0" lvl="0" indent="0" algn="ctr" rtl="0">
              <a:spcBef>
                <a:spcPts val="0"/>
              </a:spcBef>
              <a:spcAft>
                <a:spcPts val="0"/>
              </a:spcAft>
              <a:buNone/>
            </a:pPr>
            <a:r>
              <a:rPr lang="en-US" dirty="0">
                <a:solidFill>
                  <a:schemeClr val="bg1"/>
                </a:solidFill>
                <a:latin typeface="Times New Roman" panose="02020603050405020304" pitchFamily="18" charset="0"/>
                <a:cs typeface="Times New Roman" panose="02020603050405020304" pitchFamily="18" charset="0"/>
              </a:rPr>
              <a:t>DEPARTMENT OF INFORMATION TECHNOLOGY   / </a:t>
            </a:r>
            <a:r>
              <a:rPr lang="en-US" sz="1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HEALTH FORECASTER MULTI-DISEASE PREDICTION SYSTEM</a:t>
            </a:r>
            <a:endParaRPr lang="en-US" sz="1400"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D3D41F4-2AED-2886-9823-503FBAE0BCDE}"/>
              </a:ext>
            </a:extLst>
          </p:cNvPr>
          <p:cNvSpPr txBox="1"/>
          <p:nvPr/>
        </p:nvSpPr>
        <p:spPr>
          <a:xfrm>
            <a:off x="1356852" y="9689678"/>
            <a:ext cx="9144000" cy="307777"/>
          </a:xfrm>
          <a:prstGeom prst="rect">
            <a:avLst/>
          </a:prstGeom>
          <a:noFill/>
        </p:spPr>
        <p:txBody>
          <a:bodyPr wrap="square">
            <a:spAutoFit/>
          </a:bodyPr>
          <a:lstStyle/>
          <a:p>
            <a:pPr marL="0" lvl="0" indent="0" algn="l" rtl="0">
              <a:spcBef>
                <a:spcPts val="0"/>
              </a:spcBef>
              <a:spcAft>
                <a:spcPts val="0"/>
              </a:spcAft>
              <a:buNone/>
            </a:pPr>
            <a:r>
              <a:rPr lang="en-US" dirty="0">
                <a:solidFill>
                  <a:schemeClr val="bg1"/>
                </a:solidFill>
              </a:rPr>
              <a:t>May 7, 2025</a:t>
            </a:r>
          </a:p>
        </p:txBody>
      </p:sp>
    </p:spTree>
    <p:extLst>
      <p:ext uri="{BB962C8B-B14F-4D97-AF65-F5344CB8AC3E}">
        <p14:creationId xmlns:p14="http://schemas.microsoft.com/office/powerpoint/2010/main" val="532935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6"/>
          <p:cNvSpPr txBox="1">
            <a:spLocks noGrp="1"/>
          </p:cNvSpPr>
          <p:nvPr>
            <p:ph type="dt" idx="10"/>
          </p:nvPr>
        </p:nvSpPr>
        <p:spPr>
          <a:xfrm>
            <a:off x="1645921" y="9689678"/>
            <a:ext cx="3708407"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7, 2025</a:t>
            </a:r>
            <a:endParaRPr dirty="0"/>
          </a:p>
        </p:txBody>
      </p:sp>
      <p:sp>
        <p:nvSpPr>
          <p:cNvPr id="332" name="Google Shape;332;p26"/>
          <p:cNvSpPr txBox="1">
            <a:spLocks noGrp="1"/>
          </p:cNvSpPr>
          <p:nvPr>
            <p:ph type="ftr" idx="11"/>
          </p:nvPr>
        </p:nvSpPr>
        <p:spPr>
          <a:xfrm>
            <a:off x="5529277" y="9689678"/>
            <a:ext cx="8378451" cy="41296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INFORMATION TECHNOLOGY   </a:t>
            </a:r>
            <a:r>
              <a:rPr lang="en-US" sz="1400" dirty="0"/>
              <a:t>/ </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HEALTH FORECASTER MULTI-DISEASE PREDICTION SYSTEM</a:t>
            </a:r>
            <a:endParaRPr sz="1400" dirty="0"/>
          </a:p>
        </p:txBody>
      </p:sp>
      <p:sp>
        <p:nvSpPr>
          <p:cNvPr id="333" name="Google Shape;333;p26"/>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23</a:t>
            </a:fld>
            <a:endParaRPr dirty="0"/>
          </a:p>
        </p:txBody>
      </p:sp>
      <p:sp>
        <p:nvSpPr>
          <p:cNvPr id="334" name="Google Shape;334;p26"/>
          <p:cNvSpPr/>
          <p:nvPr/>
        </p:nvSpPr>
        <p:spPr>
          <a:xfrm>
            <a:off x="7939818" y="764723"/>
            <a:ext cx="1735732" cy="646331"/>
          </a:xfrm>
          <a:prstGeom prst="rect">
            <a:avLst/>
          </a:prstGeom>
          <a:noFill/>
          <a:ln>
            <a:noFill/>
          </a:ln>
        </p:spPr>
        <p:txBody>
          <a:bodyPr spcFirstLastPara="1" wrap="square" lIns="91425" tIns="45700" rIns="91425" bIns="45700" anchor="t" anchorCtr="0">
            <a:spAutoFit/>
          </a:bodyPr>
          <a:lstStyle/>
          <a:p>
            <a:pPr marL="12700" marR="0" lvl="0" indent="0" algn="l" rtl="0">
              <a:lnSpc>
                <a:spcPct val="100000"/>
              </a:lnSpc>
              <a:spcBef>
                <a:spcPts val="0"/>
              </a:spcBef>
              <a:spcAft>
                <a:spcPts val="0"/>
              </a:spcAft>
              <a:buNone/>
            </a:pPr>
            <a:r>
              <a:rPr lang="en-US" sz="3600" b="1" dirty="0">
                <a:solidFill>
                  <a:schemeClr val="dk1"/>
                </a:solidFill>
                <a:latin typeface="Times New Roman"/>
                <a:ea typeface="Times New Roman"/>
                <a:cs typeface="Times New Roman"/>
                <a:sym typeface="Times New Roman"/>
              </a:rPr>
              <a:t>INPUT </a:t>
            </a:r>
            <a:endParaRPr sz="3600" dirty="0">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A633A51D-2521-D355-7FA3-5EC6E5E9A755}"/>
              </a:ext>
            </a:extLst>
          </p:cNvPr>
          <p:cNvPicPr>
            <a:picLocks noChangeAspect="1"/>
          </p:cNvPicPr>
          <p:nvPr/>
        </p:nvPicPr>
        <p:blipFill>
          <a:blip r:embed="rId3"/>
          <a:stretch>
            <a:fillRect/>
          </a:stretch>
        </p:blipFill>
        <p:spPr>
          <a:xfrm>
            <a:off x="2986506" y="2077303"/>
            <a:ext cx="12314987" cy="583742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7"/>
          <p:cNvSpPr txBox="1">
            <a:spLocks noGrp="1"/>
          </p:cNvSpPr>
          <p:nvPr>
            <p:ph type="dt" idx="10"/>
          </p:nvPr>
        </p:nvSpPr>
        <p:spPr>
          <a:xfrm>
            <a:off x="1645921" y="9689678"/>
            <a:ext cx="3708407"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7, 2025</a:t>
            </a:r>
            <a:endParaRPr dirty="0"/>
          </a:p>
        </p:txBody>
      </p:sp>
      <p:sp>
        <p:nvSpPr>
          <p:cNvPr id="341" name="Google Shape;341;p27"/>
          <p:cNvSpPr txBox="1">
            <a:spLocks noGrp="1"/>
          </p:cNvSpPr>
          <p:nvPr>
            <p:ph type="ftr" idx="11"/>
          </p:nvPr>
        </p:nvSpPr>
        <p:spPr>
          <a:xfrm>
            <a:off x="5529277" y="9689678"/>
            <a:ext cx="8820903" cy="427716"/>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INFORMATION TECHNOLOGY   / </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HEALTH FORECASTER MULTI-DISEASE PREDICTION SYSTEM</a:t>
            </a:r>
            <a:endParaRPr sz="1400" dirty="0"/>
          </a:p>
        </p:txBody>
      </p:sp>
      <p:sp>
        <p:nvSpPr>
          <p:cNvPr id="342" name="Google Shape;342;p27"/>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24</a:t>
            </a:fld>
            <a:endParaRPr dirty="0"/>
          </a:p>
        </p:txBody>
      </p:sp>
      <p:sp>
        <p:nvSpPr>
          <p:cNvPr id="344" name="Google Shape;344;p27"/>
          <p:cNvSpPr txBox="1"/>
          <p:nvPr/>
        </p:nvSpPr>
        <p:spPr>
          <a:xfrm>
            <a:off x="7350060" y="737420"/>
            <a:ext cx="293023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latin typeface="Times New Roman"/>
                <a:ea typeface="Times New Roman"/>
                <a:cs typeface="Times New Roman"/>
                <a:sym typeface="Times New Roman"/>
              </a:rPr>
              <a:t>OUTPUT</a:t>
            </a:r>
            <a:endParaRPr sz="3600" b="1" dirty="0">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8F502FE3-EB60-411B-FED5-1BE8D7E0F6D7}"/>
              </a:ext>
            </a:extLst>
          </p:cNvPr>
          <p:cNvPicPr>
            <a:picLocks noChangeAspect="1"/>
          </p:cNvPicPr>
          <p:nvPr/>
        </p:nvPicPr>
        <p:blipFill>
          <a:blip r:embed="rId3"/>
          <a:stretch>
            <a:fillRect/>
          </a:stretch>
        </p:blipFill>
        <p:spPr>
          <a:xfrm>
            <a:off x="1401098" y="1843549"/>
            <a:ext cx="14984360" cy="730045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8"/>
          <p:cNvSpPr txBox="1">
            <a:spLocks noGrp="1"/>
          </p:cNvSpPr>
          <p:nvPr>
            <p:ph type="dt" idx="10"/>
          </p:nvPr>
        </p:nvSpPr>
        <p:spPr>
          <a:xfrm>
            <a:off x="1645921" y="9689678"/>
            <a:ext cx="3708407"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7, 2025</a:t>
            </a:r>
            <a:endParaRPr dirty="0"/>
          </a:p>
        </p:txBody>
      </p:sp>
      <p:sp>
        <p:nvSpPr>
          <p:cNvPr id="350" name="Google Shape;350;p28"/>
          <p:cNvSpPr txBox="1">
            <a:spLocks noGrp="1"/>
          </p:cNvSpPr>
          <p:nvPr>
            <p:ph type="ftr" idx="11"/>
          </p:nvPr>
        </p:nvSpPr>
        <p:spPr>
          <a:xfrm>
            <a:off x="5529277" y="9689678"/>
            <a:ext cx="8289961" cy="5476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INFORMATION TECHNOLOGY   /</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HEALTH FORECASTER MULTI-DISEASE PREDICTION SYSTEM</a:t>
            </a:r>
            <a:endParaRPr sz="1400" dirty="0"/>
          </a:p>
        </p:txBody>
      </p:sp>
      <p:sp>
        <p:nvSpPr>
          <p:cNvPr id="351" name="Google Shape;351;p28"/>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25</a:t>
            </a:fld>
            <a:endParaRPr dirty="0"/>
          </a:p>
        </p:txBody>
      </p:sp>
      <p:sp>
        <p:nvSpPr>
          <p:cNvPr id="352" name="Google Shape;352;p28"/>
          <p:cNvSpPr/>
          <p:nvPr/>
        </p:nvSpPr>
        <p:spPr>
          <a:xfrm>
            <a:off x="7246450" y="211643"/>
            <a:ext cx="354648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latin typeface="Times New Roman"/>
                <a:ea typeface="Times New Roman"/>
                <a:cs typeface="Times New Roman"/>
                <a:sym typeface="Times New Roman"/>
              </a:rPr>
              <a:t>SOURCE CODE</a:t>
            </a:r>
            <a:endParaRPr sz="3600" b="1" dirty="0">
              <a:solidFill>
                <a:schemeClr val="dk1"/>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84C369A4-DC0D-2CB1-FAF5-3C83B3CF4D18}"/>
              </a:ext>
            </a:extLst>
          </p:cNvPr>
          <p:cNvPicPr>
            <a:picLocks noChangeAspect="1"/>
          </p:cNvPicPr>
          <p:nvPr/>
        </p:nvPicPr>
        <p:blipFill>
          <a:blip r:embed="rId3"/>
          <a:stretch>
            <a:fillRect/>
          </a:stretch>
        </p:blipFill>
        <p:spPr>
          <a:xfrm>
            <a:off x="1106129" y="1194619"/>
            <a:ext cx="15426813" cy="812636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9"/>
          <p:cNvSpPr txBox="1">
            <a:spLocks noGrp="1"/>
          </p:cNvSpPr>
          <p:nvPr>
            <p:ph type="dt" idx="10"/>
          </p:nvPr>
        </p:nvSpPr>
        <p:spPr>
          <a:xfrm>
            <a:off x="1645921" y="9689678"/>
            <a:ext cx="3708407"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7, 2025</a:t>
            </a:r>
            <a:endParaRPr dirty="0"/>
          </a:p>
        </p:txBody>
      </p:sp>
      <p:sp>
        <p:nvSpPr>
          <p:cNvPr id="359" name="Google Shape;359;p29"/>
          <p:cNvSpPr txBox="1">
            <a:spLocks noGrp="1"/>
          </p:cNvSpPr>
          <p:nvPr>
            <p:ph type="ftr" idx="11"/>
          </p:nvPr>
        </p:nvSpPr>
        <p:spPr>
          <a:xfrm>
            <a:off x="5529277" y="9689678"/>
            <a:ext cx="8304709" cy="5476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INFORMATION TECHNOLOGY   </a:t>
            </a:r>
            <a:r>
              <a:rPr lang="en-US" sz="1400" dirty="0"/>
              <a:t>/ </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HEALTH FORECASTER MULTI-DISEASE PREDICTION SYSTEM</a:t>
            </a:r>
            <a:endParaRPr sz="1400" dirty="0"/>
          </a:p>
        </p:txBody>
      </p:sp>
      <p:sp>
        <p:nvSpPr>
          <p:cNvPr id="360" name="Google Shape;360;p29"/>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26</a:t>
            </a:fld>
            <a:endParaRPr dirty="0"/>
          </a:p>
        </p:txBody>
      </p:sp>
      <p:sp>
        <p:nvSpPr>
          <p:cNvPr id="361" name="Google Shape;361;p29"/>
          <p:cNvSpPr/>
          <p:nvPr/>
        </p:nvSpPr>
        <p:spPr>
          <a:xfrm>
            <a:off x="7359781" y="561804"/>
            <a:ext cx="328808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latin typeface="Times New Roman"/>
                <a:ea typeface="Times New Roman"/>
                <a:cs typeface="Times New Roman"/>
                <a:sym typeface="Times New Roman"/>
              </a:rPr>
              <a:t>CONCLUSION</a:t>
            </a:r>
            <a:endParaRPr sz="3600" b="1" dirty="0">
              <a:solidFill>
                <a:schemeClr val="dk1"/>
              </a:solidFill>
              <a:latin typeface="Calibri"/>
              <a:ea typeface="Calibri"/>
              <a:cs typeface="Calibri"/>
              <a:sym typeface="Calibri"/>
            </a:endParaRPr>
          </a:p>
        </p:txBody>
      </p:sp>
      <p:sp>
        <p:nvSpPr>
          <p:cNvPr id="362" name="Google Shape;362;p29"/>
          <p:cNvSpPr txBox="1"/>
          <p:nvPr/>
        </p:nvSpPr>
        <p:spPr>
          <a:xfrm>
            <a:off x="1056784" y="1533945"/>
            <a:ext cx="15761942" cy="7602041"/>
          </a:xfrm>
          <a:prstGeom prst="rect">
            <a:avLst/>
          </a:prstGeom>
          <a:noFill/>
          <a:ln>
            <a:noFill/>
          </a:ln>
        </p:spPr>
        <p:txBody>
          <a:bodyPr spcFirstLastPara="1" wrap="square" lIns="91425" tIns="45700" rIns="91425" bIns="45700" anchor="t" anchorCtr="0">
            <a:spAutoFit/>
          </a:bodyPr>
          <a:lstStyle/>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Multi-Disease Prediction System using Machine Learning provides an efficient and accurate approach to early diagnosis and risk assessment of multiple diseases. By leveraging data preprocessing, feature selection, and machine learning algorithms, the system can analyze patient data and provide reliable predictions.</a:t>
            </a:r>
          </a:p>
          <a:p>
            <a:pPr marL="457200" indent="-457200" algn="just">
              <a:buFont typeface="Wingdings" panose="05000000000000000000" pitchFamily="2" charset="2"/>
              <a:buChar char="Ø"/>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Encourages individuals to adopt preventive health measures by identifying potential risks early. </a:t>
            </a:r>
            <a:r>
              <a:rPr lang="en-US" sz="2800" dirty="0">
                <a:latin typeface="Times New Roman" panose="02020603050405020304" pitchFamily="18" charset="0"/>
                <a:cs typeface="Times New Roman" panose="02020603050405020304" pitchFamily="18" charset="0"/>
              </a:rPr>
              <a:t>Early disease prediction and management reduce complications, enabling individuals to lead healthier and longer lives.</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This aids healthcare professionals in making informed decisions, improving early detection, and enhancing treatment planning.</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With further improvements in data collection, model optimization, and real-time integration, the system can become a valuable tool in predictive healthcare, reducing diagnosis time and improving patient outcomes. </a:t>
            </a:r>
          </a:p>
          <a:p>
            <a:pPr marL="457200" indent="-457200" algn="just">
              <a:buFont typeface="Wingdings" panose="05000000000000000000" pitchFamily="2" charset="2"/>
              <a:buChar char="Ø"/>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Educates individuals about their health risks and the importance of preventive care, fostering a health conscious society. </a:t>
            </a:r>
            <a:r>
              <a:rPr lang="en-US" sz="2800" dirty="0">
                <a:latin typeface="Times New Roman" panose="02020603050405020304" pitchFamily="18" charset="0"/>
                <a:cs typeface="Times New Roman" panose="02020603050405020304" pitchFamily="18" charset="0"/>
              </a:rPr>
              <a:t>Promotes self-responsibility for health by offering actionable insights and recommendations.</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Future advancements in deep learning and AI-driven diagnostics can further enhance accuracy and adaptability across diverse medical conditions.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0"/>
          <p:cNvSpPr txBox="1">
            <a:spLocks noGrp="1"/>
          </p:cNvSpPr>
          <p:nvPr>
            <p:ph type="dt" idx="10"/>
          </p:nvPr>
        </p:nvSpPr>
        <p:spPr>
          <a:xfrm>
            <a:off x="1645921" y="9689678"/>
            <a:ext cx="3708407"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7, 2025</a:t>
            </a:r>
            <a:endParaRPr dirty="0"/>
          </a:p>
        </p:txBody>
      </p:sp>
      <p:sp>
        <p:nvSpPr>
          <p:cNvPr id="368" name="Google Shape;368;p30"/>
          <p:cNvSpPr txBox="1">
            <a:spLocks noGrp="1"/>
          </p:cNvSpPr>
          <p:nvPr>
            <p:ph type="ftr" idx="11"/>
          </p:nvPr>
        </p:nvSpPr>
        <p:spPr>
          <a:xfrm>
            <a:off x="5529278" y="9689678"/>
            <a:ext cx="8702916" cy="5476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INFORMATION TECHNOLOGY   </a:t>
            </a:r>
            <a:r>
              <a:rPr lang="en-US" sz="1400" dirty="0"/>
              <a:t>/ </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HEALTH FORECASTER MULTI-DISEASE PREDICTION SYSTEM</a:t>
            </a:r>
            <a:endParaRPr sz="1400" dirty="0"/>
          </a:p>
        </p:txBody>
      </p:sp>
      <p:sp>
        <p:nvSpPr>
          <p:cNvPr id="369" name="Google Shape;369;p30"/>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27</a:t>
            </a:fld>
            <a:endParaRPr dirty="0"/>
          </a:p>
        </p:txBody>
      </p:sp>
      <p:sp>
        <p:nvSpPr>
          <p:cNvPr id="370" name="Google Shape;370;p30"/>
          <p:cNvSpPr/>
          <p:nvPr/>
        </p:nvSpPr>
        <p:spPr>
          <a:xfrm>
            <a:off x="6624606" y="690247"/>
            <a:ext cx="528285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latin typeface="Times New Roman"/>
                <a:ea typeface="Times New Roman"/>
                <a:cs typeface="Times New Roman"/>
                <a:sym typeface="Times New Roman"/>
              </a:rPr>
              <a:t>Plagiarism Report of PPT</a:t>
            </a:r>
            <a:endParaRPr sz="3600" b="1" dirty="0">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50FD5869-E731-CE7A-A16A-E7005912D6DA}"/>
              </a:ext>
            </a:extLst>
          </p:cNvPr>
          <p:cNvPicPr>
            <a:picLocks noChangeAspect="1"/>
          </p:cNvPicPr>
          <p:nvPr/>
        </p:nvPicPr>
        <p:blipFill>
          <a:blip r:embed="rId3"/>
          <a:stretch>
            <a:fillRect/>
          </a:stretch>
        </p:blipFill>
        <p:spPr>
          <a:xfrm>
            <a:off x="2870704" y="2075835"/>
            <a:ext cx="12546591" cy="6135329"/>
          </a:xfrm>
          <a:prstGeom prst="rect">
            <a:avLst/>
          </a:prstGeom>
        </p:spPr>
      </p:pic>
      <p:pic>
        <p:nvPicPr>
          <p:cNvPr id="4" name="Picture 3">
            <a:extLst>
              <a:ext uri="{FF2B5EF4-FFF2-40B4-BE49-F238E27FC236}">
                <a16:creationId xmlns:a16="http://schemas.microsoft.com/office/drawing/2014/main" id="{933DF163-E82C-4F9F-A7C5-1E921AB59972}"/>
              </a:ext>
            </a:extLst>
          </p:cNvPr>
          <p:cNvPicPr>
            <a:picLocks noChangeAspect="1"/>
          </p:cNvPicPr>
          <p:nvPr/>
        </p:nvPicPr>
        <p:blipFill>
          <a:blip r:embed="rId4"/>
          <a:stretch>
            <a:fillRect/>
          </a:stretch>
        </p:blipFill>
        <p:spPr>
          <a:xfrm>
            <a:off x="11273933" y="2075835"/>
            <a:ext cx="4560774" cy="382351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04D425-F045-F13A-068B-C90789E239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dirty="0"/>
          </a:p>
        </p:txBody>
      </p:sp>
      <p:sp>
        <p:nvSpPr>
          <p:cNvPr id="3" name="TextBox 2">
            <a:extLst>
              <a:ext uri="{FF2B5EF4-FFF2-40B4-BE49-F238E27FC236}">
                <a16:creationId xmlns:a16="http://schemas.microsoft.com/office/drawing/2014/main" id="{C9481EAA-FC08-2752-166B-FF8CC8091BA7}"/>
              </a:ext>
            </a:extLst>
          </p:cNvPr>
          <p:cNvSpPr txBox="1"/>
          <p:nvPr/>
        </p:nvSpPr>
        <p:spPr>
          <a:xfrm>
            <a:off x="7300452" y="899653"/>
            <a:ext cx="5309419"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Web Reference</a:t>
            </a:r>
            <a:endParaRPr lang="en-IN" sz="36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8AC8008-0B82-7A63-20A0-649AD7EB0399}"/>
              </a:ext>
            </a:extLst>
          </p:cNvPr>
          <p:cNvSpPr txBox="1"/>
          <p:nvPr/>
        </p:nvSpPr>
        <p:spPr>
          <a:xfrm>
            <a:off x="4203290" y="9809633"/>
            <a:ext cx="9144000" cy="307777"/>
          </a:xfrm>
          <a:prstGeom prst="rect">
            <a:avLst/>
          </a:prstGeom>
          <a:noFill/>
        </p:spPr>
        <p:txBody>
          <a:bodyPr wrap="square">
            <a:spAutoFit/>
          </a:bodyPr>
          <a:lstStyle/>
          <a:p>
            <a:pPr marL="0" lvl="0" indent="0" algn="ctr" rtl="0">
              <a:spcBef>
                <a:spcPts val="0"/>
              </a:spcBef>
              <a:spcAft>
                <a:spcPts val="0"/>
              </a:spcAft>
              <a:buNone/>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DEPARTMENT OF INFORMATION TECHNOLOGY </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HEALTH FORECASTER MULTI-DISEASE PREDICTION SYSTEM</a:t>
            </a:r>
          </a:p>
        </p:txBody>
      </p:sp>
      <p:sp>
        <p:nvSpPr>
          <p:cNvPr id="8" name="TextBox 7">
            <a:extLst>
              <a:ext uri="{FF2B5EF4-FFF2-40B4-BE49-F238E27FC236}">
                <a16:creationId xmlns:a16="http://schemas.microsoft.com/office/drawing/2014/main" id="{661E450D-A884-300E-94F9-7630404843D0}"/>
              </a:ext>
            </a:extLst>
          </p:cNvPr>
          <p:cNvSpPr txBox="1"/>
          <p:nvPr/>
        </p:nvSpPr>
        <p:spPr>
          <a:xfrm>
            <a:off x="1327356" y="9809632"/>
            <a:ext cx="9144000" cy="307777"/>
          </a:xfrm>
          <a:prstGeom prst="rect">
            <a:avLst/>
          </a:prstGeom>
          <a:noFill/>
        </p:spPr>
        <p:txBody>
          <a:bodyPr wrap="square">
            <a:spAutoFit/>
          </a:bodyPr>
          <a:lstStyle/>
          <a:p>
            <a:pPr marL="0" lvl="0" indent="0" algn="l" rtl="0">
              <a:spcBef>
                <a:spcPts val="0"/>
              </a:spcBef>
              <a:spcAft>
                <a:spcPts val="0"/>
              </a:spcAft>
              <a:buNone/>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May 7, 2025</a:t>
            </a:r>
          </a:p>
        </p:txBody>
      </p:sp>
      <p:sp>
        <p:nvSpPr>
          <p:cNvPr id="9" name="TextBox 8">
            <a:extLst>
              <a:ext uri="{FF2B5EF4-FFF2-40B4-BE49-F238E27FC236}">
                <a16:creationId xmlns:a16="http://schemas.microsoft.com/office/drawing/2014/main" id="{B945C6A3-B749-F9E5-FF65-FE29D0173386}"/>
              </a:ext>
            </a:extLst>
          </p:cNvPr>
          <p:cNvSpPr txBox="1"/>
          <p:nvPr/>
        </p:nvSpPr>
        <p:spPr>
          <a:xfrm>
            <a:off x="1135626" y="2433484"/>
            <a:ext cx="12963832" cy="5131661"/>
          </a:xfrm>
          <a:prstGeom prst="rect">
            <a:avLst/>
          </a:prstGeom>
          <a:noFill/>
        </p:spPr>
        <p:txBody>
          <a:bodyPr wrap="square" rtlCol="0">
            <a:spAutoFit/>
          </a:bodyPr>
          <a:lstStyle/>
          <a:p>
            <a:pPr marL="457200" indent="-457200">
              <a:lnSpc>
                <a:spcPct val="200000"/>
              </a:lnSpc>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hlinkClick r:id="rId2"/>
              </a:rPr>
              <a:t>https://www.kaggle.com/datasets</a:t>
            </a:r>
            <a:endParaRPr lang="en-IN" sz="2800" dirty="0">
              <a:latin typeface="Times New Roman" panose="02020603050405020304" pitchFamily="18" charset="0"/>
              <a:cs typeface="Times New Roman" panose="02020603050405020304" pitchFamily="18" charset="0"/>
            </a:endParaRPr>
          </a:p>
          <a:p>
            <a:pPr marL="457200" indent="-457200">
              <a:lnSpc>
                <a:spcPct val="200000"/>
              </a:lnSpc>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hlinkClick r:id="rId3"/>
              </a:rPr>
              <a:t>https://ieeexplore.ieee.org/</a:t>
            </a:r>
            <a:endParaRPr lang="en-IN" sz="2800" dirty="0">
              <a:latin typeface="Times New Roman" panose="02020603050405020304" pitchFamily="18" charset="0"/>
              <a:cs typeface="Times New Roman" panose="02020603050405020304" pitchFamily="18" charset="0"/>
            </a:endParaRPr>
          </a:p>
          <a:p>
            <a:pPr marL="457200" indent="-457200">
              <a:lnSpc>
                <a:spcPct val="200000"/>
              </a:lnSpc>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hlinkClick r:id="rId4"/>
              </a:rPr>
              <a:t>https://www.tensorflow.org/tutorials/images/cnn</a:t>
            </a:r>
            <a:endParaRPr lang="en-IN" sz="2800" dirty="0">
              <a:latin typeface="Times New Roman" panose="02020603050405020304" pitchFamily="18" charset="0"/>
              <a:cs typeface="Times New Roman" panose="02020603050405020304" pitchFamily="18" charset="0"/>
            </a:endParaRPr>
          </a:p>
          <a:p>
            <a:pPr marL="457200" indent="-457200">
              <a:lnSpc>
                <a:spcPct val="20000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hlinkClick r:id="rId5"/>
              </a:rPr>
              <a:t>https://streamlit.io/</a:t>
            </a:r>
          </a:p>
          <a:p>
            <a:pPr marL="457200" indent="-457200">
              <a:lnSpc>
                <a:spcPct val="20000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hlinkClick r:id="rId5"/>
              </a:rPr>
              <a:t>https://youtu.be/8Q_QQVQ1HZA?si=pzHnDOFvpLXuC_Ee</a:t>
            </a:r>
            <a:endParaRPr lang="en-US" sz="2800" dirty="0">
              <a:latin typeface="Times New Roman" panose="02020603050405020304" pitchFamily="18" charset="0"/>
              <a:cs typeface="Times New Roman" panose="02020603050405020304" pitchFamily="18" charset="0"/>
            </a:endParaRPr>
          </a:p>
          <a:p>
            <a:pPr marL="457200" indent="-457200">
              <a:lnSpc>
                <a:spcPct val="200000"/>
              </a:lnSpc>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hlinkClick r:id="rId6"/>
              </a:rPr>
              <a:t>https://www.youtube.com/live/YzvMpvXyUfs?si=JkcGlByyhs3D3I3c</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00109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1"/>
          <p:cNvSpPr txBox="1">
            <a:spLocks noGrp="1"/>
          </p:cNvSpPr>
          <p:nvPr>
            <p:ph type="dt" idx="10"/>
          </p:nvPr>
        </p:nvSpPr>
        <p:spPr>
          <a:xfrm>
            <a:off x="1645921" y="9689678"/>
            <a:ext cx="3708407"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7, 2025</a:t>
            </a:r>
            <a:endParaRPr dirty="0"/>
          </a:p>
        </p:txBody>
      </p:sp>
      <p:sp>
        <p:nvSpPr>
          <p:cNvPr id="377" name="Google Shape;377;p31"/>
          <p:cNvSpPr txBox="1">
            <a:spLocks noGrp="1"/>
          </p:cNvSpPr>
          <p:nvPr>
            <p:ph type="ftr" idx="11"/>
          </p:nvPr>
        </p:nvSpPr>
        <p:spPr>
          <a:xfrm>
            <a:off x="4821355" y="9689678"/>
            <a:ext cx="9484580" cy="5476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INFORMATION TECHNOLOGY </a:t>
            </a:r>
            <a:r>
              <a:rPr lang="en-US" sz="1400" dirty="0"/>
              <a:t>/ </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HEALTH FORECASTER MULTI-DISEASE PREDICTION SYSTEM</a:t>
            </a:r>
            <a:endParaRPr sz="1400" dirty="0"/>
          </a:p>
        </p:txBody>
      </p:sp>
      <p:sp>
        <p:nvSpPr>
          <p:cNvPr id="378" name="Google Shape;378;p31"/>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29</a:t>
            </a:fld>
            <a:endParaRPr dirty="0"/>
          </a:p>
        </p:txBody>
      </p:sp>
      <p:sp>
        <p:nvSpPr>
          <p:cNvPr id="379" name="Google Shape;379;p31"/>
          <p:cNvSpPr/>
          <p:nvPr/>
        </p:nvSpPr>
        <p:spPr>
          <a:xfrm>
            <a:off x="7133457" y="469961"/>
            <a:ext cx="35149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latin typeface="Times New Roman"/>
                <a:ea typeface="Times New Roman"/>
                <a:cs typeface="Times New Roman"/>
                <a:sym typeface="Times New Roman"/>
              </a:rPr>
              <a:t>REFERENCES</a:t>
            </a:r>
            <a:endParaRPr sz="3600" b="1" dirty="0">
              <a:solidFill>
                <a:schemeClr val="dk1"/>
              </a:solidFill>
              <a:latin typeface="Calibri"/>
              <a:ea typeface="Calibri"/>
              <a:cs typeface="Calibri"/>
              <a:sym typeface="Calibri"/>
            </a:endParaRPr>
          </a:p>
        </p:txBody>
      </p:sp>
      <p:sp>
        <p:nvSpPr>
          <p:cNvPr id="380" name="Google Shape;380;p31"/>
          <p:cNvSpPr txBox="1"/>
          <p:nvPr/>
        </p:nvSpPr>
        <p:spPr>
          <a:xfrm>
            <a:off x="1211474" y="4124964"/>
            <a:ext cx="17422587" cy="1384954"/>
          </a:xfrm>
          <a:prstGeom prst="rect">
            <a:avLst/>
          </a:prstGeom>
          <a:noFill/>
          <a:ln>
            <a:noFill/>
          </a:ln>
        </p:spPr>
        <p:txBody>
          <a:bodyPr spcFirstLastPara="1" wrap="square" lIns="91425" tIns="45700" rIns="91425" bIns="45700" anchor="t" anchorCtr="0">
            <a:spAutoFit/>
          </a:bodyPr>
          <a:lstStyle/>
          <a:p>
            <a:pPr marL="514350" marR="0" lvl="0" indent="-336550" algn="just" rtl="0">
              <a:lnSpc>
                <a:spcPct val="150000"/>
              </a:lnSpc>
              <a:spcBef>
                <a:spcPts val="0"/>
              </a:spcBef>
              <a:spcAft>
                <a:spcPts val="0"/>
              </a:spcAft>
              <a:buClr>
                <a:schemeClr val="dk1"/>
              </a:buClr>
              <a:buSzPts val="2800"/>
              <a:buFont typeface="Calibri"/>
              <a:buNone/>
            </a:pPr>
            <a:endParaRPr sz="2800" dirty="0">
              <a:solidFill>
                <a:schemeClr val="dk1"/>
              </a:solidFill>
              <a:latin typeface="Times New Roman"/>
              <a:ea typeface="Times New Roman"/>
              <a:cs typeface="Times New Roman"/>
              <a:sym typeface="Times New Roman"/>
            </a:endParaRPr>
          </a:p>
          <a:p>
            <a:pPr marL="514350" marR="0" lvl="0" indent="-336550" algn="just" rtl="0">
              <a:lnSpc>
                <a:spcPct val="150000"/>
              </a:lnSpc>
              <a:spcBef>
                <a:spcPts val="0"/>
              </a:spcBef>
              <a:spcAft>
                <a:spcPts val="0"/>
              </a:spcAft>
              <a:buClr>
                <a:schemeClr val="dk1"/>
              </a:buClr>
              <a:buSzPts val="2800"/>
              <a:buFont typeface="Calibri"/>
              <a:buNone/>
            </a:pPr>
            <a:endParaRPr sz="2800" dirty="0">
              <a:solidFill>
                <a:schemeClr val="dk1"/>
              </a:solidFill>
              <a:latin typeface="Times New Roman"/>
              <a:ea typeface="Times New Roman"/>
              <a:cs typeface="Times New Roman"/>
              <a:sym typeface="Times New Roman"/>
            </a:endParaRPr>
          </a:p>
        </p:txBody>
      </p:sp>
      <p:sp>
        <p:nvSpPr>
          <p:cNvPr id="5" name="TextBox 4">
            <a:extLst>
              <a:ext uri="{FF2B5EF4-FFF2-40B4-BE49-F238E27FC236}">
                <a16:creationId xmlns:a16="http://schemas.microsoft.com/office/drawing/2014/main" id="{5CEA97AF-2AC6-5046-177D-9CA4439E3E66}"/>
              </a:ext>
            </a:extLst>
          </p:cNvPr>
          <p:cNvSpPr txBox="1"/>
          <p:nvPr/>
        </p:nvSpPr>
        <p:spPr>
          <a:xfrm>
            <a:off x="900704" y="1264179"/>
            <a:ext cx="16486591" cy="8063746"/>
          </a:xfrm>
          <a:prstGeom prst="rect">
            <a:avLst/>
          </a:prstGeom>
          <a:noFill/>
        </p:spPr>
        <p:txBody>
          <a:bodyPr wrap="square" rtlCol="0">
            <a:spAutoFit/>
          </a:bodyPr>
          <a:lstStyle/>
          <a:p>
            <a:pPr marL="342900" indent="-342900" algn="just">
              <a:lnSpc>
                <a:spcPct val="150000"/>
              </a:lnSpc>
              <a:buFont typeface="+mj-lt"/>
              <a:buAutoNum type="arabicPeriod"/>
            </a:pPr>
            <a:r>
              <a:rPr lang="en-US" sz="2800" dirty="0">
                <a:latin typeface="Times New Roman" panose="02020603050405020304" pitchFamily="18" charset="0"/>
                <a:cs typeface="Times New Roman" panose="02020603050405020304" pitchFamily="18" charset="0"/>
              </a:rPr>
              <a:t>Amit Kumar, S. R. Sandeep, and Kavitha N., "Multiple Disease Prediction System Using Machine Learning and Deep Learning Algorithms", International Journal of Novel Research and Development, Volume 8, Issue 4, April 2023, pp. 270-275.</a:t>
            </a:r>
          </a:p>
          <a:p>
            <a:pPr marL="342900" indent="-342900" algn="just">
              <a:lnSpc>
                <a:spcPct val="150000"/>
              </a:lnSpc>
              <a:buFont typeface="+mj-lt"/>
              <a:buAutoNum type="arabicPeriod"/>
            </a:pPr>
            <a:r>
              <a:rPr lang="en-US" sz="2800" dirty="0">
                <a:latin typeface="Times New Roman" panose="02020603050405020304" pitchFamily="18" charset="0"/>
                <a:cs typeface="Times New Roman" panose="02020603050405020304" pitchFamily="18" charset="0"/>
              </a:rPr>
              <a:t>V. Rajagopal, M. S. Anisha, and R. Soundarya, "Multi-Disease Prediction System Using Machine Learning", International Journal of Novel Research and Development, Volume 8, Issue 4, April 2023, pp. 270-275. </a:t>
            </a:r>
          </a:p>
          <a:p>
            <a:pPr marL="342900" indent="-342900" algn="just">
              <a:lnSpc>
                <a:spcPct val="150000"/>
              </a:lnSpc>
              <a:buFont typeface="+mj-lt"/>
              <a:buAutoNum type="arabicPeriod"/>
            </a:pPr>
            <a:r>
              <a:rPr lang="en-US" sz="2800" dirty="0">
                <a:latin typeface="Times New Roman" panose="02020603050405020304" pitchFamily="18" charset="0"/>
                <a:cs typeface="Times New Roman" panose="02020603050405020304" pitchFamily="18" charset="0"/>
              </a:rPr>
              <a:t>S. Prakash, R. Vignesh, and A. Krishnakumar, "Multiple Disease Prediction Using Machine Learning", International Journal of Novel Research and Development, Volume 8, Issue 4, April 2023, pp. 270-275. </a:t>
            </a:r>
          </a:p>
          <a:p>
            <a:pPr marL="342900" indent="-342900" algn="just">
              <a:lnSpc>
                <a:spcPct val="150000"/>
              </a:lnSpc>
              <a:buFont typeface="+mj-lt"/>
              <a:buAutoNum type="arabicPeriod"/>
            </a:pPr>
            <a:r>
              <a:rPr lang="en-US" sz="2800" dirty="0">
                <a:latin typeface="Times New Roman" panose="02020603050405020304" pitchFamily="18" charset="0"/>
                <a:cs typeface="Times New Roman" panose="02020603050405020304" pitchFamily="18" charset="0"/>
              </a:rPr>
              <a:t>B. Sharma, A. Tiwari, and S. Gupta, "Multi Disease Prediction Model by Using Machine Learning and Flask API", International Journal of Novel Research and Development, Volume 8, Issue 4, April 2023, pp. 270-275. </a:t>
            </a:r>
          </a:p>
          <a:p>
            <a:pPr marL="342900" indent="-342900" algn="just">
              <a:lnSpc>
                <a:spcPct val="150000"/>
              </a:lnSpc>
              <a:buFont typeface="+mj-lt"/>
              <a:buAutoNum type="arabicPeriod"/>
            </a:pPr>
            <a:r>
              <a:rPr lang="en-US" sz="2800" dirty="0">
                <a:latin typeface="Times New Roman" panose="02020603050405020304" pitchFamily="18" charset="0"/>
                <a:cs typeface="Times New Roman" panose="02020603050405020304" pitchFamily="18" charset="0"/>
              </a:rPr>
              <a:t>K. Patel, P. Shah, and R. Mehta, "Multiple Disease Prediction Based on User Symptoms Using Supervised Classification Algorithms", International Journal of Novel Research and Development, Volume 8, Issue 4, April 2023, pp. 270-275. </a:t>
            </a:r>
          </a:p>
          <a:p>
            <a:pPr marL="342900" indent="-342900">
              <a:buFont typeface="+mj-lt"/>
              <a:buAutoNum type="arabicPeriod"/>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dt" idx="10"/>
          </p:nvPr>
        </p:nvSpPr>
        <p:spPr>
          <a:xfrm>
            <a:off x="1645921" y="9689678"/>
            <a:ext cx="3708407"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7, 2025</a:t>
            </a:r>
            <a:endParaRPr dirty="0"/>
          </a:p>
        </p:txBody>
      </p:sp>
      <p:sp>
        <p:nvSpPr>
          <p:cNvPr id="125" name="Google Shape;125;p3"/>
          <p:cNvSpPr txBox="1">
            <a:spLocks noGrp="1"/>
          </p:cNvSpPr>
          <p:nvPr>
            <p:ph type="ftr" idx="11"/>
          </p:nvPr>
        </p:nvSpPr>
        <p:spPr>
          <a:xfrm>
            <a:off x="5529277" y="9689678"/>
            <a:ext cx="8157225" cy="5476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INFORMATION TECHNOLOGY   / </a:t>
            </a:r>
            <a:r>
              <a:rPr lang="en-US" sz="1200" dirty="0"/>
              <a:t> </a:t>
            </a:r>
            <a:r>
              <a:rPr lang="en-IN" sz="1400" dirty="0">
                <a:latin typeface="Calibri" panose="020F0502020204030204" pitchFamily="34" charset="0"/>
                <a:ea typeface="Calibri" panose="020F0502020204030204" pitchFamily="34" charset="0"/>
                <a:cs typeface="Calibri" panose="020F0502020204030204" pitchFamily="34" charset="0"/>
              </a:rPr>
              <a:t>HEALTH FORECASTER MULTI-DISEASE PREDICTION SYSTEM</a:t>
            </a:r>
            <a:endParaRPr sz="1400" dirty="0"/>
          </a:p>
        </p:txBody>
      </p:sp>
      <p:sp>
        <p:nvSpPr>
          <p:cNvPr id="126" name="Google Shape;126;p3"/>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3</a:t>
            </a:fld>
            <a:endParaRPr dirty="0"/>
          </a:p>
        </p:txBody>
      </p:sp>
      <p:sp>
        <p:nvSpPr>
          <p:cNvPr id="127" name="Google Shape;127;p3"/>
          <p:cNvSpPr/>
          <p:nvPr/>
        </p:nvSpPr>
        <p:spPr>
          <a:xfrm>
            <a:off x="1062540" y="819444"/>
            <a:ext cx="15469732" cy="1569620"/>
          </a:xfrm>
          <a:prstGeom prst="rect">
            <a:avLst/>
          </a:prstGeom>
          <a:noFill/>
          <a:ln>
            <a:noFill/>
          </a:ln>
        </p:spPr>
        <p:txBody>
          <a:bodyPr spcFirstLastPara="1" wrap="square" lIns="91425" tIns="45700" rIns="91425" bIns="45700" anchor="t" anchorCtr="0">
            <a:spAutoFit/>
          </a:bodyPr>
          <a:lstStyle/>
          <a:p>
            <a:pPr marL="457200" marR="0" lvl="1" indent="0" algn="ctr" rtl="0">
              <a:lnSpc>
                <a:spcPct val="150000"/>
              </a:lnSpc>
              <a:spcBef>
                <a:spcPts val="0"/>
              </a:spcBef>
              <a:spcAft>
                <a:spcPts val="0"/>
              </a:spcAft>
              <a:buNone/>
            </a:pPr>
            <a:r>
              <a:rPr lang="en-US" sz="3600" b="1" i="0" u="none" strike="noStrike" cap="none" dirty="0">
                <a:solidFill>
                  <a:schemeClr val="dk1"/>
                </a:solidFill>
                <a:latin typeface="Times New Roman"/>
                <a:ea typeface="Times New Roman"/>
                <a:cs typeface="Times New Roman"/>
                <a:sym typeface="Times New Roman"/>
              </a:rPr>
              <a:t>ABSTRACT</a:t>
            </a:r>
            <a:endParaRPr sz="3200" b="1" i="0" u="none" strike="noStrike" cap="none" dirty="0">
              <a:solidFill>
                <a:schemeClr val="dk1"/>
              </a:solidFill>
              <a:latin typeface="Times New Roman"/>
              <a:ea typeface="Times New Roman"/>
              <a:cs typeface="Times New Roman"/>
              <a:sym typeface="Times New Roman"/>
            </a:endParaRPr>
          </a:p>
          <a:p>
            <a:pPr marL="457200" marR="0" lvl="1" indent="0" algn="l" rtl="0">
              <a:lnSpc>
                <a:spcPct val="150000"/>
              </a:lnSpc>
              <a:spcBef>
                <a:spcPts val="0"/>
              </a:spcBef>
              <a:spcAft>
                <a:spcPts val="0"/>
              </a:spcAft>
              <a:buNone/>
            </a:pPr>
            <a:endParaRPr sz="2800" b="1" i="0" u="none" strike="noStrike" cap="none" dirty="0">
              <a:solidFill>
                <a:schemeClr val="dk1"/>
              </a:solidFill>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21CF8297-13DA-9408-979B-8B7E16094D53}"/>
              </a:ext>
            </a:extLst>
          </p:cNvPr>
          <p:cNvSpPr txBox="1"/>
          <p:nvPr/>
        </p:nvSpPr>
        <p:spPr>
          <a:xfrm>
            <a:off x="781992" y="2115220"/>
            <a:ext cx="16724015" cy="6986528"/>
          </a:xfrm>
          <a:prstGeom prst="rect">
            <a:avLst/>
          </a:prstGeom>
          <a:noFill/>
        </p:spPr>
        <p:txBody>
          <a:bodyPr wrap="square" rtlCol="0">
            <a:spAutoFit/>
          </a:bodyPr>
          <a:lstStyle/>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As healthcare data becomes more abundant, machine learning is proving to be a powerful tool for disease prediction and diagnosis. This project aims to develop a multi-disease prediction system using advanced machine learning techniques to enhance early diagnosis and support effective treatment planning.</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proposed model can predict multiple diseases such as diabetes, heart disease and parkin's disease. If left untreated, these diseases pose a risk to humanity. As a result, many lives can be saved by early detection and diagnosis of these disorders. </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proposed model leverages various supervised learning algorithms including logistic regression, support vector machines (SVM), to analyze patient data and predict the likelihood of multiple diseases such as diabetes, heart disease, and parkin's disease. </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dataset used comprises key clinical parameters and patient health records, preprocessed to handle missing values and enhance model performance. Feature selection techniques are applied to identify the most relevant predictors, improving accuracy and efficiency. The model is trained and evaluated using metrics such as accuracy, precision, recall, and F1-score to ensure robustness.</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Experimental results demonstrate that the proposed system achieves high prediction accuracy, making it a valuable tool for healthcare professionals in early diagnosis and preventive care.</a:t>
            </a:r>
          </a:p>
          <a:p>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2"/>
          <p:cNvSpPr txBox="1">
            <a:spLocks noGrp="1"/>
          </p:cNvSpPr>
          <p:nvPr>
            <p:ph type="dt" idx="10"/>
          </p:nvPr>
        </p:nvSpPr>
        <p:spPr>
          <a:xfrm>
            <a:off x="1645921" y="9689678"/>
            <a:ext cx="3708407"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7, 2025</a:t>
            </a:r>
            <a:endParaRPr dirty="0"/>
          </a:p>
        </p:txBody>
      </p:sp>
      <p:sp>
        <p:nvSpPr>
          <p:cNvPr id="386" name="Google Shape;386;p32"/>
          <p:cNvSpPr txBox="1">
            <a:spLocks noGrp="1"/>
          </p:cNvSpPr>
          <p:nvPr>
            <p:ph type="ftr" idx="11"/>
          </p:nvPr>
        </p:nvSpPr>
        <p:spPr>
          <a:xfrm>
            <a:off x="5529278" y="9689678"/>
            <a:ext cx="8171974" cy="36872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INFORMATION TECHNOLOGY   / </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HEALTH FORECASTER MULTI-DISEASE PREDICTION SYSTEM</a:t>
            </a:r>
            <a:endParaRPr sz="1400" dirty="0"/>
          </a:p>
        </p:txBody>
      </p:sp>
      <p:sp>
        <p:nvSpPr>
          <p:cNvPr id="387" name="Google Shape;387;p32"/>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30</a:t>
            </a:fld>
            <a:endParaRPr dirty="0"/>
          </a:p>
        </p:txBody>
      </p:sp>
      <p:sp>
        <p:nvSpPr>
          <p:cNvPr id="388" name="Google Shape;388;p32"/>
          <p:cNvSpPr/>
          <p:nvPr/>
        </p:nvSpPr>
        <p:spPr>
          <a:xfrm>
            <a:off x="7133457" y="469961"/>
            <a:ext cx="35149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latin typeface="Times New Roman"/>
                <a:ea typeface="Times New Roman"/>
                <a:cs typeface="Times New Roman"/>
                <a:sym typeface="Times New Roman"/>
              </a:rPr>
              <a:t>REFERENCES</a:t>
            </a:r>
            <a:endParaRPr sz="3600" b="1" dirty="0">
              <a:solidFill>
                <a:schemeClr val="dk1"/>
              </a:solidFill>
              <a:latin typeface="Calibri"/>
              <a:ea typeface="Calibri"/>
              <a:cs typeface="Calibri"/>
              <a:sym typeface="Calibri"/>
            </a:endParaRPr>
          </a:p>
        </p:txBody>
      </p:sp>
      <p:sp>
        <p:nvSpPr>
          <p:cNvPr id="389" name="Google Shape;389;p32"/>
          <p:cNvSpPr txBox="1"/>
          <p:nvPr/>
        </p:nvSpPr>
        <p:spPr>
          <a:xfrm>
            <a:off x="1152480" y="1617353"/>
            <a:ext cx="16250617" cy="7571263"/>
          </a:xfrm>
          <a:prstGeom prst="rect">
            <a:avLst/>
          </a:prstGeom>
          <a:noFill/>
          <a:ln>
            <a:noFill/>
          </a:ln>
        </p:spPr>
        <p:txBody>
          <a:bodyPr spcFirstLastPara="1" wrap="square" lIns="91425" tIns="45700" rIns="91425" bIns="45700" anchor="t" anchorCtr="0">
            <a:spAutoFit/>
          </a:bodyPr>
          <a:lstStyle/>
          <a:p>
            <a:pPr marL="514350" marR="0" lvl="0" indent="-514350" algn="just" rtl="0">
              <a:lnSpc>
                <a:spcPct val="150000"/>
              </a:lnSpc>
              <a:spcBef>
                <a:spcPts val="0"/>
              </a:spcBef>
              <a:spcAft>
                <a:spcPts val="0"/>
              </a:spcAft>
              <a:buNone/>
            </a:pPr>
            <a:endParaRPr sz="2800" dirty="0">
              <a:solidFill>
                <a:schemeClr val="dk1"/>
              </a:solidFill>
              <a:latin typeface="Times New Roman"/>
              <a:ea typeface="Times New Roman"/>
              <a:cs typeface="Times New Roman"/>
              <a:sym typeface="Times New Roman"/>
            </a:endParaRPr>
          </a:p>
          <a:p>
            <a:pPr marL="514350" marR="0" lvl="0" indent="-514350" algn="just" rtl="0">
              <a:lnSpc>
                <a:spcPct val="150000"/>
              </a:lnSpc>
              <a:spcBef>
                <a:spcPts val="0"/>
              </a:spcBef>
              <a:spcAft>
                <a:spcPts val="0"/>
              </a:spcAft>
              <a:buNone/>
            </a:pPr>
            <a:r>
              <a:rPr lang="en-US" sz="2800" b="0" i="0" dirty="0">
                <a:solidFill>
                  <a:schemeClr val="dk1"/>
                </a:solidFill>
                <a:effectLst/>
                <a:latin typeface="Times New Roman"/>
                <a:cs typeface="Times New Roman"/>
                <a:sym typeface="Times New Roman"/>
              </a:rPr>
              <a:t>6</a:t>
            </a:r>
            <a:r>
              <a:rPr lang="en-US" sz="2800" b="0" i="0" dirty="0">
                <a:solidFill>
                  <a:schemeClr val="dk1"/>
                </a:solidFill>
                <a:effectLst/>
                <a:latin typeface="Times New Roman" panose="02020603050405020304" pitchFamily="18" charset="0"/>
                <a:cs typeface="Times New Roman" panose="02020603050405020304" pitchFamily="18" charset="0"/>
                <a:sym typeface="Times New Roman"/>
              </a:rPr>
              <a:t>. </a:t>
            </a:r>
            <a:r>
              <a:rPr lang="en-US" sz="2800" dirty="0">
                <a:latin typeface="Times New Roman" panose="02020603050405020304" pitchFamily="18" charset="0"/>
                <a:cs typeface="Times New Roman" panose="02020603050405020304" pitchFamily="18" charset="0"/>
              </a:rPr>
              <a:t>S. Taheri and M. Mammadov, “Learning the naive Bayes classifier with optimization models, ” IEEE Transactions on Computer Science, volume 23, no. 4, pp. 787–795, December 2023.</a:t>
            </a:r>
            <a:endParaRPr lang="en-US" sz="2800" b="0" i="0" dirty="0">
              <a:solidFill>
                <a:srgbClr val="444444"/>
              </a:solidFill>
              <a:effectLst/>
              <a:latin typeface="Times New Roman" panose="02020603050405020304" pitchFamily="18" charset="0"/>
              <a:cs typeface="Times New Roman" panose="02020603050405020304" pitchFamily="18" charset="0"/>
            </a:endParaRPr>
          </a:p>
          <a:p>
            <a:pPr marR="0" lvl="0" algn="just" rtl="0">
              <a:lnSpc>
                <a:spcPct val="150000"/>
              </a:lnSpc>
              <a:spcBef>
                <a:spcPts val="0"/>
              </a:spcBef>
              <a:spcAft>
                <a:spcPts val="0"/>
              </a:spcAft>
            </a:pPr>
            <a:r>
              <a:rPr lang="en-US" sz="2800" b="0" i="0" dirty="0">
                <a:solidFill>
                  <a:srgbClr val="444444"/>
                </a:solidFill>
                <a:effectLst/>
                <a:latin typeface="Times New Roman" panose="02020603050405020304" pitchFamily="18" charset="0"/>
                <a:cs typeface="Times New Roman" panose="02020603050405020304" pitchFamily="18" charset="0"/>
              </a:rPr>
              <a:t>7. </a:t>
            </a:r>
            <a:r>
              <a:rPr lang="en-US" sz="2800" dirty="0">
                <a:latin typeface="Times New Roman" panose="02020603050405020304" pitchFamily="18" charset="0"/>
                <a:cs typeface="Times New Roman" panose="02020603050405020304" pitchFamily="18" charset="0"/>
              </a:rPr>
              <a:t>T. Vivekananda and N. C. S. N. Iyengar, ”Optimal feature selection using a modified differential evolution algorithm and its effectiveness for prediction of heart disease,” Compute. Biol. Med., volume 90, pp. 125–136, November 2017.</a:t>
            </a:r>
          </a:p>
          <a:p>
            <a:pPr marR="0" lvl="0" algn="just" rtl="0">
              <a:lnSpc>
                <a:spcPct val="150000"/>
              </a:lnSpc>
              <a:spcBef>
                <a:spcPts val="0"/>
              </a:spcBef>
              <a:spcAft>
                <a:spcPts val="0"/>
              </a:spcAft>
            </a:pPr>
            <a:r>
              <a:rPr lang="en-US" sz="2800" dirty="0">
                <a:solidFill>
                  <a:srgbClr val="444444"/>
                </a:solidFill>
                <a:latin typeface="Times New Roman" panose="02020603050405020304" pitchFamily="18" charset="0"/>
                <a:cs typeface="Times New Roman" panose="02020603050405020304" pitchFamily="18" charset="0"/>
              </a:rPr>
              <a:t>8.</a:t>
            </a:r>
            <a:r>
              <a:rPr lang="en-US" sz="2800" b="0" i="0" dirty="0">
                <a:solidFill>
                  <a:srgbClr val="444444"/>
                </a:solidFill>
                <a:effectLst/>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M. Pradhan and G. R. Bamonte, “Design of classifier for detection of diabetes mellitus using genetic programming,” in Proc. 3rd International conference Frontiers Intel, pp. 763–770, November 2015.</a:t>
            </a:r>
          </a:p>
          <a:p>
            <a:pPr marR="0" lvl="0" algn="just" rtl="0">
              <a:lnSpc>
                <a:spcPct val="150000"/>
              </a:lnSpc>
              <a:spcBef>
                <a:spcPts val="0"/>
              </a:spcBef>
              <a:spcAft>
                <a:spcPts val="0"/>
              </a:spcAft>
            </a:pPr>
            <a:r>
              <a:rPr lang="en-US" sz="2800" dirty="0">
                <a:solidFill>
                  <a:srgbClr val="444444"/>
                </a:solidFill>
                <a:latin typeface="Times New Roman" panose="02020603050405020304" pitchFamily="18" charset="0"/>
                <a:cs typeface="Times New Roman" panose="02020603050405020304" pitchFamily="18" charset="0"/>
              </a:rPr>
              <a:t>9.</a:t>
            </a:r>
            <a:r>
              <a:rPr lang="en-IN" sz="3600" dirty="0"/>
              <a:t> </a:t>
            </a:r>
            <a:r>
              <a:rPr lang="en-IN" sz="2800" dirty="0">
                <a:latin typeface="Times New Roman" panose="02020603050405020304" pitchFamily="18" charset="0"/>
                <a:cs typeface="Times New Roman" panose="02020603050405020304" pitchFamily="18" charset="0"/>
              </a:rPr>
              <a:t>S. Dey, R. R. Paul, and S. A. N. Parah, "Diabetes Prediction using Machine Learning Algorithms," 2020 4th International Conference on Electronics, Materials Engineering &amp; Nano-Technology (Imtech), Kolkata, India, pp. 1-5, 2020.</a:t>
            </a:r>
            <a:endParaRPr lang="en-US" sz="2800" dirty="0">
              <a:solidFill>
                <a:srgbClr val="444444"/>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33"/>
          <p:cNvSpPr txBox="1"/>
          <p:nvPr/>
        </p:nvSpPr>
        <p:spPr>
          <a:xfrm>
            <a:off x="6234547" y="3345873"/>
            <a:ext cx="4592782"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dirty="0">
                <a:solidFill>
                  <a:srgbClr val="002060"/>
                </a:solidFill>
                <a:latin typeface="Times New Roman"/>
                <a:ea typeface="Times New Roman"/>
                <a:cs typeface="Times New Roman"/>
                <a:sym typeface="Times New Roman"/>
              </a:rPr>
              <a:t>THANK YOU</a:t>
            </a:r>
            <a:endParaRPr dirty="0"/>
          </a:p>
        </p:txBody>
      </p:sp>
      <p:pic>
        <p:nvPicPr>
          <p:cNvPr id="395" name="Google Shape;395;p33" descr="C:\Users\Sharad\Desktop\download veltech.png"/>
          <p:cNvPicPr preferRelativeResize="0"/>
          <p:nvPr/>
        </p:nvPicPr>
        <p:blipFill rotWithShape="1">
          <a:blip r:embed="rId3">
            <a:alphaModFix/>
          </a:blip>
          <a:srcRect/>
          <a:stretch/>
        </p:blipFill>
        <p:spPr>
          <a:xfrm>
            <a:off x="11668264" y="6982691"/>
            <a:ext cx="4295554" cy="1438275"/>
          </a:xfrm>
          <a:prstGeom prst="rect">
            <a:avLst/>
          </a:prstGeom>
          <a:noFill/>
          <a:ln>
            <a:noFill/>
          </a:ln>
        </p:spPr>
      </p:pic>
      <p:sp>
        <p:nvSpPr>
          <p:cNvPr id="396" name="Google Shape;396;p33"/>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31</a:t>
            </a:fld>
            <a:endParaRPr dirty="0"/>
          </a:p>
        </p:txBody>
      </p:sp>
      <p:sp>
        <p:nvSpPr>
          <p:cNvPr id="397" name="Google Shape;397;p33"/>
          <p:cNvSpPr txBox="1">
            <a:spLocks noGrp="1"/>
          </p:cNvSpPr>
          <p:nvPr>
            <p:ph type="ftr" idx="11"/>
          </p:nvPr>
        </p:nvSpPr>
        <p:spPr>
          <a:xfrm>
            <a:off x="4659123" y="9660169"/>
            <a:ext cx="9321410" cy="5476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INFORMATION TECHNOLOGY   / </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HEALTH FORECASTER MULTI-DISEASE PREDICTION SYSTEM</a:t>
            </a:r>
            <a:r>
              <a:rPr lang="en-US" sz="1400" dirty="0"/>
              <a:t> </a:t>
            </a:r>
            <a:endParaRPr sz="1400" dirty="0"/>
          </a:p>
        </p:txBody>
      </p:sp>
      <p:sp>
        <p:nvSpPr>
          <p:cNvPr id="398" name="Google Shape;398;p33"/>
          <p:cNvSpPr txBox="1">
            <a:spLocks noGrp="1"/>
          </p:cNvSpPr>
          <p:nvPr>
            <p:ph type="dt" idx="10"/>
          </p:nvPr>
        </p:nvSpPr>
        <p:spPr>
          <a:xfrm>
            <a:off x="1645921" y="9689678"/>
            <a:ext cx="3708407"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7, 2025</a:t>
            </a:r>
            <a:endParaRPr dirty="0"/>
          </a:p>
        </p:txBody>
      </p:sp>
      <p:pic>
        <p:nvPicPr>
          <p:cNvPr id="399" name="Google Shape;399;p33" descr="C:\Users\Sharad\Desktop\Logo-Final-A veltech.png"/>
          <p:cNvPicPr preferRelativeResize="0"/>
          <p:nvPr/>
        </p:nvPicPr>
        <p:blipFill rotWithShape="1">
          <a:blip r:embed="rId4">
            <a:alphaModFix/>
          </a:blip>
          <a:srcRect/>
          <a:stretch/>
        </p:blipFill>
        <p:spPr>
          <a:xfrm>
            <a:off x="16449323" y="7193392"/>
            <a:ext cx="1160907" cy="122324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txBox="1">
            <a:spLocks noGrp="1"/>
          </p:cNvSpPr>
          <p:nvPr>
            <p:ph type="dt" idx="10"/>
          </p:nvPr>
        </p:nvSpPr>
        <p:spPr>
          <a:xfrm>
            <a:off x="1645921" y="9689678"/>
            <a:ext cx="3708407"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7, 2025</a:t>
            </a:r>
            <a:endParaRPr dirty="0"/>
          </a:p>
        </p:txBody>
      </p:sp>
      <p:sp>
        <p:nvSpPr>
          <p:cNvPr id="133" name="Google Shape;133;p4"/>
          <p:cNvSpPr txBox="1">
            <a:spLocks noGrp="1"/>
          </p:cNvSpPr>
          <p:nvPr>
            <p:ph type="ftr" idx="11"/>
          </p:nvPr>
        </p:nvSpPr>
        <p:spPr>
          <a:xfrm>
            <a:off x="5529277" y="9689678"/>
            <a:ext cx="8363703" cy="5476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INFORMATION TECHNOLOGY   / </a:t>
            </a:r>
            <a:r>
              <a:rPr lang="en-US" sz="1400" dirty="0"/>
              <a:t> </a:t>
            </a:r>
            <a:r>
              <a:rPr lang="en-IN" sz="1400" dirty="0">
                <a:latin typeface="Calibri" panose="020F0502020204030204" pitchFamily="34" charset="0"/>
                <a:ea typeface="Calibri" panose="020F0502020204030204" pitchFamily="34" charset="0"/>
                <a:cs typeface="Calibri" panose="020F0502020204030204" pitchFamily="34" charset="0"/>
              </a:rPr>
              <a:t>HEALTH FORECASTER MULTI-DISEASE PREDICTION SYSTEM</a:t>
            </a:r>
            <a:endParaRPr sz="1400" dirty="0"/>
          </a:p>
        </p:txBody>
      </p:sp>
      <p:sp>
        <p:nvSpPr>
          <p:cNvPr id="134" name="Google Shape;134;p4"/>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4</a:t>
            </a:fld>
            <a:endParaRPr dirty="0"/>
          </a:p>
        </p:txBody>
      </p:sp>
      <p:sp>
        <p:nvSpPr>
          <p:cNvPr id="135" name="Google Shape;135;p4"/>
          <p:cNvSpPr/>
          <p:nvPr/>
        </p:nvSpPr>
        <p:spPr>
          <a:xfrm>
            <a:off x="0" y="466298"/>
            <a:ext cx="16940775" cy="1569620"/>
          </a:xfrm>
          <a:prstGeom prst="rect">
            <a:avLst/>
          </a:prstGeom>
          <a:noFill/>
          <a:ln>
            <a:noFill/>
          </a:ln>
        </p:spPr>
        <p:txBody>
          <a:bodyPr spcFirstLastPara="1" wrap="square" lIns="91425" tIns="45700" rIns="91425" bIns="45700" anchor="t" anchorCtr="0">
            <a:spAutoFit/>
          </a:bodyPr>
          <a:lstStyle/>
          <a:p>
            <a:pPr marL="457200" marR="0" lvl="1" indent="0" algn="ctr" rtl="0">
              <a:lnSpc>
                <a:spcPct val="150000"/>
              </a:lnSpc>
              <a:spcBef>
                <a:spcPts val="0"/>
              </a:spcBef>
              <a:spcAft>
                <a:spcPts val="0"/>
              </a:spcAft>
              <a:buNone/>
            </a:pPr>
            <a:r>
              <a:rPr lang="en-US" sz="40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OBJECTIVES</a:t>
            </a:r>
            <a:endParaRPr sz="4000" b="1"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endParaRPr sz="3600" b="1" dirty="0">
              <a:solidFill>
                <a:schemeClr val="dk1"/>
              </a:solidFill>
              <a:latin typeface="Times New Roman"/>
              <a:ea typeface="Times New Roman"/>
              <a:cs typeface="Times New Roman"/>
              <a:sym typeface="Times New Roman"/>
            </a:endParaRPr>
          </a:p>
        </p:txBody>
      </p:sp>
      <p:sp>
        <p:nvSpPr>
          <p:cNvPr id="136" name="Google Shape;136;p4"/>
          <p:cNvSpPr txBox="1"/>
          <p:nvPr/>
        </p:nvSpPr>
        <p:spPr>
          <a:xfrm>
            <a:off x="974410" y="1574916"/>
            <a:ext cx="16128597" cy="680182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200" b="1" dirty="0">
                <a:solidFill>
                  <a:schemeClr val="dk1"/>
                </a:solidFill>
                <a:latin typeface="Times New Roman"/>
                <a:ea typeface="Times New Roman"/>
                <a:cs typeface="Times New Roman"/>
                <a:sym typeface="Times New Roman"/>
              </a:rPr>
              <a:t>Aim of the project </a:t>
            </a:r>
          </a:p>
          <a:p>
            <a:pPr marL="0" marR="0" lvl="0" indent="0" algn="just" rtl="0">
              <a:spcBef>
                <a:spcPts val="0"/>
              </a:spcBef>
              <a:spcAft>
                <a:spcPts val="0"/>
              </a:spcAft>
              <a:buNone/>
            </a:pPr>
            <a:endParaRPr dirty="0"/>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Enabling early detection of potential health risks, which allows for timely interventions and reduces disease progression.</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Ensuring accessibility for users, including healthcare professionals and individuals, especially in remote or underserved areas.</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Creating a cost-effective solution that reduces healthcare expenses by minimizing the need for expensive treatments and hospitalizations.</a:t>
            </a:r>
          </a:p>
          <a:p>
            <a:pPr marL="457200" marR="0" lvl="0" indent="-342900" algn="just"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3200" b="1" dirty="0">
                <a:solidFill>
                  <a:schemeClr val="dk1"/>
                </a:solidFill>
                <a:latin typeface="Times New Roman"/>
                <a:ea typeface="Times New Roman"/>
                <a:cs typeface="Times New Roman"/>
                <a:sym typeface="Times New Roman"/>
              </a:rPr>
              <a:t>Scope of the Project</a:t>
            </a:r>
          </a:p>
          <a:p>
            <a:pPr marL="0" marR="0" lvl="0" indent="0" algn="just" rtl="0">
              <a:spcBef>
                <a:spcPts val="0"/>
              </a:spcBef>
              <a:spcAft>
                <a:spcPts val="0"/>
              </a:spcAft>
              <a:buNone/>
            </a:pPr>
            <a:endParaRPr dirty="0"/>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Utilization of machine learning algorithms to analyze patient data, ensuring accurate and reliable predictions.</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Optimizes resource utilization in hospitals and clinics by aiding healthcare professionals in decision making.</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Provides valuable insights for policymakers and public health authorities by analyzing aggregated data trends.</a:t>
            </a:r>
            <a:endParaRPr lang="en-US" sz="2800" b="1" dirty="0">
              <a:latin typeface="Times New Roman" panose="02020603050405020304" pitchFamily="18" charset="0"/>
              <a:cs typeface="Times New Roman" panose="02020603050405020304" pitchFamily="18" charset="0"/>
            </a:endParaRPr>
          </a:p>
          <a:p>
            <a:pPr marL="457200" marR="0" lvl="0" indent="-34290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5"/>
          <p:cNvSpPr txBox="1">
            <a:spLocks noGrp="1"/>
          </p:cNvSpPr>
          <p:nvPr>
            <p:ph type="dt" idx="10"/>
          </p:nvPr>
        </p:nvSpPr>
        <p:spPr>
          <a:xfrm>
            <a:off x="1645921" y="9689678"/>
            <a:ext cx="3708407"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7, 2025</a:t>
            </a:r>
            <a:endParaRPr dirty="0"/>
          </a:p>
        </p:txBody>
      </p:sp>
      <p:sp>
        <p:nvSpPr>
          <p:cNvPr id="142" name="Google Shape;142;p5"/>
          <p:cNvSpPr txBox="1">
            <a:spLocks noGrp="1"/>
          </p:cNvSpPr>
          <p:nvPr>
            <p:ph type="ftr" idx="11"/>
          </p:nvPr>
        </p:nvSpPr>
        <p:spPr>
          <a:xfrm>
            <a:off x="5354328" y="9689678"/>
            <a:ext cx="8437445" cy="5476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INFORMATION TECHNOLOGY   / </a:t>
            </a:r>
            <a:r>
              <a:rPr lang="en-US" sz="1200" dirty="0"/>
              <a:t> </a:t>
            </a:r>
            <a:r>
              <a:rPr lang="en-IN" sz="1400" dirty="0">
                <a:latin typeface="Calibri" panose="020F0502020204030204" pitchFamily="34" charset="0"/>
                <a:ea typeface="Calibri" panose="020F0502020204030204" pitchFamily="34" charset="0"/>
                <a:cs typeface="Calibri" panose="020F0502020204030204" pitchFamily="34" charset="0"/>
              </a:rPr>
              <a:t>HEALTH FORECASTER MULTI-DISEASE PREDICTION SYSTEM</a:t>
            </a:r>
            <a:endParaRPr sz="1400" dirty="0"/>
          </a:p>
        </p:txBody>
      </p:sp>
      <p:sp>
        <p:nvSpPr>
          <p:cNvPr id="143" name="Google Shape;143;p5"/>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5</a:t>
            </a:fld>
            <a:endParaRPr dirty="0"/>
          </a:p>
        </p:txBody>
      </p:sp>
      <p:sp>
        <p:nvSpPr>
          <p:cNvPr id="144" name="Google Shape;144;p5"/>
          <p:cNvSpPr/>
          <p:nvPr/>
        </p:nvSpPr>
        <p:spPr>
          <a:xfrm>
            <a:off x="5696691" y="737103"/>
            <a:ext cx="663534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latin typeface="Times New Roman"/>
                <a:ea typeface="Times New Roman"/>
                <a:cs typeface="Times New Roman"/>
                <a:sym typeface="Times New Roman"/>
              </a:rPr>
              <a:t>TIMELINE OF THE PROJECT</a:t>
            </a:r>
            <a:endParaRPr sz="3600" dirty="0">
              <a:solidFill>
                <a:schemeClr val="dk1"/>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B56CDE91-A430-53AC-F1F1-400AEE35E1B7}"/>
              </a:ext>
            </a:extLst>
          </p:cNvPr>
          <p:cNvPicPr>
            <a:picLocks noChangeAspect="1"/>
          </p:cNvPicPr>
          <p:nvPr/>
        </p:nvPicPr>
        <p:blipFill>
          <a:blip r:embed="rId3"/>
          <a:stretch>
            <a:fillRect/>
          </a:stretch>
        </p:blipFill>
        <p:spPr>
          <a:xfrm>
            <a:off x="2595716" y="2944628"/>
            <a:ext cx="13096568" cy="5548117"/>
          </a:xfrm>
          <a:prstGeom prst="rect">
            <a:avLst/>
          </a:prstGeom>
        </p:spPr>
      </p:pic>
      <p:sp>
        <p:nvSpPr>
          <p:cNvPr id="3" name="TextBox 2">
            <a:extLst>
              <a:ext uri="{FF2B5EF4-FFF2-40B4-BE49-F238E27FC236}">
                <a16:creationId xmlns:a16="http://schemas.microsoft.com/office/drawing/2014/main" id="{911551F8-3E2E-78B3-6596-0AB1A53D7431}"/>
              </a:ext>
            </a:extLst>
          </p:cNvPr>
          <p:cNvSpPr txBox="1"/>
          <p:nvPr/>
        </p:nvSpPr>
        <p:spPr>
          <a:xfrm>
            <a:off x="4161828" y="2057147"/>
            <a:ext cx="1036717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Gantt chart for Health Forecaster Multi-Disease Prediction System</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6"/>
          <p:cNvSpPr txBox="1">
            <a:spLocks noGrp="1"/>
          </p:cNvSpPr>
          <p:nvPr>
            <p:ph type="dt" idx="10"/>
          </p:nvPr>
        </p:nvSpPr>
        <p:spPr>
          <a:xfrm>
            <a:off x="1645921" y="9689678"/>
            <a:ext cx="3708407"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7, 2025</a:t>
            </a:r>
            <a:endParaRPr dirty="0"/>
          </a:p>
        </p:txBody>
      </p:sp>
      <p:sp>
        <p:nvSpPr>
          <p:cNvPr id="151" name="Google Shape;151;p6"/>
          <p:cNvSpPr txBox="1">
            <a:spLocks noGrp="1"/>
          </p:cNvSpPr>
          <p:nvPr>
            <p:ph type="ftr" idx="11"/>
          </p:nvPr>
        </p:nvSpPr>
        <p:spPr>
          <a:xfrm>
            <a:off x="5529277" y="9689678"/>
            <a:ext cx="8378451" cy="5476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INFORMATION TECHNOLOGY   </a:t>
            </a:r>
            <a:r>
              <a:rPr lang="en-US" sz="1400" dirty="0"/>
              <a:t>/   </a:t>
            </a:r>
            <a:r>
              <a:rPr lang="en-IN" sz="1400" dirty="0">
                <a:latin typeface="Calibri" panose="020F0502020204030204" pitchFamily="34" charset="0"/>
                <a:ea typeface="Calibri" panose="020F0502020204030204" pitchFamily="34" charset="0"/>
                <a:cs typeface="Calibri" panose="020F0502020204030204" pitchFamily="34" charset="0"/>
              </a:rPr>
              <a:t>HEALTH FORECASTER MULTI-DISEASE PREDICTION SYSTEM</a:t>
            </a:r>
            <a:endParaRPr sz="1400" dirty="0"/>
          </a:p>
        </p:txBody>
      </p:sp>
      <p:sp>
        <p:nvSpPr>
          <p:cNvPr id="152" name="Google Shape;152;p6"/>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6</a:t>
            </a:fld>
            <a:endParaRPr dirty="0"/>
          </a:p>
        </p:txBody>
      </p:sp>
      <p:sp>
        <p:nvSpPr>
          <p:cNvPr id="153" name="Google Shape;153;p6"/>
          <p:cNvSpPr/>
          <p:nvPr/>
        </p:nvSpPr>
        <p:spPr>
          <a:xfrm>
            <a:off x="-136727" y="49634"/>
            <a:ext cx="17739300" cy="823752"/>
          </a:xfrm>
          <a:prstGeom prst="rect">
            <a:avLst/>
          </a:prstGeom>
          <a:noFill/>
          <a:ln>
            <a:noFill/>
          </a:ln>
        </p:spPr>
        <p:txBody>
          <a:bodyPr spcFirstLastPara="1" wrap="square" lIns="91425" tIns="45700" rIns="91425" bIns="45700" anchor="t" anchorCtr="0">
            <a:spAutoFit/>
          </a:bodyPr>
          <a:lstStyle/>
          <a:p>
            <a:pPr marL="457200" marR="0" lvl="1" indent="0" algn="ctr" rtl="0">
              <a:lnSpc>
                <a:spcPct val="150000"/>
              </a:lnSpc>
              <a:spcBef>
                <a:spcPts val="0"/>
              </a:spcBef>
              <a:spcAft>
                <a:spcPts val="0"/>
              </a:spcAft>
              <a:buNone/>
            </a:pPr>
            <a:r>
              <a:rPr lang="en-US" sz="3600" b="1" i="0" u="none" strike="noStrike" cap="none" dirty="0">
                <a:solidFill>
                  <a:schemeClr val="dk1"/>
                </a:solidFill>
                <a:latin typeface="Times New Roman"/>
                <a:ea typeface="Times New Roman"/>
                <a:cs typeface="Times New Roman"/>
                <a:sym typeface="Times New Roman"/>
              </a:rPr>
              <a:t>INTRODUCTION</a:t>
            </a:r>
            <a:endParaRPr dirty="0"/>
          </a:p>
        </p:txBody>
      </p:sp>
      <p:sp>
        <p:nvSpPr>
          <p:cNvPr id="154" name="Google Shape;154;p6"/>
          <p:cNvSpPr/>
          <p:nvPr/>
        </p:nvSpPr>
        <p:spPr>
          <a:xfrm>
            <a:off x="685424" y="1213949"/>
            <a:ext cx="16917149" cy="7971373"/>
          </a:xfrm>
          <a:prstGeom prst="rect">
            <a:avLst/>
          </a:prstGeom>
          <a:noFill/>
          <a:ln>
            <a:noFill/>
          </a:ln>
        </p:spPr>
        <p:txBody>
          <a:bodyPr spcFirstLastPara="1" wrap="square" lIns="91425" tIns="45700" rIns="91425" bIns="45700" anchor="t" anchorCtr="0">
            <a:spAutoFit/>
          </a:bodyPr>
          <a:lstStyle/>
          <a:p>
            <a:pPr marL="457200" indent="-4572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The Health Forecaster Multi-Disease Prediction System has the potential to make a significant impact on individual health, healthcare systems, and society at large.</a:t>
            </a:r>
          </a:p>
          <a:p>
            <a:pPr marL="457200" indent="-457200" algn="just">
              <a:buFont typeface="Wingdings" panose="05000000000000000000" pitchFamily="2" charset="2"/>
              <a:buChar char="Ø"/>
            </a:pPr>
            <a:endParaRPr lang="en-US" sz="32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The healthcare paradigm is shifting from treatment to prevention. This project supports early diagnosis and prevention, which can save lives, reduce healthcare costs, and improve quality of life.</a:t>
            </a:r>
          </a:p>
          <a:p>
            <a:pPr algn="just"/>
            <a:endParaRPr lang="en-US" sz="32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Rural and remote areas often lack access to advanced medical facilities. This system can bridge the gap by providing predictive insights remotely, reducing the dependency on physical healthcare infrastructure.</a:t>
            </a:r>
          </a:p>
          <a:p>
            <a:pPr marL="457200" indent="-457200" algn="just">
              <a:buFont typeface="Wingdings" panose="05000000000000000000" pitchFamily="2" charset="2"/>
              <a:buChar char="Ø"/>
            </a:pPr>
            <a:endParaRPr lang="en-US" altLang="en-US" sz="32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Many healthcare systems, especially in developing regions, face shortages of medical professionals, diagnostic tools, and resources. A multi-disease prediction system can act as a decision-support tool, aiding clinicians and optimizing resource utilization.</a:t>
            </a:r>
          </a:p>
          <a:p>
            <a:pPr marL="457200" indent="-457200" algn="just">
              <a:buFont typeface="Wingdings" panose="05000000000000000000" pitchFamily="2" charset="2"/>
              <a:buChar char="Ø"/>
            </a:pP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Delays in diagnosing diseases often lead to worsened outcomes. This project helps identify potential risks early, reducing delays and improving the chances of successful treatment.</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7"/>
          <p:cNvSpPr txBox="1">
            <a:spLocks noGrp="1"/>
          </p:cNvSpPr>
          <p:nvPr>
            <p:ph type="dt" idx="10"/>
          </p:nvPr>
        </p:nvSpPr>
        <p:spPr>
          <a:xfrm>
            <a:off x="1645921" y="9689678"/>
            <a:ext cx="3708407"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7, 2025</a:t>
            </a:r>
            <a:endParaRPr dirty="0"/>
          </a:p>
        </p:txBody>
      </p:sp>
      <p:sp>
        <p:nvSpPr>
          <p:cNvPr id="160" name="Google Shape;160;p7"/>
          <p:cNvSpPr txBox="1">
            <a:spLocks noGrp="1"/>
          </p:cNvSpPr>
          <p:nvPr>
            <p:ph type="ftr" idx="11"/>
          </p:nvPr>
        </p:nvSpPr>
        <p:spPr>
          <a:xfrm>
            <a:off x="5529278" y="9689678"/>
            <a:ext cx="8584928" cy="5476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INFORMATION TECHNOLOGY   </a:t>
            </a:r>
            <a:r>
              <a:rPr lang="en-US" sz="1400" dirty="0"/>
              <a:t>/  </a:t>
            </a:r>
            <a:r>
              <a:rPr lang="en-IN" sz="1400" dirty="0">
                <a:latin typeface="Calibri" panose="020F0502020204030204" pitchFamily="34" charset="0"/>
                <a:ea typeface="Calibri" panose="020F0502020204030204" pitchFamily="34" charset="0"/>
                <a:cs typeface="Calibri" panose="020F0502020204030204" pitchFamily="34" charset="0"/>
              </a:rPr>
              <a:t>HEALTH FORECASTER MULTI-DISEASE PREDICTION SYSTEM</a:t>
            </a:r>
            <a:endParaRPr sz="1400" dirty="0"/>
          </a:p>
        </p:txBody>
      </p:sp>
      <p:sp>
        <p:nvSpPr>
          <p:cNvPr id="161" name="Google Shape;161;p7"/>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7</a:t>
            </a:fld>
            <a:endParaRPr dirty="0"/>
          </a:p>
        </p:txBody>
      </p:sp>
      <p:sp>
        <p:nvSpPr>
          <p:cNvPr id="162" name="Google Shape;162;p7"/>
          <p:cNvSpPr/>
          <p:nvPr/>
        </p:nvSpPr>
        <p:spPr>
          <a:xfrm>
            <a:off x="713251" y="344601"/>
            <a:ext cx="16861497" cy="823752"/>
          </a:xfrm>
          <a:prstGeom prst="rect">
            <a:avLst/>
          </a:prstGeom>
          <a:noFill/>
          <a:ln>
            <a:noFill/>
          </a:ln>
        </p:spPr>
        <p:txBody>
          <a:bodyPr spcFirstLastPara="1" wrap="square" lIns="91425" tIns="45700" rIns="91425" bIns="45700" anchor="t" anchorCtr="0">
            <a:spAutoFit/>
          </a:bodyPr>
          <a:lstStyle/>
          <a:p>
            <a:pPr marL="457200" marR="0" lvl="1" indent="0" algn="ctr" rtl="0">
              <a:lnSpc>
                <a:spcPct val="150000"/>
              </a:lnSpc>
              <a:spcBef>
                <a:spcPts val="0"/>
              </a:spcBef>
              <a:spcAft>
                <a:spcPts val="0"/>
              </a:spcAft>
              <a:buNone/>
            </a:pPr>
            <a:r>
              <a:rPr lang="en-US" sz="3600" b="1" i="0" u="none" strike="noStrike" cap="none" dirty="0">
                <a:solidFill>
                  <a:schemeClr val="dk1"/>
                </a:solidFill>
                <a:latin typeface="Times New Roman"/>
                <a:ea typeface="Times New Roman"/>
                <a:cs typeface="Times New Roman"/>
                <a:sym typeface="Times New Roman"/>
              </a:rPr>
              <a:t>LITERATURE REVIEW</a:t>
            </a:r>
            <a:endParaRPr dirty="0"/>
          </a:p>
        </p:txBody>
      </p:sp>
      <p:graphicFrame>
        <p:nvGraphicFramePr>
          <p:cNvPr id="163" name="Google Shape;163;p7"/>
          <p:cNvGraphicFramePr/>
          <p:nvPr>
            <p:extLst>
              <p:ext uri="{D42A27DB-BD31-4B8C-83A1-F6EECF244321}">
                <p14:modId xmlns:p14="http://schemas.microsoft.com/office/powerpoint/2010/main" val="2654137544"/>
              </p:ext>
            </p:extLst>
          </p:nvPr>
        </p:nvGraphicFramePr>
        <p:xfrm>
          <a:off x="903892" y="1599219"/>
          <a:ext cx="16999525" cy="7368676"/>
        </p:xfrm>
        <a:graphic>
          <a:graphicData uri="http://schemas.openxmlformats.org/drawingml/2006/table">
            <a:tbl>
              <a:tblPr firstRow="1" bandRow="1">
                <a:noFill/>
                <a:tableStyleId>{4EF98B3D-74D3-41D1-B741-519AE54A0079}</a:tableStyleId>
              </a:tblPr>
              <a:tblGrid>
                <a:gridCol w="1145800">
                  <a:extLst>
                    <a:ext uri="{9D8B030D-6E8A-4147-A177-3AD203B41FA5}">
                      <a16:colId xmlns:a16="http://schemas.microsoft.com/office/drawing/2014/main" val="20000"/>
                    </a:ext>
                  </a:extLst>
                </a:gridCol>
                <a:gridCol w="3338762">
                  <a:extLst>
                    <a:ext uri="{9D8B030D-6E8A-4147-A177-3AD203B41FA5}">
                      <a16:colId xmlns:a16="http://schemas.microsoft.com/office/drawing/2014/main" val="20001"/>
                    </a:ext>
                  </a:extLst>
                </a:gridCol>
                <a:gridCol w="3480620">
                  <a:extLst>
                    <a:ext uri="{9D8B030D-6E8A-4147-A177-3AD203B41FA5}">
                      <a16:colId xmlns:a16="http://schemas.microsoft.com/office/drawing/2014/main" val="20002"/>
                    </a:ext>
                  </a:extLst>
                </a:gridCol>
                <a:gridCol w="2875935">
                  <a:extLst>
                    <a:ext uri="{9D8B030D-6E8A-4147-A177-3AD203B41FA5}">
                      <a16:colId xmlns:a16="http://schemas.microsoft.com/office/drawing/2014/main" val="20003"/>
                    </a:ext>
                  </a:extLst>
                </a:gridCol>
                <a:gridCol w="6158408">
                  <a:extLst>
                    <a:ext uri="{9D8B030D-6E8A-4147-A177-3AD203B41FA5}">
                      <a16:colId xmlns:a16="http://schemas.microsoft.com/office/drawing/2014/main" val="20004"/>
                    </a:ext>
                  </a:extLst>
                </a:gridCol>
              </a:tblGrid>
              <a:tr h="1081661">
                <a:tc>
                  <a:txBody>
                    <a:bodyPr/>
                    <a:lstStyle/>
                    <a:p>
                      <a:pPr marL="0" marR="0" lvl="0" indent="0" algn="ctr" rtl="0">
                        <a:spcBef>
                          <a:spcPts val="0"/>
                        </a:spcBef>
                        <a:spcAft>
                          <a:spcPts val="0"/>
                        </a:spcAft>
                        <a:buNone/>
                      </a:pPr>
                      <a:endParaRPr sz="3200" u="none" strike="noStrike" cap="none" dirty="0"/>
                    </a:p>
                  </a:txBody>
                  <a:tcPr marL="91450" marR="91450" marT="45725" marB="45725"/>
                </a:tc>
                <a:tc>
                  <a:txBody>
                    <a:bodyPr/>
                    <a:lstStyle/>
                    <a:p>
                      <a:pPr marL="0" marR="0" lvl="0" indent="0" algn="ctr" rtl="0">
                        <a:spcBef>
                          <a:spcPts val="0"/>
                        </a:spcBef>
                        <a:spcAft>
                          <a:spcPts val="0"/>
                        </a:spcAft>
                        <a:buNone/>
                      </a:pPr>
                      <a:r>
                        <a:rPr lang="en-US" sz="3200" u="none" strike="noStrike" cap="none" dirty="0"/>
                        <a:t>Author’s Name</a:t>
                      </a:r>
                      <a:endParaRPr dirty="0"/>
                    </a:p>
                  </a:txBody>
                  <a:tcPr marL="91450" marR="91450" marT="45725" marB="45725"/>
                </a:tc>
                <a:tc>
                  <a:txBody>
                    <a:bodyPr/>
                    <a:lstStyle/>
                    <a:p>
                      <a:pPr marL="0" marR="0" lvl="0" indent="0" algn="ctr" rtl="0">
                        <a:spcBef>
                          <a:spcPts val="0"/>
                        </a:spcBef>
                        <a:spcAft>
                          <a:spcPts val="0"/>
                        </a:spcAft>
                        <a:buNone/>
                      </a:pPr>
                      <a:r>
                        <a:rPr lang="en-US" sz="3200" u="none" strike="noStrike" cap="none" dirty="0"/>
                        <a:t>Paper name and publication details</a:t>
                      </a:r>
                      <a:endParaRPr sz="3200" u="none" strike="noStrike" cap="none" dirty="0"/>
                    </a:p>
                  </a:txBody>
                  <a:tcPr marL="91450" marR="91450" marT="45725" marB="45725"/>
                </a:tc>
                <a:tc>
                  <a:txBody>
                    <a:bodyPr/>
                    <a:lstStyle/>
                    <a:p>
                      <a:pPr marL="0" marR="0" lvl="0" indent="0" algn="ctr" rtl="0">
                        <a:spcBef>
                          <a:spcPts val="0"/>
                        </a:spcBef>
                        <a:spcAft>
                          <a:spcPts val="0"/>
                        </a:spcAft>
                        <a:buNone/>
                      </a:pPr>
                      <a:r>
                        <a:rPr lang="en-US" sz="3200" u="none" strike="noStrike" cap="none" dirty="0"/>
                        <a:t>Year  of publication</a:t>
                      </a:r>
                      <a:endParaRPr sz="3200" u="none" strike="noStrike" cap="none" dirty="0"/>
                    </a:p>
                  </a:txBody>
                  <a:tcPr marL="91450" marR="91450" marT="45725" marB="45725"/>
                </a:tc>
                <a:tc>
                  <a:txBody>
                    <a:bodyPr/>
                    <a:lstStyle/>
                    <a:p>
                      <a:pPr marL="0" marR="0" lvl="0" indent="0" algn="ctr" rtl="0">
                        <a:spcBef>
                          <a:spcPts val="0"/>
                        </a:spcBef>
                        <a:spcAft>
                          <a:spcPts val="0"/>
                        </a:spcAft>
                        <a:buNone/>
                      </a:pPr>
                      <a:r>
                        <a:rPr lang="en-US" sz="3200" u="none" strike="noStrike" cap="none" dirty="0"/>
                        <a:t>Main content of the paper</a:t>
                      </a:r>
                      <a:endParaRPr dirty="0"/>
                    </a:p>
                  </a:txBody>
                  <a:tcPr marL="91450" marR="91450" marT="45725" marB="45725"/>
                </a:tc>
                <a:extLst>
                  <a:ext uri="{0D108BD9-81ED-4DB2-BD59-A6C34878D82A}">
                    <a16:rowId xmlns:a16="http://schemas.microsoft.com/office/drawing/2014/main" val="10000"/>
                  </a:ext>
                </a:extLst>
              </a:tr>
              <a:tr h="2782506">
                <a:tc>
                  <a:txBody>
                    <a:bodyPr/>
                    <a:lstStyle/>
                    <a:p>
                      <a:pPr marL="0" marR="0" lvl="0" indent="0" algn="l" rtl="0">
                        <a:spcBef>
                          <a:spcPts val="0"/>
                        </a:spcBef>
                        <a:spcAft>
                          <a:spcPts val="0"/>
                        </a:spcAft>
                        <a:buNone/>
                      </a:pPr>
                      <a:r>
                        <a:rPr lang="en-US" sz="2700" u="none" strike="noStrike" cap="none" dirty="0"/>
                        <a:t>1</a:t>
                      </a:r>
                      <a:endParaRPr dirty="0"/>
                    </a:p>
                  </a:txBody>
                  <a:tcPr marL="91450" marR="91450" marT="45725" marB="45725"/>
                </a:tc>
                <a:tc>
                  <a:txBody>
                    <a:bodyPr/>
                    <a:lstStyle/>
                    <a:p>
                      <a:pPr marL="0" marR="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Amit Kumar, S. R. Sandeep, and Kavitha N</a:t>
                      </a:r>
                      <a:endParaRPr sz="2600"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2700" dirty="0">
                          <a:latin typeface="Times New Roman"/>
                          <a:ea typeface="Times New Roman"/>
                          <a:cs typeface="Times New Roman"/>
                          <a:sym typeface="Times New Roman"/>
                        </a:rPr>
                        <a:t>“</a:t>
                      </a:r>
                      <a:r>
                        <a:rPr lang="en-US" sz="2400" dirty="0">
                          <a:latin typeface="Times New Roman" panose="02020603050405020304" pitchFamily="18" charset="0"/>
                          <a:cs typeface="Times New Roman" panose="02020603050405020304" pitchFamily="18" charset="0"/>
                        </a:rPr>
                        <a:t>Multiple Disease Prediction System Using Machine Learning and Deep Learning Algorithms</a:t>
                      </a:r>
                      <a:r>
                        <a:rPr lang="en-US" sz="2600" dirty="0">
                          <a:latin typeface="Times New Roman"/>
                          <a:ea typeface="Times New Roman"/>
                          <a:cs typeface="Times New Roman"/>
                          <a:sym typeface="Times New Roman"/>
                        </a:rPr>
                        <a:t>”</a:t>
                      </a:r>
                      <a:endParaRPr sz="2600"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2700" dirty="0"/>
                        <a:t>2023</a:t>
                      </a:r>
                      <a:endParaRPr sz="2700" dirty="0"/>
                    </a:p>
                  </a:txBody>
                  <a:tcPr marL="91450" marR="91450" marT="45725" marB="45725"/>
                </a:tc>
                <a:tc>
                  <a:txBody>
                    <a:bodyPr/>
                    <a:lstStyle/>
                    <a:p>
                      <a:pPr marL="0" marR="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Integration of both </a:t>
                      </a:r>
                      <a:r>
                        <a:rPr lang="en-US" sz="2400" b="1" dirty="0">
                          <a:latin typeface="Times New Roman" panose="02020603050405020304" pitchFamily="18" charset="0"/>
                          <a:cs typeface="Times New Roman" panose="02020603050405020304" pitchFamily="18" charset="0"/>
                        </a:rPr>
                        <a:t>machine learning and deep learning algorithms</a:t>
                      </a:r>
                      <a:r>
                        <a:rPr lang="en-US" sz="2400" dirty="0">
                          <a:latin typeface="Times New Roman" panose="02020603050405020304" pitchFamily="18" charset="0"/>
                          <a:cs typeface="Times New Roman" panose="02020603050405020304" pitchFamily="18" charset="0"/>
                        </a:rPr>
                        <a:t> to improve the accuracy of multi-disease prediction, optimizing diagnosis based on patient symptoms and medical records.</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extLst>
                  <a:ext uri="{0D108BD9-81ED-4DB2-BD59-A6C34878D82A}">
                    <a16:rowId xmlns:a16="http://schemas.microsoft.com/office/drawing/2014/main" val="10001"/>
                  </a:ext>
                </a:extLst>
              </a:tr>
              <a:tr h="2239579">
                <a:tc>
                  <a:txBody>
                    <a:bodyPr/>
                    <a:lstStyle/>
                    <a:p>
                      <a:pPr marL="0" marR="0" lvl="0" indent="0" algn="l" rtl="0">
                        <a:spcBef>
                          <a:spcPts val="0"/>
                        </a:spcBef>
                        <a:spcAft>
                          <a:spcPts val="0"/>
                        </a:spcAft>
                        <a:buNone/>
                      </a:pPr>
                      <a:r>
                        <a:rPr lang="en-US" sz="2700" dirty="0"/>
                        <a:t>2</a:t>
                      </a:r>
                      <a:endParaRPr dirty="0"/>
                    </a:p>
                  </a:txBody>
                  <a:tcPr marL="91450" marR="91450" marT="45725" marB="45725"/>
                </a:tc>
                <a:tc>
                  <a:txBody>
                    <a:bodyPr/>
                    <a:lstStyle/>
                    <a:p>
                      <a:pPr marL="0" marR="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V. Rajagopal, M. S. Anisha, and R. Soundarya</a:t>
                      </a:r>
                      <a:endParaRPr sz="2700"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2700" dirty="0">
                          <a:latin typeface="Times New Roman"/>
                          <a:ea typeface="Times New Roman"/>
                          <a:cs typeface="Times New Roman"/>
                          <a:sym typeface="Times New Roman"/>
                        </a:rPr>
                        <a:t>“</a:t>
                      </a:r>
                      <a:r>
                        <a:rPr lang="en-US" sz="2400" dirty="0">
                          <a:latin typeface="Times New Roman" panose="02020603050405020304" pitchFamily="18" charset="0"/>
                          <a:cs typeface="Times New Roman" panose="02020603050405020304" pitchFamily="18" charset="0"/>
                        </a:rPr>
                        <a:t>Multi-Disease Prediction System Using Machine Learning</a:t>
                      </a:r>
                      <a:r>
                        <a:rPr lang="en-US" sz="2400" dirty="0">
                          <a:latin typeface="Times New Roman"/>
                          <a:ea typeface="Times New Roman"/>
                          <a:cs typeface="Times New Roman"/>
                          <a:sym typeface="Times New Roman"/>
                        </a:rPr>
                        <a:t>”</a:t>
                      </a:r>
                      <a:endParaRPr sz="2700"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2700" dirty="0"/>
                        <a:t>2023</a:t>
                      </a:r>
                      <a:endParaRPr sz="2700" dirty="0"/>
                    </a:p>
                  </a:txBody>
                  <a:tcPr marL="91450" marR="91450" marT="45725" marB="45725"/>
                </a:tc>
                <a:tc>
                  <a:txBody>
                    <a:bodyPr/>
                    <a:lstStyle/>
                    <a:p>
                      <a:pPr marL="0" marR="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A demerit of this paper is that it may have </a:t>
                      </a:r>
                      <a:r>
                        <a:rPr lang="en-US" sz="2400" b="1" dirty="0">
                          <a:latin typeface="Times New Roman" panose="02020603050405020304" pitchFamily="18" charset="0"/>
                          <a:cs typeface="Times New Roman" panose="02020603050405020304" pitchFamily="18" charset="0"/>
                        </a:rPr>
                        <a:t>limited generalization</a:t>
                      </a:r>
                      <a:r>
                        <a:rPr lang="en-US" sz="2400" dirty="0">
                          <a:latin typeface="Times New Roman" panose="02020603050405020304" pitchFamily="18" charset="0"/>
                          <a:cs typeface="Times New Roman" panose="02020603050405020304" pitchFamily="18" charset="0"/>
                        </a:rPr>
                        <a:t> due to potential biases in the dataset, which could reduce accuracy when applied to diverse populations.</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extLst>
                  <a:ext uri="{0D108BD9-81ED-4DB2-BD59-A6C34878D82A}">
                    <a16:rowId xmlns:a16="http://schemas.microsoft.com/office/drawing/2014/main" val="10002"/>
                  </a:ext>
                </a:extLst>
              </a:tr>
              <a:tr h="1244215">
                <a:tc>
                  <a:txBody>
                    <a:bodyPr/>
                    <a:lstStyle/>
                    <a:p>
                      <a:pPr marL="0" marR="0" lvl="0" indent="0" algn="l" rtl="0">
                        <a:spcBef>
                          <a:spcPts val="0"/>
                        </a:spcBef>
                        <a:spcAft>
                          <a:spcPts val="0"/>
                        </a:spcAft>
                        <a:buNone/>
                      </a:pPr>
                      <a:r>
                        <a:rPr lang="en-US" sz="2700" dirty="0"/>
                        <a:t>3</a:t>
                      </a:r>
                      <a:endParaRPr dirty="0"/>
                    </a:p>
                  </a:txBody>
                  <a:tcPr marL="91450" marR="91450" marT="45725" marB="45725"/>
                </a:tc>
                <a:tc>
                  <a:txBody>
                    <a:bodyPr/>
                    <a:lstStyle/>
                    <a:p>
                      <a:pPr marL="0" marR="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B. Sharma, A. Tiwari, and S. Gupta</a:t>
                      </a:r>
                      <a:endParaRPr sz="2600"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2600" dirty="0">
                          <a:latin typeface="Times New Roman"/>
                          <a:ea typeface="Times New Roman"/>
                          <a:cs typeface="Times New Roman"/>
                          <a:sym typeface="Times New Roman"/>
                        </a:rPr>
                        <a:t>“</a:t>
                      </a:r>
                      <a:r>
                        <a:rPr lang="en-US" sz="2400" dirty="0">
                          <a:latin typeface="Times New Roman" panose="02020603050405020304" pitchFamily="18" charset="0"/>
                          <a:cs typeface="Times New Roman" panose="02020603050405020304" pitchFamily="18" charset="0"/>
                        </a:rPr>
                        <a:t>Multi Disease Prediction Model by Using Machine Learning and Flask API</a:t>
                      </a:r>
                      <a:r>
                        <a:rPr lang="en-US" sz="2700" dirty="0">
                          <a:latin typeface="Times New Roman"/>
                          <a:ea typeface="Times New Roman"/>
                          <a:cs typeface="Times New Roman"/>
                          <a:sym typeface="Times New Roman"/>
                        </a:rPr>
                        <a:t>’’</a:t>
                      </a:r>
                      <a:endParaRPr sz="2700"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2700" dirty="0"/>
                        <a:t>2023</a:t>
                      </a:r>
                      <a:endParaRPr sz="2700" dirty="0"/>
                    </a:p>
                  </a:txBody>
                  <a:tcPr marL="91450" marR="91450" marT="45725" marB="45725"/>
                </a:tc>
                <a:tc>
                  <a:txBody>
                    <a:bodyPr/>
                    <a:lstStyle/>
                    <a:p>
                      <a:pPr marL="0" marR="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Integrates machine learning algorithms with a Flask-based web interface to provide real-time disease prediction</a:t>
                      </a:r>
                      <a:r>
                        <a:rPr lang="en-US" sz="2800" dirty="0"/>
                        <a:t>.</a:t>
                      </a:r>
                      <a:endParaRPr sz="2600"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8"/>
          <p:cNvSpPr txBox="1">
            <a:spLocks noGrp="1"/>
          </p:cNvSpPr>
          <p:nvPr>
            <p:ph type="dt" idx="10"/>
          </p:nvPr>
        </p:nvSpPr>
        <p:spPr>
          <a:xfrm>
            <a:off x="1645921" y="9689678"/>
            <a:ext cx="3708407"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7, 2025</a:t>
            </a:r>
            <a:endParaRPr dirty="0"/>
          </a:p>
        </p:txBody>
      </p:sp>
      <p:sp>
        <p:nvSpPr>
          <p:cNvPr id="169" name="Google Shape;169;p8"/>
          <p:cNvSpPr txBox="1">
            <a:spLocks noGrp="1"/>
          </p:cNvSpPr>
          <p:nvPr>
            <p:ph type="ftr" idx="11"/>
          </p:nvPr>
        </p:nvSpPr>
        <p:spPr>
          <a:xfrm>
            <a:off x="5529278" y="9689678"/>
            <a:ext cx="8260464" cy="5476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INFORMATION TECHNOLOGY   / </a:t>
            </a:r>
            <a:r>
              <a:rPr lang="en-US" sz="1200" dirty="0"/>
              <a:t> </a:t>
            </a:r>
            <a:r>
              <a:rPr lang="en-IN" sz="1400" dirty="0">
                <a:latin typeface="Calibri" panose="020F0502020204030204" pitchFamily="34" charset="0"/>
                <a:ea typeface="Calibri" panose="020F0502020204030204" pitchFamily="34" charset="0"/>
                <a:cs typeface="Calibri" panose="020F0502020204030204" pitchFamily="34" charset="0"/>
              </a:rPr>
              <a:t>HEALTH FORECASTER MULTI-DISEASE PREDICTION SYSTEM</a:t>
            </a:r>
            <a:endParaRPr sz="1400" dirty="0"/>
          </a:p>
        </p:txBody>
      </p:sp>
      <p:sp>
        <p:nvSpPr>
          <p:cNvPr id="170" name="Google Shape;170;p8"/>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8</a:t>
            </a:fld>
            <a:endParaRPr dirty="0"/>
          </a:p>
        </p:txBody>
      </p:sp>
      <p:graphicFrame>
        <p:nvGraphicFramePr>
          <p:cNvPr id="171" name="Google Shape;171;p8"/>
          <p:cNvGraphicFramePr/>
          <p:nvPr>
            <p:extLst>
              <p:ext uri="{D42A27DB-BD31-4B8C-83A1-F6EECF244321}">
                <p14:modId xmlns:p14="http://schemas.microsoft.com/office/powerpoint/2010/main" val="1845510589"/>
              </p:ext>
            </p:extLst>
          </p:nvPr>
        </p:nvGraphicFramePr>
        <p:xfrm>
          <a:off x="779430" y="983696"/>
          <a:ext cx="16957975" cy="7909600"/>
        </p:xfrm>
        <a:graphic>
          <a:graphicData uri="http://schemas.openxmlformats.org/drawingml/2006/table">
            <a:tbl>
              <a:tblPr firstRow="1" bandRow="1">
                <a:noFill/>
                <a:tableStyleId>{4EF98B3D-74D3-41D1-B741-519AE54A0079}</a:tableStyleId>
              </a:tblPr>
              <a:tblGrid>
                <a:gridCol w="1253825">
                  <a:extLst>
                    <a:ext uri="{9D8B030D-6E8A-4147-A177-3AD203B41FA5}">
                      <a16:colId xmlns:a16="http://schemas.microsoft.com/office/drawing/2014/main" val="20000"/>
                    </a:ext>
                  </a:extLst>
                </a:gridCol>
                <a:gridCol w="5529350">
                  <a:extLst>
                    <a:ext uri="{9D8B030D-6E8A-4147-A177-3AD203B41FA5}">
                      <a16:colId xmlns:a16="http://schemas.microsoft.com/office/drawing/2014/main" val="20001"/>
                    </a:ext>
                  </a:extLst>
                </a:gridCol>
                <a:gridCol w="3391600">
                  <a:extLst>
                    <a:ext uri="{9D8B030D-6E8A-4147-A177-3AD203B41FA5}">
                      <a16:colId xmlns:a16="http://schemas.microsoft.com/office/drawing/2014/main" val="20002"/>
                    </a:ext>
                  </a:extLst>
                </a:gridCol>
                <a:gridCol w="2098118">
                  <a:extLst>
                    <a:ext uri="{9D8B030D-6E8A-4147-A177-3AD203B41FA5}">
                      <a16:colId xmlns:a16="http://schemas.microsoft.com/office/drawing/2014/main" val="20003"/>
                    </a:ext>
                  </a:extLst>
                </a:gridCol>
                <a:gridCol w="4685082">
                  <a:extLst>
                    <a:ext uri="{9D8B030D-6E8A-4147-A177-3AD203B41FA5}">
                      <a16:colId xmlns:a16="http://schemas.microsoft.com/office/drawing/2014/main" val="20004"/>
                    </a:ext>
                  </a:extLst>
                </a:gridCol>
              </a:tblGrid>
              <a:tr h="1302400">
                <a:tc>
                  <a:txBody>
                    <a:bodyPr/>
                    <a:lstStyle/>
                    <a:p>
                      <a:pPr marL="0" marR="0" lvl="0" indent="0" algn="l" rtl="0">
                        <a:spcBef>
                          <a:spcPts val="0"/>
                        </a:spcBef>
                        <a:spcAft>
                          <a:spcPts val="0"/>
                        </a:spcAft>
                        <a:buNone/>
                      </a:pPr>
                      <a:endParaRPr sz="2700" dirty="0"/>
                    </a:p>
                  </a:txBody>
                  <a:tcPr marL="91450" marR="91450" marT="45725" marB="45725"/>
                </a:tc>
                <a:tc>
                  <a:txBody>
                    <a:bodyPr/>
                    <a:lstStyle/>
                    <a:p>
                      <a:pPr marL="0" marR="0" lvl="0" indent="0" algn="l" rtl="0">
                        <a:lnSpc>
                          <a:spcPct val="100000"/>
                        </a:lnSpc>
                        <a:spcBef>
                          <a:spcPts val="0"/>
                        </a:spcBef>
                        <a:spcAft>
                          <a:spcPts val="0"/>
                        </a:spcAft>
                        <a:buClr>
                          <a:schemeClr val="dk1"/>
                        </a:buClr>
                        <a:buSzPts val="2800"/>
                        <a:buFont typeface="Calibri"/>
                        <a:buNone/>
                      </a:pPr>
                      <a:r>
                        <a:rPr lang="en-US" sz="2800" dirty="0"/>
                        <a:t>Author’s Name</a:t>
                      </a:r>
                      <a:endParaRPr dirty="0"/>
                    </a:p>
                    <a:p>
                      <a:pPr marL="0" marR="0" lvl="0" indent="0" algn="l" rtl="0">
                        <a:spcBef>
                          <a:spcPts val="0"/>
                        </a:spcBef>
                        <a:spcAft>
                          <a:spcPts val="0"/>
                        </a:spcAft>
                        <a:buNone/>
                      </a:pPr>
                      <a:endParaRPr sz="2700" dirty="0"/>
                    </a:p>
                  </a:txBody>
                  <a:tcPr marL="91450" marR="91450" marT="45725" marB="45725"/>
                </a:tc>
                <a:tc>
                  <a:txBody>
                    <a:bodyPr/>
                    <a:lstStyle/>
                    <a:p>
                      <a:pPr marL="0" marR="0" lvl="0" indent="0" algn="l" rtl="0">
                        <a:lnSpc>
                          <a:spcPct val="100000"/>
                        </a:lnSpc>
                        <a:spcBef>
                          <a:spcPts val="0"/>
                        </a:spcBef>
                        <a:spcAft>
                          <a:spcPts val="0"/>
                        </a:spcAft>
                        <a:buClr>
                          <a:schemeClr val="dk1"/>
                        </a:buClr>
                        <a:buSzPts val="2800"/>
                        <a:buFont typeface="Calibri"/>
                        <a:buNone/>
                      </a:pPr>
                      <a:r>
                        <a:rPr lang="en-US" sz="2800" dirty="0"/>
                        <a:t>Paper name and publication details</a:t>
                      </a:r>
                      <a:endParaRPr sz="2800" dirty="0"/>
                    </a:p>
                    <a:p>
                      <a:pPr marL="0" marR="0" lvl="0" indent="0" algn="l" rtl="0">
                        <a:spcBef>
                          <a:spcPts val="0"/>
                        </a:spcBef>
                        <a:spcAft>
                          <a:spcPts val="0"/>
                        </a:spcAft>
                        <a:buNone/>
                      </a:pPr>
                      <a:endParaRPr sz="2700" dirty="0"/>
                    </a:p>
                  </a:txBody>
                  <a:tcPr marL="91450" marR="91450" marT="45725" marB="45725"/>
                </a:tc>
                <a:tc>
                  <a:txBody>
                    <a:bodyPr/>
                    <a:lstStyle/>
                    <a:p>
                      <a:pPr marL="0" marR="0" lvl="0" indent="0" algn="l" rtl="0">
                        <a:lnSpc>
                          <a:spcPct val="100000"/>
                        </a:lnSpc>
                        <a:spcBef>
                          <a:spcPts val="0"/>
                        </a:spcBef>
                        <a:spcAft>
                          <a:spcPts val="0"/>
                        </a:spcAft>
                        <a:buClr>
                          <a:schemeClr val="dk1"/>
                        </a:buClr>
                        <a:buSzPts val="2800"/>
                        <a:buFont typeface="Calibri"/>
                        <a:buNone/>
                      </a:pPr>
                      <a:r>
                        <a:rPr lang="en-US" sz="2800" dirty="0"/>
                        <a:t>Year  of publication</a:t>
                      </a:r>
                      <a:endParaRPr sz="2800" dirty="0"/>
                    </a:p>
                    <a:p>
                      <a:pPr marL="0" marR="0" lvl="0" indent="0" algn="l" rtl="0">
                        <a:spcBef>
                          <a:spcPts val="0"/>
                        </a:spcBef>
                        <a:spcAft>
                          <a:spcPts val="0"/>
                        </a:spcAft>
                        <a:buNone/>
                      </a:pPr>
                      <a:endParaRPr sz="2700" dirty="0"/>
                    </a:p>
                  </a:txBody>
                  <a:tcPr marL="91450" marR="91450" marT="45725" marB="45725"/>
                </a:tc>
                <a:tc>
                  <a:txBody>
                    <a:bodyPr/>
                    <a:lstStyle/>
                    <a:p>
                      <a:pPr marL="0" marR="0" lvl="0" indent="0" algn="l" rtl="0">
                        <a:lnSpc>
                          <a:spcPct val="100000"/>
                        </a:lnSpc>
                        <a:spcBef>
                          <a:spcPts val="0"/>
                        </a:spcBef>
                        <a:spcAft>
                          <a:spcPts val="0"/>
                        </a:spcAft>
                        <a:buClr>
                          <a:schemeClr val="dk1"/>
                        </a:buClr>
                        <a:buSzPts val="2800"/>
                        <a:buFont typeface="Calibri"/>
                        <a:buNone/>
                      </a:pPr>
                      <a:r>
                        <a:rPr lang="en-US" sz="2800" dirty="0"/>
                        <a:t>Main content of the paper</a:t>
                      </a:r>
                      <a:endParaRPr dirty="0"/>
                    </a:p>
                    <a:p>
                      <a:pPr marL="0" marR="0" lvl="0" indent="0" algn="l" rtl="0">
                        <a:spcBef>
                          <a:spcPts val="0"/>
                        </a:spcBef>
                        <a:spcAft>
                          <a:spcPts val="0"/>
                        </a:spcAft>
                        <a:buNone/>
                      </a:pPr>
                      <a:endParaRPr sz="2700" dirty="0"/>
                    </a:p>
                  </a:txBody>
                  <a:tcPr marL="91450" marR="91450" marT="45725" marB="45725"/>
                </a:tc>
                <a:extLst>
                  <a:ext uri="{0D108BD9-81ED-4DB2-BD59-A6C34878D82A}">
                    <a16:rowId xmlns:a16="http://schemas.microsoft.com/office/drawing/2014/main" val="10000"/>
                  </a:ext>
                </a:extLst>
              </a:tr>
              <a:tr h="2458450">
                <a:tc>
                  <a:txBody>
                    <a:bodyPr/>
                    <a:lstStyle/>
                    <a:p>
                      <a:pPr marL="0" marR="0" lvl="0" indent="0" algn="l" rtl="0">
                        <a:spcBef>
                          <a:spcPts val="0"/>
                        </a:spcBef>
                        <a:spcAft>
                          <a:spcPts val="0"/>
                        </a:spcAft>
                        <a:buNone/>
                      </a:pPr>
                      <a:r>
                        <a:rPr lang="en-US" sz="2700" dirty="0"/>
                        <a:t>4</a:t>
                      </a:r>
                      <a:endParaRPr dirty="0"/>
                    </a:p>
                  </a:txBody>
                  <a:tcPr marL="91450" marR="91450" marT="45725" marB="45725"/>
                </a:tc>
                <a:tc>
                  <a:txBody>
                    <a:bodyPr/>
                    <a:lstStyle/>
                    <a:p>
                      <a:pPr marL="0" marR="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K. Patel, P. Shah, and R. Mehta</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l" rtl="0">
                        <a:spcBef>
                          <a:spcPts val="0"/>
                        </a:spcBef>
                        <a:spcAft>
                          <a:spcPts val="0"/>
                        </a:spcAft>
                        <a:buNone/>
                      </a:pPr>
                      <a:r>
                        <a:rPr lang="en-US" sz="2600" dirty="0">
                          <a:latin typeface="Times New Roman"/>
                          <a:ea typeface="Times New Roman"/>
                          <a:cs typeface="Times New Roman"/>
                          <a:sym typeface="Times New Roman"/>
                        </a:rPr>
                        <a:t>”</a:t>
                      </a:r>
                      <a:r>
                        <a:rPr lang="en-US" sz="2800" dirty="0"/>
                        <a:t> </a:t>
                      </a:r>
                      <a:r>
                        <a:rPr lang="en-US" sz="2400" dirty="0">
                          <a:latin typeface="Times New Roman" panose="02020603050405020304" pitchFamily="18" charset="0"/>
                          <a:cs typeface="Times New Roman" panose="02020603050405020304" pitchFamily="18" charset="0"/>
                        </a:rPr>
                        <a:t>Multiple Disease Prediction Based on User Symptoms Using Supervised Classification Algorithms</a:t>
                      </a:r>
                      <a:r>
                        <a:rPr lang="en-US" sz="2600" dirty="0">
                          <a:latin typeface="Times New Roman"/>
                          <a:ea typeface="Times New Roman"/>
                          <a:cs typeface="Times New Roman"/>
                          <a:sym typeface="Times New Roman"/>
                        </a:rPr>
                        <a:t>’’ </a:t>
                      </a:r>
                      <a:endParaRPr sz="2600" dirty="0">
                        <a:latin typeface="Times New Roman"/>
                        <a:ea typeface="Times New Roman"/>
                        <a:cs typeface="Times New Roman"/>
                        <a:sym typeface="Times New Roman"/>
                      </a:endParaRPr>
                    </a:p>
                  </a:txBody>
                  <a:tcPr marL="91450" marR="91450" marT="45725" marB="45725"/>
                </a:tc>
                <a:tc>
                  <a:txBody>
                    <a:bodyPr/>
                    <a:lstStyle/>
                    <a:p>
                      <a:pPr marL="0" marR="0" lvl="0" indent="0" algn="l" rtl="0">
                        <a:spcBef>
                          <a:spcPts val="0"/>
                        </a:spcBef>
                        <a:spcAft>
                          <a:spcPts val="0"/>
                        </a:spcAft>
                        <a:buNone/>
                      </a:pPr>
                      <a:r>
                        <a:rPr lang="en-US" sz="2700" dirty="0"/>
                        <a:t>2023</a:t>
                      </a:r>
                      <a:endParaRPr sz="2700" dirty="0"/>
                    </a:p>
                  </a:txBody>
                  <a:tcPr marL="91450" marR="91450" marT="45725" marB="45725"/>
                </a:tc>
                <a:tc>
                  <a:txBody>
                    <a:bodyPr/>
                    <a:lstStyle/>
                    <a:p>
                      <a:pPr marL="0" marR="0" lvl="0" indent="0" algn="l" rtl="0">
                        <a:spcBef>
                          <a:spcPts val="0"/>
                        </a:spcBef>
                        <a:spcAft>
                          <a:spcPts val="0"/>
                        </a:spcAft>
                        <a:buNone/>
                      </a:pPr>
                      <a:r>
                        <a:rPr lang="en-IN" sz="2400" b="0" dirty="0">
                          <a:latin typeface="Times New Roman" panose="02020603050405020304" pitchFamily="18" charset="0"/>
                          <a:cs typeface="Times New Roman" panose="02020603050405020304" pitchFamily="18" charset="0"/>
                        </a:rPr>
                        <a:t>The paper likely uses supervised classification algorithms like Logistic Regression, Decision Tree, Random Forest, SVM, KNN, and Naïve Bayes for disease prediction based on user symptoms. Ensemble methods (Boost) and deep learning (ANNs) may also be applied for improved accuracy.</a:t>
                      </a:r>
                      <a:endParaRPr sz="2400" b="0"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extLst>
                  <a:ext uri="{0D108BD9-81ED-4DB2-BD59-A6C34878D82A}">
                    <a16:rowId xmlns:a16="http://schemas.microsoft.com/office/drawing/2014/main" val="10001"/>
                  </a:ext>
                </a:extLst>
              </a:tr>
              <a:tr h="1273125">
                <a:tc>
                  <a:txBody>
                    <a:bodyPr/>
                    <a:lstStyle/>
                    <a:p>
                      <a:pPr marL="0" marR="0" lvl="0" indent="0" algn="l" rtl="0">
                        <a:spcBef>
                          <a:spcPts val="0"/>
                        </a:spcBef>
                        <a:spcAft>
                          <a:spcPts val="0"/>
                        </a:spcAft>
                        <a:buNone/>
                      </a:pPr>
                      <a:r>
                        <a:rPr lang="en-US" sz="2700" dirty="0"/>
                        <a:t>5</a:t>
                      </a:r>
                      <a:endParaRPr dirty="0"/>
                    </a:p>
                  </a:txBody>
                  <a:tcPr marL="91450" marR="91450" marT="45725" marB="45725"/>
                </a:tc>
                <a:tc>
                  <a:txBody>
                    <a:bodyPr/>
                    <a:lstStyle/>
                    <a:p>
                      <a:pPr marL="0" marR="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S. Dey, R. R. Paul, and S. A. N. Parah</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“Diabetes Prediction using Machine Learning Algorithms”</a:t>
                      </a:r>
                      <a:endParaRPr lang="en-US" sz="2400"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l" rtl="0">
                        <a:spcBef>
                          <a:spcPts val="0"/>
                        </a:spcBef>
                        <a:spcAft>
                          <a:spcPts val="0"/>
                        </a:spcAft>
                        <a:buNone/>
                      </a:pPr>
                      <a:r>
                        <a:rPr lang="en-US" sz="2700" dirty="0"/>
                        <a:t>2020</a:t>
                      </a:r>
                      <a:endParaRPr sz="2700" dirty="0"/>
                    </a:p>
                  </a:txBody>
                  <a:tcPr marL="91450" marR="91450" marT="45725" marB="45725"/>
                </a:tc>
                <a:tc>
                  <a:txBody>
                    <a:bodyPr/>
                    <a:lstStyle/>
                    <a:p>
                      <a:pPr marL="0" marR="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Likely compares different machine learning models (e.g., Logistic Regression, Decision Trees, SVM, Random Forest, etc.).</a:t>
                      </a:r>
                      <a:endParaRPr sz="2400"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extLst>
                  <a:ext uri="{0D108BD9-81ED-4DB2-BD59-A6C34878D82A}">
                    <a16:rowId xmlns:a16="http://schemas.microsoft.com/office/drawing/2014/main" val="10002"/>
                  </a:ext>
                </a:extLst>
              </a:tr>
              <a:tr h="966800">
                <a:tc>
                  <a:txBody>
                    <a:bodyPr/>
                    <a:lstStyle/>
                    <a:p>
                      <a:pPr marL="0" marR="0" lvl="0" indent="0" algn="l" rtl="0">
                        <a:spcBef>
                          <a:spcPts val="0"/>
                        </a:spcBef>
                        <a:spcAft>
                          <a:spcPts val="0"/>
                        </a:spcAft>
                        <a:buNone/>
                      </a:pPr>
                      <a:r>
                        <a:rPr lang="en-US" sz="2700" dirty="0"/>
                        <a:t>6</a:t>
                      </a:r>
                      <a:endParaRPr sz="2700" dirty="0"/>
                    </a:p>
                  </a:txBody>
                  <a:tcPr marL="91450" marR="91450" marT="45725" marB="45725"/>
                </a:tc>
                <a:tc>
                  <a:txBody>
                    <a:bodyPr/>
                    <a:lstStyle/>
                    <a:p>
                      <a:pPr marL="0" marR="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M. H. Patel and M. S. Patel</a:t>
                      </a:r>
                      <a:endParaRPr sz="24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“A Hybrid Machine Learning Approach for Diabetes Prediction”</a:t>
                      </a:r>
                      <a:endParaRPr lang="en-US" sz="2400"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tc>
                <a:tc>
                  <a:txBody>
                    <a:bodyPr/>
                    <a:lstStyle/>
                    <a:p>
                      <a:pPr marL="0" marR="0" lvl="0" indent="0" algn="l" rtl="0">
                        <a:spcBef>
                          <a:spcPts val="0"/>
                        </a:spcBef>
                        <a:spcAft>
                          <a:spcPts val="0"/>
                        </a:spcAft>
                        <a:buNone/>
                      </a:pPr>
                      <a:r>
                        <a:rPr lang="en-US" sz="2700" dirty="0"/>
                        <a:t>2021</a:t>
                      </a:r>
                      <a:endParaRPr sz="2700" dirty="0"/>
                    </a:p>
                  </a:txBody>
                  <a:tcPr marL="91450" marR="91450" marT="45725" marB="45725"/>
                </a:tc>
                <a:tc>
                  <a:txBody>
                    <a:bodyPr/>
                    <a:lstStyle/>
                    <a:p>
                      <a:pPr marL="0" marR="0" lvl="0" indent="0" algn="l" rtl="0">
                        <a:spcBef>
                          <a:spcPts val="0"/>
                        </a:spcBef>
                        <a:spcAft>
                          <a:spcPts val="0"/>
                        </a:spcAft>
                        <a:buNone/>
                      </a:pPr>
                      <a:r>
                        <a:rPr lang="en-US" sz="2400" b="0" dirty="0">
                          <a:latin typeface="Times New Roman" panose="02020603050405020304" pitchFamily="18" charset="0"/>
                          <a:cs typeface="Times New Roman" panose="02020603050405020304" pitchFamily="18" charset="0"/>
                        </a:rPr>
                        <a:t>This paper presents a deep learning-based approach for diabetes prediction, likely using models like ANNs or CNNs</a:t>
                      </a:r>
                      <a:r>
                        <a:rPr lang="en-US" sz="2800" dirty="0"/>
                        <a:t>. </a:t>
                      </a:r>
                      <a:endParaRPr sz="2700" dirty="0"/>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9"/>
          <p:cNvSpPr txBox="1">
            <a:spLocks noGrp="1"/>
          </p:cNvSpPr>
          <p:nvPr>
            <p:ph type="dt" idx="10"/>
          </p:nvPr>
        </p:nvSpPr>
        <p:spPr>
          <a:xfrm>
            <a:off x="1645921" y="9689678"/>
            <a:ext cx="3708407" cy="547688"/>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May 7, 2025</a:t>
            </a:r>
            <a:endParaRPr dirty="0"/>
          </a:p>
        </p:txBody>
      </p:sp>
      <p:sp>
        <p:nvSpPr>
          <p:cNvPr id="177" name="Google Shape;177;p9"/>
          <p:cNvSpPr txBox="1">
            <a:spLocks noGrp="1"/>
          </p:cNvSpPr>
          <p:nvPr>
            <p:ph type="ftr" idx="11"/>
          </p:nvPr>
        </p:nvSpPr>
        <p:spPr>
          <a:xfrm>
            <a:off x="5529277" y="9689678"/>
            <a:ext cx="8511187" cy="5476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INFORMATION TECHNOLOGY   </a:t>
            </a:r>
            <a:r>
              <a:rPr lang="en-US" sz="1400" dirty="0"/>
              <a:t>/ </a:t>
            </a:r>
            <a:r>
              <a:rPr lang="en-IN" sz="1400" dirty="0">
                <a:latin typeface="Calibri" panose="020F0502020204030204" pitchFamily="34" charset="0"/>
                <a:ea typeface="Calibri" panose="020F0502020204030204" pitchFamily="34" charset="0"/>
                <a:cs typeface="Calibri" panose="020F0502020204030204" pitchFamily="34" charset="0"/>
              </a:rPr>
              <a:t>HEALTH FORECASTER MULTI-DISEASE PREDICTION SYSTEM</a:t>
            </a:r>
            <a:endParaRPr sz="1400" dirty="0"/>
          </a:p>
        </p:txBody>
      </p:sp>
      <p:sp>
        <p:nvSpPr>
          <p:cNvPr id="178" name="Google Shape;178;p9"/>
          <p:cNvSpPr txBox="1">
            <a:spLocks noGrp="1"/>
          </p:cNvSpPr>
          <p:nvPr>
            <p:ph type="sldNum" idx="12"/>
          </p:nvPr>
        </p:nvSpPr>
        <p:spPr>
          <a:xfrm>
            <a:off x="14850688" y="9689678"/>
            <a:ext cx="1968038" cy="547688"/>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FFFF"/>
              </a:buClr>
              <a:buSzPts val="1500"/>
              <a:buFont typeface="Calibri"/>
              <a:buNone/>
            </a:pPr>
            <a:fld id="{00000000-1234-1234-1234-123412341234}" type="slidenum">
              <a:rPr lang="en-US"/>
              <a:t>9</a:t>
            </a:fld>
            <a:endParaRPr dirty="0"/>
          </a:p>
        </p:txBody>
      </p:sp>
      <p:sp>
        <p:nvSpPr>
          <p:cNvPr id="179" name="Google Shape;179;p9"/>
          <p:cNvSpPr/>
          <p:nvPr/>
        </p:nvSpPr>
        <p:spPr>
          <a:xfrm>
            <a:off x="5245279" y="285296"/>
            <a:ext cx="7853625" cy="823752"/>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r>
              <a:rPr lang="en-US" sz="3600" b="1" i="0" u="none" strike="noStrike" cap="none" dirty="0">
                <a:solidFill>
                  <a:schemeClr val="dk1"/>
                </a:solidFill>
                <a:latin typeface="Times New Roman"/>
                <a:ea typeface="Times New Roman"/>
                <a:cs typeface="Times New Roman"/>
                <a:sym typeface="Times New Roman"/>
              </a:rPr>
              <a:t>DESIGN AND METHODOLOGIES</a:t>
            </a:r>
            <a:endParaRPr dirty="0"/>
          </a:p>
        </p:txBody>
      </p:sp>
      <p:sp>
        <p:nvSpPr>
          <p:cNvPr id="180" name="Google Shape;180;p9"/>
          <p:cNvSpPr/>
          <p:nvPr/>
        </p:nvSpPr>
        <p:spPr>
          <a:xfrm>
            <a:off x="2327564" y="2451207"/>
            <a:ext cx="13487400" cy="2123618"/>
          </a:xfrm>
          <a:prstGeom prst="rect">
            <a:avLst/>
          </a:prstGeom>
          <a:noFill/>
          <a:ln>
            <a:noFill/>
          </a:ln>
        </p:spPr>
        <p:txBody>
          <a:bodyPr spcFirstLastPara="1" wrap="square" lIns="91425" tIns="45700" rIns="91425" bIns="45700" anchor="t" anchorCtr="0">
            <a:spAutoFit/>
          </a:bodyPr>
          <a:lstStyle/>
          <a:p>
            <a:pPr marL="0" marR="0" lvl="0" indent="-177800" algn="l" rtl="0">
              <a:spcBef>
                <a:spcPts val="0"/>
              </a:spcBef>
              <a:spcAft>
                <a:spcPts val="0"/>
              </a:spcAft>
              <a:buClr>
                <a:schemeClr val="dk1"/>
              </a:buClr>
              <a:buSzPts val="2800"/>
              <a:buFont typeface="Noto Sans Symbols"/>
              <a:buChar char="⮚"/>
            </a:pPr>
            <a:r>
              <a:rPr lang="en-US" sz="2800" dirty="0">
                <a:solidFill>
                  <a:schemeClr val="dk1"/>
                </a:solidFill>
                <a:latin typeface="Times New Roman"/>
                <a:ea typeface="Times New Roman"/>
                <a:cs typeface="Times New Roman"/>
                <a:sym typeface="Times New Roman"/>
              </a:rPr>
              <a:t>MODULE 1: Data Collection and Preprocessing</a:t>
            </a:r>
            <a:endParaRPr sz="2800" dirty="0"/>
          </a:p>
          <a:p>
            <a:pPr marL="0" marR="0" lvl="0" indent="0" algn="l" rtl="0">
              <a:spcBef>
                <a:spcPts val="0"/>
              </a:spcBef>
              <a:spcAft>
                <a:spcPts val="0"/>
              </a:spcAft>
              <a:buClr>
                <a:schemeClr val="dk1"/>
              </a:buClr>
              <a:buSzPts val="2400"/>
              <a:buFont typeface="Noto Sans Symbols"/>
              <a:buNone/>
            </a:pPr>
            <a:endParaRPr sz="2400" dirty="0">
              <a:solidFill>
                <a:schemeClr val="dk1"/>
              </a:solidFill>
              <a:latin typeface="Times New Roman"/>
              <a:ea typeface="Times New Roman"/>
              <a:cs typeface="Times New Roman"/>
              <a:sym typeface="Times New Roman"/>
            </a:endParaRPr>
          </a:p>
          <a:p>
            <a:pPr marL="0" marR="0" lvl="0" indent="-177800" algn="l" rtl="0">
              <a:spcBef>
                <a:spcPts val="0"/>
              </a:spcBef>
              <a:spcAft>
                <a:spcPts val="0"/>
              </a:spcAft>
              <a:buClr>
                <a:schemeClr val="dk1"/>
              </a:buClr>
              <a:buSzPts val="2800"/>
              <a:buFont typeface="Noto Sans Symbols"/>
              <a:buChar char="⮚"/>
            </a:pPr>
            <a:r>
              <a:rPr lang="en-US" sz="2800" dirty="0">
                <a:solidFill>
                  <a:schemeClr val="dk1"/>
                </a:solidFill>
                <a:latin typeface="Times New Roman"/>
                <a:ea typeface="Times New Roman"/>
                <a:cs typeface="Times New Roman"/>
                <a:sym typeface="Times New Roman"/>
              </a:rPr>
              <a:t>MODULE 2</a:t>
            </a:r>
            <a:r>
              <a:rPr lang="en-US" sz="2400" dirty="0">
                <a:solidFill>
                  <a:schemeClr val="dk1"/>
                </a:solidFill>
                <a:latin typeface="Times New Roman"/>
                <a:ea typeface="Times New Roman"/>
                <a:cs typeface="Times New Roman"/>
                <a:sym typeface="Times New Roman"/>
              </a:rPr>
              <a:t>: </a:t>
            </a:r>
            <a:r>
              <a:rPr lang="en-US" sz="2800" dirty="0">
                <a:solidFill>
                  <a:schemeClr val="dk1"/>
                </a:solidFill>
                <a:latin typeface="Times New Roman"/>
                <a:ea typeface="Times New Roman"/>
                <a:cs typeface="Times New Roman"/>
                <a:sym typeface="Times New Roman"/>
              </a:rPr>
              <a:t>Support Vector Machine model training Module</a:t>
            </a:r>
            <a:endPar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177800" algn="l" rtl="0">
              <a:spcBef>
                <a:spcPts val="0"/>
              </a:spcBef>
              <a:spcAft>
                <a:spcPts val="0"/>
              </a:spcAft>
              <a:buClr>
                <a:schemeClr val="dk1"/>
              </a:buClr>
              <a:buSzPts val="2800"/>
              <a:buFont typeface="Noto Sans Symbols"/>
              <a:buChar char="⮚"/>
            </a:pPr>
            <a:endParaRPr lang="en-US" sz="2400" dirty="0">
              <a:solidFill>
                <a:schemeClr val="dk1"/>
              </a:solidFill>
              <a:latin typeface="Times New Roman"/>
              <a:ea typeface="Times New Roman"/>
              <a:cs typeface="Times New Roman"/>
              <a:sym typeface="Times New Roman"/>
            </a:endParaRPr>
          </a:p>
          <a:p>
            <a:pPr marL="0" marR="0" lvl="0" indent="-177800" algn="l" rtl="0">
              <a:spcBef>
                <a:spcPts val="0"/>
              </a:spcBef>
              <a:spcAft>
                <a:spcPts val="0"/>
              </a:spcAft>
              <a:buClr>
                <a:schemeClr val="dk1"/>
              </a:buClr>
              <a:buSzPts val="2800"/>
              <a:buFont typeface="Noto Sans Symbols"/>
              <a:buChar char="⮚"/>
            </a:pPr>
            <a:r>
              <a:rPr lang="en-US" sz="2800" dirty="0">
                <a:solidFill>
                  <a:schemeClr val="dk1"/>
                </a:solidFill>
                <a:latin typeface="Times New Roman"/>
                <a:ea typeface="Times New Roman"/>
                <a:cs typeface="Times New Roman"/>
                <a:sym typeface="Times New Roman"/>
              </a:rPr>
              <a:t>MODULE 3</a:t>
            </a:r>
            <a:r>
              <a:rPr lang="en-US" sz="2400" dirty="0">
                <a:solidFill>
                  <a:schemeClr val="dk1"/>
                </a:solidFill>
                <a:latin typeface="Times New Roman"/>
                <a:ea typeface="Times New Roman"/>
                <a:cs typeface="Times New Roman"/>
                <a:sym typeface="Times New Roman"/>
              </a:rPr>
              <a:t>: </a:t>
            </a:r>
            <a:r>
              <a:rPr lang="en-IN" sz="2800" dirty="0">
                <a:latin typeface="Times New Roman" panose="02020603050405020304" pitchFamily="18" charset="0"/>
                <a:cs typeface="Times New Roman" panose="02020603050405020304" pitchFamily="18" charset="0"/>
              </a:rPr>
              <a:t>User Interface Module</a:t>
            </a:r>
            <a:endParaRPr sz="2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685</TotalTime>
  <Words>3090</Words>
  <Application>Microsoft Office PowerPoint</Application>
  <PresentationFormat>Custom</PresentationFormat>
  <Paragraphs>331</Paragraphs>
  <Slides>31</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Noto Sans Symbols</vt:lpstr>
      <vt:lpstr>Times New Roman</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Sharad</dc:creator>
  <cp:lastModifiedBy>nancy marry</cp:lastModifiedBy>
  <cp:revision>9</cp:revision>
  <dcterms:modified xsi:type="dcterms:W3CDTF">2025-05-06T19:01:51Z</dcterms:modified>
</cp:coreProperties>
</file>