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Comprehensive Healthcare Insurance Processing Services</a:t>
            </a:r>
          </a:p>
        </p:txBody>
      </p:sp>
      <p:sp>
        <p:nvSpPr>
          <p:cNvPr id="3" name="Subtitle 2"/>
          <p:cNvSpPr>
            <a:spLocks noGrp="1"/>
          </p:cNvSpPr>
          <p:nvPr>
            <p:ph type="subTitle" idx="1"/>
          </p:nvPr>
        </p:nvSpPr>
        <p:spPr/>
        <p:txBody>
          <a:bodyPr/>
          <a:lstStyle/>
          <a:p>
            <a:r>
              <a:t>Optimizing Revenue Cycle Management for Healthcare Providers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Partner with us to optimize your revenue cycle management! Contact us today for a consultation or pilot program.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Healthcare insurance processing often leads to delays, errors, and financial losses. Our solution streamlines eligibility verification, prior authorization, data entry, charge entry, and payment posting, allowing healthcare providers to focus on patient care.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Insurance Eligibility Verification</a:t>
            </a:r>
          </a:p>
        </p:txBody>
      </p:sp>
      <p:sp>
        <p:nvSpPr>
          <p:cNvPr id="3" name="Content Placeholder 2"/>
          <p:cNvSpPr>
            <a:spLocks noGrp="1"/>
          </p:cNvSpPr>
          <p:nvPr>
            <p:ph idx="1"/>
          </p:nvPr>
        </p:nvSpPr>
        <p:spPr/>
        <p:txBody>
          <a:bodyPr/>
          <a:lstStyle/>
          <a:p>
            <a:r>
              <a:t>- Real-time verification of patient insurance coverage, benefits, and limitations.</a:t>
            </a:r>
          </a:p>
          <a:p>
            <a:r>
              <a:t>- Instant access to co-pays, deductibles, and out-of-pocket expenses.</a:t>
            </a:r>
          </a:p>
          <a:p>
            <a:r>
              <a:t>- Seamless integration with EHR and practice management systems.</a:t>
            </a:r>
          </a:p>
          <a:p>
            <a:r>
              <a:t>- Reduction in claim rejections due to eligibility issues.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Prior Authorization Processing</a:t>
            </a:r>
          </a:p>
        </p:txBody>
      </p:sp>
      <p:sp>
        <p:nvSpPr>
          <p:cNvPr id="3" name="Content Placeholder 2"/>
          <p:cNvSpPr>
            <a:spLocks noGrp="1"/>
          </p:cNvSpPr>
          <p:nvPr>
            <p:ph idx="1"/>
          </p:nvPr>
        </p:nvSpPr>
        <p:spPr/>
        <p:txBody>
          <a:bodyPr/>
          <a:lstStyle/>
          <a:p>
            <a:r>
              <a:t>- Submission and follow-up of prior authorization requests.</a:t>
            </a:r>
          </a:p>
          <a:p>
            <a:r>
              <a:t>- Reduction in delays for medical procedures by ensuring timely approvals.</a:t>
            </a:r>
          </a:p>
          <a:p>
            <a:r>
              <a:t>- Dedicated support to handle denials and resubmissions.</a:t>
            </a:r>
          </a:p>
          <a:p>
            <a:r>
              <a:t>- Compliance with payer guidelines to increase approval rates.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Patient Demographics Data Entry</a:t>
            </a:r>
          </a:p>
        </p:txBody>
      </p:sp>
      <p:sp>
        <p:nvSpPr>
          <p:cNvPr id="3" name="Content Placeholder 2"/>
          <p:cNvSpPr>
            <a:spLocks noGrp="1"/>
          </p:cNvSpPr>
          <p:nvPr>
            <p:ph idx="1"/>
          </p:nvPr>
        </p:nvSpPr>
        <p:spPr/>
        <p:txBody>
          <a:bodyPr/>
          <a:lstStyle/>
          <a:p>
            <a:r>
              <a:t>- Accurate entry and validation of patient details.</a:t>
            </a:r>
          </a:p>
          <a:p>
            <a:r>
              <a:t>- Ensuring completeness of records to avoid claim denials.</a:t>
            </a:r>
          </a:p>
          <a:p>
            <a:r>
              <a:t>- Verification of data against insurance databases for accuracy.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Charge Entry &amp; Billing</a:t>
            </a:r>
          </a:p>
        </p:txBody>
      </p:sp>
      <p:sp>
        <p:nvSpPr>
          <p:cNvPr id="3" name="Content Placeholder 2"/>
          <p:cNvSpPr>
            <a:spLocks noGrp="1"/>
          </p:cNvSpPr>
          <p:nvPr>
            <p:ph idx="1"/>
          </p:nvPr>
        </p:nvSpPr>
        <p:spPr/>
        <p:txBody>
          <a:bodyPr/>
          <a:lstStyle/>
          <a:p>
            <a:r>
              <a:t>- Detailed capture of patient services, procedures, and medical codes.</a:t>
            </a:r>
          </a:p>
          <a:p>
            <a:r>
              <a:t>- Validation of coding accuracy to prevent claim denials.</a:t>
            </a:r>
          </a:p>
          <a:p>
            <a:r>
              <a:t>- Adherence to payer-specific billing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Payment Posting &amp; Reconciliation</a:t>
            </a:r>
          </a:p>
        </p:txBody>
      </p:sp>
      <p:sp>
        <p:nvSpPr>
          <p:cNvPr id="3" name="Content Placeholder 2"/>
          <p:cNvSpPr>
            <a:spLocks noGrp="1"/>
          </p:cNvSpPr>
          <p:nvPr>
            <p:ph idx="1"/>
          </p:nvPr>
        </p:nvSpPr>
        <p:spPr/>
        <p:txBody>
          <a:bodyPr/>
          <a:lstStyle/>
          <a:p>
            <a:r>
              <a:t>- Accurate posting of payments received from insurers and patients.</a:t>
            </a:r>
          </a:p>
          <a:p>
            <a:r>
              <a:t>- Identification of discrepancies and resolution of underpayments.</a:t>
            </a:r>
          </a:p>
          <a:p>
            <a:r>
              <a:t>- Automated reconciliation for financial transparency.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Choose Us?</a:t>
            </a:r>
          </a:p>
        </p:txBody>
      </p:sp>
      <p:sp>
        <p:nvSpPr>
          <p:cNvPr id="3" name="Content Placeholder 2"/>
          <p:cNvSpPr>
            <a:spLocks noGrp="1"/>
          </p:cNvSpPr>
          <p:nvPr>
            <p:ph idx="1"/>
          </p:nvPr>
        </p:nvSpPr>
        <p:spPr/>
        <p:txBody>
          <a:bodyPr/>
          <a:lstStyle/>
          <a:p>
            <a:r>
              <a:t>- Increased efficiency &amp; accuracy: Automating manual processes reduces errors.</a:t>
            </a:r>
          </a:p>
          <a:p>
            <a:r>
              <a:t>- Improved financial outcomes: Faster reimbursements and reduced denials.</a:t>
            </a:r>
          </a:p>
          <a:p>
            <a:r>
              <a:t>- Compliance &amp; security: HIPAA-compliant with secure data handling.</a:t>
            </a:r>
          </a:p>
          <a:p>
            <a:r>
              <a:t>- Seamless integration &amp; scalability: Compatible with major EHR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 Clients</a:t>
            </a:r>
          </a:p>
        </p:txBody>
      </p:sp>
      <p:sp>
        <p:nvSpPr>
          <p:cNvPr id="3" name="Content Placeholder 2"/>
          <p:cNvSpPr>
            <a:spLocks noGrp="1"/>
          </p:cNvSpPr>
          <p:nvPr>
            <p:ph idx="1"/>
          </p:nvPr>
        </p:nvSpPr>
        <p:spPr/>
        <p:txBody>
          <a:bodyPr/>
          <a:lstStyle/>
          <a:p>
            <a:r>
              <a:t>- Hospitals &amp; Medical Centers</a:t>
            </a:r>
          </a:p>
          <a:p>
            <a:r>
              <a:t>- Private Clinics &amp; Physician Practices</a:t>
            </a:r>
          </a:p>
          <a:p>
            <a:r>
              <a:t>- Specialty Clinics (Oncology, Radiology, Dermatology, etc.)</a:t>
            </a:r>
          </a:p>
          <a:p>
            <a:r>
              <a:t>- Laboratories &amp; Imaging Centers</a:t>
            </a:r>
          </a:p>
          <a:p>
            <a:r>
              <a:t>- Surgical &amp; Ambulatory Care Centers</a:t>
            </a:r>
          </a:p>
          <a:p>
            <a:r>
              <a:t>- Insurance Companies &amp; TPAs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