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"/>
  </p:notesMasterIdLst>
  <p:sldIdLst>
    <p:sldId id="312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07B94-2371-4332-A041-88EFEABA9FAE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0A5C-0125-453A-B63A-CA6CD42D1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600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2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5" name="Group 18"/>
          <p:cNvGrpSpPr/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9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" name="Freeform 20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Freeform 22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cxnSp>
          <p:nvCxnSpPr>
            <p:cNvPr id="10" name="Straight Connector 23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2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A9447D-FC51-41E2-B4AD-0B40BE94EBBD}" type="datetime1">
              <a:rPr lang="en-US" altLang="zh-CN"/>
              <a:t>1/17/2021</a:t>
            </a:fld>
            <a:endParaRPr lang="en-US" altLang="zh-CN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6903E8-2148-45CB-9EFE-3B259656DD8C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1992-2010 by Pearson Education, Inc.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3B570-F842-4531-8C8C-716A70A3EE7B}" type="datetime1">
              <a:rPr lang="en-US" altLang="zh-CN">
                <a:solidFill>
                  <a:prstClr val="black"/>
                </a:solidFill>
              </a:rPr>
              <a:t>1/17/2021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2A261-ECD3-416D-800E-1AC9109E4F94}" type="slidenum">
              <a:rPr lang="en-US" altLang="zh-CN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3E983-9A16-44E1-860D-3F4F532CE5B1}" type="datetime1">
              <a:rPr lang="en-US" altLang="zh-CN">
                <a:solidFill>
                  <a:prstClr val="black"/>
                </a:solidFill>
              </a:rPr>
              <a:t>1/17/2021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56325-1AB7-4043-B9D2-B69AAA8460FD}" type="slidenum">
              <a:rPr lang="en-US" altLang="zh-CN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BDB3-8646-43B1-B99F-B6C78B47E704}" type="datetime1">
              <a:rPr lang="en-US" altLang="zh-CN">
                <a:solidFill>
                  <a:prstClr val="black"/>
                </a:solidFill>
              </a:rPr>
              <a:t>1/17/2021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F5115-AD61-4DC3-8850-1506BAE5C372}" type="slidenum">
              <a:rPr lang="en-US" altLang="zh-CN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16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Action Button: Forward or Next 18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A4E6B2-104F-47C0-BBE7-13A7D4A6F9D5}" type="datetime1">
              <a:rPr lang="en-US" altLang="zh-CN">
                <a:solidFill>
                  <a:prstClr val="black"/>
                </a:solidFill>
              </a:rPr>
              <a:t>1/17/2021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1992-2010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8BFFC7-04C9-4359-834A-A0B7F2C974EE}" type="slidenum">
              <a:rPr lang="en-US" altLang="zh-CN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Chevron 18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D47EA7-8634-4E13-BA85-F13AFECE0AFF}" type="datetime1">
              <a:rPr lang="en-US" altLang="zh-CN">
                <a:solidFill>
                  <a:prstClr val="white"/>
                </a:solidFill>
              </a:rPr>
              <a:t>1/17/2021</a:t>
            </a:fld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1992-2010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02EEE2-0D19-4890-9310-933EF7E17B98}" type="slidenum">
              <a:rPr lang="en-US" altLang="zh-CN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F50C5A-6B0A-4D11-BF1B-A253C72EF4A0}" type="datetime1">
              <a:rPr lang="en-US" altLang="zh-CN">
                <a:solidFill>
                  <a:prstClr val="white"/>
                </a:solidFill>
              </a:rPr>
              <a:t>1/17/2021</a:t>
            </a:fld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D29650-E578-4CCA-BE73-CB3701213004}" type="slidenum">
              <a:rPr lang="en-US" altLang="zh-CN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E092BE-C145-4373-9C62-405CA0CD09B1}" type="datetime1">
              <a:rPr lang="en-US" altLang="zh-CN">
                <a:solidFill>
                  <a:prstClr val="black"/>
                </a:solidFill>
              </a:rPr>
              <a:t>1/17/2021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1E8DDF-BDAB-40EF-93BF-F2F47DDBE8C9}" type="slidenum">
              <a:rPr lang="en-US" altLang="zh-CN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249690-0509-471F-86AA-1109BFDE7214}" type="datetime1">
              <a:rPr lang="en-US" altLang="zh-CN">
                <a:solidFill>
                  <a:prstClr val="white"/>
                </a:solidFill>
              </a:rPr>
              <a:t>1/17/2021</a:t>
            </a:fld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3118C1-599B-41D2-81F8-8C68F206C5C3}" type="slidenum">
              <a:rPr lang="en-US" altLang="zh-CN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DF98C-00E2-420D-8703-5D42A8F779B6}" type="datetime1">
              <a:rPr lang="en-US" altLang="zh-CN">
                <a:solidFill>
                  <a:prstClr val="black"/>
                </a:solidFill>
              </a:rPr>
              <a:t>1/17/2021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1992-2010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CE460-6E4B-44F6-AEA1-79FC0C3DF411}" type="slidenum">
              <a:rPr lang="en-US" altLang="zh-CN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8C6F3E-715E-4021-AA8B-9A3F9D39DF54}" type="datetime1">
              <a:rPr lang="en-US" altLang="zh-CN">
                <a:solidFill>
                  <a:prstClr val="black"/>
                </a:solidFill>
              </a:rPr>
              <a:t>1/17/2021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D8CD9E-F1CC-4538-BF53-57757545535C}" type="slidenum">
              <a:rPr lang="en-US" altLang="zh-CN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"/>
          <p:cNvSpPr/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Freeform 18"/>
          <p:cNvSpPr/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Right Triangle 1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8" name="Straight Connector 2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22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" name="Chevron 23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DBD00E-5535-4B39-9D3E-2F68F5EE0A6D}" type="datetime1">
              <a:rPr lang="en-US" altLang="zh-CN">
                <a:solidFill>
                  <a:prstClr val="white"/>
                </a:solidFill>
              </a:rPr>
              <a:t>1/17/2021</a:t>
            </a:fld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1992-2010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3512BF-D9DD-469A-99BF-A6A0B63DE261}" type="slidenum">
              <a:rPr lang="en-US" altLang="zh-CN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000" smtClean="0">
                <a:latin typeface="Lucida Sans Unicode" panose="020B0602030504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F936F0-8DCF-425F-A756-39C8ED2903AF}" type="datetime1">
              <a:rPr lang="en-US" altLang="zh-CN">
                <a:solidFill>
                  <a:prstClr val="black"/>
                </a:solidFill>
              </a:rPr>
              <a:t>1/17/2021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1992-2010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 smtClean="0">
                <a:latin typeface="Lucida Sans Unicode" panose="020B0602030504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FF36B2-8310-467C-9A97-DCB87C299AB6}" type="slidenum">
              <a:rPr lang="en-US" altLang="zh-CN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1440160"/>
          </a:xfrm>
        </p:spPr>
        <p:txBody>
          <a:bodyPr/>
          <a:lstStyle/>
          <a:p>
            <a:pPr marL="109220" lvl="1" indent="0">
              <a:spcBef>
                <a:spcPts val="1200"/>
              </a:spcBef>
              <a:buSzPct val="68000"/>
              <a:buNone/>
            </a:pPr>
            <a:r>
              <a:rPr lang="en-US" sz="2400" dirty="0"/>
              <a:t>1. Write a program to print your name and address.</a:t>
            </a:r>
          </a:p>
          <a:p>
            <a:pPr marL="109220" lvl="1" indent="0">
              <a:spcBef>
                <a:spcPts val="1200"/>
              </a:spcBef>
              <a:buSzPct val="68000"/>
              <a:buNone/>
            </a:pPr>
            <a:r>
              <a:rPr lang="en-US" sz="2400" dirty="0"/>
              <a:t>2. Many studies suggest that smiling has benefits. Write a program that produces the following output: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100392" cy="6858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Week 1 </a:t>
            </a:r>
            <a:r>
              <a:rPr lang="en-US" altLang="zh-CN" sz="4000" dirty="0" smtClean="0"/>
              <a:t>Exercises</a:t>
            </a:r>
            <a:endParaRPr lang="en-US" altLang="zh-C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12977"/>
            <a:ext cx="2376264" cy="106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/>
          <p:nvPr/>
        </p:nvSpPr>
        <p:spPr bwMode="auto">
          <a:xfrm>
            <a:off x="323528" y="4437112"/>
            <a:ext cx="8640960" cy="1440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lvl="1" indent="0">
              <a:spcBef>
                <a:spcPts val="1200"/>
              </a:spcBef>
              <a:buSzPct val="68000"/>
              <a:buFont typeface="Wingdings" panose="05000000000000000000" pitchFamily="2" charset="2"/>
              <a:buNone/>
            </a:pPr>
            <a:r>
              <a:rPr lang="en-US" sz="2400" dirty="0"/>
              <a:t>Have the program define a function that displays the string Smile! once, and have the program use the function as often as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61</Words>
  <Application>Microsoft Office PowerPoint</Application>
  <PresentationFormat>全屏显示(4:3)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宋体</vt:lpstr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Week 1 Exercises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in Java B</dc:title>
  <dc:creator>lichuanwei</dc:creator>
  <cp:lastModifiedBy>f.zheng</cp:lastModifiedBy>
  <cp:revision>257</cp:revision>
  <dcterms:created xsi:type="dcterms:W3CDTF">2020-02-01T01:21:00Z</dcterms:created>
  <dcterms:modified xsi:type="dcterms:W3CDTF">2021-01-17T01:40:45Z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