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8" r:id="rId3"/>
    <p:sldId id="259"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7F6523-3F62-4480-A974-4DDBCFE96EDA}" type="datetimeFigureOut">
              <a:rPr lang="zh-CN" altLang="en-US" smtClean="0"/>
              <a:t>2021/1/20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54A69-E3C7-42F0-B0F6-6173E0D101BA}" type="slidenum">
              <a:rPr lang="zh-CN" altLang="en-US" smtClean="0"/>
              <a:t>‹#›</a:t>
            </a:fld>
            <a:endParaRPr lang="zh-CN" altLang="en-US"/>
          </a:p>
        </p:txBody>
      </p:sp>
    </p:spTree>
    <p:extLst>
      <p:ext uri="{BB962C8B-B14F-4D97-AF65-F5344CB8AC3E}">
        <p14:creationId xmlns:p14="http://schemas.microsoft.com/office/powerpoint/2010/main" val="350213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1</a:t>
            </a:fld>
            <a:endParaRPr lang="en-US" altLang="zh-CN">
              <a:solidFill>
                <a:prstClr val="black"/>
              </a:solidFill>
            </a:endParaRPr>
          </a:p>
        </p:txBody>
      </p:sp>
    </p:spTree>
    <p:extLst>
      <p:ext uri="{BB962C8B-B14F-4D97-AF65-F5344CB8AC3E}">
        <p14:creationId xmlns:p14="http://schemas.microsoft.com/office/powerpoint/2010/main" val="3305656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2</a:t>
            </a:fld>
            <a:endParaRPr lang="en-US" altLang="zh-CN">
              <a:solidFill>
                <a:prstClr val="black"/>
              </a:solidFill>
            </a:endParaRPr>
          </a:p>
        </p:txBody>
      </p:sp>
    </p:spTree>
    <p:extLst>
      <p:ext uri="{BB962C8B-B14F-4D97-AF65-F5344CB8AC3E}">
        <p14:creationId xmlns:p14="http://schemas.microsoft.com/office/powerpoint/2010/main" val="28131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3</a:t>
            </a:fld>
            <a:endParaRPr lang="en-US" altLang="zh-CN">
              <a:solidFill>
                <a:prstClr val="black"/>
              </a:solidFill>
            </a:endParaRPr>
          </a:p>
        </p:txBody>
      </p:sp>
    </p:spTree>
    <p:extLst>
      <p:ext uri="{BB962C8B-B14F-4D97-AF65-F5344CB8AC3E}">
        <p14:creationId xmlns:p14="http://schemas.microsoft.com/office/powerpoint/2010/main" val="56181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783BD7-50FA-4222-9A26-7850E55D1B50}" type="datetimeFigureOut">
              <a:rPr lang="zh-CN" altLang="en-US" smtClean="0"/>
              <a:t>2021/1/20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F83548-620B-40CC-98B8-2679CF92C92C}" type="slidenum">
              <a:rPr lang="zh-CN" altLang="en-US" smtClean="0"/>
              <a:t>‹#›</a:t>
            </a:fld>
            <a:endParaRPr lang="zh-CN" altLang="en-US"/>
          </a:p>
        </p:txBody>
      </p:sp>
    </p:spTree>
    <p:extLst>
      <p:ext uri="{BB962C8B-B14F-4D97-AF65-F5344CB8AC3E}">
        <p14:creationId xmlns:p14="http://schemas.microsoft.com/office/powerpoint/2010/main" val="341105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783BD7-50FA-4222-9A26-7850E55D1B50}" type="datetimeFigureOut">
              <a:rPr lang="zh-CN" altLang="en-US" smtClean="0"/>
              <a:t>2021/1/20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F83548-620B-40CC-98B8-2679CF92C92C}" type="slidenum">
              <a:rPr lang="zh-CN" altLang="en-US" smtClean="0"/>
              <a:t>‹#›</a:t>
            </a:fld>
            <a:endParaRPr lang="zh-CN" altLang="en-US"/>
          </a:p>
        </p:txBody>
      </p:sp>
    </p:spTree>
    <p:extLst>
      <p:ext uri="{BB962C8B-B14F-4D97-AF65-F5344CB8AC3E}">
        <p14:creationId xmlns:p14="http://schemas.microsoft.com/office/powerpoint/2010/main" val="131672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783BD7-50FA-4222-9A26-7850E55D1B50}" type="datetimeFigureOut">
              <a:rPr lang="zh-CN" altLang="en-US" smtClean="0"/>
              <a:t>2021/1/20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F83548-620B-40CC-98B8-2679CF92C92C}" type="slidenum">
              <a:rPr lang="zh-CN" altLang="en-US" smtClean="0"/>
              <a:t>‹#›</a:t>
            </a:fld>
            <a:endParaRPr lang="zh-CN" altLang="en-US"/>
          </a:p>
        </p:txBody>
      </p:sp>
    </p:spTree>
    <p:extLst>
      <p:ext uri="{BB962C8B-B14F-4D97-AF65-F5344CB8AC3E}">
        <p14:creationId xmlns:p14="http://schemas.microsoft.com/office/powerpoint/2010/main" val="421027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783BD7-50FA-4222-9A26-7850E55D1B50}" type="datetimeFigureOut">
              <a:rPr lang="zh-CN" altLang="en-US" smtClean="0"/>
              <a:t>2021/1/20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F83548-620B-40CC-98B8-2679CF92C92C}" type="slidenum">
              <a:rPr lang="zh-CN" altLang="en-US" smtClean="0"/>
              <a:t>‹#›</a:t>
            </a:fld>
            <a:endParaRPr lang="zh-CN" altLang="en-US"/>
          </a:p>
        </p:txBody>
      </p:sp>
    </p:spTree>
    <p:extLst>
      <p:ext uri="{BB962C8B-B14F-4D97-AF65-F5344CB8AC3E}">
        <p14:creationId xmlns:p14="http://schemas.microsoft.com/office/powerpoint/2010/main" val="752308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783BD7-50FA-4222-9A26-7850E55D1B50}" type="datetimeFigureOut">
              <a:rPr lang="zh-CN" altLang="en-US" smtClean="0"/>
              <a:t>2021/1/20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F83548-620B-40CC-98B8-2679CF92C92C}" type="slidenum">
              <a:rPr lang="zh-CN" altLang="en-US" smtClean="0"/>
              <a:t>‹#›</a:t>
            </a:fld>
            <a:endParaRPr lang="zh-CN" altLang="en-US"/>
          </a:p>
        </p:txBody>
      </p:sp>
    </p:spTree>
    <p:extLst>
      <p:ext uri="{BB962C8B-B14F-4D97-AF65-F5344CB8AC3E}">
        <p14:creationId xmlns:p14="http://schemas.microsoft.com/office/powerpoint/2010/main" val="93495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783BD7-50FA-4222-9A26-7850E55D1B50}" type="datetimeFigureOut">
              <a:rPr lang="zh-CN" altLang="en-US" smtClean="0"/>
              <a:t>2021/1/20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F83548-620B-40CC-98B8-2679CF92C92C}" type="slidenum">
              <a:rPr lang="zh-CN" altLang="en-US" smtClean="0"/>
              <a:t>‹#›</a:t>
            </a:fld>
            <a:endParaRPr lang="zh-CN" altLang="en-US"/>
          </a:p>
        </p:txBody>
      </p:sp>
    </p:spTree>
    <p:extLst>
      <p:ext uri="{BB962C8B-B14F-4D97-AF65-F5344CB8AC3E}">
        <p14:creationId xmlns:p14="http://schemas.microsoft.com/office/powerpoint/2010/main" val="155529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783BD7-50FA-4222-9A26-7850E55D1B50}" type="datetimeFigureOut">
              <a:rPr lang="zh-CN" altLang="en-US" smtClean="0"/>
              <a:t>2021/1/20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F83548-620B-40CC-98B8-2679CF92C92C}" type="slidenum">
              <a:rPr lang="zh-CN" altLang="en-US" smtClean="0"/>
              <a:t>‹#›</a:t>
            </a:fld>
            <a:endParaRPr lang="zh-CN" altLang="en-US"/>
          </a:p>
        </p:txBody>
      </p:sp>
    </p:spTree>
    <p:extLst>
      <p:ext uri="{BB962C8B-B14F-4D97-AF65-F5344CB8AC3E}">
        <p14:creationId xmlns:p14="http://schemas.microsoft.com/office/powerpoint/2010/main" val="128027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783BD7-50FA-4222-9A26-7850E55D1B50}" type="datetimeFigureOut">
              <a:rPr lang="zh-CN" altLang="en-US" smtClean="0"/>
              <a:t>2021/1/20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83548-620B-40CC-98B8-2679CF92C92C}" type="slidenum">
              <a:rPr lang="zh-CN" altLang="en-US" smtClean="0"/>
              <a:t>‹#›</a:t>
            </a:fld>
            <a:endParaRPr lang="zh-CN" altLang="en-US"/>
          </a:p>
        </p:txBody>
      </p:sp>
    </p:spTree>
    <p:extLst>
      <p:ext uri="{BB962C8B-B14F-4D97-AF65-F5344CB8AC3E}">
        <p14:creationId xmlns:p14="http://schemas.microsoft.com/office/powerpoint/2010/main" val="174215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783BD7-50FA-4222-9A26-7850E55D1B50}" type="datetimeFigureOut">
              <a:rPr lang="zh-CN" altLang="en-US" smtClean="0"/>
              <a:t>2021/1/20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F83548-620B-40CC-98B8-2679CF92C92C}" type="slidenum">
              <a:rPr lang="zh-CN" altLang="en-US" smtClean="0"/>
              <a:t>‹#›</a:t>
            </a:fld>
            <a:endParaRPr lang="zh-CN" altLang="en-US"/>
          </a:p>
        </p:txBody>
      </p:sp>
    </p:spTree>
    <p:extLst>
      <p:ext uri="{BB962C8B-B14F-4D97-AF65-F5344CB8AC3E}">
        <p14:creationId xmlns:p14="http://schemas.microsoft.com/office/powerpoint/2010/main" val="55169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783BD7-50FA-4222-9A26-7850E55D1B50}" type="datetimeFigureOut">
              <a:rPr lang="zh-CN" altLang="en-US" smtClean="0"/>
              <a:t>2021/1/20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F83548-620B-40CC-98B8-2679CF92C92C}" type="slidenum">
              <a:rPr lang="zh-CN" altLang="en-US" smtClean="0"/>
              <a:t>‹#›</a:t>
            </a:fld>
            <a:endParaRPr lang="zh-CN" altLang="en-US"/>
          </a:p>
        </p:txBody>
      </p:sp>
    </p:spTree>
    <p:extLst>
      <p:ext uri="{BB962C8B-B14F-4D97-AF65-F5344CB8AC3E}">
        <p14:creationId xmlns:p14="http://schemas.microsoft.com/office/powerpoint/2010/main" val="148242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783BD7-50FA-4222-9A26-7850E55D1B50}" type="datetimeFigureOut">
              <a:rPr lang="zh-CN" altLang="en-US" smtClean="0"/>
              <a:t>2021/1/20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F83548-620B-40CC-98B8-2679CF92C92C}" type="slidenum">
              <a:rPr lang="zh-CN" altLang="en-US" smtClean="0"/>
              <a:t>‹#›</a:t>
            </a:fld>
            <a:endParaRPr lang="zh-CN" altLang="en-US"/>
          </a:p>
        </p:txBody>
      </p:sp>
    </p:spTree>
    <p:extLst>
      <p:ext uri="{BB962C8B-B14F-4D97-AF65-F5344CB8AC3E}">
        <p14:creationId xmlns:p14="http://schemas.microsoft.com/office/powerpoint/2010/main" val="345680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83BD7-50FA-4222-9A26-7850E55D1B50}" type="datetimeFigureOut">
              <a:rPr lang="zh-CN" altLang="en-US" smtClean="0"/>
              <a:t>2021/1/20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83548-620B-40CC-98B8-2679CF92C92C}" type="slidenum">
              <a:rPr lang="zh-CN" altLang="en-US" smtClean="0"/>
              <a:t>‹#›</a:t>
            </a:fld>
            <a:endParaRPr lang="zh-CN" altLang="en-US"/>
          </a:p>
        </p:txBody>
      </p:sp>
    </p:spTree>
    <p:extLst>
      <p:ext uri="{BB962C8B-B14F-4D97-AF65-F5344CB8AC3E}">
        <p14:creationId xmlns:p14="http://schemas.microsoft.com/office/powerpoint/2010/main" val="2248525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5520" y="1772816"/>
            <a:ext cx="8640960" cy="1440160"/>
          </a:xfrm>
        </p:spPr>
        <p:txBody>
          <a:bodyPr/>
          <a:lstStyle/>
          <a:p>
            <a:pPr marL="109220" lvl="1" indent="0">
              <a:spcBef>
                <a:spcPts val="1200"/>
              </a:spcBef>
              <a:buSzPct val="68000"/>
              <a:buNone/>
            </a:pPr>
            <a:r>
              <a:rPr lang="en-US" dirty="0"/>
              <a:t>1. Write a program to produce the output as shown below.</a:t>
            </a:r>
          </a:p>
        </p:txBody>
      </p:sp>
      <p:sp>
        <p:nvSpPr>
          <p:cNvPr id="7170" name="Title 1"/>
          <p:cNvSpPr>
            <a:spLocks noGrp="1"/>
          </p:cNvSpPr>
          <p:nvPr>
            <p:ph type="title"/>
          </p:nvPr>
        </p:nvSpPr>
        <p:spPr>
          <a:xfrm>
            <a:off x="1991544" y="620688"/>
            <a:ext cx="8100392" cy="685800"/>
          </a:xfrm>
        </p:spPr>
        <p:txBody>
          <a:bodyPr>
            <a:noAutofit/>
          </a:bodyPr>
          <a:lstStyle/>
          <a:p>
            <a:r>
              <a:rPr lang="en-US" altLang="zh-CN" sz="4000" dirty="0"/>
              <a:t>3 Exercises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569" y="2492896"/>
            <a:ext cx="7948613" cy="29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1982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8016" y="908720"/>
            <a:ext cx="8820472" cy="2448272"/>
          </a:xfrm>
        </p:spPr>
        <p:txBody>
          <a:bodyPr/>
          <a:lstStyle/>
          <a:p>
            <a:pPr marL="109220" lvl="1" indent="0">
              <a:spcBef>
                <a:spcPts val="1200"/>
              </a:spcBef>
              <a:buSzPct val="68000"/>
              <a:buNone/>
            </a:pPr>
            <a:r>
              <a:rPr lang="en-US" dirty="0"/>
              <a:t>2. Write a program that asks the user to enter the number of seconds as an integer value(use type long, or, if available, long long) and  then displays the equivalent time in days, hours, minutes and seconds. Use symbolic constants to represent the number of hours in the day, the number of minutes in an hour, and the number of seconds in a minute. The output should look like this: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568" y="3645024"/>
            <a:ext cx="805484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4621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8016" y="908720"/>
            <a:ext cx="8820472" cy="1440160"/>
          </a:xfrm>
        </p:spPr>
        <p:txBody>
          <a:bodyPr/>
          <a:lstStyle/>
          <a:p>
            <a:pPr marL="109220" lvl="1" indent="0">
              <a:spcBef>
                <a:spcPts val="1200"/>
              </a:spcBef>
              <a:buSzPct val="68000"/>
              <a:buNone/>
            </a:pPr>
            <a:r>
              <a:rPr lang="en-US" dirty="0"/>
              <a:t>3. Write a .</a:t>
            </a:r>
            <a:r>
              <a:rPr lang="en-US" b="1" dirty="0"/>
              <a:t>C</a:t>
            </a:r>
            <a:r>
              <a:rPr lang="en-US" dirty="0"/>
              <a:t> program that asks the user to enter an integer value, a character, and a float value. And then use the </a:t>
            </a:r>
            <a:r>
              <a:rPr lang="en-US" b="1" dirty="0" err="1"/>
              <a:t>printf</a:t>
            </a:r>
            <a:r>
              <a:rPr lang="en-US" dirty="0"/>
              <a:t> statement to print them out. A sample run should look like this:</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633" y="2348880"/>
            <a:ext cx="6767513"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p:nvPr/>
        </p:nvSpPr>
        <p:spPr bwMode="auto">
          <a:xfrm>
            <a:off x="1775520" y="5517232"/>
            <a:ext cx="8820472" cy="1008112"/>
          </a:xfrm>
          <a:prstGeom prst="rect">
            <a:avLst/>
          </a:prstGeom>
          <a:noFill/>
          <a:ln w="9525">
            <a:noFill/>
            <a:miter lim="800000"/>
          </a:ln>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Wingdings" panose="05000000000000000000" pitchFamily="2" charset="2"/>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9220" lvl="1" indent="0">
              <a:spcBef>
                <a:spcPts val="1200"/>
              </a:spcBef>
              <a:buSzPct val="68000"/>
              <a:buNone/>
            </a:pPr>
            <a:r>
              <a:rPr lang="en-US" sz="2400" dirty="0"/>
              <a:t>What happens when you are prompted to enter an integer, but you enter a float?</a:t>
            </a:r>
          </a:p>
        </p:txBody>
      </p:sp>
    </p:spTree>
    <p:extLst>
      <p:ext uri="{BB962C8B-B14F-4D97-AF65-F5344CB8AC3E}">
        <p14:creationId xmlns:p14="http://schemas.microsoft.com/office/powerpoint/2010/main" val="1043176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Words>
  <Application>Microsoft Office PowerPoint</Application>
  <PresentationFormat>宽屏</PresentationFormat>
  <Paragraphs>8</Paragraphs>
  <Slides>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宋体</vt:lpstr>
      <vt:lpstr>Arial</vt:lpstr>
      <vt:lpstr>Calibri</vt:lpstr>
      <vt:lpstr>Calibri Light</vt:lpstr>
      <vt:lpstr>Wingdings</vt:lpstr>
      <vt:lpstr>Office 主题</vt:lpstr>
      <vt:lpstr>3 Exercises</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Exercises</dc:title>
  <dc:creator>f.zheng</dc:creator>
  <cp:lastModifiedBy>f.zheng</cp:lastModifiedBy>
  <cp:revision>1</cp:revision>
  <dcterms:created xsi:type="dcterms:W3CDTF">2021-01-20T02:30:08Z</dcterms:created>
  <dcterms:modified xsi:type="dcterms:W3CDTF">2021-01-20T02:30:27Z</dcterms:modified>
</cp:coreProperties>
</file>