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490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2E429-3978-4DC5-A3B0-8C3BAA731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4B2468-71FE-423C-9A0B-05664C5F5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AAF6E-88B5-4419-AD36-AE99FDF8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C964-C3DC-4F7F-B278-E93231FA71B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88250-1EE7-4332-8526-255DE833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1DAD2-996D-49A4-95AB-ED23A2CC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08C-3F74-40AC-BFCB-3148749A2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5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59A00-F747-4FD4-9526-6139261C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7C18FA-2DB1-4D65-9840-4EC4EF721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C94D47-308B-48F1-9F67-F7455CF2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C964-C3DC-4F7F-B278-E93231FA71B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37223-1A0D-4034-8B60-AF094AE1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B9BCA-C4E1-4477-9FF0-DB05C04B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08C-3F74-40AC-BFCB-3148749A2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5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8022F6-DE77-4EB2-9053-7E81DF63C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E694D0-3B60-43C8-8268-57841322E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4B8C4-D3C5-49AB-A78A-419849EE7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C964-C3DC-4F7F-B278-E93231FA71B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D8C3B-3CE2-4FA2-82C8-7DC4DEF7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B7F9C-07B1-4BFC-AE79-F50ED5CC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08C-3F74-40AC-BFCB-3148749A2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86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D5E0F-46CB-4FAE-B64C-68E2C136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A7626-4DC1-4F6B-B635-3D598568A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AE5D0-7108-4D7C-84ED-7595952C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C964-C3DC-4F7F-B278-E93231FA71B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5065F-6709-4623-9BB4-1765B9B2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C82D5-B406-406C-829A-F6BACFDF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08C-3F74-40AC-BFCB-3148749A2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7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4A46E-8746-44BA-8CE3-BD40FA30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3697E8-6282-4FDE-BDDD-93045A2E7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2FC32-65CE-4AE9-A92A-C8F5E174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C964-C3DC-4F7F-B278-E93231FA71B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FF340-96EE-43ED-BBF7-8074ED10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6E5B8-31F7-4A2E-9A71-6883FE76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08C-3F74-40AC-BFCB-3148749A2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72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2219B-F829-4D9B-9FF0-6186B659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DAA46-8CBB-4AE4-9F39-E3556BB68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A90218-CDD6-4579-98DF-C985EFB3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9644DA-57C1-43E3-85C0-7442A915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C964-C3DC-4F7F-B278-E93231FA71B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A8B46-E4CF-48BE-ADAF-1363AFFA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22DC5F-2949-4BD3-81DA-CD74E9F0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08C-3F74-40AC-BFCB-3148749A2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42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C1BD8-4C16-482A-B1BE-6C7FE7A6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E46001-ECEB-4644-9FD4-00DE4BC9F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5FA7BB-B72A-4EEE-83AB-4EDE3398A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98B91E-2020-4B20-8FDC-54277E99A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7AE969-70F1-44A1-B8AF-03B967FC0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2D3CA1-119F-4871-AC73-D83F8FAC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C964-C3DC-4F7F-B278-E93231FA71B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3C7050-E638-401C-AC76-E38E4705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22ED7C-B5AC-4FFC-8CDD-812961E1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08C-3F74-40AC-BFCB-3148749A2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1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5D71B-E9F2-4CA0-A54F-AC8EF3C2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A4713F-BED8-4291-B09E-2FDE1466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C964-C3DC-4F7F-B278-E93231FA71B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133BB0-CA0A-4F2A-A418-26A74FD5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16FF91-9F70-4350-932A-CF6F25BA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08C-3F74-40AC-BFCB-3148749A2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3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3EB268-2FC7-4007-B56C-4D767957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C964-C3DC-4F7F-B278-E93231FA71B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736BF8-5B30-4FFB-9572-2A510499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62289C-9500-49E8-AEFA-B4756C49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08C-3F74-40AC-BFCB-3148749A2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6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ED25B-227E-4719-9202-9B5A0FD60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3DDBA-65D1-4BE1-9373-F2DFEEC1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EBC883-8EB0-455A-8F2D-2906E98D3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FD03A5-E6C9-41A8-9D33-F2D8A1ED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C964-C3DC-4F7F-B278-E93231FA71B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B605E2-FF6A-4F34-86FA-21A9E3CD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E33E98-28A5-4726-A36F-64F50A00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08C-3F74-40AC-BFCB-3148749A2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6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8FCD1-54D6-4D9B-A93C-6230D597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FF1A4D-46D8-42FD-A99A-E97885713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5FA6DD-684B-4094-A2EF-E41945686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91BE6-2D24-4E05-A2FA-AAB791BC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C964-C3DC-4F7F-B278-E93231FA71B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1F58C-5F01-4A6B-AE71-7D312642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138CA7-B202-4616-A751-13EAEC03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108C-3F74-40AC-BFCB-3148749A2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7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C9C8F8-5DA9-49BF-BF7D-283AEEAB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6E1044-03FB-4874-A36D-999D8629E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04445-5533-4B08-8854-9274D80F5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DC964-C3DC-4F7F-B278-E93231FA71B7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F3C55-9DD0-4235-830E-C934C704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D1B34-05F0-4816-847C-AEE2DB415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1108C-3F74-40AC-BFCB-3148749A2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4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775EFC3-3CF3-4CCE-8140-8EF21E2A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91" y="472611"/>
            <a:ext cx="10922618" cy="59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7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9CF043-A657-41A5-B953-170A32F90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86" y="590782"/>
            <a:ext cx="10591628" cy="56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1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80C8F8-8274-4530-B57F-89BBC57B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31" y="831896"/>
            <a:ext cx="10998338" cy="519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0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8B3F02-5F5A-4BEB-9620-6CC35659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05" y="820449"/>
            <a:ext cx="10871389" cy="52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8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38E773-8A5A-4AE4-838E-6C15D81F6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37" y="736327"/>
            <a:ext cx="10985325" cy="538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5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97C93A-FE11-40AE-BF68-D896F1F51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34" y="1018735"/>
            <a:ext cx="11389731" cy="512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5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7A4E0B-90BC-4DF7-84C9-595BF69D3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54" y="1098021"/>
            <a:ext cx="11780891" cy="466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07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5761CD5-0131-452A-A60F-3300C441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89" y="521718"/>
            <a:ext cx="7163421" cy="5814564"/>
          </a:xfrm>
          <a:prstGeom prst="rect">
            <a:avLst/>
          </a:prstGeom>
        </p:spPr>
      </p:pic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98F9B48C-57CB-46D7-B290-B2FFC25D5123}"/>
              </a:ext>
            </a:extLst>
          </p:cNvPr>
          <p:cNvSpPr/>
          <p:nvPr/>
        </p:nvSpPr>
        <p:spPr>
          <a:xfrm>
            <a:off x="2563586" y="1208314"/>
            <a:ext cx="391886" cy="342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43A08D40-3F67-4138-97A3-10C6CE47679A}"/>
              </a:ext>
            </a:extLst>
          </p:cNvPr>
          <p:cNvSpPr/>
          <p:nvPr/>
        </p:nvSpPr>
        <p:spPr>
          <a:xfrm>
            <a:off x="2563586" y="3600848"/>
            <a:ext cx="391886" cy="342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BF8011FC-5B6A-4927-87AC-92155F619541}"/>
              </a:ext>
            </a:extLst>
          </p:cNvPr>
          <p:cNvSpPr/>
          <p:nvPr/>
        </p:nvSpPr>
        <p:spPr>
          <a:xfrm>
            <a:off x="2520044" y="5649686"/>
            <a:ext cx="391886" cy="342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606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CED849-8803-4BB9-AD62-F8640C1D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66" y="1330621"/>
            <a:ext cx="11307961" cy="445801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4085725-131F-4499-AC5B-0FDD8C1838A3}"/>
              </a:ext>
            </a:extLst>
          </p:cNvPr>
          <p:cNvSpPr txBox="1"/>
          <p:nvPr/>
        </p:nvSpPr>
        <p:spPr>
          <a:xfrm>
            <a:off x="3442367" y="2024742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Abadi" panose="020B0604020104020204" pitchFamily="34" charset="0"/>
              </a:rPr>
              <a:t>Factory Pattern</a:t>
            </a:r>
            <a:endParaRPr lang="zh-CN" altLang="en-US" sz="32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A016E7-CC7B-4894-9980-D3B79DCB2BFC}"/>
              </a:ext>
            </a:extLst>
          </p:cNvPr>
          <p:cNvSpPr txBox="1"/>
          <p:nvPr/>
        </p:nvSpPr>
        <p:spPr>
          <a:xfrm>
            <a:off x="2149447" y="3559628"/>
            <a:ext cx="2970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Abadi" panose="020B0604020104020204" pitchFamily="34" charset="0"/>
              </a:rPr>
              <a:t>Abstract Pattern</a:t>
            </a:r>
            <a:endParaRPr lang="zh-CN" altLang="en-US" sz="32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54085725-131F-4499-AC5B-0FDD8C1838A3}"/>
              </a:ext>
            </a:extLst>
          </p:cNvPr>
          <p:cNvSpPr txBox="1"/>
          <p:nvPr/>
        </p:nvSpPr>
        <p:spPr>
          <a:xfrm>
            <a:off x="2700325" y="5094514"/>
            <a:ext cx="3156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FF0000"/>
                </a:solidFill>
                <a:latin typeface="Abadi" panose="020B0604020104020204" pitchFamily="34" charset="0"/>
              </a:rPr>
              <a:t>Singleton Pattern</a:t>
            </a:r>
            <a:endParaRPr lang="zh-CN" altLang="en-US" sz="3200" b="1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2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ABD2C-AC95-4D4F-B990-3E7CB8EF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1F1F4-996B-44B3-88CC-03419010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E64C7B-F2F8-46B9-BEEB-EC767089F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55308"/>
            <a:ext cx="10407103" cy="62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89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D2150-21CC-4383-9B5D-C6F5B27D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DAA9A-F360-4D64-A648-12BFE3D9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4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05E00C-7A72-4B5E-8145-EC42ADBD0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27" y="938808"/>
            <a:ext cx="10927546" cy="498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8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D2150-21CC-4383-9B5D-C6F5B27D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DAA9A-F360-4D64-A648-12BFE3D9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7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D2150-21CC-4383-9B5D-C6F5B27D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DAA9A-F360-4D64-A648-12BFE3D9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53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D2150-21CC-4383-9B5D-C6F5B27D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DAA9A-F360-4D64-A648-12BFE3D9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405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D2150-21CC-4383-9B5D-C6F5B27D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DAA9A-F360-4D64-A648-12BFE3D9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51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D2150-21CC-4383-9B5D-C6F5B27D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DAA9A-F360-4D64-A648-12BFE3D9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99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D2150-21CC-4383-9B5D-C6F5B27D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DAA9A-F360-4D64-A648-12BFE3D9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10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D2150-21CC-4383-9B5D-C6F5B27D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DAA9A-F360-4D64-A648-12BFE3D9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10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D2150-21CC-4383-9B5D-C6F5B27D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DAA9A-F360-4D64-A648-12BFE3D9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30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D2150-21CC-4383-9B5D-C6F5B27D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DAA9A-F360-4D64-A648-12BFE3D9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62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D2150-21CC-4383-9B5D-C6F5B27D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DAA9A-F360-4D64-A648-12BFE3D9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8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5A4195-9EFE-4BB6-8A49-5D9A8F58E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67" y="508009"/>
            <a:ext cx="10845265" cy="58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30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D2150-21CC-4383-9B5D-C6F5B27D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DAA9A-F360-4D64-A648-12BFE3D9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35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FDF67F-9582-4397-ADD9-9ED04A413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85" y="810085"/>
            <a:ext cx="11473830" cy="523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84A825-B850-45C5-8D09-683F6D7B4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92" y="936359"/>
            <a:ext cx="11003016" cy="49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6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0BD4AC-842B-41B0-A30C-1900798B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75" y="928460"/>
            <a:ext cx="10164650" cy="500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5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905792-F478-4E20-94A8-F545E758D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65" y="857066"/>
            <a:ext cx="10858870" cy="53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0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8BBC95-1956-4007-A61A-C3777B94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92" y="954213"/>
            <a:ext cx="10467616" cy="522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4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392FE8-FE3B-427B-B157-95C7A6D1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23" y="703742"/>
            <a:ext cx="11078762" cy="545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3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</Words>
  <Application>Microsoft Office PowerPoint</Application>
  <PresentationFormat>宽屏</PresentationFormat>
  <Paragraphs>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Abadi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Ｗｅｉｂａｏ Ｆｕ</dc:creator>
  <cp:lastModifiedBy>郑 鑫颖</cp:lastModifiedBy>
  <cp:revision>9</cp:revision>
  <dcterms:created xsi:type="dcterms:W3CDTF">2020-12-19T11:48:46Z</dcterms:created>
  <dcterms:modified xsi:type="dcterms:W3CDTF">2022-01-05T13:27:39Z</dcterms:modified>
</cp:coreProperties>
</file>