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8" r:id="rId3"/>
    <p:sldId id="257" r:id="rId4"/>
    <p:sldId id="314" r:id="rId5"/>
    <p:sldId id="315" r:id="rId6"/>
    <p:sldId id="316" r:id="rId7"/>
    <p:sldId id="317" r:id="rId8"/>
    <p:sldId id="318" r:id="rId9"/>
  </p:sldIdLst>
  <p:sldSz cx="9144000" cy="5143500" type="screen16x9"/>
  <p:notesSz cx="6858000" cy="9144000"/>
  <p:embeddedFontLst>
    <p:embeddedFont>
      <p:font typeface="Barlow SemiBold" charset="0"/>
      <p:regular r:id="rId11"/>
      <p:bold r:id="rId12"/>
      <p:italic r:id="rId13"/>
      <p:boldItalic r:id="rId14"/>
    </p:embeddedFont>
    <p:embeddedFont>
      <p:font typeface="Black Han Sans" charset="-127"/>
      <p:regular r:id="rId15"/>
    </p:embeddedFont>
    <p:embeddedFont>
      <p:font typeface="Commissioner ExtraBold" charset="0"/>
      <p:bold r:id="rId16"/>
    </p:embeddedFont>
    <p:embeddedFont>
      <p:font typeface="Open Sans" charset="0"/>
      <p:regular r:id="rId17"/>
      <p:bold r:id="rId18"/>
      <p:italic r:id="rId19"/>
      <p:boldItalic r:id="rId20"/>
    </p:embeddedFont>
    <p:embeddedFont>
      <p:font typeface="Syne" charset="0"/>
      <p:regular r:id="rId21"/>
      <p:bold r:id="rId22"/>
    </p:embeddedFont>
    <p:embeddedFont>
      <p:font typeface="Commissioner" charset="0"/>
      <p:regular r:id="rId23"/>
      <p:bold r:id="rId24"/>
    </p:embeddedFont>
    <p:embeddedFont>
      <p:font typeface="Red Hat Displ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E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3D72054-9FBE-499C-9550-DDCA97904024}">
  <a:tblStyle styleId="{C3D72054-9FBE-499C-9550-DDCA97904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>
        <p:scale>
          <a:sx n="99" d="100"/>
          <a:sy n="99" d="100"/>
        </p:scale>
        <p:origin x="-540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6243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710ee6ade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710ee6ade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4636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379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29" y="48373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 flipH="1">
            <a:off x="-1878175" y="444848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9" r:id="rId5"/>
    <p:sldLayoutId id="2147483677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201405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NutriLens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2411760" y="2211710"/>
            <a:ext cx="432048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Your AI-Powered Nutrition &amp; Health Companion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756153" y="2814196"/>
            <a:ext cx="3672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1100" i="1" dirty="0"/>
              <a:t>Understand What You Eat, Effortlessly!</a:t>
            </a:r>
          </a:p>
        </p:txBody>
      </p:sp>
      <p:pic>
        <p:nvPicPr>
          <p:cNvPr id="1027" name="Picture 3" descr="C:\Users\PRASHAM\Downloads\food_sca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4" y="3795886"/>
            <a:ext cx="1166812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The Health Information Challenge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600" dirty="0"/>
              <a:t>Confusing Food Labels</a:t>
            </a:r>
            <a:endParaRPr sz="1600"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1584377" y="2304824"/>
            <a:ext cx="2987623" cy="769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400" dirty="0"/>
              <a:t>People struggle to understand ingredients, calories, and allergens on product </a:t>
            </a:r>
            <a:r>
              <a:rPr lang="en-US" sz="1400" dirty="0" smtClean="0"/>
              <a:t>packaging.</a:t>
            </a:r>
            <a:endParaRPr sz="1400"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074764"/>
            <a:ext cx="2741700" cy="6167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400" dirty="0"/>
              <a:t/>
            </a:r>
            <a:br>
              <a:rPr lang="en-IN" sz="1400" dirty="0"/>
            </a:br>
            <a:r>
              <a:rPr lang="en-IN" sz="1600" dirty="0" smtClean="0"/>
              <a:t>Scattered </a:t>
            </a:r>
            <a:r>
              <a:rPr lang="en-IN" sz="1600" dirty="0"/>
              <a:t>Health </a:t>
            </a:r>
            <a:r>
              <a:rPr lang="en-IN" sz="1600" dirty="0" smtClean="0"/>
              <a:t>Information</a:t>
            </a:r>
            <a:endParaRPr sz="1600" dirty="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1475656" y="3848766"/>
            <a:ext cx="2987894" cy="6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400" dirty="0"/>
              <a:t>Symptom checking and medicine details are spread across unreliable </a:t>
            </a:r>
            <a:r>
              <a:rPr lang="en-US" sz="1400" dirty="0" smtClean="0"/>
              <a:t>sources.</a:t>
            </a:r>
            <a:endParaRPr sz="1400"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/>
            <a:r>
              <a:rPr lang="en-IN" sz="1400" dirty="0"/>
              <a:t>Time-Consuming Research</a:t>
            </a:r>
            <a:endParaRPr sz="1400"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796136" y="2283718"/>
            <a:ext cx="2744100" cy="6463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/>
            <a:r>
              <a:rPr lang="en-US" sz="1400" dirty="0"/>
              <a:t>Finding accurate nutrition and health data requires extensive </a:t>
            </a:r>
            <a:r>
              <a:rPr lang="en-US" sz="1400" dirty="0" smtClean="0"/>
              <a:t>searching.</a:t>
            </a:r>
            <a:endParaRPr sz="1400"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/>
            <a:r>
              <a:rPr lang="en-IN" sz="1600" dirty="0"/>
              <a:t>Lack of Personalization</a:t>
            </a:r>
            <a:endParaRPr sz="1600"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7383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400" dirty="0"/>
              <a:t>Generic advice doesn't account for individual health goals and dietary </a:t>
            </a:r>
            <a:r>
              <a:rPr lang="en-US" sz="1400" dirty="0" smtClean="0"/>
              <a:t>needs.</a:t>
            </a:r>
            <a:endParaRPr sz="1400"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Introducing Nutrilens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67644" y="1275605"/>
            <a:ext cx="64087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One unified platform</a:t>
            </a:r>
            <a:r>
              <a:rPr lang="en-US" sz="1500" dirty="0"/>
              <a:t> that combines AI-powered ingredient scanning, symptom </a:t>
            </a:r>
            <a:r>
              <a:rPr lang="en-US" sz="1500" dirty="0" smtClean="0"/>
              <a:t>checking, medicine lookup, and health tips </a:t>
            </a:r>
            <a:r>
              <a:rPr lang="en-US" sz="1500" dirty="0"/>
              <a:t>to deliver instant, personalized health insights.</a:t>
            </a:r>
            <a:endParaRPr lang="en-IN" sz="1500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2499742"/>
            <a:ext cx="2520280" cy="1728192"/>
          </a:xfrm>
          <a:prstGeom prst="roundRect">
            <a:avLst/>
          </a:prstGeom>
          <a:ln>
            <a:solidFill>
              <a:srgbClr val="1EE644">
                <a:alpha val="8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AI-Powered 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Google Gemini processes images and text for accurate health </a:t>
            </a:r>
            <a:r>
              <a:rPr lang="en-US" dirty="0" smtClean="0"/>
              <a:t>data.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311860" y="2499742"/>
            <a:ext cx="2520280" cy="1728192"/>
          </a:xfrm>
          <a:prstGeom prst="roundRect">
            <a:avLst/>
          </a:prstGeom>
          <a:ln>
            <a:solidFill>
              <a:srgbClr val="1EE644">
                <a:alpha val="8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Instant Results</a:t>
            </a:r>
          </a:p>
          <a:p>
            <a:pPr algn="ctr"/>
            <a:r>
              <a:rPr lang="en-US" dirty="0"/>
              <a:t>Get nutritional breakdowns and health insights in </a:t>
            </a:r>
            <a:r>
              <a:rPr lang="en-US" dirty="0" smtClean="0"/>
              <a:t>seconds.</a:t>
            </a:r>
            <a:endParaRPr lang="en-IN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084168" y="2499742"/>
            <a:ext cx="2520280" cy="1728192"/>
          </a:xfrm>
          <a:prstGeom prst="roundRect">
            <a:avLst/>
          </a:prstGeom>
          <a:ln>
            <a:solidFill>
              <a:srgbClr val="1EE644">
                <a:alpha val="8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/>
              <a:t> </a:t>
            </a:r>
            <a:r>
              <a:rPr lang="en-US" b="1" dirty="0"/>
              <a:t>Privacy-First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Your health data stays secure with industry-leading </a:t>
            </a:r>
            <a:r>
              <a:rPr lang="en-US" dirty="0" smtClean="0"/>
              <a:t>encryption.</a:t>
            </a:r>
            <a:endParaRPr lang="en-IN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72707" y="249974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🤖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81884" y="2499741"/>
            <a:ext cx="38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⚡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4288" y="249974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🔒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17500" cy="453900"/>
          </a:xfrm>
        </p:spPr>
        <p:txBody>
          <a:bodyPr/>
          <a:lstStyle/>
          <a:p>
            <a:r>
              <a:rPr lang="en-IN" dirty="0" smtClean="0"/>
              <a:t>Multiple Powerful Features in One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25" y="1131590"/>
            <a:ext cx="3657600" cy="346791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What it does:</a:t>
            </a:r>
            <a:endParaRPr lang="en-IN" dirty="0" smtClean="0"/>
          </a:p>
          <a:p>
            <a:r>
              <a:rPr lang="en-IN" dirty="0" smtClean="0"/>
              <a:t>Snap or upload food label photos.</a:t>
            </a:r>
          </a:p>
          <a:p>
            <a:r>
              <a:rPr lang="en-IN" dirty="0" smtClean="0"/>
              <a:t>AI extracts complete nutritional information.</a:t>
            </a:r>
          </a:p>
          <a:p>
            <a:r>
              <a:rPr lang="en-IN" dirty="0" smtClean="0"/>
              <a:t>Analyses calories, protein, carbs, and fats.</a:t>
            </a:r>
          </a:p>
          <a:p>
            <a:r>
              <a:rPr lang="en-IN" dirty="0" smtClean="0"/>
              <a:t>Identifies potential allergens</a:t>
            </a:r>
          </a:p>
          <a:p>
            <a:r>
              <a:rPr lang="en-IN" dirty="0" smtClean="0"/>
              <a:t>Provides detailed ingredient breakdown.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27584" y="699542"/>
            <a:ext cx="3657600" cy="355800"/>
          </a:xfrm>
        </p:spPr>
        <p:txBody>
          <a:bodyPr/>
          <a:lstStyle/>
          <a:p>
            <a:pPr marL="114300" indent="0"/>
            <a:r>
              <a:rPr lang="en-IN" dirty="0" smtClean="0"/>
              <a:t>1. Ingredient Scanner:</a:t>
            </a:r>
          </a:p>
          <a:p>
            <a:pPr marL="5715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672575" y="1059582"/>
            <a:ext cx="3657600" cy="3744416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What it does: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/>
              <a:t>your symptoms in plain text</a:t>
            </a:r>
          </a:p>
          <a:p>
            <a:r>
              <a:rPr lang="en-US" dirty="0"/>
              <a:t>AI generates possible health conditions</a:t>
            </a:r>
          </a:p>
          <a:p>
            <a:r>
              <a:rPr lang="en-US" dirty="0"/>
              <a:t>Provides detailed condition descriptions</a:t>
            </a:r>
          </a:p>
          <a:p>
            <a:r>
              <a:rPr lang="en-US" dirty="0"/>
              <a:t>Color-coded severity levels (Self-care | Consult Doctor | Emergency)</a:t>
            </a:r>
          </a:p>
          <a:p>
            <a:r>
              <a:rPr lang="en-US" dirty="0"/>
              <a:t>Helps make informed healthcare </a:t>
            </a:r>
            <a:r>
              <a:rPr lang="en-US" dirty="0" smtClean="0"/>
              <a:t>decisions.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644008" y="699542"/>
            <a:ext cx="3657600" cy="355800"/>
          </a:xfrm>
        </p:spPr>
        <p:txBody>
          <a:bodyPr/>
          <a:lstStyle/>
          <a:p>
            <a:pPr marL="114300" indent="0"/>
            <a:r>
              <a:rPr lang="en-IN" dirty="0" smtClean="0"/>
              <a:t>2. Symptom Checker: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2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17500" cy="453900"/>
          </a:xfrm>
        </p:spPr>
        <p:txBody>
          <a:bodyPr/>
          <a:lstStyle/>
          <a:p>
            <a:r>
              <a:rPr lang="en-IN" dirty="0" smtClean="0"/>
              <a:t>Multiple Powerful Features in One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987574"/>
            <a:ext cx="3657600" cy="346791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What it does:</a:t>
            </a:r>
            <a:endParaRPr lang="en-IN" dirty="0" smtClean="0"/>
          </a:p>
          <a:p>
            <a:r>
              <a:rPr lang="en-US" dirty="0"/>
              <a:t>Scan medicine packaging or search by </a:t>
            </a:r>
            <a:r>
              <a:rPr lang="en-US" dirty="0" smtClean="0"/>
              <a:t>name.</a:t>
            </a:r>
            <a:endParaRPr lang="en-US" dirty="0"/>
          </a:p>
          <a:p>
            <a:r>
              <a:rPr lang="en-US" dirty="0"/>
              <a:t>Returns comprehensive medication </a:t>
            </a:r>
            <a:r>
              <a:rPr lang="en-US" dirty="0" smtClean="0"/>
              <a:t>details.</a:t>
            </a:r>
            <a:endParaRPr lang="en-US" dirty="0"/>
          </a:p>
          <a:p>
            <a:r>
              <a:rPr lang="en-US" dirty="0"/>
              <a:t>Includes dosage instructions and </a:t>
            </a:r>
            <a:r>
              <a:rPr lang="en-US" dirty="0" smtClean="0"/>
              <a:t>timing.</a:t>
            </a:r>
            <a:endParaRPr lang="en-US" dirty="0"/>
          </a:p>
          <a:p>
            <a:r>
              <a:rPr lang="en-US" dirty="0"/>
              <a:t>Lists medical uses and </a:t>
            </a:r>
            <a:r>
              <a:rPr lang="en-US" dirty="0" smtClean="0"/>
              <a:t>benefits.</a:t>
            </a:r>
            <a:endParaRPr lang="en-US" dirty="0"/>
          </a:p>
          <a:p>
            <a:r>
              <a:rPr lang="en-US" dirty="0"/>
              <a:t>Provides important safety precautions and </a:t>
            </a:r>
            <a:r>
              <a:rPr lang="en-US" dirty="0" smtClean="0"/>
              <a:t>warnings.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827584" y="627534"/>
            <a:ext cx="3657600" cy="355800"/>
          </a:xfrm>
        </p:spPr>
        <p:txBody>
          <a:bodyPr/>
          <a:lstStyle/>
          <a:p>
            <a:pPr marL="114300" indent="0"/>
            <a:r>
              <a:rPr lang="en-IN" dirty="0" smtClean="0"/>
              <a:t>3. Medicine Lookup: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4644008" y="987574"/>
            <a:ext cx="3657600" cy="3744416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What it does:</a:t>
            </a:r>
            <a:endParaRPr lang="en-US" dirty="0" smtClean="0"/>
          </a:p>
          <a:p>
            <a:r>
              <a:rPr lang="en-US" dirty="0"/>
              <a:t>Get random wellness advice on </a:t>
            </a:r>
            <a:r>
              <a:rPr lang="en-US" dirty="0" smtClean="0"/>
              <a:t>demand.</a:t>
            </a:r>
            <a:endParaRPr lang="en-US" dirty="0"/>
          </a:p>
          <a:p>
            <a:r>
              <a:rPr lang="en-US" dirty="0"/>
              <a:t>Covers nutrition, sleep, exercise, and </a:t>
            </a:r>
            <a:r>
              <a:rPr lang="en-US" dirty="0" smtClean="0"/>
              <a:t>lifestyle.</a:t>
            </a:r>
            <a:endParaRPr lang="en-US" dirty="0"/>
          </a:p>
          <a:p>
            <a:r>
              <a:rPr lang="en-US" dirty="0"/>
              <a:t>Quick daily </a:t>
            </a:r>
            <a:r>
              <a:rPr lang="en-US" dirty="0" smtClean="0"/>
              <a:t>health </a:t>
            </a:r>
            <a:r>
              <a:rPr lang="en-US" dirty="0"/>
              <a:t>r</a:t>
            </a:r>
            <a:r>
              <a:rPr lang="en-US" dirty="0" smtClean="0"/>
              <a:t>ecommendations.</a:t>
            </a:r>
            <a:endParaRPr lang="en-US" dirty="0"/>
          </a:p>
          <a:p>
            <a:r>
              <a:rPr lang="en-US" dirty="0"/>
              <a:t>Evidence-based tips from trusted </a:t>
            </a:r>
            <a:r>
              <a:rPr lang="en-US" dirty="0" smtClean="0"/>
              <a:t>sources.</a:t>
            </a:r>
            <a:endParaRPr lang="en-US" dirty="0"/>
          </a:p>
          <a:p>
            <a:r>
              <a:rPr lang="en-US" dirty="0"/>
              <a:t>Simple click-to-reveal </a:t>
            </a:r>
            <a:r>
              <a:rPr lang="en-US" dirty="0" smtClean="0"/>
              <a:t>functionality.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644008" y="627534"/>
            <a:ext cx="3657600" cy="355800"/>
          </a:xfrm>
        </p:spPr>
        <p:txBody>
          <a:bodyPr/>
          <a:lstStyle/>
          <a:p>
            <a:pPr marL="114300" indent="0"/>
            <a:r>
              <a:rPr lang="en-IN" dirty="0" smtClean="0"/>
              <a:t>4. Health Tips: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9"/>
          <p:cNvSpPr txBox="1">
            <a:spLocks noGrp="1"/>
          </p:cNvSpPr>
          <p:nvPr>
            <p:ph type="title"/>
          </p:nvPr>
        </p:nvSpPr>
        <p:spPr>
          <a:xfrm>
            <a:off x="727053" y="339502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 Stack</a:t>
            </a:r>
            <a:endParaRPr dirty="0"/>
          </a:p>
        </p:txBody>
      </p:sp>
      <p:sp>
        <p:nvSpPr>
          <p:cNvPr id="801" name="Google Shape;801;p59"/>
          <p:cNvSpPr/>
          <p:nvPr/>
        </p:nvSpPr>
        <p:spPr>
          <a:xfrm>
            <a:off x="678931" y="3038203"/>
            <a:ext cx="1453244" cy="437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9"/>
          <p:cNvSpPr txBox="1">
            <a:spLocks noGrp="1"/>
          </p:cNvSpPr>
          <p:nvPr>
            <p:ph type="title"/>
          </p:nvPr>
        </p:nvSpPr>
        <p:spPr>
          <a:xfrm>
            <a:off x="761408" y="3117663"/>
            <a:ext cx="1324350" cy="276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Frontend</a:t>
            </a:r>
            <a:endParaRPr dirty="0"/>
          </a:p>
        </p:txBody>
      </p:sp>
      <p:sp>
        <p:nvSpPr>
          <p:cNvPr id="804" name="Google Shape;804;p59"/>
          <p:cNvSpPr/>
          <p:nvPr/>
        </p:nvSpPr>
        <p:spPr>
          <a:xfrm>
            <a:off x="867300" y="1306504"/>
            <a:ext cx="1160700" cy="1160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9"/>
          <p:cNvSpPr/>
          <p:nvPr/>
        </p:nvSpPr>
        <p:spPr>
          <a:xfrm>
            <a:off x="713250" y="1152450"/>
            <a:ext cx="1468800" cy="1468800"/>
          </a:xfrm>
          <a:prstGeom prst="arc">
            <a:avLst>
              <a:gd name="adj1" fmla="val 5506684"/>
              <a:gd name="adj2" fmla="val 162351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6" name="Google Shape;806;p59"/>
          <p:cNvCxnSpPr>
            <a:stCxn id="805" idx="0"/>
            <a:endCxn id="807" idx="0"/>
          </p:cNvCxnSpPr>
          <p:nvPr/>
        </p:nvCxnSpPr>
        <p:spPr>
          <a:xfrm>
            <a:off x="1424863" y="2620896"/>
            <a:ext cx="30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59"/>
          <p:cNvCxnSpPr>
            <a:endCxn id="807" idx="2"/>
          </p:cNvCxnSpPr>
          <p:nvPr/>
        </p:nvCxnSpPr>
        <p:spPr>
          <a:xfrm>
            <a:off x="706587" y="2969125"/>
            <a:ext cx="65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7" name="Google Shape;807;p59"/>
          <p:cNvSpPr/>
          <p:nvPr/>
        </p:nvSpPr>
        <p:spPr>
          <a:xfrm>
            <a:off x="1365987" y="2910025"/>
            <a:ext cx="118200" cy="11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9" name="Google Shape;809;p59"/>
          <p:cNvCxnSpPr>
            <a:stCxn id="807" idx="6"/>
            <a:endCxn id="810" idx="2"/>
          </p:cNvCxnSpPr>
          <p:nvPr/>
        </p:nvCxnSpPr>
        <p:spPr>
          <a:xfrm rot="10800000" flipH="1">
            <a:off x="1484187" y="2964625"/>
            <a:ext cx="20130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0" name="Google Shape;810;p59"/>
          <p:cNvSpPr/>
          <p:nvPr/>
        </p:nvSpPr>
        <p:spPr>
          <a:xfrm>
            <a:off x="3497200" y="2905638"/>
            <a:ext cx="118200" cy="11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1" name="Google Shape;811;p59"/>
          <p:cNvCxnSpPr>
            <a:stCxn id="810" idx="6"/>
            <a:endCxn id="812" idx="2"/>
          </p:cNvCxnSpPr>
          <p:nvPr/>
        </p:nvCxnSpPr>
        <p:spPr>
          <a:xfrm>
            <a:off x="3615400" y="2964738"/>
            <a:ext cx="201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59"/>
          <p:cNvSpPr/>
          <p:nvPr/>
        </p:nvSpPr>
        <p:spPr>
          <a:xfrm>
            <a:off x="5632387" y="2905945"/>
            <a:ext cx="118200" cy="11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3" name="Google Shape;813;p59"/>
          <p:cNvCxnSpPr>
            <a:stCxn id="812" idx="6"/>
            <a:endCxn id="814" idx="2"/>
          </p:cNvCxnSpPr>
          <p:nvPr/>
        </p:nvCxnSpPr>
        <p:spPr>
          <a:xfrm>
            <a:off x="5750587" y="2965045"/>
            <a:ext cx="199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4" name="Google Shape;814;p59"/>
          <p:cNvSpPr/>
          <p:nvPr/>
        </p:nvSpPr>
        <p:spPr>
          <a:xfrm>
            <a:off x="7745962" y="2905932"/>
            <a:ext cx="118200" cy="11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9"/>
          <p:cNvSpPr/>
          <p:nvPr/>
        </p:nvSpPr>
        <p:spPr>
          <a:xfrm>
            <a:off x="2861795" y="3050013"/>
            <a:ext cx="1362700" cy="4259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9"/>
          <p:cNvSpPr txBox="1">
            <a:spLocks noGrp="1"/>
          </p:cNvSpPr>
          <p:nvPr>
            <p:ph type="title"/>
          </p:nvPr>
        </p:nvSpPr>
        <p:spPr>
          <a:xfrm>
            <a:off x="2885750" y="3124845"/>
            <a:ext cx="1341100" cy="276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Backend</a:t>
            </a:r>
            <a:endParaRPr dirty="0"/>
          </a:p>
        </p:txBody>
      </p:sp>
      <p:sp>
        <p:nvSpPr>
          <p:cNvPr id="817" name="Google Shape;817;p59"/>
          <p:cNvSpPr txBox="1">
            <a:spLocks noGrp="1"/>
          </p:cNvSpPr>
          <p:nvPr>
            <p:ph type="subTitle" idx="4294967295"/>
          </p:nvPr>
        </p:nvSpPr>
        <p:spPr>
          <a:xfrm>
            <a:off x="2752856" y="3579862"/>
            <a:ext cx="1656542" cy="93610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400" dirty="0" smtClean="0"/>
              <a:t>Node.js (Next.js)</a:t>
            </a:r>
          </a:p>
          <a:p>
            <a:pPr marL="285750" indent="-285750"/>
            <a:r>
              <a:rPr lang="en-IN" sz="1400" dirty="0" smtClean="0"/>
              <a:t>DB: </a:t>
            </a:r>
            <a:r>
              <a:rPr lang="en-IN" sz="1400" dirty="0" err="1" smtClean="0"/>
              <a:t>NeonDB</a:t>
            </a:r>
            <a:endParaRPr lang="en-IN" sz="1400" dirty="0" smtClean="0"/>
          </a:p>
          <a:p>
            <a:pPr marL="285750" indent="-285750"/>
            <a:r>
              <a:rPr lang="en-IN" sz="1400" dirty="0" err="1" smtClean="0"/>
              <a:t>Auth</a:t>
            </a:r>
            <a:r>
              <a:rPr lang="en-IN" sz="1400" dirty="0" smtClean="0"/>
              <a:t>: NextAuth.js</a:t>
            </a:r>
            <a:endParaRPr sz="1400" dirty="0"/>
          </a:p>
        </p:txBody>
      </p:sp>
      <p:cxnSp>
        <p:nvCxnSpPr>
          <p:cNvPr id="818" name="Google Shape;818;p59"/>
          <p:cNvCxnSpPr>
            <a:stCxn id="814" idx="6"/>
          </p:cNvCxnSpPr>
          <p:nvPr/>
        </p:nvCxnSpPr>
        <p:spPr>
          <a:xfrm>
            <a:off x="7864162" y="2965032"/>
            <a:ext cx="59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59"/>
          <p:cNvSpPr/>
          <p:nvPr/>
        </p:nvSpPr>
        <p:spPr>
          <a:xfrm>
            <a:off x="5012706" y="3064378"/>
            <a:ext cx="1357713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9"/>
          <p:cNvSpPr txBox="1">
            <a:spLocks noGrp="1"/>
          </p:cNvSpPr>
          <p:nvPr>
            <p:ph type="title"/>
          </p:nvPr>
        </p:nvSpPr>
        <p:spPr>
          <a:xfrm>
            <a:off x="5034306" y="3124845"/>
            <a:ext cx="1336113" cy="276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AI &amp; APIs</a:t>
            </a:r>
            <a:endParaRPr dirty="0"/>
          </a:p>
        </p:txBody>
      </p:sp>
      <p:sp>
        <p:nvSpPr>
          <p:cNvPr id="821" name="Google Shape;821;p59"/>
          <p:cNvSpPr txBox="1">
            <a:spLocks noGrp="1"/>
          </p:cNvSpPr>
          <p:nvPr>
            <p:ph type="subTitle" idx="4294967295"/>
          </p:nvPr>
        </p:nvSpPr>
        <p:spPr>
          <a:xfrm>
            <a:off x="4973650" y="3579862"/>
            <a:ext cx="1468800" cy="762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400" dirty="0" smtClean="0"/>
              <a:t>Google Gemini 2.5-Flash</a:t>
            </a:r>
            <a:endParaRPr sz="1400" dirty="0"/>
          </a:p>
        </p:txBody>
      </p:sp>
      <p:sp>
        <p:nvSpPr>
          <p:cNvPr id="822" name="Google Shape;822;p59"/>
          <p:cNvSpPr/>
          <p:nvPr/>
        </p:nvSpPr>
        <p:spPr>
          <a:xfrm>
            <a:off x="7070662" y="3064378"/>
            <a:ext cx="14688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9"/>
          <p:cNvSpPr txBox="1">
            <a:spLocks noGrp="1"/>
          </p:cNvSpPr>
          <p:nvPr>
            <p:ph type="title"/>
          </p:nvPr>
        </p:nvSpPr>
        <p:spPr>
          <a:xfrm>
            <a:off x="7070662" y="3118940"/>
            <a:ext cx="1468800" cy="276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Deployment</a:t>
            </a:r>
            <a:endParaRPr sz="2400" dirty="0"/>
          </a:p>
        </p:txBody>
      </p:sp>
      <p:sp>
        <p:nvSpPr>
          <p:cNvPr id="824" name="Google Shape;824;p59"/>
          <p:cNvSpPr txBox="1">
            <a:spLocks noGrp="1"/>
          </p:cNvSpPr>
          <p:nvPr>
            <p:ph type="subTitle" idx="4294967295"/>
          </p:nvPr>
        </p:nvSpPr>
        <p:spPr>
          <a:xfrm>
            <a:off x="7224712" y="3579862"/>
            <a:ext cx="1160700" cy="762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77190" marR="91440" indent="-285750"/>
            <a:r>
              <a:rPr lang="en" sz="1400" dirty="0" smtClean="0"/>
              <a:t>Vercel</a:t>
            </a:r>
            <a:endParaRPr sz="1400" dirty="0"/>
          </a:p>
        </p:txBody>
      </p:sp>
      <p:grpSp>
        <p:nvGrpSpPr>
          <p:cNvPr id="825" name="Google Shape;825;p59"/>
          <p:cNvGrpSpPr/>
          <p:nvPr/>
        </p:nvGrpSpPr>
        <p:grpSpPr>
          <a:xfrm>
            <a:off x="1221199" y="1709810"/>
            <a:ext cx="407662" cy="406113"/>
            <a:chOff x="2851327" y="2735185"/>
            <a:chExt cx="462202" cy="460446"/>
          </a:xfrm>
        </p:grpSpPr>
        <p:sp>
          <p:nvSpPr>
            <p:cNvPr id="826" name="Google Shape;826;p59"/>
            <p:cNvSpPr/>
            <p:nvPr/>
          </p:nvSpPr>
          <p:spPr>
            <a:xfrm>
              <a:off x="2896535" y="2966217"/>
              <a:ext cx="108063" cy="87955"/>
            </a:xfrm>
            <a:custGeom>
              <a:avLst/>
              <a:gdLst/>
              <a:ahLst/>
              <a:cxnLst/>
              <a:rect l="l" t="t" r="r" b="b"/>
              <a:pathLst>
                <a:path w="1537" h="1251" extrusionOk="0">
                  <a:moveTo>
                    <a:pt x="941" y="0"/>
                  </a:moveTo>
                  <a:cubicBezTo>
                    <a:pt x="608" y="0"/>
                    <a:pt x="215" y="358"/>
                    <a:pt x="48" y="536"/>
                  </a:cubicBezTo>
                  <a:cubicBezTo>
                    <a:pt x="1" y="584"/>
                    <a:pt x="1" y="667"/>
                    <a:pt x="48" y="715"/>
                  </a:cubicBezTo>
                  <a:cubicBezTo>
                    <a:pt x="215" y="893"/>
                    <a:pt x="608" y="1251"/>
                    <a:pt x="941" y="1251"/>
                  </a:cubicBezTo>
                  <a:cubicBezTo>
                    <a:pt x="1287" y="1251"/>
                    <a:pt x="1465" y="1072"/>
                    <a:pt x="1525" y="834"/>
                  </a:cubicBezTo>
                  <a:lnTo>
                    <a:pt x="1049" y="834"/>
                  </a:lnTo>
                  <a:cubicBezTo>
                    <a:pt x="953" y="822"/>
                    <a:pt x="870" y="727"/>
                    <a:pt x="870" y="631"/>
                  </a:cubicBezTo>
                  <a:cubicBezTo>
                    <a:pt x="870" y="524"/>
                    <a:pt x="953" y="429"/>
                    <a:pt x="1060" y="429"/>
                  </a:cubicBezTo>
                  <a:lnTo>
                    <a:pt x="1537" y="429"/>
                  </a:lnTo>
                  <a:cubicBezTo>
                    <a:pt x="1477" y="179"/>
                    <a:pt x="1299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9"/>
            <p:cNvSpPr/>
            <p:nvPr/>
          </p:nvSpPr>
          <p:spPr>
            <a:xfrm>
              <a:off x="3156042" y="3032306"/>
              <a:ext cx="95548" cy="77127"/>
            </a:xfrm>
            <a:custGeom>
              <a:avLst/>
              <a:gdLst/>
              <a:ahLst/>
              <a:cxnLst/>
              <a:rect l="l" t="t" r="r" b="b"/>
              <a:pathLst>
                <a:path w="1359" h="1097" extrusionOk="0">
                  <a:moveTo>
                    <a:pt x="525" y="1"/>
                  </a:moveTo>
                  <a:cubicBezTo>
                    <a:pt x="215" y="1"/>
                    <a:pt x="48" y="144"/>
                    <a:pt x="1" y="370"/>
                  </a:cubicBezTo>
                  <a:lnTo>
                    <a:pt x="417" y="370"/>
                  </a:lnTo>
                  <a:cubicBezTo>
                    <a:pt x="525" y="370"/>
                    <a:pt x="620" y="441"/>
                    <a:pt x="620" y="561"/>
                  </a:cubicBezTo>
                  <a:cubicBezTo>
                    <a:pt x="620" y="668"/>
                    <a:pt x="525" y="763"/>
                    <a:pt x="417" y="763"/>
                  </a:cubicBezTo>
                  <a:lnTo>
                    <a:pt x="1" y="763"/>
                  </a:lnTo>
                  <a:cubicBezTo>
                    <a:pt x="60" y="965"/>
                    <a:pt x="227" y="1096"/>
                    <a:pt x="525" y="1096"/>
                  </a:cubicBezTo>
                  <a:cubicBezTo>
                    <a:pt x="810" y="1096"/>
                    <a:pt x="1156" y="799"/>
                    <a:pt x="1310" y="644"/>
                  </a:cubicBezTo>
                  <a:cubicBezTo>
                    <a:pt x="1358" y="596"/>
                    <a:pt x="1358" y="501"/>
                    <a:pt x="1310" y="465"/>
                  </a:cubicBezTo>
                  <a:cubicBezTo>
                    <a:pt x="1168" y="29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9"/>
            <p:cNvSpPr/>
            <p:nvPr/>
          </p:nvSpPr>
          <p:spPr>
            <a:xfrm>
              <a:off x="2851327" y="2978732"/>
              <a:ext cx="462202" cy="216899"/>
            </a:xfrm>
            <a:custGeom>
              <a:avLst/>
              <a:gdLst/>
              <a:ahLst/>
              <a:cxnLst/>
              <a:rect l="l" t="t" r="r" b="b"/>
              <a:pathLst>
                <a:path w="6574" h="3085" extrusionOk="0">
                  <a:moveTo>
                    <a:pt x="3120" y="1"/>
                  </a:moveTo>
                  <a:lnTo>
                    <a:pt x="3120" y="418"/>
                  </a:lnTo>
                  <a:cubicBezTo>
                    <a:pt x="2966" y="299"/>
                    <a:pt x="2775" y="239"/>
                    <a:pt x="2561" y="239"/>
                  </a:cubicBezTo>
                  <a:lnTo>
                    <a:pt x="2144" y="239"/>
                  </a:lnTo>
                  <a:cubicBezTo>
                    <a:pt x="2168" y="299"/>
                    <a:pt x="2168" y="358"/>
                    <a:pt x="2168" y="418"/>
                  </a:cubicBezTo>
                  <a:cubicBezTo>
                    <a:pt x="2168" y="489"/>
                    <a:pt x="2144" y="572"/>
                    <a:pt x="2132" y="632"/>
                  </a:cubicBezTo>
                  <a:lnTo>
                    <a:pt x="2561" y="632"/>
                  </a:lnTo>
                  <a:cubicBezTo>
                    <a:pt x="2858" y="632"/>
                    <a:pt x="3097" y="870"/>
                    <a:pt x="3097" y="1168"/>
                  </a:cubicBezTo>
                  <a:lnTo>
                    <a:pt x="3097" y="2680"/>
                  </a:lnTo>
                  <a:lnTo>
                    <a:pt x="203" y="2680"/>
                  </a:lnTo>
                  <a:cubicBezTo>
                    <a:pt x="96" y="2692"/>
                    <a:pt x="1" y="2787"/>
                    <a:pt x="1" y="2894"/>
                  </a:cubicBezTo>
                  <a:cubicBezTo>
                    <a:pt x="1" y="2989"/>
                    <a:pt x="96" y="3085"/>
                    <a:pt x="203" y="3085"/>
                  </a:cubicBezTo>
                  <a:lnTo>
                    <a:pt x="6371" y="3085"/>
                  </a:lnTo>
                  <a:cubicBezTo>
                    <a:pt x="6478" y="3085"/>
                    <a:pt x="6573" y="2989"/>
                    <a:pt x="6573" y="2894"/>
                  </a:cubicBezTo>
                  <a:cubicBezTo>
                    <a:pt x="6573" y="2787"/>
                    <a:pt x="6514" y="2716"/>
                    <a:pt x="6406" y="2692"/>
                  </a:cubicBezTo>
                  <a:lnTo>
                    <a:pt x="3501" y="2692"/>
                  </a:lnTo>
                  <a:lnTo>
                    <a:pt x="3501" y="1977"/>
                  </a:lnTo>
                  <a:cubicBezTo>
                    <a:pt x="3501" y="1727"/>
                    <a:pt x="3728" y="1501"/>
                    <a:pt x="3978" y="1501"/>
                  </a:cubicBezTo>
                  <a:lnTo>
                    <a:pt x="4370" y="1501"/>
                  </a:lnTo>
                  <a:cubicBezTo>
                    <a:pt x="4359" y="1442"/>
                    <a:pt x="4335" y="1370"/>
                    <a:pt x="4335" y="1299"/>
                  </a:cubicBezTo>
                  <a:cubicBezTo>
                    <a:pt x="4335" y="1239"/>
                    <a:pt x="4335" y="1168"/>
                    <a:pt x="4347" y="1120"/>
                  </a:cubicBezTo>
                  <a:lnTo>
                    <a:pt x="3954" y="1120"/>
                  </a:lnTo>
                  <a:cubicBezTo>
                    <a:pt x="3787" y="1120"/>
                    <a:pt x="3620" y="1168"/>
                    <a:pt x="3489" y="1251"/>
                  </a:cubicBezTo>
                  <a:lnTo>
                    <a:pt x="3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9"/>
            <p:cNvSpPr/>
            <p:nvPr/>
          </p:nvSpPr>
          <p:spPr>
            <a:xfrm>
              <a:off x="3120888" y="2740176"/>
              <a:ext cx="74596" cy="91329"/>
            </a:xfrm>
            <a:custGeom>
              <a:avLst/>
              <a:gdLst/>
              <a:ahLst/>
              <a:cxnLst/>
              <a:rect l="l" t="t" r="r" b="b"/>
              <a:pathLst>
                <a:path w="1061" h="1299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48"/>
                    <a:pt x="60" y="108"/>
                    <a:pt x="72" y="179"/>
                  </a:cubicBezTo>
                  <a:cubicBezTo>
                    <a:pt x="167" y="489"/>
                    <a:pt x="227" y="882"/>
                    <a:pt x="239" y="1298"/>
                  </a:cubicBezTo>
                  <a:lnTo>
                    <a:pt x="1060" y="1298"/>
                  </a:lnTo>
                  <a:cubicBezTo>
                    <a:pt x="977" y="703"/>
                    <a:pt x="560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9"/>
            <p:cNvSpPr/>
            <p:nvPr/>
          </p:nvSpPr>
          <p:spPr>
            <a:xfrm>
              <a:off x="3058947" y="2859067"/>
              <a:ext cx="50270" cy="98009"/>
            </a:xfrm>
            <a:custGeom>
              <a:avLst/>
              <a:gdLst/>
              <a:ahLst/>
              <a:cxnLst/>
              <a:rect l="l" t="t" r="r" b="b"/>
              <a:pathLst>
                <a:path w="715" h="1394" extrusionOk="0">
                  <a:moveTo>
                    <a:pt x="1" y="0"/>
                  </a:moveTo>
                  <a:cubicBezTo>
                    <a:pt x="13" y="358"/>
                    <a:pt x="60" y="691"/>
                    <a:pt x="132" y="953"/>
                  </a:cubicBezTo>
                  <a:cubicBezTo>
                    <a:pt x="227" y="1251"/>
                    <a:pt x="310" y="1358"/>
                    <a:pt x="358" y="1393"/>
                  </a:cubicBezTo>
                  <a:lnTo>
                    <a:pt x="370" y="1381"/>
                  </a:lnTo>
                  <a:cubicBezTo>
                    <a:pt x="405" y="1346"/>
                    <a:pt x="513" y="1239"/>
                    <a:pt x="584" y="941"/>
                  </a:cubicBezTo>
                  <a:cubicBezTo>
                    <a:pt x="655" y="691"/>
                    <a:pt x="703" y="358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9"/>
            <p:cNvSpPr/>
            <p:nvPr/>
          </p:nvSpPr>
          <p:spPr>
            <a:xfrm>
              <a:off x="3058947" y="2735185"/>
              <a:ext cx="50270" cy="96321"/>
            </a:xfrm>
            <a:custGeom>
              <a:avLst/>
              <a:gdLst/>
              <a:ahLst/>
              <a:cxnLst/>
              <a:rect l="l" t="t" r="r" b="b"/>
              <a:pathLst>
                <a:path w="715" h="1370" extrusionOk="0">
                  <a:moveTo>
                    <a:pt x="358" y="0"/>
                  </a:moveTo>
                  <a:cubicBezTo>
                    <a:pt x="334" y="12"/>
                    <a:pt x="227" y="119"/>
                    <a:pt x="132" y="429"/>
                  </a:cubicBezTo>
                  <a:cubicBezTo>
                    <a:pt x="60" y="679"/>
                    <a:pt x="13" y="1012"/>
                    <a:pt x="1" y="1369"/>
                  </a:cubicBezTo>
                  <a:lnTo>
                    <a:pt x="715" y="1369"/>
                  </a:lnTo>
                  <a:cubicBezTo>
                    <a:pt x="703" y="1024"/>
                    <a:pt x="655" y="703"/>
                    <a:pt x="584" y="429"/>
                  </a:cubicBezTo>
                  <a:cubicBezTo>
                    <a:pt x="489" y="119"/>
                    <a:pt x="394" y="12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9"/>
            <p:cNvSpPr/>
            <p:nvPr/>
          </p:nvSpPr>
          <p:spPr>
            <a:xfrm>
              <a:off x="2974437" y="2740176"/>
              <a:ext cx="72839" cy="91329"/>
            </a:xfrm>
            <a:custGeom>
              <a:avLst/>
              <a:gdLst/>
              <a:ahLst/>
              <a:cxnLst/>
              <a:rect l="l" t="t" r="r" b="b"/>
              <a:pathLst>
                <a:path w="1036" h="1299" extrusionOk="0">
                  <a:moveTo>
                    <a:pt x="1036" y="1"/>
                  </a:moveTo>
                  <a:lnTo>
                    <a:pt x="1036" y="1"/>
                  </a:lnTo>
                  <a:cubicBezTo>
                    <a:pt x="488" y="191"/>
                    <a:pt x="72" y="703"/>
                    <a:pt x="0" y="1298"/>
                  </a:cubicBezTo>
                  <a:lnTo>
                    <a:pt x="822" y="1298"/>
                  </a:lnTo>
                  <a:cubicBezTo>
                    <a:pt x="834" y="882"/>
                    <a:pt x="893" y="489"/>
                    <a:pt x="976" y="179"/>
                  </a:cubicBezTo>
                  <a:cubicBezTo>
                    <a:pt x="1000" y="108"/>
                    <a:pt x="1012" y="48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2974437" y="2859911"/>
              <a:ext cx="72839" cy="90486"/>
            </a:xfrm>
            <a:custGeom>
              <a:avLst/>
              <a:gdLst/>
              <a:ahLst/>
              <a:cxnLst/>
              <a:rect l="l" t="t" r="r" b="b"/>
              <a:pathLst>
                <a:path w="1036" h="1287" extrusionOk="0">
                  <a:moveTo>
                    <a:pt x="0" y="0"/>
                  </a:moveTo>
                  <a:cubicBezTo>
                    <a:pt x="72" y="596"/>
                    <a:pt x="488" y="1084"/>
                    <a:pt x="1036" y="1286"/>
                  </a:cubicBezTo>
                  <a:cubicBezTo>
                    <a:pt x="1024" y="1250"/>
                    <a:pt x="988" y="1191"/>
                    <a:pt x="976" y="1131"/>
                  </a:cubicBezTo>
                  <a:cubicBezTo>
                    <a:pt x="893" y="810"/>
                    <a:pt x="834" y="417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3120888" y="2859911"/>
              <a:ext cx="72909" cy="90486"/>
            </a:xfrm>
            <a:custGeom>
              <a:avLst/>
              <a:gdLst/>
              <a:ahLst/>
              <a:cxnLst/>
              <a:rect l="l" t="t" r="r" b="b"/>
              <a:pathLst>
                <a:path w="1037" h="1287" extrusionOk="0">
                  <a:moveTo>
                    <a:pt x="227" y="0"/>
                  </a:moveTo>
                  <a:cubicBezTo>
                    <a:pt x="203" y="429"/>
                    <a:pt x="167" y="810"/>
                    <a:pt x="60" y="1131"/>
                  </a:cubicBezTo>
                  <a:cubicBezTo>
                    <a:pt x="48" y="1191"/>
                    <a:pt x="25" y="1239"/>
                    <a:pt x="1" y="1286"/>
                  </a:cubicBezTo>
                  <a:cubicBezTo>
                    <a:pt x="560" y="1096"/>
                    <a:pt x="977" y="596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59"/>
          <p:cNvSpPr/>
          <p:nvPr/>
        </p:nvSpPr>
        <p:spPr>
          <a:xfrm>
            <a:off x="2997500" y="1306198"/>
            <a:ext cx="1160700" cy="11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2843450" y="1152144"/>
            <a:ext cx="1468800" cy="1468800"/>
          </a:xfrm>
          <a:prstGeom prst="arc">
            <a:avLst>
              <a:gd name="adj1" fmla="val 5506684"/>
              <a:gd name="adj2" fmla="val 162351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7" name="Google Shape;837;p59"/>
          <p:cNvCxnSpPr>
            <a:stCxn id="836" idx="0"/>
            <a:endCxn id="810" idx="0"/>
          </p:cNvCxnSpPr>
          <p:nvPr/>
        </p:nvCxnSpPr>
        <p:spPr>
          <a:xfrm>
            <a:off x="3555063" y="2620590"/>
            <a:ext cx="12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Google Shape;838;p59"/>
          <p:cNvSpPr/>
          <p:nvPr/>
        </p:nvSpPr>
        <p:spPr>
          <a:xfrm>
            <a:off x="5127700" y="1306498"/>
            <a:ext cx="1160700" cy="1160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4973650" y="1152444"/>
            <a:ext cx="1468800" cy="1468800"/>
          </a:xfrm>
          <a:prstGeom prst="arc">
            <a:avLst>
              <a:gd name="adj1" fmla="val 5506684"/>
              <a:gd name="adj2" fmla="val 162351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0" name="Google Shape;840;p59"/>
          <p:cNvCxnSpPr>
            <a:stCxn id="839" idx="0"/>
            <a:endCxn id="812" idx="0"/>
          </p:cNvCxnSpPr>
          <p:nvPr/>
        </p:nvCxnSpPr>
        <p:spPr>
          <a:xfrm>
            <a:off x="5685263" y="2620890"/>
            <a:ext cx="63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59"/>
          <p:cNvSpPr/>
          <p:nvPr/>
        </p:nvSpPr>
        <p:spPr>
          <a:xfrm>
            <a:off x="7235800" y="1306498"/>
            <a:ext cx="1160700" cy="1160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7094050" y="1152444"/>
            <a:ext cx="1468800" cy="1468800"/>
          </a:xfrm>
          <a:prstGeom prst="arc">
            <a:avLst>
              <a:gd name="adj1" fmla="val 5506684"/>
              <a:gd name="adj2" fmla="val 162351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3" name="Google Shape;843;p59"/>
          <p:cNvCxnSpPr>
            <a:stCxn id="842" idx="0"/>
            <a:endCxn id="814" idx="0"/>
          </p:cNvCxnSpPr>
          <p:nvPr/>
        </p:nvCxnSpPr>
        <p:spPr>
          <a:xfrm flipH="1">
            <a:off x="7805063" y="2620890"/>
            <a:ext cx="6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4" name="Google Shape;844;p59"/>
          <p:cNvGrpSpPr/>
          <p:nvPr/>
        </p:nvGrpSpPr>
        <p:grpSpPr>
          <a:xfrm>
            <a:off x="3408363" y="1708973"/>
            <a:ext cx="338954" cy="407788"/>
            <a:chOff x="3908617" y="2751707"/>
            <a:chExt cx="384302" cy="462345"/>
          </a:xfrm>
        </p:grpSpPr>
        <p:sp>
          <p:nvSpPr>
            <p:cNvPr id="845" name="Google Shape;845;p59"/>
            <p:cNvSpPr/>
            <p:nvPr/>
          </p:nvSpPr>
          <p:spPr>
            <a:xfrm>
              <a:off x="4130438" y="3088412"/>
              <a:ext cx="84650" cy="125640"/>
            </a:xfrm>
            <a:custGeom>
              <a:avLst/>
              <a:gdLst/>
              <a:ahLst/>
              <a:cxnLst/>
              <a:rect l="l" t="t" r="r" b="b"/>
              <a:pathLst>
                <a:path w="1204" h="1787" extrusionOk="0">
                  <a:moveTo>
                    <a:pt x="310" y="1"/>
                  </a:moveTo>
                  <a:cubicBezTo>
                    <a:pt x="191" y="1"/>
                    <a:pt x="96" y="24"/>
                    <a:pt x="1" y="60"/>
                  </a:cubicBezTo>
                  <a:cubicBezTo>
                    <a:pt x="96" y="167"/>
                    <a:pt x="167" y="275"/>
                    <a:pt x="215" y="405"/>
                  </a:cubicBezTo>
                  <a:cubicBezTo>
                    <a:pt x="239" y="394"/>
                    <a:pt x="286" y="394"/>
                    <a:pt x="310" y="394"/>
                  </a:cubicBezTo>
                  <a:cubicBezTo>
                    <a:pt x="596" y="394"/>
                    <a:pt x="822" y="620"/>
                    <a:pt x="822" y="894"/>
                  </a:cubicBezTo>
                  <a:cubicBezTo>
                    <a:pt x="822" y="1179"/>
                    <a:pt x="596" y="1406"/>
                    <a:pt x="310" y="1406"/>
                  </a:cubicBezTo>
                  <a:cubicBezTo>
                    <a:pt x="286" y="1406"/>
                    <a:pt x="239" y="1406"/>
                    <a:pt x="215" y="1394"/>
                  </a:cubicBezTo>
                  <a:cubicBezTo>
                    <a:pt x="155" y="1513"/>
                    <a:pt x="96" y="1632"/>
                    <a:pt x="1" y="1727"/>
                  </a:cubicBezTo>
                  <a:cubicBezTo>
                    <a:pt x="108" y="1775"/>
                    <a:pt x="215" y="1787"/>
                    <a:pt x="310" y="1787"/>
                  </a:cubicBezTo>
                  <a:cubicBezTo>
                    <a:pt x="798" y="1787"/>
                    <a:pt x="1203" y="1394"/>
                    <a:pt x="1203" y="894"/>
                  </a:cubicBezTo>
                  <a:cubicBezTo>
                    <a:pt x="1191" y="405"/>
                    <a:pt x="798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4150547" y="3137839"/>
              <a:ext cx="15116" cy="27701"/>
            </a:xfrm>
            <a:custGeom>
              <a:avLst/>
              <a:gdLst/>
              <a:ahLst/>
              <a:cxnLst/>
              <a:rect l="l" t="t" r="r" b="b"/>
              <a:pathLst>
                <a:path w="215" h="394" extrusionOk="0">
                  <a:moveTo>
                    <a:pt x="0" y="0"/>
                  </a:moveTo>
                  <a:cubicBezTo>
                    <a:pt x="12" y="60"/>
                    <a:pt x="12" y="119"/>
                    <a:pt x="12" y="191"/>
                  </a:cubicBezTo>
                  <a:cubicBezTo>
                    <a:pt x="12" y="250"/>
                    <a:pt x="12" y="334"/>
                    <a:pt x="0" y="393"/>
                  </a:cubicBezTo>
                  <a:lnTo>
                    <a:pt x="12" y="393"/>
                  </a:lnTo>
                  <a:cubicBezTo>
                    <a:pt x="108" y="393"/>
                    <a:pt x="179" y="334"/>
                    <a:pt x="203" y="238"/>
                  </a:cubicBezTo>
                  <a:cubicBezTo>
                    <a:pt x="215" y="155"/>
                    <a:pt x="191" y="60"/>
                    <a:pt x="119" y="36"/>
                  </a:cubicBezTo>
                  <a:cubicBezTo>
                    <a:pt x="84" y="12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3908617" y="3088412"/>
              <a:ext cx="84580" cy="125640"/>
            </a:xfrm>
            <a:custGeom>
              <a:avLst/>
              <a:gdLst/>
              <a:ahLst/>
              <a:cxnLst/>
              <a:rect l="l" t="t" r="r" b="b"/>
              <a:pathLst>
                <a:path w="1203" h="1787" extrusionOk="0">
                  <a:moveTo>
                    <a:pt x="893" y="1"/>
                  </a:moveTo>
                  <a:cubicBezTo>
                    <a:pt x="405" y="1"/>
                    <a:pt x="0" y="405"/>
                    <a:pt x="0" y="894"/>
                  </a:cubicBezTo>
                  <a:cubicBezTo>
                    <a:pt x="0" y="1382"/>
                    <a:pt x="405" y="1787"/>
                    <a:pt x="893" y="1787"/>
                  </a:cubicBezTo>
                  <a:cubicBezTo>
                    <a:pt x="1013" y="1787"/>
                    <a:pt x="1120" y="1775"/>
                    <a:pt x="1203" y="1727"/>
                  </a:cubicBezTo>
                  <a:cubicBezTo>
                    <a:pt x="1132" y="1632"/>
                    <a:pt x="1060" y="1513"/>
                    <a:pt x="1001" y="1394"/>
                  </a:cubicBezTo>
                  <a:cubicBezTo>
                    <a:pt x="965" y="1406"/>
                    <a:pt x="929" y="1406"/>
                    <a:pt x="893" y="1406"/>
                  </a:cubicBezTo>
                  <a:cubicBezTo>
                    <a:pt x="608" y="1406"/>
                    <a:pt x="381" y="1179"/>
                    <a:pt x="381" y="894"/>
                  </a:cubicBezTo>
                  <a:cubicBezTo>
                    <a:pt x="381" y="608"/>
                    <a:pt x="608" y="394"/>
                    <a:pt x="893" y="394"/>
                  </a:cubicBezTo>
                  <a:cubicBezTo>
                    <a:pt x="929" y="394"/>
                    <a:pt x="965" y="394"/>
                    <a:pt x="1001" y="405"/>
                  </a:cubicBezTo>
                  <a:cubicBezTo>
                    <a:pt x="1060" y="286"/>
                    <a:pt x="1120" y="167"/>
                    <a:pt x="1203" y="60"/>
                  </a:cubicBezTo>
                  <a:cubicBezTo>
                    <a:pt x="1108" y="13"/>
                    <a:pt x="1001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3956356" y="3137839"/>
              <a:ext cx="16803" cy="27701"/>
            </a:xfrm>
            <a:custGeom>
              <a:avLst/>
              <a:gdLst/>
              <a:ahLst/>
              <a:cxnLst/>
              <a:rect l="l" t="t" r="r" b="b"/>
              <a:pathLst>
                <a:path w="239" h="394" extrusionOk="0">
                  <a:moveTo>
                    <a:pt x="238" y="0"/>
                  </a:moveTo>
                  <a:cubicBezTo>
                    <a:pt x="203" y="0"/>
                    <a:pt x="143" y="12"/>
                    <a:pt x="95" y="48"/>
                  </a:cubicBezTo>
                  <a:cubicBezTo>
                    <a:pt x="36" y="95"/>
                    <a:pt x="0" y="179"/>
                    <a:pt x="36" y="250"/>
                  </a:cubicBezTo>
                  <a:cubicBezTo>
                    <a:pt x="60" y="334"/>
                    <a:pt x="143" y="393"/>
                    <a:pt x="214" y="393"/>
                  </a:cubicBezTo>
                  <a:lnTo>
                    <a:pt x="226" y="393"/>
                  </a:lnTo>
                  <a:lnTo>
                    <a:pt x="226" y="191"/>
                  </a:lnTo>
                  <a:cubicBezTo>
                    <a:pt x="226" y="131"/>
                    <a:pt x="226" y="6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3998189" y="3088412"/>
              <a:ext cx="125640" cy="12564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3" y="394"/>
                  </a:moveTo>
                  <a:cubicBezTo>
                    <a:pt x="1179" y="394"/>
                    <a:pt x="1405" y="620"/>
                    <a:pt x="1405" y="894"/>
                  </a:cubicBezTo>
                  <a:cubicBezTo>
                    <a:pt x="1405" y="1179"/>
                    <a:pt x="1179" y="1406"/>
                    <a:pt x="893" y="1406"/>
                  </a:cubicBezTo>
                  <a:cubicBezTo>
                    <a:pt x="620" y="1406"/>
                    <a:pt x="393" y="1179"/>
                    <a:pt x="393" y="894"/>
                  </a:cubicBezTo>
                  <a:cubicBezTo>
                    <a:pt x="393" y="620"/>
                    <a:pt x="620" y="394"/>
                    <a:pt x="893" y="394"/>
                  </a:cubicBezTo>
                  <a:close/>
                  <a:moveTo>
                    <a:pt x="893" y="1"/>
                  </a:moveTo>
                  <a:cubicBezTo>
                    <a:pt x="405" y="1"/>
                    <a:pt x="0" y="405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5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4046772" y="3138190"/>
              <a:ext cx="29318" cy="27350"/>
            </a:xfrm>
            <a:custGeom>
              <a:avLst/>
              <a:gdLst/>
              <a:ahLst/>
              <a:cxnLst/>
              <a:rect l="l" t="t" r="r" b="b"/>
              <a:pathLst>
                <a:path w="417" h="389" extrusionOk="0">
                  <a:moveTo>
                    <a:pt x="212" y="1"/>
                  </a:moveTo>
                  <a:cubicBezTo>
                    <a:pt x="170" y="1"/>
                    <a:pt x="129" y="16"/>
                    <a:pt x="95" y="43"/>
                  </a:cubicBezTo>
                  <a:cubicBezTo>
                    <a:pt x="24" y="90"/>
                    <a:pt x="0" y="174"/>
                    <a:pt x="24" y="245"/>
                  </a:cubicBezTo>
                  <a:cubicBezTo>
                    <a:pt x="60" y="340"/>
                    <a:pt x="131" y="388"/>
                    <a:pt x="202" y="388"/>
                  </a:cubicBezTo>
                  <a:cubicBezTo>
                    <a:pt x="298" y="388"/>
                    <a:pt x="393" y="305"/>
                    <a:pt x="405" y="233"/>
                  </a:cubicBezTo>
                  <a:cubicBezTo>
                    <a:pt x="417" y="150"/>
                    <a:pt x="393" y="67"/>
                    <a:pt x="310" y="31"/>
                  </a:cubicBezTo>
                  <a:cubicBezTo>
                    <a:pt x="278" y="10"/>
                    <a:pt x="24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4104495" y="2751918"/>
              <a:ext cx="188424" cy="188424"/>
            </a:xfrm>
            <a:custGeom>
              <a:avLst/>
              <a:gdLst/>
              <a:ahLst/>
              <a:cxnLst/>
              <a:rect l="l" t="t" r="r" b="b"/>
              <a:pathLst>
                <a:path w="2680" h="2680" extrusionOk="0">
                  <a:moveTo>
                    <a:pt x="1585" y="677"/>
                  </a:moveTo>
                  <a:cubicBezTo>
                    <a:pt x="1640" y="677"/>
                    <a:pt x="1693" y="698"/>
                    <a:pt x="1727" y="739"/>
                  </a:cubicBezTo>
                  <a:cubicBezTo>
                    <a:pt x="1786" y="822"/>
                    <a:pt x="1763" y="941"/>
                    <a:pt x="1691" y="1000"/>
                  </a:cubicBezTo>
                  <a:lnTo>
                    <a:pt x="1501" y="1143"/>
                  </a:lnTo>
                  <a:lnTo>
                    <a:pt x="1727" y="1143"/>
                  </a:lnTo>
                  <a:cubicBezTo>
                    <a:pt x="1786" y="1143"/>
                    <a:pt x="1822" y="1179"/>
                    <a:pt x="1870" y="1203"/>
                  </a:cubicBezTo>
                  <a:cubicBezTo>
                    <a:pt x="1917" y="1274"/>
                    <a:pt x="1906" y="1381"/>
                    <a:pt x="1834" y="1453"/>
                  </a:cubicBezTo>
                  <a:lnTo>
                    <a:pt x="1251" y="1965"/>
                  </a:lnTo>
                  <a:cubicBezTo>
                    <a:pt x="1215" y="1989"/>
                    <a:pt x="1167" y="2013"/>
                    <a:pt x="1132" y="2013"/>
                  </a:cubicBezTo>
                  <a:cubicBezTo>
                    <a:pt x="1084" y="2013"/>
                    <a:pt x="1024" y="1989"/>
                    <a:pt x="989" y="1953"/>
                  </a:cubicBezTo>
                  <a:cubicBezTo>
                    <a:pt x="929" y="1870"/>
                    <a:pt x="929" y="1751"/>
                    <a:pt x="1013" y="1691"/>
                  </a:cubicBezTo>
                  <a:lnTo>
                    <a:pt x="1227" y="1501"/>
                  </a:lnTo>
                  <a:lnTo>
                    <a:pt x="965" y="1501"/>
                  </a:lnTo>
                  <a:cubicBezTo>
                    <a:pt x="905" y="1501"/>
                    <a:pt x="846" y="1477"/>
                    <a:pt x="810" y="1429"/>
                  </a:cubicBezTo>
                  <a:cubicBezTo>
                    <a:pt x="774" y="1358"/>
                    <a:pt x="786" y="1251"/>
                    <a:pt x="858" y="1191"/>
                  </a:cubicBezTo>
                  <a:lnTo>
                    <a:pt x="1465" y="715"/>
                  </a:lnTo>
                  <a:cubicBezTo>
                    <a:pt x="1501" y="689"/>
                    <a:pt x="1544" y="677"/>
                    <a:pt x="1585" y="677"/>
                  </a:cubicBezTo>
                  <a:close/>
                  <a:moveTo>
                    <a:pt x="1334" y="0"/>
                  </a:moveTo>
                  <a:cubicBezTo>
                    <a:pt x="596" y="0"/>
                    <a:pt x="1" y="596"/>
                    <a:pt x="1" y="1334"/>
                  </a:cubicBezTo>
                  <a:cubicBezTo>
                    <a:pt x="1" y="2084"/>
                    <a:pt x="596" y="2679"/>
                    <a:pt x="1334" y="2679"/>
                  </a:cubicBezTo>
                  <a:cubicBezTo>
                    <a:pt x="2084" y="2679"/>
                    <a:pt x="2679" y="2084"/>
                    <a:pt x="2679" y="1334"/>
                  </a:cubicBezTo>
                  <a:cubicBezTo>
                    <a:pt x="2679" y="596"/>
                    <a:pt x="2084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4030812" y="3007206"/>
              <a:ext cx="61168" cy="59550"/>
            </a:xfrm>
            <a:custGeom>
              <a:avLst/>
              <a:gdLst/>
              <a:ahLst/>
              <a:cxnLst/>
              <a:rect l="l" t="t" r="r" b="b"/>
              <a:pathLst>
                <a:path w="870" h="847" extrusionOk="0">
                  <a:moveTo>
                    <a:pt x="429" y="1"/>
                  </a:moveTo>
                  <a:cubicBezTo>
                    <a:pt x="239" y="203"/>
                    <a:pt x="1" y="525"/>
                    <a:pt x="1" y="715"/>
                  </a:cubicBezTo>
                  <a:cubicBezTo>
                    <a:pt x="1" y="763"/>
                    <a:pt x="1" y="798"/>
                    <a:pt x="13" y="846"/>
                  </a:cubicBezTo>
                  <a:cubicBezTo>
                    <a:pt x="156" y="798"/>
                    <a:pt x="298" y="775"/>
                    <a:pt x="429" y="775"/>
                  </a:cubicBezTo>
                  <a:cubicBezTo>
                    <a:pt x="584" y="775"/>
                    <a:pt x="715" y="798"/>
                    <a:pt x="846" y="846"/>
                  </a:cubicBezTo>
                  <a:cubicBezTo>
                    <a:pt x="870" y="798"/>
                    <a:pt x="870" y="763"/>
                    <a:pt x="870" y="715"/>
                  </a:cubicBezTo>
                  <a:cubicBezTo>
                    <a:pt x="870" y="501"/>
                    <a:pt x="644" y="20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3916984" y="2751707"/>
              <a:ext cx="288894" cy="321727"/>
            </a:xfrm>
            <a:custGeom>
              <a:avLst/>
              <a:gdLst/>
              <a:ahLst/>
              <a:cxnLst/>
              <a:rect l="l" t="t" r="r" b="b"/>
              <a:pathLst>
                <a:path w="4109" h="4576" extrusionOk="0">
                  <a:moveTo>
                    <a:pt x="2383" y="0"/>
                  </a:moveTo>
                  <a:cubicBezTo>
                    <a:pt x="2330" y="0"/>
                    <a:pt x="2290" y="23"/>
                    <a:pt x="2251" y="63"/>
                  </a:cubicBezTo>
                  <a:cubicBezTo>
                    <a:pt x="1715" y="599"/>
                    <a:pt x="1501" y="1254"/>
                    <a:pt x="1382" y="1777"/>
                  </a:cubicBezTo>
                  <a:cubicBezTo>
                    <a:pt x="1310" y="1551"/>
                    <a:pt x="1239" y="1361"/>
                    <a:pt x="1179" y="1254"/>
                  </a:cubicBezTo>
                  <a:cubicBezTo>
                    <a:pt x="1144" y="1194"/>
                    <a:pt x="1084" y="1158"/>
                    <a:pt x="1013" y="1158"/>
                  </a:cubicBezTo>
                  <a:cubicBezTo>
                    <a:pt x="941" y="1158"/>
                    <a:pt x="882" y="1194"/>
                    <a:pt x="846" y="1254"/>
                  </a:cubicBezTo>
                  <a:cubicBezTo>
                    <a:pt x="513" y="1777"/>
                    <a:pt x="298" y="2277"/>
                    <a:pt x="179" y="2789"/>
                  </a:cubicBezTo>
                  <a:cubicBezTo>
                    <a:pt x="72" y="3218"/>
                    <a:pt x="1" y="3778"/>
                    <a:pt x="298" y="4313"/>
                  </a:cubicBezTo>
                  <a:cubicBezTo>
                    <a:pt x="310" y="4349"/>
                    <a:pt x="334" y="4361"/>
                    <a:pt x="346" y="4397"/>
                  </a:cubicBezTo>
                  <a:cubicBezTo>
                    <a:pt x="358" y="4409"/>
                    <a:pt x="370" y="4432"/>
                    <a:pt x="393" y="4456"/>
                  </a:cubicBezTo>
                  <a:cubicBezTo>
                    <a:pt x="477" y="4432"/>
                    <a:pt x="584" y="4421"/>
                    <a:pt x="667" y="4421"/>
                  </a:cubicBezTo>
                  <a:cubicBezTo>
                    <a:pt x="882" y="4421"/>
                    <a:pt x="1084" y="4480"/>
                    <a:pt x="1286" y="4575"/>
                  </a:cubicBezTo>
                  <a:cubicBezTo>
                    <a:pt x="1263" y="4492"/>
                    <a:pt x="1251" y="4432"/>
                    <a:pt x="1251" y="4349"/>
                  </a:cubicBezTo>
                  <a:cubicBezTo>
                    <a:pt x="1251" y="3861"/>
                    <a:pt x="1858" y="3278"/>
                    <a:pt x="1941" y="3218"/>
                  </a:cubicBezTo>
                  <a:cubicBezTo>
                    <a:pt x="1977" y="3188"/>
                    <a:pt x="2022" y="3173"/>
                    <a:pt x="2066" y="3173"/>
                  </a:cubicBezTo>
                  <a:cubicBezTo>
                    <a:pt x="2111" y="3173"/>
                    <a:pt x="2156" y="3188"/>
                    <a:pt x="2191" y="3218"/>
                  </a:cubicBezTo>
                  <a:cubicBezTo>
                    <a:pt x="2263" y="3278"/>
                    <a:pt x="2870" y="3861"/>
                    <a:pt x="2870" y="4349"/>
                  </a:cubicBezTo>
                  <a:cubicBezTo>
                    <a:pt x="2870" y="4421"/>
                    <a:pt x="2858" y="4492"/>
                    <a:pt x="2858" y="4575"/>
                  </a:cubicBezTo>
                  <a:cubicBezTo>
                    <a:pt x="3037" y="4468"/>
                    <a:pt x="3239" y="4421"/>
                    <a:pt x="3465" y="4421"/>
                  </a:cubicBezTo>
                  <a:cubicBezTo>
                    <a:pt x="3561" y="4421"/>
                    <a:pt x="3632" y="4432"/>
                    <a:pt x="3727" y="4456"/>
                  </a:cubicBezTo>
                  <a:cubicBezTo>
                    <a:pt x="3739" y="4432"/>
                    <a:pt x="3751" y="4421"/>
                    <a:pt x="3751" y="4397"/>
                  </a:cubicBezTo>
                  <a:cubicBezTo>
                    <a:pt x="4001" y="4004"/>
                    <a:pt x="4108" y="3540"/>
                    <a:pt x="4037" y="3087"/>
                  </a:cubicBezTo>
                  <a:cubicBezTo>
                    <a:pt x="4025" y="3063"/>
                    <a:pt x="4001" y="3063"/>
                    <a:pt x="4001" y="3063"/>
                  </a:cubicBezTo>
                  <a:cubicBezTo>
                    <a:pt x="3049" y="3063"/>
                    <a:pt x="2275" y="2289"/>
                    <a:pt x="2275" y="1337"/>
                  </a:cubicBezTo>
                  <a:cubicBezTo>
                    <a:pt x="2275" y="920"/>
                    <a:pt x="2429" y="551"/>
                    <a:pt x="2668" y="253"/>
                  </a:cubicBezTo>
                  <a:cubicBezTo>
                    <a:pt x="2632" y="206"/>
                    <a:pt x="2608" y="182"/>
                    <a:pt x="2596" y="146"/>
                  </a:cubicBezTo>
                  <a:cubicBezTo>
                    <a:pt x="2537" y="63"/>
                    <a:pt x="2489" y="15"/>
                    <a:pt x="2418" y="3"/>
                  </a:cubicBezTo>
                  <a:cubicBezTo>
                    <a:pt x="2405" y="1"/>
                    <a:pt x="2394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59"/>
          <p:cNvGrpSpPr/>
          <p:nvPr/>
        </p:nvGrpSpPr>
        <p:grpSpPr>
          <a:xfrm>
            <a:off x="5498982" y="1743049"/>
            <a:ext cx="408345" cy="339637"/>
            <a:chOff x="6972423" y="3397345"/>
            <a:chExt cx="462976" cy="385076"/>
          </a:xfrm>
        </p:grpSpPr>
        <p:sp>
          <p:nvSpPr>
            <p:cNvPr id="855" name="Google Shape;855;p59"/>
            <p:cNvSpPr/>
            <p:nvPr/>
          </p:nvSpPr>
          <p:spPr>
            <a:xfrm>
              <a:off x="6972423" y="3603278"/>
              <a:ext cx="288823" cy="179144"/>
            </a:xfrm>
            <a:custGeom>
              <a:avLst/>
              <a:gdLst/>
              <a:ahLst/>
              <a:cxnLst/>
              <a:rect l="l" t="t" r="r" b="b"/>
              <a:pathLst>
                <a:path w="4108" h="2548" extrusionOk="0">
                  <a:moveTo>
                    <a:pt x="3132" y="1512"/>
                  </a:moveTo>
                  <a:cubicBezTo>
                    <a:pt x="3215" y="1512"/>
                    <a:pt x="3286" y="1560"/>
                    <a:pt x="3322" y="1655"/>
                  </a:cubicBezTo>
                  <a:cubicBezTo>
                    <a:pt x="3346" y="1810"/>
                    <a:pt x="3263" y="1905"/>
                    <a:pt x="3132" y="1905"/>
                  </a:cubicBezTo>
                  <a:lnTo>
                    <a:pt x="1465" y="1905"/>
                  </a:lnTo>
                  <a:cubicBezTo>
                    <a:pt x="1370" y="1905"/>
                    <a:pt x="1298" y="1845"/>
                    <a:pt x="1262" y="1762"/>
                  </a:cubicBezTo>
                  <a:cubicBezTo>
                    <a:pt x="1239" y="1631"/>
                    <a:pt x="1322" y="1512"/>
                    <a:pt x="1465" y="1512"/>
                  </a:cubicBezTo>
                  <a:close/>
                  <a:moveTo>
                    <a:pt x="489" y="0"/>
                  </a:moveTo>
                  <a:cubicBezTo>
                    <a:pt x="250" y="179"/>
                    <a:pt x="96" y="464"/>
                    <a:pt x="36" y="786"/>
                  </a:cubicBezTo>
                  <a:lnTo>
                    <a:pt x="1905" y="786"/>
                  </a:lnTo>
                  <a:cubicBezTo>
                    <a:pt x="1989" y="786"/>
                    <a:pt x="2072" y="845"/>
                    <a:pt x="2096" y="941"/>
                  </a:cubicBezTo>
                  <a:cubicBezTo>
                    <a:pt x="2132" y="1072"/>
                    <a:pt x="2036" y="1191"/>
                    <a:pt x="1905" y="1191"/>
                  </a:cubicBezTo>
                  <a:lnTo>
                    <a:pt x="0" y="1191"/>
                  </a:lnTo>
                  <a:cubicBezTo>
                    <a:pt x="0" y="1941"/>
                    <a:pt x="358" y="2548"/>
                    <a:pt x="1131" y="2548"/>
                  </a:cubicBezTo>
                  <a:lnTo>
                    <a:pt x="4108" y="2548"/>
                  </a:lnTo>
                  <a:cubicBezTo>
                    <a:pt x="3727" y="2203"/>
                    <a:pt x="3453" y="1715"/>
                    <a:pt x="3453" y="1167"/>
                  </a:cubicBezTo>
                  <a:cubicBezTo>
                    <a:pt x="3453" y="1012"/>
                    <a:pt x="3465" y="869"/>
                    <a:pt x="3513" y="714"/>
                  </a:cubicBezTo>
                  <a:lnTo>
                    <a:pt x="3286" y="714"/>
                  </a:lnTo>
                  <a:cubicBezTo>
                    <a:pt x="3191" y="714"/>
                    <a:pt x="3096" y="643"/>
                    <a:pt x="3096" y="536"/>
                  </a:cubicBezTo>
                  <a:cubicBezTo>
                    <a:pt x="3096" y="441"/>
                    <a:pt x="3191" y="345"/>
                    <a:pt x="3286" y="345"/>
                  </a:cubicBezTo>
                  <a:lnTo>
                    <a:pt x="3679" y="345"/>
                  </a:lnTo>
                  <a:cubicBezTo>
                    <a:pt x="3751" y="226"/>
                    <a:pt x="3822" y="107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7314822" y="3661844"/>
              <a:ext cx="47739" cy="48582"/>
            </a:xfrm>
            <a:custGeom>
              <a:avLst/>
              <a:gdLst/>
              <a:ahLst/>
              <a:cxnLst/>
              <a:rect l="l" t="t" r="r" b="b"/>
              <a:pathLst>
                <a:path w="679" h="691" extrusionOk="0">
                  <a:moveTo>
                    <a:pt x="345" y="0"/>
                  </a:moveTo>
                  <a:cubicBezTo>
                    <a:pt x="167" y="0"/>
                    <a:pt x="12" y="155"/>
                    <a:pt x="0" y="346"/>
                  </a:cubicBezTo>
                  <a:cubicBezTo>
                    <a:pt x="0" y="536"/>
                    <a:pt x="143" y="691"/>
                    <a:pt x="345" y="691"/>
                  </a:cubicBezTo>
                  <a:cubicBezTo>
                    <a:pt x="536" y="691"/>
                    <a:pt x="679" y="536"/>
                    <a:pt x="679" y="346"/>
                  </a:cubicBezTo>
                  <a:cubicBezTo>
                    <a:pt x="679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7242827" y="3603278"/>
              <a:ext cx="192572" cy="179144"/>
            </a:xfrm>
            <a:custGeom>
              <a:avLst/>
              <a:gdLst/>
              <a:ahLst/>
              <a:cxnLst/>
              <a:rect l="l" t="t" r="r" b="b"/>
              <a:pathLst>
                <a:path w="2739" h="2548" extrusionOk="0">
                  <a:moveTo>
                    <a:pt x="1369" y="441"/>
                  </a:moveTo>
                  <a:cubicBezTo>
                    <a:pt x="1762" y="441"/>
                    <a:pt x="2096" y="762"/>
                    <a:pt x="2096" y="1167"/>
                  </a:cubicBezTo>
                  <a:cubicBezTo>
                    <a:pt x="2096" y="1572"/>
                    <a:pt x="1762" y="1893"/>
                    <a:pt x="1369" y="1893"/>
                  </a:cubicBezTo>
                  <a:cubicBezTo>
                    <a:pt x="964" y="1893"/>
                    <a:pt x="631" y="1572"/>
                    <a:pt x="631" y="1167"/>
                  </a:cubicBezTo>
                  <a:cubicBezTo>
                    <a:pt x="631" y="762"/>
                    <a:pt x="964" y="441"/>
                    <a:pt x="1369" y="441"/>
                  </a:cubicBezTo>
                  <a:close/>
                  <a:moveTo>
                    <a:pt x="667" y="0"/>
                  </a:moveTo>
                  <a:cubicBezTo>
                    <a:pt x="262" y="238"/>
                    <a:pt x="0" y="679"/>
                    <a:pt x="0" y="1179"/>
                  </a:cubicBezTo>
                  <a:cubicBezTo>
                    <a:pt x="0" y="1941"/>
                    <a:pt x="607" y="2548"/>
                    <a:pt x="1369" y="2548"/>
                  </a:cubicBezTo>
                  <a:cubicBezTo>
                    <a:pt x="2119" y="2548"/>
                    <a:pt x="2739" y="1941"/>
                    <a:pt x="2739" y="1179"/>
                  </a:cubicBezTo>
                  <a:cubicBezTo>
                    <a:pt x="2739" y="679"/>
                    <a:pt x="2465" y="238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7147349" y="3398119"/>
              <a:ext cx="288050" cy="179214"/>
            </a:xfrm>
            <a:custGeom>
              <a:avLst/>
              <a:gdLst/>
              <a:ahLst/>
              <a:cxnLst/>
              <a:rect l="l" t="t" r="r" b="b"/>
              <a:pathLst>
                <a:path w="4097" h="2549" extrusionOk="0">
                  <a:moveTo>
                    <a:pt x="2632" y="1715"/>
                  </a:moveTo>
                  <a:cubicBezTo>
                    <a:pt x="2751" y="1715"/>
                    <a:pt x="2858" y="1835"/>
                    <a:pt x="2823" y="1966"/>
                  </a:cubicBezTo>
                  <a:cubicBezTo>
                    <a:pt x="2811" y="2061"/>
                    <a:pt x="2727" y="2120"/>
                    <a:pt x="2632" y="2120"/>
                  </a:cubicBezTo>
                  <a:lnTo>
                    <a:pt x="965" y="2120"/>
                  </a:lnTo>
                  <a:cubicBezTo>
                    <a:pt x="882" y="2120"/>
                    <a:pt x="787" y="2061"/>
                    <a:pt x="775" y="1966"/>
                  </a:cubicBezTo>
                  <a:cubicBezTo>
                    <a:pt x="739" y="1835"/>
                    <a:pt x="834" y="1715"/>
                    <a:pt x="965" y="1715"/>
                  </a:cubicBezTo>
                  <a:close/>
                  <a:moveTo>
                    <a:pt x="1" y="1"/>
                  </a:moveTo>
                  <a:cubicBezTo>
                    <a:pt x="167" y="156"/>
                    <a:pt x="310" y="334"/>
                    <a:pt x="429" y="537"/>
                  </a:cubicBezTo>
                  <a:lnTo>
                    <a:pt x="822" y="537"/>
                  </a:lnTo>
                  <a:cubicBezTo>
                    <a:pt x="906" y="537"/>
                    <a:pt x="977" y="596"/>
                    <a:pt x="1013" y="692"/>
                  </a:cubicBezTo>
                  <a:cubicBezTo>
                    <a:pt x="1037" y="823"/>
                    <a:pt x="953" y="942"/>
                    <a:pt x="822" y="942"/>
                  </a:cubicBezTo>
                  <a:lnTo>
                    <a:pt x="584" y="942"/>
                  </a:lnTo>
                  <a:cubicBezTo>
                    <a:pt x="608" y="1096"/>
                    <a:pt x="644" y="1239"/>
                    <a:pt x="644" y="1394"/>
                  </a:cubicBezTo>
                  <a:cubicBezTo>
                    <a:pt x="644" y="1835"/>
                    <a:pt x="477" y="2239"/>
                    <a:pt x="191" y="2549"/>
                  </a:cubicBezTo>
                  <a:lnTo>
                    <a:pt x="3620" y="2549"/>
                  </a:lnTo>
                  <a:cubicBezTo>
                    <a:pt x="3942" y="2311"/>
                    <a:pt x="4097" y="1882"/>
                    <a:pt x="4097" y="1394"/>
                  </a:cubicBezTo>
                  <a:lnTo>
                    <a:pt x="2192" y="1394"/>
                  </a:lnTo>
                  <a:cubicBezTo>
                    <a:pt x="2096" y="1394"/>
                    <a:pt x="2025" y="1334"/>
                    <a:pt x="1989" y="1239"/>
                  </a:cubicBezTo>
                  <a:cubicBezTo>
                    <a:pt x="1965" y="1108"/>
                    <a:pt x="2049" y="989"/>
                    <a:pt x="2192" y="989"/>
                  </a:cubicBezTo>
                  <a:lnTo>
                    <a:pt x="4061" y="989"/>
                  </a:lnTo>
                  <a:cubicBezTo>
                    <a:pt x="3954" y="418"/>
                    <a:pt x="3596" y="1"/>
                    <a:pt x="2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7044418" y="3469341"/>
              <a:ext cx="48582" cy="48582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91"/>
                    <a:pt x="346" y="691"/>
                  </a:cubicBezTo>
                  <a:cubicBezTo>
                    <a:pt x="536" y="691"/>
                    <a:pt x="691" y="536"/>
                    <a:pt x="691" y="345"/>
                  </a:cubicBezTo>
                  <a:cubicBezTo>
                    <a:pt x="691" y="167"/>
                    <a:pt x="536" y="12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9"/>
            <p:cNvSpPr/>
            <p:nvPr/>
          </p:nvSpPr>
          <p:spPr>
            <a:xfrm>
              <a:off x="6972423" y="3397345"/>
              <a:ext cx="192572" cy="177526"/>
            </a:xfrm>
            <a:custGeom>
              <a:avLst/>
              <a:gdLst/>
              <a:ahLst/>
              <a:cxnLst/>
              <a:rect l="l" t="t" r="r" b="b"/>
              <a:pathLst>
                <a:path w="2739" h="2525" extrusionOk="0">
                  <a:moveTo>
                    <a:pt x="1370" y="655"/>
                  </a:moveTo>
                  <a:cubicBezTo>
                    <a:pt x="1774" y="655"/>
                    <a:pt x="2096" y="988"/>
                    <a:pt x="2096" y="1381"/>
                  </a:cubicBezTo>
                  <a:cubicBezTo>
                    <a:pt x="2096" y="1786"/>
                    <a:pt x="1774" y="2107"/>
                    <a:pt x="1370" y="2107"/>
                  </a:cubicBezTo>
                  <a:cubicBezTo>
                    <a:pt x="965" y="2107"/>
                    <a:pt x="643" y="1786"/>
                    <a:pt x="643" y="1381"/>
                  </a:cubicBezTo>
                  <a:cubicBezTo>
                    <a:pt x="655" y="988"/>
                    <a:pt x="965" y="655"/>
                    <a:pt x="1370" y="655"/>
                  </a:cubicBezTo>
                  <a:close/>
                  <a:moveTo>
                    <a:pt x="1370" y="0"/>
                  </a:moveTo>
                  <a:cubicBezTo>
                    <a:pt x="608" y="0"/>
                    <a:pt x="0" y="607"/>
                    <a:pt x="0" y="1369"/>
                  </a:cubicBezTo>
                  <a:cubicBezTo>
                    <a:pt x="0" y="1857"/>
                    <a:pt x="274" y="2298"/>
                    <a:pt x="655" y="2524"/>
                  </a:cubicBezTo>
                  <a:lnTo>
                    <a:pt x="2084" y="2524"/>
                  </a:lnTo>
                  <a:cubicBezTo>
                    <a:pt x="2477" y="2286"/>
                    <a:pt x="2739" y="1857"/>
                    <a:pt x="2739" y="1369"/>
                  </a:cubicBezTo>
                  <a:cubicBezTo>
                    <a:pt x="2739" y="607"/>
                    <a:pt x="2132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59"/>
          <p:cNvGrpSpPr/>
          <p:nvPr/>
        </p:nvGrpSpPr>
        <p:grpSpPr>
          <a:xfrm>
            <a:off x="7609402" y="1709035"/>
            <a:ext cx="413492" cy="407663"/>
            <a:chOff x="6368057" y="3390596"/>
            <a:chExt cx="468812" cy="462203"/>
          </a:xfrm>
        </p:grpSpPr>
        <p:sp>
          <p:nvSpPr>
            <p:cNvPr id="862" name="Google Shape;862;p59"/>
            <p:cNvSpPr/>
            <p:nvPr/>
          </p:nvSpPr>
          <p:spPr>
            <a:xfrm>
              <a:off x="6546357" y="3390596"/>
              <a:ext cx="287136" cy="103071"/>
            </a:xfrm>
            <a:custGeom>
              <a:avLst/>
              <a:gdLst/>
              <a:ahLst/>
              <a:cxnLst/>
              <a:rect l="l" t="t" r="r" b="b"/>
              <a:pathLst>
                <a:path w="4084" h="1466" extrusionOk="0">
                  <a:moveTo>
                    <a:pt x="3370" y="1"/>
                  </a:moveTo>
                  <a:cubicBezTo>
                    <a:pt x="3108" y="1"/>
                    <a:pt x="2893" y="120"/>
                    <a:pt x="2750" y="346"/>
                  </a:cubicBezTo>
                  <a:cubicBezTo>
                    <a:pt x="2691" y="441"/>
                    <a:pt x="2727" y="560"/>
                    <a:pt x="2810" y="620"/>
                  </a:cubicBezTo>
                  <a:cubicBezTo>
                    <a:pt x="2842" y="640"/>
                    <a:pt x="2878" y="650"/>
                    <a:pt x="2913" y="650"/>
                  </a:cubicBezTo>
                  <a:cubicBezTo>
                    <a:pt x="2980" y="650"/>
                    <a:pt x="3045" y="615"/>
                    <a:pt x="3084" y="560"/>
                  </a:cubicBezTo>
                  <a:cubicBezTo>
                    <a:pt x="3143" y="453"/>
                    <a:pt x="3250" y="394"/>
                    <a:pt x="3370" y="394"/>
                  </a:cubicBezTo>
                  <a:cubicBezTo>
                    <a:pt x="3548" y="394"/>
                    <a:pt x="3691" y="537"/>
                    <a:pt x="3691" y="739"/>
                  </a:cubicBezTo>
                  <a:cubicBezTo>
                    <a:pt x="3691" y="930"/>
                    <a:pt x="3548" y="1084"/>
                    <a:pt x="3370" y="1084"/>
                  </a:cubicBezTo>
                  <a:lnTo>
                    <a:pt x="226" y="1084"/>
                  </a:lnTo>
                  <a:cubicBezTo>
                    <a:pt x="95" y="1084"/>
                    <a:pt x="0" y="1180"/>
                    <a:pt x="36" y="1322"/>
                  </a:cubicBezTo>
                  <a:cubicBezTo>
                    <a:pt x="48" y="1406"/>
                    <a:pt x="143" y="1465"/>
                    <a:pt x="226" y="1465"/>
                  </a:cubicBezTo>
                  <a:lnTo>
                    <a:pt x="3358" y="1465"/>
                  </a:lnTo>
                  <a:cubicBezTo>
                    <a:pt x="3751" y="1465"/>
                    <a:pt x="4072" y="1132"/>
                    <a:pt x="4084" y="739"/>
                  </a:cubicBezTo>
                  <a:cubicBezTo>
                    <a:pt x="4084" y="334"/>
                    <a:pt x="3762" y="1"/>
                    <a:pt x="3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6368057" y="3573959"/>
              <a:ext cx="307244" cy="100540"/>
            </a:xfrm>
            <a:custGeom>
              <a:avLst/>
              <a:gdLst/>
              <a:ahLst/>
              <a:cxnLst/>
              <a:rect l="l" t="t" r="r" b="b"/>
              <a:pathLst>
                <a:path w="4370" h="1430" extrusionOk="0">
                  <a:moveTo>
                    <a:pt x="214" y="0"/>
                  </a:moveTo>
                  <a:cubicBezTo>
                    <a:pt x="83" y="0"/>
                    <a:pt x="0" y="107"/>
                    <a:pt x="24" y="238"/>
                  </a:cubicBezTo>
                  <a:cubicBezTo>
                    <a:pt x="36" y="334"/>
                    <a:pt x="131" y="393"/>
                    <a:pt x="214" y="393"/>
                  </a:cubicBezTo>
                  <a:lnTo>
                    <a:pt x="3655" y="393"/>
                  </a:lnTo>
                  <a:cubicBezTo>
                    <a:pt x="3846" y="393"/>
                    <a:pt x="4001" y="560"/>
                    <a:pt x="3965" y="750"/>
                  </a:cubicBezTo>
                  <a:cubicBezTo>
                    <a:pt x="3953" y="893"/>
                    <a:pt x="3846" y="1012"/>
                    <a:pt x="3703" y="1036"/>
                  </a:cubicBezTo>
                  <a:cubicBezTo>
                    <a:pt x="3693" y="1037"/>
                    <a:pt x="3683" y="1038"/>
                    <a:pt x="3673" y="1038"/>
                  </a:cubicBezTo>
                  <a:cubicBezTo>
                    <a:pt x="3564" y="1038"/>
                    <a:pt x="3460" y="979"/>
                    <a:pt x="3405" y="881"/>
                  </a:cubicBezTo>
                  <a:cubicBezTo>
                    <a:pt x="3373" y="824"/>
                    <a:pt x="3310" y="790"/>
                    <a:pt x="3245" y="790"/>
                  </a:cubicBezTo>
                  <a:cubicBezTo>
                    <a:pt x="3190" y="790"/>
                    <a:pt x="3134" y="815"/>
                    <a:pt x="3096" y="869"/>
                  </a:cubicBezTo>
                  <a:cubicBezTo>
                    <a:pt x="3036" y="929"/>
                    <a:pt x="3036" y="1012"/>
                    <a:pt x="3072" y="1084"/>
                  </a:cubicBezTo>
                  <a:cubicBezTo>
                    <a:pt x="3215" y="1310"/>
                    <a:pt x="3429" y="1429"/>
                    <a:pt x="3667" y="1429"/>
                  </a:cubicBezTo>
                  <a:cubicBezTo>
                    <a:pt x="4060" y="1429"/>
                    <a:pt x="4370" y="1108"/>
                    <a:pt x="4358" y="715"/>
                  </a:cubicBezTo>
                  <a:cubicBezTo>
                    <a:pt x="4358" y="322"/>
                    <a:pt x="4036" y="0"/>
                    <a:pt x="3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9"/>
            <p:cNvSpPr/>
            <p:nvPr/>
          </p:nvSpPr>
          <p:spPr>
            <a:xfrm>
              <a:off x="6682755" y="3661001"/>
              <a:ext cx="154114" cy="28545"/>
            </a:xfrm>
            <a:custGeom>
              <a:avLst/>
              <a:gdLst/>
              <a:ahLst/>
              <a:cxnLst/>
              <a:rect l="l" t="t" r="r" b="b"/>
              <a:pathLst>
                <a:path w="2192" h="406" extrusionOk="0">
                  <a:moveTo>
                    <a:pt x="227" y="1"/>
                  </a:moveTo>
                  <a:cubicBezTo>
                    <a:pt x="84" y="1"/>
                    <a:pt x="1" y="120"/>
                    <a:pt x="25" y="251"/>
                  </a:cubicBezTo>
                  <a:cubicBezTo>
                    <a:pt x="48" y="346"/>
                    <a:pt x="132" y="405"/>
                    <a:pt x="227" y="405"/>
                  </a:cubicBezTo>
                  <a:lnTo>
                    <a:pt x="1965" y="405"/>
                  </a:lnTo>
                  <a:cubicBezTo>
                    <a:pt x="2096" y="405"/>
                    <a:pt x="2192" y="298"/>
                    <a:pt x="2156" y="155"/>
                  </a:cubicBezTo>
                  <a:cubicBezTo>
                    <a:pt x="2144" y="60"/>
                    <a:pt x="2049" y="1"/>
                    <a:pt x="1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9"/>
            <p:cNvSpPr/>
            <p:nvPr/>
          </p:nvSpPr>
          <p:spPr>
            <a:xfrm>
              <a:off x="6543826" y="3519541"/>
              <a:ext cx="289667" cy="100540"/>
            </a:xfrm>
            <a:custGeom>
              <a:avLst/>
              <a:gdLst/>
              <a:ahLst/>
              <a:cxnLst/>
              <a:rect l="l" t="t" r="r" b="b"/>
              <a:pathLst>
                <a:path w="4120" h="1430" extrusionOk="0">
                  <a:moveTo>
                    <a:pt x="250" y="0"/>
                  </a:moveTo>
                  <a:cubicBezTo>
                    <a:pt x="96" y="0"/>
                    <a:pt x="0" y="179"/>
                    <a:pt x="119" y="346"/>
                  </a:cubicBezTo>
                  <a:cubicBezTo>
                    <a:pt x="143" y="369"/>
                    <a:pt x="179" y="393"/>
                    <a:pt x="215" y="393"/>
                  </a:cubicBezTo>
                  <a:lnTo>
                    <a:pt x="3477" y="393"/>
                  </a:lnTo>
                  <a:cubicBezTo>
                    <a:pt x="3537" y="393"/>
                    <a:pt x="3596" y="417"/>
                    <a:pt x="3644" y="465"/>
                  </a:cubicBezTo>
                  <a:cubicBezTo>
                    <a:pt x="3846" y="727"/>
                    <a:pt x="3667" y="1024"/>
                    <a:pt x="3417" y="1024"/>
                  </a:cubicBezTo>
                  <a:cubicBezTo>
                    <a:pt x="3298" y="1024"/>
                    <a:pt x="3191" y="953"/>
                    <a:pt x="3132" y="846"/>
                  </a:cubicBezTo>
                  <a:cubicBezTo>
                    <a:pt x="3120" y="822"/>
                    <a:pt x="3096" y="786"/>
                    <a:pt x="3048" y="786"/>
                  </a:cubicBezTo>
                  <a:cubicBezTo>
                    <a:pt x="3036" y="785"/>
                    <a:pt x="3024" y="784"/>
                    <a:pt x="3012" y="784"/>
                  </a:cubicBezTo>
                  <a:cubicBezTo>
                    <a:pt x="2824" y="784"/>
                    <a:pt x="2744" y="960"/>
                    <a:pt x="2822" y="1084"/>
                  </a:cubicBezTo>
                  <a:cubicBezTo>
                    <a:pt x="2953" y="1310"/>
                    <a:pt x="3179" y="1429"/>
                    <a:pt x="3417" y="1429"/>
                  </a:cubicBezTo>
                  <a:cubicBezTo>
                    <a:pt x="3810" y="1429"/>
                    <a:pt x="4120" y="1120"/>
                    <a:pt x="4120" y="715"/>
                  </a:cubicBezTo>
                  <a:cubicBezTo>
                    <a:pt x="4120" y="310"/>
                    <a:pt x="3810" y="0"/>
                    <a:pt x="3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6705394" y="3715419"/>
              <a:ext cx="131475" cy="28545"/>
            </a:xfrm>
            <a:custGeom>
              <a:avLst/>
              <a:gdLst/>
              <a:ahLst/>
              <a:cxnLst/>
              <a:rect l="l" t="t" r="r" b="b"/>
              <a:pathLst>
                <a:path w="1870" h="406" extrusionOk="0">
                  <a:moveTo>
                    <a:pt x="226" y="0"/>
                  </a:moveTo>
                  <a:cubicBezTo>
                    <a:pt x="96" y="0"/>
                    <a:pt x="0" y="120"/>
                    <a:pt x="36" y="250"/>
                  </a:cubicBezTo>
                  <a:cubicBezTo>
                    <a:pt x="48" y="346"/>
                    <a:pt x="143" y="405"/>
                    <a:pt x="226" y="405"/>
                  </a:cubicBezTo>
                  <a:lnTo>
                    <a:pt x="1643" y="405"/>
                  </a:lnTo>
                  <a:cubicBezTo>
                    <a:pt x="1762" y="405"/>
                    <a:pt x="1870" y="286"/>
                    <a:pt x="1834" y="155"/>
                  </a:cubicBezTo>
                  <a:cubicBezTo>
                    <a:pt x="1822" y="60"/>
                    <a:pt x="1727" y="0"/>
                    <a:pt x="1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6369674" y="3410704"/>
              <a:ext cx="274691" cy="2770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27" y="1"/>
                  </a:moveTo>
                  <a:cubicBezTo>
                    <a:pt x="96" y="1"/>
                    <a:pt x="1" y="108"/>
                    <a:pt x="37" y="239"/>
                  </a:cubicBezTo>
                  <a:cubicBezTo>
                    <a:pt x="48" y="334"/>
                    <a:pt x="132" y="393"/>
                    <a:pt x="227" y="393"/>
                  </a:cubicBezTo>
                  <a:lnTo>
                    <a:pt x="3692" y="393"/>
                  </a:lnTo>
                  <a:cubicBezTo>
                    <a:pt x="3811" y="393"/>
                    <a:pt x="3906" y="274"/>
                    <a:pt x="3882" y="155"/>
                  </a:cubicBezTo>
                  <a:cubicBezTo>
                    <a:pt x="3870" y="60"/>
                    <a:pt x="3787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6368830" y="3490222"/>
              <a:ext cx="162481" cy="28545"/>
            </a:xfrm>
            <a:custGeom>
              <a:avLst/>
              <a:gdLst/>
              <a:ahLst/>
              <a:cxnLst/>
              <a:rect l="l" t="t" r="r" b="b"/>
              <a:pathLst>
                <a:path w="2311" h="406" extrusionOk="0">
                  <a:moveTo>
                    <a:pt x="227" y="1"/>
                  </a:moveTo>
                  <a:cubicBezTo>
                    <a:pt x="84" y="1"/>
                    <a:pt x="1" y="120"/>
                    <a:pt x="25" y="263"/>
                  </a:cubicBezTo>
                  <a:cubicBezTo>
                    <a:pt x="49" y="346"/>
                    <a:pt x="132" y="405"/>
                    <a:pt x="227" y="405"/>
                  </a:cubicBezTo>
                  <a:lnTo>
                    <a:pt x="2085" y="405"/>
                  </a:lnTo>
                  <a:cubicBezTo>
                    <a:pt x="2204" y="405"/>
                    <a:pt x="2311" y="286"/>
                    <a:pt x="2275" y="155"/>
                  </a:cubicBezTo>
                  <a:cubicBezTo>
                    <a:pt x="2263" y="60"/>
                    <a:pt x="2168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6646757" y="3714786"/>
              <a:ext cx="29389" cy="26647"/>
            </a:xfrm>
            <a:custGeom>
              <a:avLst/>
              <a:gdLst/>
              <a:ahLst/>
              <a:cxnLst/>
              <a:rect l="l" t="t" r="r" b="b"/>
              <a:pathLst>
                <a:path w="418" h="379" extrusionOk="0">
                  <a:moveTo>
                    <a:pt x="225" y="1"/>
                  </a:moveTo>
                  <a:cubicBezTo>
                    <a:pt x="177" y="1"/>
                    <a:pt x="132" y="16"/>
                    <a:pt x="96" y="45"/>
                  </a:cubicBezTo>
                  <a:cubicBezTo>
                    <a:pt x="37" y="81"/>
                    <a:pt x="1" y="176"/>
                    <a:pt x="37" y="248"/>
                  </a:cubicBezTo>
                  <a:cubicBezTo>
                    <a:pt x="60" y="319"/>
                    <a:pt x="144" y="379"/>
                    <a:pt x="215" y="379"/>
                  </a:cubicBezTo>
                  <a:cubicBezTo>
                    <a:pt x="298" y="379"/>
                    <a:pt x="394" y="319"/>
                    <a:pt x="406" y="236"/>
                  </a:cubicBezTo>
                  <a:cubicBezTo>
                    <a:pt x="418" y="140"/>
                    <a:pt x="394" y="69"/>
                    <a:pt x="322" y="21"/>
                  </a:cubicBezTo>
                  <a:cubicBezTo>
                    <a:pt x="289" y="7"/>
                    <a:pt x="257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6372205" y="3656009"/>
              <a:ext cx="374247" cy="196791"/>
            </a:xfrm>
            <a:custGeom>
              <a:avLst/>
              <a:gdLst/>
              <a:ahLst/>
              <a:cxnLst/>
              <a:rect l="l" t="t" r="r" b="b"/>
              <a:pathLst>
                <a:path w="5323" h="2799" extrusionOk="0">
                  <a:moveTo>
                    <a:pt x="1" y="0"/>
                  </a:moveTo>
                  <a:lnTo>
                    <a:pt x="1" y="1155"/>
                  </a:lnTo>
                  <a:lnTo>
                    <a:pt x="679" y="1155"/>
                  </a:lnTo>
                  <a:lnTo>
                    <a:pt x="2084" y="2536"/>
                  </a:lnTo>
                  <a:cubicBezTo>
                    <a:pt x="2239" y="2703"/>
                    <a:pt x="2453" y="2798"/>
                    <a:pt x="2691" y="2798"/>
                  </a:cubicBezTo>
                  <a:lnTo>
                    <a:pt x="4930" y="2798"/>
                  </a:lnTo>
                  <a:cubicBezTo>
                    <a:pt x="5144" y="2798"/>
                    <a:pt x="5311" y="2631"/>
                    <a:pt x="5311" y="2417"/>
                  </a:cubicBezTo>
                  <a:cubicBezTo>
                    <a:pt x="5323" y="2227"/>
                    <a:pt x="5156" y="2048"/>
                    <a:pt x="4954" y="2048"/>
                  </a:cubicBezTo>
                  <a:lnTo>
                    <a:pt x="3275" y="2048"/>
                  </a:lnTo>
                  <a:cubicBezTo>
                    <a:pt x="3180" y="2096"/>
                    <a:pt x="3072" y="2108"/>
                    <a:pt x="2977" y="2108"/>
                  </a:cubicBezTo>
                  <a:cubicBezTo>
                    <a:pt x="2763" y="2108"/>
                    <a:pt x="2572" y="2036"/>
                    <a:pt x="2418" y="1869"/>
                  </a:cubicBezTo>
                  <a:lnTo>
                    <a:pt x="1917" y="1369"/>
                  </a:lnTo>
                  <a:cubicBezTo>
                    <a:pt x="1846" y="1286"/>
                    <a:pt x="1846" y="1167"/>
                    <a:pt x="1917" y="1095"/>
                  </a:cubicBezTo>
                  <a:cubicBezTo>
                    <a:pt x="1953" y="1060"/>
                    <a:pt x="2001" y="1042"/>
                    <a:pt x="2048" y="1042"/>
                  </a:cubicBezTo>
                  <a:cubicBezTo>
                    <a:pt x="2096" y="1042"/>
                    <a:pt x="2144" y="1060"/>
                    <a:pt x="2179" y="1095"/>
                  </a:cubicBezTo>
                  <a:lnTo>
                    <a:pt x="2691" y="1607"/>
                  </a:lnTo>
                  <a:cubicBezTo>
                    <a:pt x="2775" y="1685"/>
                    <a:pt x="2879" y="1724"/>
                    <a:pt x="2980" y="1724"/>
                  </a:cubicBezTo>
                  <a:cubicBezTo>
                    <a:pt x="3081" y="1724"/>
                    <a:pt x="3180" y="1685"/>
                    <a:pt x="3251" y="1607"/>
                  </a:cubicBezTo>
                  <a:cubicBezTo>
                    <a:pt x="3299" y="1560"/>
                    <a:pt x="3299" y="1488"/>
                    <a:pt x="3251" y="1441"/>
                  </a:cubicBezTo>
                  <a:lnTo>
                    <a:pt x="2156" y="333"/>
                  </a:lnTo>
                  <a:cubicBezTo>
                    <a:pt x="1941" y="131"/>
                    <a:pt x="1644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4401" y="3475978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Syne"/>
              <a:buChar char="●"/>
            </a:pPr>
            <a:r>
              <a:rPr lang="en-IN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Next.js</a:t>
            </a:r>
          </a:p>
          <a:p>
            <a:pPr marL="285750" indent="-285750">
              <a:buClr>
                <a:schemeClr val="dk1"/>
              </a:buClr>
              <a:buSzPts val="1800"/>
              <a:buFont typeface="Syne"/>
              <a:buChar char="●"/>
            </a:pPr>
            <a:r>
              <a:rPr lang="en-IN" dirty="0" err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TypeScript</a:t>
            </a:r>
            <a:endParaRPr lang="en-IN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marL="285750" indent="-285750">
              <a:buClr>
                <a:schemeClr val="dk1"/>
              </a:buClr>
              <a:buSzPts val="1800"/>
              <a:buFont typeface="Syne"/>
              <a:buChar char="●"/>
            </a:pPr>
            <a:r>
              <a:rPr lang="en-IN" dirty="0" err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TailWind</a:t>
            </a:r>
            <a:r>
              <a:rPr lang="en-IN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-CSS</a:t>
            </a:r>
          </a:p>
        </p:txBody>
      </p:sp>
    </p:spTree>
    <p:extLst>
      <p:ext uri="{BB962C8B-B14F-4D97-AF65-F5344CB8AC3E}">
        <p14:creationId xmlns:p14="http://schemas.microsoft.com/office/powerpoint/2010/main" val="10701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dirty="0" smtClean="0"/>
              <a:t>Team Name:  </a:t>
            </a:r>
            <a:r>
              <a:rPr lang="en-IN" sz="1600" dirty="0" err="1" smtClean="0"/>
              <a:t>BitByBit</a:t>
            </a:r>
            <a:endParaRPr lang="en-IN" sz="1600" dirty="0" smtClean="0"/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dirty="0" smtClean="0"/>
              <a:t>Team Id: TM180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dirty="0" smtClean="0"/>
              <a:t>Team Members:</a:t>
            </a:r>
          </a:p>
          <a:p>
            <a:r>
              <a:rPr lang="en-IN" sz="1600" dirty="0" smtClean="0"/>
              <a:t>Nand Koradiya</a:t>
            </a:r>
          </a:p>
          <a:p>
            <a:r>
              <a:rPr lang="en-IN" sz="1600" dirty="0" smtClean="0"/>
              <a:t>Rudra Viroja</a:t>
            </a:r>
          </a:p>
          <a:p>
            <a:r>
              <a:rPr lang="en-IN" sz="1600" dirty="0" smtClean="0"/>
              <a:t>Prasham Padiya</a:t>
            </a:r>
          </a:p>
          <a:p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From: A. V. Parekh Technical Institute, Rajkot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559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83718"/>
            <a:ext cx="7717500" cy="720080"/>
          </a:xfrm>
        </p:spPr>
        <p:txBody>
          <a:bodyPr/>
          <a:lstStyle/>
          <a:p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522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330</Words>
  <Application>Microsoft Office PowerPoint</Application>
  <PresentationFormat>On-screen Show (16:9)</PresentationFormat>
  <Paragraphs>80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Barlow SemiBold</vt:lpstr>
      <vt:lpstr>Black Han Sans</vt:lpstr>
      <vt:lpstr>Commissioner ExtraBold</vt:lpstr>
      <vt:lpstr>Open Sans</vt:lpstr>
      <vt:lpstr>Syne</vt:lpstr>
      <vt:lpstr>Commissioner</vt:lpstr>
      <vt:lpstr>Red Hat Display</vt:lpstr>
      <vt:lpstr>Wind Energy Supplier Pitch Deck by Slidesgo</vt:lpstr>
      <vt:lpstr>NutriLens</vt:lpstr>
      <vt:lpstr>The Health Information Challenge</vt:lpstr>
      <vt:lpstr>Introducing Nutrilens</vt:lpstr>
      <vt:lpstr>Multiple Powerful Features in One App</vt:lpstr>
      <vt:lpstr>Multiple Powerful Features in One App</vt:lpstr>
      <vt:lpstr>Tech Stack</vt:lpstr>
      <vt:lpstr>About 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NutriLens</dc:title>
  <dc:creator>PRASHAM</dc:creator>
  <cp:lastModifiedBy>PRASHAM</cp:lastModifiedBy>
  <cp:revision>18</cp:revision>
  <dcterms:modified xsi:type="dcterms:W3CDTF">2025-10-11T02:32:53Z</dcterms:modified>
</cp:coreProperties>
</file>