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7"/>
  </p:notesMasterIdLst>
  <p:handoutMasterIdLst>
    <p:handoutMasterId r:id="rId28"/>
  </p:handoutMasterIdLst>
  <p:sldIdLst>
    <p:sldId id="344" r:id="rId5"/>
    <p:sldId id="359" r:id="rId6"/>
    <p:sldId id="351" r:id="rId7"/>
    <p:sldId id="358" r:id="rId8"/>
    <p:sldId id="346" r:id="rId9"/>
    <p:sldId id="347" r:id="rId10"/>
    <p:sldId id="348" r:id="rId11"/>
    <p:sldId id="352" r:id="rId12"/>
    <p:sldId id="365" r:id="rId13"/>
    <p:sldId id="349" r:id="rId14"/>
    <p:sldId id="363" r:id="rId15"/>
    <p:sldId id="364" r:id="rId16"/>
    <p:sldId id="360" r:id="rId17"/>
    <p:sldId id="362" r:id="rId18"/>
    <p:sldId id="366" r:id="rId19"/>
    <p:sldId id="367" r:id="rId20"/>
    <p:sldId id="371" r:id="rId21"/>
    <p:sldId id="368" r:id="rId22"/>
    <p:sldId id="369" r:id="rId23"/>
    <p:sldId id="370" r:id="rId24"/>
    <p:sldId id="355" r:id="rId25"/>
    <p:sldId id="356"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85">
          <p15:clr>
            <a:srgbClr val="A4A3A4"/>
          </p15:clr>
        </p15:guide>
        <p15:guide id="2" pos="3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9A95"/>
    <a:srgbClr val="990000"/>
    <a:srgbClr val="660B13"/>
    <a:srgbClr val="262626"/>
    <a:srgbClr val="969696"/>
    <a:srgbClr val="382E25"/>
    <a:srgbClr val="C17945"/>
    <a:srgbClr val="31526A"/>
    <a:srgbClr val="690304"/>
    <a:srgbClr val="25262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B9216B-0EA3-5F42-8CFB-372D3A5340C6}" v="384" dt="2021-11-17T04:30:52.143"/>
    <p1510:client id="{49CDEB62-9038-4919-A487-590FAA611197}" v="182" dt="2022-04-20T04:21:11.563"/>
    <p1510:client id="{5474F447-9968-006D-2447-8B77AACF06AB}" v="1889" dt="2022-04-13T03:40:28.934"/>
    <p1510:client id="{7AF39930-F605-4DFB-98C4-F90C7D488E47}" v="715" dt="2021-11-17T00:56:08.789"/>
    <p1510:client id="{89405D23-521F-B65D-4384-A6EB97E201CD}" v="790" dt="2021-11-17T04:51:47.078"/>
    <p1510:client id="{9E637BAD-1144-B8BC-B776-6D4D11448772}" v="238" dt="2021-11-17T01:27:39.847"/>
    <p1510:client id="{F1864E5C-7C8E-7967-F9ED-4898B72D09D1}" v="746" dt="2022-04-21T10:43:18.59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78" autoAdjust="0"/>
    <p:restoredTop sz="94650"/>
  </p:normalViewPr>
  <p:slideViewPr>
    <p:cSldViewPr snapToGrid="0">
      <p:cViewPr varScale="1">
        <p:scale>
          <a:sx n="160" d="100"/>
          <a:sy n="160" d="100"/>
        </p:scale>
        <p:origin x="280" y="152"/>
      </p:cViewPr>
      <p:guideLst>
        <p:guide orient="horz" pos="3185"/>
        <p:guide pos="392"/>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A4222E-5CAC-4FA7-BC01-8C5F3C07CE14}"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2C5D1601-5D0E-49A8-856A-C79355BDFC03}">
      <dgm:prSet/>
      <dgm:spPr/>
      <dgm:t>
        <a:bodyPr/>
        <a:lstStyle/>
        <a:p>
          <a:pPr>
            <a:lnSpc>
              <a:spcPct val="100000"/>
            </a:lnSpc>
            <a:defRPr cap="all"/>
          </a:pPr>
          <a:r>
            <a:rPr lang="en-US"/>
            <a:t>Past</a:t>
          </a:r>
        </a:p>
      </dgm:t>
    </dgm:pt>
    <dgm:pt modelId="{D8A60BED-E432-4E24-B11F-F816E6197395}" type="parTrans" cxnId="{6199354D-C92D-4C95-8F51-C0C1A277454F}">
      <dgm:prSet/>
      <dgm:spPr/>
      <dgm:t>
        <a:bodyPr/>
        <a:lstStyle/>
        <a:p>
          <a:endParaRPr lang="en-US"/>
        </a:p>
      </dgm:t>
    </dgm:pt>
    <dgm:pt modelId="{73ED53FD-DE4D-4E30-B9FB-1DE155C09545}" type="sibTrans" cxnId="{6199354D-C92D-4C95-8F51-C0C1A277454F}">
      <dgm:prSet/>
      <dgm:spPr/>
      <dgm:t>
        <a:bodyPr/>
        <a:lstStyle/>
        <a:p>
          <a:endParaRPr lang="en-US"/>
        </a:p>
      </dgm:t>
    </dgm:pt>
    <dgm:pt modelId="{24D5D191-012C-48B8-A54F-DFC57B718274}">
      <dgm:prSet/>
      <dgm:spPr/>
      <dgm:t>
        <a:bodyPr/>
        <a:lstStyle/>
        <a:p>
          <a:pPr>
            <a:lnSpc>
              <a:spcPct val="100000"/>
            </a:lnSpc>
            <a:defRPr cap="all"/>
          </a:pPr>
          <a:r>
            <a:rPr lang="en-US"/>
            <a:t>Present</a:t>
          </a:r>
        </a:p>
      </dgm:t>
    </dgm:pt>
    <dgm:pt modelId="{57907CCB-CB12-4575-968F-A7307D3BCD16}" type="parTrans" cxnId="{7DA875E5-D054-44BB-A1ED-AD1DFABE3662}">
      <dgm:prSet/>
      <dgm:spPr/>
      <dgm:t>
        <a:bodyPr/>
        <a:lstStyle/>
        <a:p>
          <a:endParaRPr lang="en-US"/>
        </a:p>
      </dgm:t>
    </dgm:pt>
    <dgm:pt modelId="{0B95370E-5B58-44F9-81E4-325907E10B3A}" type="sibTrans" cxnId="{7DA875E5-D054-44BB-A1ED-AD1DFABE3662}">
      <dgm:prSet/>
      <dgm:spPr/>
      <dgm:t>
        <a:bodyPr/>
        <a:lstStyle/>
        <a:p>
          <a:endParaRPr lang="en-US"/>
        </a:p>
      </dgm:t>
    </dgm:pt>
    <dgm:pt modelId="{6F0464DB-1CA7-4B19-B9D9-5C3D45712ABE}">
      <dgm:prSet/>
      <dgm:spPr/>
      <dgm:t>
        <a:bodyPr/>
        <a:lstStyle/>
        <a:p>
          <a:pPr>
            <a:lnSpc>
              <a:spcPct val="100000"/>
            </a:lnSpc>
            <a:defRPr cap="all"/>
          </a:pPr>
          <a:endParaRPr lang="en-US" dirty="0"/>
        </a:p>
      </dgm:t>
    </dgm:pt>
    <dgm:pt modelId="{15D34FB7-C3AA-4E43-B56C-EEAFEBD29A40}" type="parTrans" cxnId="{40F72311-1B6C-4BDE-95C8-E9BF35AAAD27}">
      <dgm:prSet/>
      <dgm:spPr/>
      <dgm:t>
        <a:bodyPr/>
        <a:lstStyle/>
        <a:p>
          <a:endParaRPr lang="en-US"/>
        </a:p>
      </dgm:t>
    </dgm:pt>
    <dgm:pt modelId="{D4259AAE-99C2-4C96-A219-5E1FDE47B644}" type="sibTrans" cxnId="{40F72311-1B6C-4BDE-95C8-E9BF35AAAD27}">
      <dgm:prSet/>
      <dgm:spPr/>
      <dgm:t>
        <a:bodyPr/>
        <a:lstStyle/>
        <a:p>
          <a:endParaRPr lang="en-US"/>
        </a:p>
      </dgm:t>
    </dgm:pt>
    <dgm:pt modelId="{6925E9E3-8312-4856-BEFD-15B9D64B3A38}">
      <dgm:prSet/>
      <dgm:spPr/>
      <dgm:t>
        <a:bodyPr/>
        <a:lstStyle/>
        <a:p>
          <a:pPr>
            <a:lnSpc>
              <a:spcPct val="100000"/>
            </a:lnSpc>
            <a:defRPr cap="all"/>
          </a:pPr>
          <a:r>
            <a:rPr lang="en-US" dirty="0"/>
            <a:t> results</a:t>
          </a:r>
        </a:p>
        <a:p>
          <a:pPr>
            <a:lnSpc>
              <a:spcPct val="100000"/>
            </a:lnSpc>
            <a:defRPr cap="all"/>
          </a:pPr>
          <a:endParaRPr lang="en-US" dirty="0"/>
        </a:p>
        <a:p>
          <a:pPr>
            <a:lnSpc>
              <a:spcPct val="100000"/>
            </a:lnSpc>
            <a:defRPr cap="all"/>
          </a:pPr>
          <a:endParaRPr lang="en-US" dirty="0"/>
        </a:p>
      </dgm:t>
    </dgm:pt>
    <dgm:pt modelId="{D57A4FB9-9E75-4DC5-BC20-CD2AA753A9C5}" type="parTrans" cxnId="{F84AB5F2-4621-41E3-A750-2CA6B8FAD90A}">
      <dgm:prSet/>
      <dgm:spPr/>
      <dgm:t>
        <a:bodyPr/>
        <a:lstStyle/>
        <a:p>
          <a:endParaRPr lang="en-US"/>
        </a:p>
      </dgm:t>
    </dgm:pt>
    <dgm:pt modelId="{9BB13F0E-0EC7-490B-AF4E-F19499285DC2}" type="sibTrans" cxnId="{F84AB5F2-4621-41E3-A750-2CA6B8FAD90A}">
      <dgm:prSet/>
      <dgm:spPr/>
      <dgm:t>
        <a:bodyPr/>
        <a:lstStyle/>
        <a:p>
          <a:endParaRPr lang="en-US"/>
        </a:p>
      </dgm:t>
    </dgm:pt>
    <dgm:pt modelId="{02777387-A492-45D2-A287-6609726B495A}" type="pres">
      <dgm:prSet presAssocID="{F1A4222E-5CAC-4FA7-BC01-8C5F3C07CE14}" presName="root" presStyleCnt="0">
        <dgm:presLayoutVars>
          <dgm:dir/>
          <dgm:resizeHandles val="exact"/>
        </dgm:presLayoutVars>
      </dgm:prSet>
      <dgm:spPr/>
    </dgm:pt>
    <dgm:pt modelId="{922CE1F8-4C22-4F54-86D1-8B2C4A8239FC}" type="pres">
      <dgm:prSet presAssocID="{2C5D1601-5D0E-49A8-856A-C79355BDFC03}" presName="compNode" presStyleCnt="0"/>
      <dgm:spPr/>
    </dgm:pt>
    <dgm:pt modelId="{993459F3-B2EE-45C2-BB33-BDFA3E54A660}" type="pres">
      <dgm:prSet presAssocID="{2C5D1601-5D0E-49A8-856A-C79355BDFC03}" presName="iconBgRect" presStyleLbl="bgShp" presStyleIdx="0" presStyleCnt="4"/>
      <dgm:spPr/>
    </dgm:pt>
    <dgm:pt modelId="{0045A02C-32C9-45B4-BEA6-715E1716E6C3}" type="pres">
      <dgm:prSet presAssocID="{2C5D1601-5D0E-49A8-856A-C79355BDFC0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ck"/>
        </a:ext>
      </dgm:extLst>
    </dgm:pt>
    <dgm:pt modelId="{95610496-F6FA-4C8C-8593-F1AA7DDD77D9}" type="pres">
      <dgm:prSet presAssocID="{2C5D1601-5D0E-49A8-856A-C79355BDFC03}" presName="spaceRect" presStyleCnt="0"/>
      <dgm:spPr/>
    </dgm:pt>
    <dgm:pt modelId="{F9599290-5525-47DA-A58C-D8C582F8A9D4}" type="pres">
      <dgm:prSet presAssocID="{2C5D1601-5D0E-49A8-856A-C79355BDFC03}" presName="textRect" presStyleLbl="revTx" presStyleIdx="0" presStyleCnt="4">
        <dgm:presLayoutVars>
          <dgm:chMax val="1"/>
          <dgm:chPref val="1"/>
        </dgm:presLayoutVars>
      </dgm:prSet>
      <dgm:spPr/>
    </dgm:pt>
    <dgm:pt modelId="{E082DB65-890D-429D-99E8-7A53358DA801}" type="pres">
      <dgm:prSet presAssocID="{73ED53FD-DE4D-4E30-B9FB-1DE155C09545}" presName="sibTrans" presStyleCnt="0"/>
      <dgm:spPr/>
    </dgm:pt>
    <dgm:pt modelId="{0CE46B48-552D-4663-AF60-354099E3D0E9}" type="pres">
      <dgm:prSet presAssocID="{24D5D191-012C-48B8-A54F-DFC57B718274}" presName="compNode" presStyleCnt="0"/>
      <dgm:spPr/>
    </dgm:pt>
    <dgm:pt modelId="{7F9F5948-84F0-4AB8-9AB6-855BCF0C1E17}" type="pres">
      <dgm:prSet presAssocID="{24D5D191-012C-48B8-A54F-DFC57B718274}" presName="iconBgRect" presStyleLbl="bgShp" presStyleIdx="1" presStyleCnt="4"/>
      <dgm:spPr/>
    </dgm:pt>
    <dgm:pt modelId="{1A8C323F-A8B5-444E-9E1A-20B83C546A99}" type="pres">
      <dgm:prSet presAssocID="{24D5D191-012C-48B8-A54F-DFC57B71827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
        </a:ext>
      </dgm:extLst>
    </dgm:pt>
    <dgm:pt modelId="{8A3711B9-7676-4DCA-86CE-FB8225EFEAF3}" type="pres">
      <dgm:prSet presAssocID="{24D5D191-012C-48B8-A54F-DFC57B718274}" presName="spaceRect" presStyleCnt="0"/>
      <dgm:spPr/>
    </dgm:pt>
    <dgm:pt modelId="{FCB7E48B-4FB4-4379-A314-DF914B433F68}" type="pres">
      <dgm:prSet presAssocID="{24D5D191-012C-48B8-A54F-DFC57B718274}" presName="textRect" presStyleLbl="revTx" presStyleIdx="1" presStyleCnt="4">
        <dgm:presLayoutVars>
          <dgm:chMax val="1"/>
          <dgm:chPref val="1"/>
        </dgm:presLayoutVars>
      </dgm:prSet>
      <dgm:spPr/>
    </dgm:pt>
    <dgm:pt modelId="{DDED4437-C58C-451D-A01E-B2190A7A557F}" type="pres">
      <dgm:prSet presAssocID="{0B95370E-5B58-44F9-81E4-325907E10B3A}" presName="sibTrans" presStyleCnt="0"/>
      <dgm:spPr/>
    </dgm:pt>
    <dgm:pt modelId="{39DAAF73-E917-4928-A08D-2A0509ACF79D}" type="pres">
      <dgm:prSet presAssocID="{6F0464DB-1CA7-4B19-B9D9-5C3D45712ABE}" presName="compNode" presStyleCnt="0"/>
      <dgm:spPr/>
    </dgm:pt>
    <dgm:pt modelId="{EE451248-82DD-4752-8E76-74821BCBCC21}" type="pres">
      <dgm:prSet presAssocID="{6F0464DB-1CA7-4B19-B9D9-5C3D45712ABE}" presName="iconBgRect" presStyleLbl="bgShp" presStyleIdx="2" presStyleCnt="4"/>
      <dgm:spPr/>
    </dgm:pt>
    <dgm:pt modelId="{4BC0411A-A4C2-4597-9064-53211AE60688}" type="pres">
      <dgm:prSet presAssocID="{6F0464DB-1CA7-4B19-B9D9-5C3D45712ABE}" presName="iconRect" presStyleLbl="node1" presStyleIdx="2" presStyleCnt="4"/>
      <dgm:spPr>
        <a:ln>
          <a:noFill/>
        </a:ln>
      </dgm:spPr>
    </dgm:pt>
    <dgm:pt modelId="{BA777966-7ABE-4DD1-87F1-E5C6CC8EEDB4}" type="pres">
      <dgm:prSet presAssocID="{6F0464DB-1CA7-4B19-B9D9-5C3D45712ABE}" presName="spaceRect" presStyleCnt="0"/>
      <dgm:spPr/>
    </dgm:pt>
    <dgm:pt modelId="{423FD471-4373-48E5-A22A-C95FA2F46E2E}" type="pres">
      <dgm:prSet presAssocID="{6F0464DB-1CA7-4B19-B9D9-5C3D45712ABE}" presName="textRect" presStyleLbl="revTx" presStyleIdx="2" presStyleCnt="4">
        <dgm:presLayoutVars>
          <dgm:chMax val="1"/>
          <dgm:chPref val="1"/>
        </dgm:presLayoutVars>
      </dgm:prSet>
      <dgm:spPr/>
    </dgm:pt>
    <dgm:pt modelId="{4DD73278-C428-4197-AACA-E7B55A82B466}" type="pres">
      <dgm:prSet presAssocID="{D4259AAE-99C2-4C96-A219-5E1FDE47B644}" presName="sibTrans" presStyleCnt="0"/>
      <dgm:spPr/>
    </dgm:pt>
    <dgm:pt modelId="{2F24A89D-0C3E-40CE-9AE6-2F5E66D9E5F1}" type="pres">
      <dgm:prSet presAssocID="{6925E9E3-8312-4856-BEFD-15B9D64B3A38}" presName="compNode" presStyleCnt="0"/>
      <dgm:spPr/>
    </dgm:pt>
    <dgm:pt modelId="{796236A0-1E2C-46B8-9452-3B42C74A6DC2}" type="pres">
      <dgm:prSet presAssocID="{6925E9E3-8312-4856-BEFD-15B9D64B3A38}" presName="iconBgRect" presStyleLbl="bgShp" presStyleIdx="3" presStyleCnt="4" custLinFactX="-89357" custLinFactNeighborX="-100000"/>
      <dgm:spPr/>
    </dgm:pt>
    <dgm:pt modelId="{1F9BAA6B-03CA-474D-9EF3-9E63E740FFFB}" type="pres">
      <dgm:prSet presAssocID="{6925E9E3-8312-4856-BEFD-15B9D64B3A38}" presName="iconRect" presStyleLbl="node1" presStyleIdx="3" presStyleCnt="4" custLinFactX="-127271" custLinFactNeighborX="-200000" custLinFactNeighborY="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26A22727-0A06-4193-8449-BAED3EC0937D}" type="pres">
      <dgm:prSet presAssocID="{6925E9E3-8312-4856-BEFD-15B9D64B3A38}" presName="spaceRect" presStyleCnt="0"/>
      <dgm:spPr/>
    </dgm:pt>
    <dgm:pt modelId="{7887B60E-49F1-46F4-938D-022AC34CB73F}" type="pres">
      <dgm:prSet presAssocID="{6925E9E3-8312-4856-BEFD-15B9D64B3A38}" presName="textRect" presStyleLbl="revTx" presStyleIdx="3" presStyleCnt="4" custLinFactX="-3957" custLinFactNeighborX="-100000" custLinFactNeighborY="-4010">
        <dgm:presLayoutVars>
          <dgm:chMax val="1"/>
          <dgm:chPref val="1"/>
        </dgm:presLayoutVars>
      </dgm:prSet>
      <dgm:spPr/>
    </dgm:pt>
  </dgm:ptLst>
  <dgm:cxnLst>
    <dgm:cxn modelId="{5613F30F-F30D-44AE-A9FB-4ACBFC137A76}" type="presOf" srcId="{2C5D1601-5D0E-49A8-856A-C79355BDFC03}" destId="{F9599290-5525-47DA-A58C-D8C582F8A9D4}" srcOrd="0" destOrd="0" presId="urn:microsoft.com/office/officeart/2018/5/layout/IconCircleLabelList"/>
    <dgm:cxn modelId="{40F72311-1B6C-4BDE-95C8-E9BF35AAAD27}" srcId="{F1A4222E-5CAC-4FA7-BC01-8C5F3C07CE14}" destId="{6F0464DB-1CA7-4B19-B9D9-5C3D45712ABE}" srcOrd="2" destOrd="0" parTransId="{15D34FB7-C3AA-4E43-B56C-EEAFEBD29A40}" sibTransId="{D4259AAE-99C2-4C96-A219-5E1FDE47B644}"/>
    <dgm:cxn modelId="{6199354D-C92D-4C95-8F51-C0C1A277454F}" srcId="{F1A4222E-5CAC-4FA7-BC01-8C5F3C07CE14}" destId="{2C5D1601-5D0E-49A8-856A-C79355BDFC03}" srcOrd="0" destOrd="0" parTransId="{D8A60BED-E432-4E24-B11F-F816E6197395}" sibTransId="{73ED53FD-DE4D-4E30-B9FB-1DE155C09545}"/>
    <dgm:cxn modelId="{454472B5-FBC8-4265-AC52-DC1818055B63}" type="presOf" srcId="{6925E9E3-8312-4856-BEFD-15B9D64B3A38}" destId="{7887B60E-49F1-46F4-938D-022AC34CB73F}" srcOrd="0" destOrd="0" presId="urn:microsoft.com/office/officeart/2018/5/layout/IconCircleLabelList"/>
    <dgm:cxn modelId="{1E0938CB-8CB6-4707-BFD1-368645D7CF86}" type="presOf" srcId="{24D5D191-012C-48B8-A54F-DFC57B718274}" destId="{FCB7E48B-4FB4-4379-A314-DF914B433F68}" srcOrd="0" destOrd="0" presId="urn:microsoft.com/office/officeart/2018/5/layout/IconCircleLabelList"/>
    <dgm:cxn modelId="{7869DEDF-09E0-465E-9E82-915102A148FB}" type="presOf" srcId="{6F0464DB-1CA7-4B19-B9D9-5C3D45712ABE}" destId="{423FD471-4373-48E5-A22A-C95FA2F46E2E}" srcOrd="0" destOrd="0" presId="urn:microsoft.com/office/officeart/2018/5/layout/IconCircleLabelList"/>
    <dgm:cxn modelId="{7DA875E5-D054-44BB-A1ED-AD1DFABE3662}" srcId="{F1A4222E-5CAC-4FA7-BC01-8C5F3C07CE14}" destId="{24D5D191-012C-48B8-A54F-DFC57B718274}" srcOrd="1" destOrd="0" parTransId="{57907CCB-CB12-4575-968F-A7307D3BCD16}" sibTransId="{0B95370E-5B58-44F9-81E4-325907E10B3A}"/>
    <dgm:cxn modelId="{8E6CB8E9-B4A5-4E63-A32D-2AC065E74F98}" type="presOf" srcId="{F1A4222E-5CAC-4FA7-BC01-8C5F3C07CE14}" destId="{02777387-A492-45D2-A287-6609726B495A}" srcOrd="0" destOrd="0" presId="urn:microsoft.com/office/officeart/2018/5/layout/IconCircleLabelList"/>
    <dgm:cxn modelId="{F84AB5F2-4621-41E3-A750-2CA6B8FAD90A}" srcId="{F1A4222E-5CAC-4FA7-BC01-8C5F3C07CE14}" destId="{6925E9E3-8312-4856-BEFD-15B9D64B3A38}" srcOrd="3" destOrd="0" parTransId="{D57A4FB9-9E75-4DC5-BC20-CD2AA753A9C5}" sibTransId="{9BB13F0E-0EC7-490B-AF4E-F19499285DC2}"/>
    <dgm:cxn modelId="{87A419B9-9E28-4169-B892-34DD4085D5C2}" type="presParOf" srcId="{02777387-A492-45D2-A287-6609726B495A}" destId="{922CE1F8-4C22-4F54-86D1-8B2C4A8239FC}" srcOrd="0" destOrd="0" presId="urn:microsoft.com/office/officeart/2018/5/layout/IconCircleLabelList"/>
    <dgm:cxn modelId="{B997F275-C27E-4112-9134-12DD1A6B2772}" type="presParOf" srcId="{922CE1F8-4C22-4F54-86D1-8B2C4A8239FC}" destId="{993459F3-B2EE-45C2-BB33-BDFA3E54A660}" srcOrd="0" destOrd="0" presId="urn:microsoft.com/office/officeart/2018/5/layout/IconCircleLabelList"/>
    <dgm:cxn modelId="{EC3CD960-A8A9-49C7-871C-30F2EC0971D1}" type="presParOf" srcId="{922CE1F8-4C22-4F54-86D1-8B2C4A8239FC}" destId="{0045A02C-32C9-45B4-BEA6-715E1716E6C3}" srcOrd="1" destOrd="0" presId="urn:microsoft.com/office/officeart/2018/5/layout/IconCircleLabelList"/>
    <dgm:cxn modelId="{35AEB05C-28B8-4FED-BEE5-3DCF3E09C34D}" type="presParOf" srcId="{922CE1F8-4C22-4F54-86D1-8B2C4A8239FC}" destId="{95610496-F6FA-4C8C-8593-F1AA7DDD77D9}" srcOrd="2" destOrd="0" presId="urn:microsoft.com/office/officeart/2018/5/layout/IconCircleLabelList"/>
    <dgm:cxn modelId="{02084D83-DCDD-43B2-B943-4D394FAA24DC}" type="presParOf" srcId="{922CE1F8-4C22-4F54-86D1-8B2C4A8239FC}" destId="{F9599290-5525-47DA-A58C-D8C582F8A9D4}" srcOrd="3" destOrd="0" presId="urn:microsoft.com/office/officeart/2018/5/layout/IconCircleLabelList"/>
    <dgm:cxn modelId="{F632F448-2000-4C40-8A9A-3BEB3DDCE0EF}" type="presParOf" srcId="{02777387-A492-45D2-A287-6609726B495A}" destId="{E082DB65-890D-429D-99E8-7A53358DA801}" srcOrd="1" destOrd="0" presId="urn:microsoft.com/office/officeart/2018/5/layout/IconCircleLabelList"/>
    <dgm:cxn modelId="{31712411-323D-477F-A83A-9BAC29719BD0}" type="presParOf" srcId="{02777387-A492-45D2-A287-6609726B495A}" destId="{0CE46B48-552D-4663-AF60-354099E3D0E9}" srcOrd="2" destOrd="0" presId="urn:microsoft.com/office/officeart/2018/5/layout/IconCircleLabelList"/>
    <dgm:cxn modelId="{85325DD3-881B-4C8B-8DB2-90F34AADE33A}" type="presParOf" srcId="{0CE46B48-552D-4663-AF60-354099E3D0E9}" destId="{7F9F5948-84F0-4AB8-9AB6-855BCF0C1E17}" srcOrd="0" destOrd="0" presId="urn:microsoft.com/office/officeart/2018/5/layout/IconCircleLabelList"/>
    <dgm:cxn modelId="{11924B67-2B81-4D22-99A0-A7AE1B77CA1E}" type="presParOf" srcId="{0CE46B48-552D-4663-AF60-354099E3D0E9}" destId="{1A8C323F-A8B5-444E-9E1A-20B83C546A99}" srcOrd="1" destOrd="0" presId="urn:microsoft.com/office/officeart/2018/5/layout/IconCircleLabelList"/>
    <dgm:cxn modelId="{6A9F4D4B-7D29-400D-8E02-26EA4C44B61C}" type="presParOf" srcId="{0CE46B48-552D-4663-AF60-354099E3D0E9}" destId="{8A3711B9-7676-4DCA-86CE-FB8225EFEAF3}" srcOrd="2" destOrd="0" presId="urn:microsoft.com/office/officeart/2018/5/layout/IconCircleLabelList"/>
    <dgm:cxn modelId="{7E01B077-2BAB-4A86-A2EB-AECF38434D1C}" type="presParOf" srcId="{0CE46B48-552D-4663-AF60-354099E3D0E9}" destId="{FCB7E48B-4FB4-4379-A314-DF914B433F68}" srcOrd="3" destOrd="0" presId="urn:microsoft.com/office/officeart/2018/5/layout/IconCircleLabelList"/>
    <dgm:cxn modelId="{94DCCC7B-0119-4A94-A199-19D3070C6660}" type="presParOf" srcId="{02777387-A492-45D2-A287-6609726B495A}" destId="{DDED4437-C58C-451D-A01E-B2190A7A557F}" srcOrd="3" destOrd="0" presId="urn:microsoft.com/office/officeart/2018/5/layout/IconCircleLabelList"/>
    <dgm:cxn modelId="{5D9C121B-10CE-41C9-A3BD-8EFE3D879B4D}" type="presParOf" srcId="{02777387-A492-45D2-A287-6609726B495A}" destId="{39DAAF73-E917-4928-A08D-2A0509ACF79D}" srcOrd="4" destOrd="0" presId="urn:microsoft.com/office/officeart/2018/5/layout/IconCircleLabelList"/>
    <dgm:cxn modelId="{4F2E54EE-4FBC-41F3-8960-448AB4CDDCF2}" type="presParOf" srcId="{39DAAF73-E917-4928-A08D-2A0509ACF79D}" destId="{EE451248-82DD-4752-8E76-74821BCBCC21}" srcOrd="0" destOrd="0" presId="urn:microsoft.com/office/officeart/2018/5/layout/IconCircleLabelList"/>
    <dgm:cxn modelId="{418A8C3B-A233-40F6-9B4C-2F97B3511EB8}" type="presParOf" srcId="{39DAAF73-E917-4928-A08D-2A0509ACF79D}" destId="{4BC0411A-A4C2-4597-9064-53211AE60688}" srcOrd="1" destOrd="0" presId="urn:microsoft.com/office/officeart/2018/5/layout/IconCircleLabelList"/>
    <dgm:cxn modelId="{79B83EC8-FF5E-4BA6-A6AB-21C4B4458DF3}" type="presParOf" srcId="{39DAAF73-E917-4928-A08D-2A0509ACF79D}" destId="{BA777966-7ABE-4DD1-87F1-E5C6CC8EEDB4}" srcOrd="2" destOrd="0" presId="urn:microsoft.com/office/officeart/2018/5/layout/IconCircleLabelList"/>
    <dgm:cxn modelId="{CF9B3FB5-83F3-4A53-B60B-75C2E5BCC906}" type="presParOf" srcId="{39DAAF73-E917-4928-A08D-2A0509ACF79D}" destId="{423FD471-4373-48E5-A22A-C95FA2F46E2E}" srcOrd="3" destOrd="0" presId="urn:microsoft.com/office/officeart/2018/5/layout/IconCircleLabelList"/>
    <dgm:cxn modelId="{B8A5D20F-5320-4EAA-9BDA-79820CF55DF6}" type="presParOf" srcId="{02777387-A492-45D2-A287-6609726B495A}" destId="{4DD73278-C428-4197-AACA-E7B55A82B466}" srcOrd="5" destOrd="0" presId="urn:microsoft.com/office/officeart/2018/5/layout/IconCircleLabelList"/>
    <dgm:cxn modelId="{55231885-7AC2-40DA-8408-DC9B24C60669}" type="presParOf" srcId="{02777387-A492-45D2-A287-6609726B495A}" destId="{2F24A89D-0C3E-40CE-9AE6-2F5E66D9E5F1}" srcOrd="6" destOrd="0" presId="urn:microsoft.com/office/officeart/2018/5/layout/IconCircleLabelList"/>
    <dgm:cxn modelId="{F71DC749-FEA5-4B75-8CEC-DEBE39E89695}" type="presParOf" srcId="{2F24A89D-0C3E-40CE-9AE6-2F5E66D9E5F1}" destId="{796236A0-1E2C-46B8-9452-3B42C74A6DC2}" srcOrd="0" destOrd="0" presId="urn:microsoft.com/office/officeart/2018/5/layout/IconCircleLabelList"/>
    <dgm:cxn modelId="{C503D0F3-2B4E-4F5F-80C7-53778D8C40F4}" type="presParOf" srcId="{2F24A89D-0C3E-40CE-9AE6-2F5E66D9E5F1}" destId="{1F9BAA6B-03CA-474D-9EF3-9E63E740FFFB}" srcOrd="1" destOrd="0" presId="urn:microsoft.com/office/officeart/2018/5/layout/IconCircleLabelList"/>
    <dgm:cxn modelId="{372C2F82-FCAC-4064-911A-04060550E006}" type="presParOf" srcId="{2F24A89D-0C3E-40CE-9AE6-2F5E66D9E5F1}" destId="{26A22727-0A06-4193-8449-BAED3EC0937D}" srcOrd="2" destOrd="0" presId="urn:microsoft.com/office/officeart/2018/5/layout/IconCircleLabelList"/>
    <dgm:cxn modelId="{F6A96680-9ABB-4DF3-8F32-6C7B73C34496}" type="presParOf" srcId="{2F24A89D-0C3E-40CE-9AE6-2F5E66D9E5F1}" destId="{7887B60E-49F1-46F4-938D-022AC34CB73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43C8EA-DF8E-4FAD-9DA2-0C695D4CD31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76C1A4EB-6AE7-45EE-B723-B98C38D39955}">
      <dgm:prSet/>
      <dgm:spPr/>
      <dgm:t>
        <a:bodyPr/>
        <a:lstStyle/>
        <a:p>
          <a:pPr>
            <a:lnSpc>
              <a:spcPct val="100000"/>
            </a:lnSpc>
          </a:pPr>
          <a:r>
            <a:rPr lang="en-US" dirty="0">
              <a:latin typeface="Arial"/>
            </a:rPr>
            <a:t> Workflow for the project is discussed and distribution</a:t>
          </a:r>
          <a:r>
            <a:rPr lang="en-US" dirty="0"/>
            <a:t> of responsibilities to work</a:t>
          </a:r>
          <a:r>
            <a:rPr lang="en-US" dirty="0">
              <a:latin typeface="Arial"/>
            </a:rPr>
            <a:t> on HCDR </a:t>
          </a:r>
          <a:r>
            <a:rPr lang="en-US" dirty="0"/>
            <a:t>project.</a:t>
          </a:r>
        </a:p>
      </dgm:t>
    </dgm:pt>
    <dgm:pt modelId="{3431B6AE-09AC-408A-92C6-04221BBD2280}" type="parTrans" cxnId="{3B5B4517-9C97-4B0F-ACE7-728AB114F04A}">
      <dgm:prSet/>
      <dgm:spPr/>
      <dgm:t>
        <a:bodyPr/>
        <a:lstStyle/>
        <a:p>
          <a:endParaRPr lang="en-US"/>
        </a:p>
      </dgm:t>
    </dgm:pt>
    <dgm:pt modelId="{7ADD6BC2-7FD4-4058-BF6E-0C1E6BD999AC}" type="sibTrans" cxnId="{3B5B4517-9C97-4B0F-ACE7-728AB114F04A}">
      <dgm:prSet/>
      <dgm:spPr/>
      <dgm:t>
        <a:bodyPr/>
        <a:lstStyle/>
        <a:p>
          <a:endParaRPr lang="en-US"/>
        </a:p>
      </dgm:t>
    </dgm:pt>
    <dgm:pt modelId="{19260FC8-27B6-443B-A206-7207BE8C7154}">
      <dgm:prSet/>
      <dgm:spPr/>
      <dgm:t>
        <a:bodyPr/>
        <a:lstStyle/>
        <a:p>
          <a:pPr>
            <a:lnSpc>
              <a:spcPct val="100000"/>
            </a:lnSpc>
          </a:pPr>
          <a:r>
            <a:rPr lang="en-US" dirty="0"/>
            <a:t>Selected</a:t>
          </a:r>
          <a:r>
            <a:rPr lang="en-US" dirty="0">
              <a:latin typeface="Arial"/>
            </a:rPr>
            <a:t> </a:t>
          </a:r>
          <a:r>
            <a:rPr lang="en-US" b="1" dirty="0"/>
            <a:t>Logistic regression</a:t>
          </a:r>
          <a:r>
            <a:rPr lang="en-US" b="1" dirty="0">
              <a:latin typeface="Arial"/>
            </a:rPr>
            <a:t>, Support vector machine, random Forest, XGBoost, MLP pytorch</a:t>
          </a:r>
          <a:r>
            <a:rPr lang="en-US" dirty="0"/>
            <a:t> algorithms for this project.</a:t>
          </a:r>
        </a:p>
      </dgm:t>
    </dgm:pt>
    <dgm:pt modelId="{30A3BB9B-DF0E-483D-A906-AC90E2B9439A}" type="parTrans" cxnId="{6DF3D419-1B7F-42BF-96BA-4049BF3D1397}">
      <dgm:prSet/>
      <dgm:spPr/>
      <dgm:t>
        <a:bodyPr/>
        <a:lstStyle/>
        <a:p>
          <a:endParaRPr lang="en-US"/>
        </a:p>
      </dgm:t>
    </dgm:pt>
    <dgm:pt modelId="{DC1B93BC-049C-4D4D-B8C4-BB66E43E27BA}" type="sibTrans" cxnId="{6DF3D419-1B7F-42BF-96BA-4049BF3D1397}">
      <dgm:prSet/>
      <dgm:spPr/>
      <dgm:t>
        <a:bodyPr/>
        <a:lstStyle/>
        <a:p>
          <a:endParaRPr lang="en-US"/>
        </a:p>
      </dgm:t>
    </dgm:pt>
    <dgm:pt modelId="{968EDD93-8CF0-46E0-8FE1-A34092604A7D}">
      <dgm:prSet/>
      <dgm:spPr/>
      <dgm:t>
        <a:bodyPr/>
        <a:lstStyle/>
        <a:p>
          <a:pPr rtl="0">
            <a:lnSpc>
              <a:spcPct val="100000"/>
            </a:lnSpc>
          </a:pPr>
          <a:r>
            <a:rPr lang="en-US" dirty="0"/>
            <a:t>Metrics</a:t>
          </a:r>
          <a:r>
            <a:rPr lang="en-US" dirty="0">
              <a:latin typeface="Arial"/>
            </a:rPr>
            <a:t> used in the problem are </a:t>
          </a:r>
          <a:r>
            <a:rPr lang="en-US" b="1" dirty="0">
              <a:latin typeface="Calibri"/>
              <a:cs typeface="Calibri"/>
            </a:rPr>
            <a:t>Confusion matrix, Recall, Precision Score, AUC </a:t>
          </a:r>
        </a:p>
      </dgm:t>
    </dgm:pt>
    <dgm:pt modelId="{F66A2468-54A2-442D-B12F-8619FBDD0BBD}" type="parTrans" cxnId="{2144C7FC-B5E5-425E-8633-6D9A86B60C8D}">
      <dgm:prSet/>
      <dgm:spPr/>
      <dgm:t>
        <a:bodyPr/>
        <a:lstStyle/>
        <a:p>
          <a:endParaRPr lang="en-US"/>
        </a:p>
      </dgm:t>
    </dgm:pt>
    <dgm:pt modelId="{FE1ADAED-6D6C-461B-BF1F-844A1FBC262F}" type="sibTrans" cxnId="{2144C7FC-B5E5-425E-8633-6D9A86B60C8D}">
      <dgm:prSet/>
      <dgm:spPr/>
      <dgm:t>
        <a:bodyPr/>
        <a:lstStyle/>
        <a:p>
          <a:endParaRPr lang="en-US"/>
        </a:p>
      </dgm:t>
    </dgm:pt>
    <dgm:pt modelId="{54863E59-0AEC-48F4-92BD-E423DAD82BA5}">
      <dgm:prSet/>
      <dgm:spPr/>
      <dgm:t>
        <a:bodyPr/>
        <a:lstStyle/>
        <a:p>
          <a:pPr>
            <a:lnSpc>
              <a:spcPct val="100000"/>
            </a:lnSpc>
          </a:pPr>
          <a:r>
            <a:rPr lang="en-US" dirty="0"/>
            <a:t>Machine Learning pipelines outlined for our case</a:t>
          </a:r>
        </a:p>
      </dgm:t>
    </dgm:pt>
    <dgm:pt modelId="{11105F7C-5B83-4527-8A3C-30A7D83D768C}" type="parTrans" cxnId="{F0859E18-2C24-4917-8ADA-B2703EC9C943}">
      <dgm:prSet/>
      <dgm:spPr/>
      <dgm:t>
        <a:bodyPr/>
        <a:lstStyle/>
        <a:p>
          <a:endParaRPr lang="en-US"/>
        </a:p>
      </dgm:t>
    </dgm:pt>
    <dgm:pt modelId="{04F54BF3-4266-4865-80D2-F7FE7581A1DD}" type="sibTrans" cxnId="{F0859E18-2C24-4917-8ADA-B2703EC9C943}">
      <dgm:prSet/>
      <dgm:spPr/>
      <dgm:t>
        <a:bodyPr/>
        <a:lstStyle/>
        <a:p>
          <a:endParaRPr lang="en-US"/>
        </a:p>
      </dgm:t>
    </dgm:pt>
    <dgm:pt modelId="{508E8B58-998D-4A8C-B5B6-86673B746FD5}" type="pres">
      <dgm:prSet presAssocID="{AE43C8EA-DF8E-4FAD-9DA2-0C695D4CD31A}" presName="root" presStyleCnt="0">
        <dgm:presLayoutVars>
          <dgm:dir/>
          <dgm:resizeHandles val="exact"/>
        </dgm:presLayoutVars>
      </dgm:prSet>
      <dgm:spPr/>
    </dgm:pt>
    <dgm:pt modelId="{1DD961BB-F6AE-4532-8257-C8A9AE2611AB}" type="pres">
      <dgm:prSet presAssocID="{76C1A4EB-6AE7-45EE-B723-B98C38D39955}" presName="compNode" presStyleCnt="0"/>
      <dgm:spPr/>
    </dgm:pt>
    <dgm:pt modelId="{67AC9673-E232-473E-8198-7A432C3155B0}" type="pres">
      <dgm:prSet presAssocID="{76C1A4EB-6AE7-45EE-B723-B98C38D39955}" presName="bgRect" presStyleLbl="bgShp" presStyleIdx="0" presStyleCnt="4"/>
      <dgm:spPr/>
    </dgm:pt>
    <dgm:pt modelId="{3709BD07-586F-4429-949C-29B23AA961A7}" type="pres">
      <dgm:prSet presAssocID="{76C1A4EB-6AE7-45EE-B723-B98C38D3995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4C817BBD-4A91-41F4-9CF5-3DD4BF0D02C3}" type="pres">
      <dgm:prSet presAssocID="{76C1A4EB-6AE7-45EE-B723-B98C38D39955}" presName="spaceRect" presStyleCnt="0"/>
      <dgm:spPr/>
    </dgm:pt>
    <dgm:pt modelId="{AF545084-3D9E-43AE-9F7F-3B6A0D4A9970}" type="pres">
      <dgm:prSet presAssocID="{76C1A4EB-6AE7-45EE-B723-B98C38D39955}" presName="parTx" presStyleLbl="revTx" presStyleIdx="0" presStyleCnt="4">
        <dgm:presLayoutVars>
          <dgm:chMax val="0"/>
          <dgm:chPref val="0"/>
        </dgm:presLayoutVars>
      </dgm:prSet>
      <dgm:spPr/>
    </dgm:pt>
    <dgm:pt modelId="{59D8C027-22DA-427D-8029-008605716506}" type="pres">
      <dgm:prSet presAssocID="{7ADD6BC2-7FD4-4058-BF6E-0C1E6BD999AC}" presName="sibTrans" presStyleCnt="0"/>
      <dgm:spPr/>
    </dgm:pt>
    <dgm:pt modelId="{A33EDFB4-5E8E-4DE6-ACE7-F3D4747C51BC}" type="pres">
      <dgm:prSet presAssocID="{19260FC8-27B6-443B-A206-7207BE8C7154}" presName="compNode" presStyleCnt="0"/>
      <dgm:spPr/>
    </dgm:pt>
    <dgm:pt modelId="{4E4A8149-AE82-46F2-9F48-EC10BA5BA80E}" type="pres">
      <dgm:prSet presAssocID="{19260FC8-27B6-443B-A206-7207BE8C7154}" presName="bgRect" presStyleLbl="bgShp" presStyleIdx="1" presStyleCnt="4"/>
      <dgm:spPr/>
    </dgm:pt>
    <dgm:pt modelId="{5E465E5B-7ED1-4D50-A3AD-23A92B78C4BD}" type="pres">
      <dgm:prSet presAssocID="{19260FC8-27B6-443B-A206-7207BE8C715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Pie Chart"/>
        </a:ext>
      </dgm:extLst>
    </dgm:pt>
    <dgm:pt modelId="{B62BCDEE-6829-4F2F-93B8-726C59779892}" type="pres">
      <dgm:prSet presAssocID="{19260FC8-27B6-443B-A206-7207BE8C7154}" presName="spaceRect" presStyleCnt="0"/>
      <dgm:spPr/>
    </dgm:pt>
    <dgm:pt modelId="{D42FC440-7460-4DDB-A389-B70BD43241E0}" type="pres">
      <dgm:prSet presAssocID="{19260FC8-27B6-443B-A206-7207BE8C7154}" presName="parTx" presStyleLbl="revTx" presStyleIdx="1" presStyleCnt="4">
        <dgm:presLayoutVars>
          <dgm:chMax val="0"/>
          <dgm:chPref val="0"/>
        </dgm:presLayoutVars>
      </dgm:prSet>
      <dgm:spPr/>
    </dgm:pt>
    <dgm:pt modelId="{62D5DDF2-19F2-4CFD-8D8F-0289FF9A2B49}" type="pres">
      <dgm:prSet presAssocID="{DC1B93BC-049C-4D4D-B8C4-BB66E43E27BA}" presName="sibTrans" presStyleCnt="0"/>
      <dgm:spPr/>
    </dgm:pt>
    <dgm:pt modelId="{120D801F-F871-4D3F-821B-B6C47EE08EBE}" type="pres">
      <dgm:prSet presAssocID="{968EDD93-8CF0-46E0-8FE1-A34092604A7D}" presName="compNode" presStyleCnt="0"/>
      <dgm:spPr/>
    </dgm:pt>
    <dgm:pt modelId="{6D3BF800-CEC9-4EC9-9CBD-9A526B76AF21}" type="pres">
      <dgm:prSet presAssocID="{968EDD93-8CF0-46E0-8FE1-A34092604A7D}" presName="bgRect" presStyleLbl="bgShp" presStyleIdx="2" presStyleCnt="4"/>
      <dgm:spPr/>
    </dgm:pt>
    <dgm:pt modelId="{183BB874-7AF6-4A07-9440-6B4F634AE1B9}" type="pres">
      <dgm:prSet presAssocID="{968EDD93-8CF0-46E0-8FE1-A34092604A7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ext>
      </dgm:extLst>
    </dgm:pt>
    <dgm:pt modelId="{6E8A968F-F6D9-4FFC-A0A0-5D04B06E71A9}" type="pres">
      <dgm:prSet presAssocID="{968EDD93-8CF0-46E0-8FE1-A34092604A7D}" presName="spaceRect" presStyleCnt="0"/>
      <dgm:spPr/>
    </dgm:pt>
    <dgm:pt modelId="{7301CE19-7E7F-4946-B42B-CFE857AEF55B}" type="pres">
      <dgm:prSet presAssocID="{968EDD93-8CF0-46E0-8FE1-A34092604A7D}" presName="parTx" presStyleLbl="revTx" presStyleIdx="2" presStyleCnt="4">
        <dgm:presLayoutVars>
          <dgm:chMax val="0"/>
          <dgm:chPref val="0"/>
        </dgm:presLayoutVars>
      </dgm:prSet>
      <dgm:spPr/>
    </dgm:pt>
    <dgm:pt modelId="{5BE26741-24B1-4D73-95E7-1483FC9A9456}" type="pres">
      <dgm:prSet presAssocID="{FE1ADAED-6D6C-461B-BF1F-844A1FBC262F}" presName="sibTrans" presStyleCnt="0"/>
      <dgm:spPr/>
    </dgm:pt>
    <dgm:pt modelId="{F3A7112A-CDCA-4A07-B27B-EC7DAFCADF0F}" type="pres">
      <dgm:prSet presAssocID="{54863E59-0AEC-48F4-92BD-E423DAD82BA5}" presName="compNode" presStyleCnt="0"/>
      <dgm:spPr/>
    </dgm:pt>
    <dgm:pt modelId="{A6B0B0BB-24B2-429A-A8F2-99EC92A5303B}" type="pres">
      <dgm:prSet presAssocID="{54863E59-0AEC-48F4-92BD-E423DAD82BA5}" presName="bgRect" presStyleLbl="bgShp" presStyleIdx="3" presStyleCnt="4"/>
      <dgm:spPr/>
    </dgm:pt>
    <dgm:pt modelId="{2AB8CD48-5912-4B92-8BA9-EF987B9A49C5}" type="pres">
      <dgm:prSet presAssocID="{54863E59-0AEC-48F4-92BD-E423DAD82BA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E64FE695-6AEF-464C-8368-3C3AC5C802A6}" type="pres">
      <dgm:prSet presAssocID="{54863E59-0AEC-48F4-92BD-E423DAD82BA5}" presName="spaceRect" presStyleCnt="0"/>
      <dgm:spPr/>
    </dgm:pt>
    <dgm:pt modelId="{A94BF018-6EDA-40AD-AFC5-C88A9F7BCE72}" type="pres">
      <dgm:prSet presAssocID="{54863E59-0AEC-48F4-92BD-E423DAD82BA5}" presName="parTx" presStyleLbl="revTx" presStyleIdx="3" presStyleCnt="4">
        <dgm:presLayoutVars>
          <dgm:chMax val="0"/>
          <dgm:chPref val="0"/>
        </dgm:presLayoutVars>
      </dgm:prSet>
      <dgm:spPr/>
    </dgm:pt>
  </dgm:ptLst>
  <dgm:cxnLst>
    <dgm:cxn modelId="{3B5B4517-9C97-4B0F-ACE7-728AB114F04A}" srcId="{AE43C8EA-DF8E-4FAD-9DA2-0C695D4CD31A}" destId="{76C1A4EB-6AE7-45EE-B723-B98C38D39955}" srcOrd="0" destOrd="0" parTransId="{3431B6AE-09AC-408A-92C6-04221BBD2280}" sibTransId="{7ADD6BC2-7FD4-4058-BF6E-0C1E6BD999AC}"/>
    <dgm:cxn modelId="{F0859E18-2C24-4917-8ADA-B2703EC9C943}" srcId="{AE43C8EA-DF8E-4FAD-9DA2-0C695D4CD31A}" destId="{54863E59-0AEC-48F4-92BD-E423DAD82BA5}" srcOrd="3" destOrd="0" parTransId="{11105F7C-5B83-4527-8A3C-30A7D83D768C}" sibTransId="{04F54BF3-4266-4865-80D2-F7FE7581A1DD}"/>
    <dgm:cxn modelId="{6DF3D419-1B7F-42BF-96BA-4049BF3D1397}" srcId="{AE43C8EA-DF8E-4FAD-9DA2-0C695D4CD31A}" destId="{19260FC8-27B6-443B-A206-7207BE8C7154}" srcOrd="1" destOrd="0" parTransId="{30A3BB9B-DF0E-483D-A906-AC90E2B9439A}" sibTransId="{DC1B93BC-049C-4D4D-B8C4-BB66E43E27BA}"/>
    <dgm:cxn modelId="{E92EC22C-3DC3-4B36-BCFB-83C36D5B79CA}" type="presOf" srcId="{19260FC8-27B6-443B-A206-7207BE8C7154}" destId="{D42FC440-7460-4DDB-A389-B70BD43241E0}" srcOrd="0" destOrd="0" presId="urn:microsoft.com/office/officeart/2018/2/layout/IconVerticalSolidList"/>
    <dgm:cxn modelId="{D1DC0A2E-6916-491E-9FA1-34B278C5108F}" type="presOf" srcId="{AE43C8EA-DF8E-4FAD-9DA2-0C695D4CD31A}" destId="{508E8B58-998D-4A8C-B5B6-86673B746FD5}" srcOrd="0" destOrd="0" presId="urn:microsoft.com/office/officeart/2018/2/layout/IconVerticalSolidList"/>
    <dgm:cxn modelId="{5AE94B55-22A3-4BFD-8791-59D936096723}" type="presOf" srcId="{54863E59-0AEC-48F4-92BD-E423DAD82BA5}" destId="{A94BF018-6EDA-40AD-AFC5-C88A9F7BCE72}" srcOrd="0" destOrd="0" presId="urn:microsoft.com/office/officeart/2018/2/layout/IconVerticalSolidList"/>
    <dgm:cxn modelId="{14151FDE-E1D5-497A-93F0-A026B79137E4}" type="presOf" srcId="{968EDD93-8CF0-46E0-8FE1-A34092604A7D}" destId="{7301CE19-7E7F-4946-B42B-CFE857AEF55B}" srcOrd="0" destOrd="0" presId="urn:microsoft.com/office/officeart/2018/2/layout/IconVerticalSolidList"/>
    <dgm:cxn modelId="{A2F80AE3-7D14-4B6B-916A-E7542F130D41}" type="presOf" srcId="{76C1A4EB-6AE7-45EE-B723-B98C38D39955}" destId="{AF545084-3D9E-43AE-9F7F-3B6A0D4A9970}" srcOrd="0" destOrd="0" presId="urn:microsoft.com/office/officeart/2018/2/layout/IconVerticalSolidList"/>
    <dgm:cxn modelId="{2144C7FC-B5E5-425E-8633-6D9A86B60C8D}" srcId="{AE43C8EA-DF8E-4FAD-9DA2-0C695D4CD31A}" destId="{968EDD93-8CF0-46E0-8FE1-A34092604A7D}" srcOrd="2" destOrd="0" parTransId="{F66A2468-54A2-442D-B12F-8619FBDD0BBD}" sibTransId="{FE1ADAED-6D6C-461B-BF1F-844A1FBC262F}"/>
    <dgm:cxn modelId="{A73F6FA3-042C-44EC-B5F2-25FE7B5BB3B6}" type="presParOf" srcId="{508E8B58-998D-4A8C-B5B6-86673B746FD5}" destId="{1DD961BB-F6AE-4532-8257-C8A9AE2611AB}" srcOrd="0" destOrd="0" presId="urn:microsoft.com/office/officeart/2018/2/layout/IconVerticalSolidList"/>
    <dgm:cxn modelId="{C61B1642-3641-45D9-95A0-336C0E46A13B}" type="presParOf" srcId="{1DD961BB-F6AE-4532-8257-C8A9AE2611AB}" destId="{67AC9673-E232-473E-8198-7A432C3155B0}" srcOrd="0" destOrd="0" presId="urn:microsoft.com/office/officeart/2018/2/layout/IconVerticalSolidList"/>
    <dgm:cxn modelId="{887AB593-3759-49B3-B66B-728C411C0FA0}" type="presParOf" srcId="{1DD961BB-F6AE-4532-8257-C8A9AE2611AB}" destId="{3709BD07-586F-4429-949C-29B23AA961A7}" srcOrd="1" destOrd="0" presId="urn:microsoft.com/office/officeart/2018/2/layout/IconVerticalSolidList"/>
    <dgm:cxn modelId="{EC2BF54A-BC4D-4CD7-B74E-5E0F8C8F7704}" type="presParOf" srcId="{1DD961BB-F6AE-4532-8257-C8A9AE2611AB}" destId="{4C817BBD-4A91-41F4-9CF5-3DD4BF0D02C3}" srcOrd="2" destOrd="0" presId="urn:microsoft.com/office/officeart/2018/2/layout/IconVerticalSolidList"/>
    <dgm:cxn modelId="{9B27BF91-49B8-419D-BC92-8084F2FB991F}" type="presParOf" srcId="{1DD961BB-F6AE-4532-8257-C8A9AE2611AB}" destId="{AF545084-3D9E-43AE-9F7F-3B6A0D4A9970}" srcOrd="3" destOrd="0" presId="urn:microsoft.com/office/officeart/2018/2/layout/IconVerticalSolidList"/>
    <dgm:cxn modelId="{15234757-A745-40BC-9C45-2BE9CAA08A1B}" type="presParOf" srcId="{508E8B58-998D-4A8C-B5B6-86673B746FD5}" destId="{59D8C027-22DA-427D-8029-008605716506}" srcOrd="1" destOrd="0" presId="urn:microsoft.com/office/officeart/2018/2/layout/IconVerticalSolidList"/>
    <dgm:cxn modelId="{DD40A7CB-F0A6-480C-AFE0-87168560D65F}" type="presParOf" srcId="{508E8B58-998D-4A8C-B5B6-86673B746FD5}" destId="{A33EDFB4-5E8E-4DE6-ACE7-F3D4747C51BC}" srcOrd="2" destOrd="0" presId="urn:microsoft.com/office/officeart/2018/2/layout/IconVerticalSolidList"/>
    <dgm:cxn modelId="{43B5E111-2FB9-419F-BF1F-BA3753432D6A}" type="presParOf" srcId="{A33EDFB4-5E8E-4DE6-ACE7-F3D4747C51BC}" destId="{4E4A8149-AE82-46F2-9F48-EC10BA5BA80E}" srcOrd="0" destOrd="0" presId="urn:microsoft.com/office/officeart/2018/2/layout/IconVerticalSolidList"/>
    <dgm:cxn modelId="{0754EC93-4EC5-4191-A5A7-C6A4FEC6AA72}" type="presParOf" srcId="{A33EDFB4-5E8E-4DE6-ACE7-F3D4747C51BC}" destId="{5E465E5B-7ED1-4D50-A3AD-23A92B78C4BD}" srcOrd="1" destOrd="0" presId="urn:microsoft.com/office/officeart/2018/2/layout/IconVerticalSolidList"/>
    <dgm:cxn modelId="{DE071D53-9704-49F8-84FD-CE032FD8C569}" type="presParOf" srcId="{A33EDFB4-5E8E-4DE6-ACE7-F3D4747C51BC}" destId="{B62BCDEE-6829-4F2F-93B8-726C59779892}" srcOrd="2" destOrd="0" presId="urn:microsoft.com/office/officeart/2018/2/layout/IconVerticalSolidList"/>
    <dgm:cxn modelId="{01B77C6A-C5FE-4191-9B8D-947980A21FD2}" type="presParOf" srcId="{A33EDFB4-5E8E-4DE6-ACE7-F3D4747C51BC}" destId="{D42FC440-7460-4DDB-A389-B70BD43241E0}" srcOrd="3" destOrd="0" presId="urn:microsoft.com/office/officeart/2018/2/layout/IconVerticalSolidList"/>
    <dgm:cxn modelId="{AE485C4F-7659-49ED-A0F6-FFDCA3AD6E83}" type="presParOf" srcId="{508E8B58-998D-4A8C-B5B6-86673B746FD5}" destId="{62D5DDF2-19F2-4CFD-8D8F-0289FF9A2B49}" srcOrd="3" destOrd="0" presId="urn:microsoft.com/office/officeart/2018/2/layout/IconVerticalSolidList"/>
    <dgm:cxn modelId="{911BDF6E-3A2B-445B-9553-7DF814A0C60F}" type="presParOf" srcId="{508E8B58-998D-4A8C-B5B6-86673B746FD5}" destId="{120D801F-F871-4D3F-821B-B6C47EE08EBE}" srcOrd="4" destOrd="0" presId="urn:microsoft.com/office/officeart/2018/2/layout/IconVerticalSolidList"/>
    <dgm:cxn modelId="{56E3A164-8DE1-4A9C-98E3-E66BC8471797}" type="presParOf" srcId="{120D801F-F871-4D3F-821B-B6C47EE08EBE}" destId="{6D3BF800-CEC9-4EC9-9CBD-9A526B76AF21}" srcOrd="0" destOrd="0" presId="urn:microsoft.com/office/officeart/2018/2/layout/IconVerticalSolidList"/>
    <dgm:cxn modelId="{0767C866-8FE9-4F24-B91D-88152D60C95A}" type="presParOf" srcId="{120D801F-F871-4D3F-821B-B6C47EE08EBE}" destId="{183BB874-7AF6-4A07-9440-6B4F634AE1B9}" srcOrd="1" destOrd="0" presId="urn:microsoft.com/office/officeart/2018/2/layout/IconVerticalSolidList"/>
    <dgm:cxn modelId="{F12048A9-0302-487D-B252-B71F5BAEFD6D}" type="presParOf" srcId="{120D801F-F871-4D3F-821B-B6C47EE08EBE}" destId="{6E8A968F-F6D9-4FFC-A0A0-5D04B06E71A9}" srcOrd="2" destOrd="0" presId="urn:microsoft.com/office/officeart/2018/2/layout/IconVerticalSolidList"/>
    <dgm:cxn modelId="{494F1ABA-475B-4B3B-BF30-4AB436783211}" type="presParOf" srcId="{120D801F-F871-4D3F-821B-B6C47EE08EBE}" destId="{7301CE19-7E7F-4946-B42B-CFE857AEF55B}" srcOrd="3" destOrd="0" presId="urn:microsoft.com/office/officeart/2018/2/layout/IconVerticalSolidList"/>
    <dgm:cxn modelId="{FFF78069-14F1-46DE-A9D0-287A8AADAA06}" type="presParOf" srcId="{508E8B58-998D-4A8C-B5B6-86673B746FD5}" destId="{5BE26741-24B1-4D73-95E7-1483FC9A9456}" srcOrd="5" destOrd="0" presId="urn:microsoft.com/office/officeart/2018/2/layout/IconVerticalSolidList"/>
    <dgm:cxn modelId="{43FB6B77-97A7-44A7-96FB-E6CCD3BFE28D}" type="presParOf" srcId="{508E8B58-998D-4A8C-B5B6-86673B746FD5}" destId="{F3A7112A-CDCA-4A07-B27B-EC7DAFCADF0F}" srcOrd="6" destOrd="0" presId="urn:microsoft.com/office/officeart/2018/2/layout/IconVerticalSolidList"/>
    <dgm:cxn modelId="{04B35C7C-C62F-464D-B27C-55D5C048C70D}" type="presParOf" srcId="{F3A7112A-CDCA-4A07-B27B-EC7DAFCADF0F}" destId="{A6B0B0BB-24B2-429A-A8F2-99EC92A5303B}" srcOrd="0" destOrd="0" presId="urn:microsoft.com/office/officeart/2018/2/layout/IconVerticalSolidList"/>
    <dgm:cxn modelId="{E7528691-3912-46FC-AEE6-ACB8A2FAC10D}" type="presParOf" srcId="{F3A7112A-CDCA-4A07-B27B-EC7DAFCADF0F}" destId="{2AB8CD48-5912-4B92-8BA9-EF987B9A49C5}" srcOrd="1" destOrd="0" presId="urn:microsoft.com/office/officeart/2018/2/layout/IconVerticalSolidList"/>
    <dgm:cxn modelId="{7FA139D1-DA32-4EF3-AEEC-E20B8E725C60}" type="presParOf" srcId="{F3A7112A-CDCA-4A07-B27B-EC7DAFCADF0F}" destId="{E64FE695-6AEF-464C-8368-3C3AC5C802A6}" srcOrd="2" destOrd="0" presId="urn:microsoft.com/office/officeart/2018/2/layout/IconVerticalSolidList"/>
    <dgm:cxn modelId="{3306E828-90C2-47A0-8F3F-4ECD0223D7E3}" type="presParOf" srcId="{F3A7112A-CDCA-4A07-B27B-EC7DAFCADF0F}" destId="{A94BF018-6EDA-40AD-AFC5-C88A9F7BCE7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07ADC7-A782-4587-8248-784EA8B05192}" type="doc">
      <dgm:prSet loTypeId="urn:microsoft.com/office/officeart/2018/5/layout/IconCircleLabelList" loCatId="icon" qsTypeId="urn:microsoft.com/office/officeart/2005/8/quickstyle/simple1" qsCatId="simple" csTypeId="urn:microsoft.com/office/officeart/2005/8/colors/accent3_2" csCatId="accent3" phldr="1"/>
      <dgm:spPr/>
      <dgm:t>
        <a:bodyPr/>
        <a:lstStyle/>
        <a:p>
          <a:endParaRPr lang="en-US"/>
        </a:p>
      </dgm:t>
    </dgm:pt>
    <dgm:pt modelId="{9667FBB4-998A-454F-8B04-5D57CB86AED0}">
      <dgm:prSet/>
      <dgm:spPr/>
      <dgm:t>
        <a:bodyPr/>
        <a:lstStyle/>
        <a:p>
          <a:pPr>
            <a:lnSpc>
              <a:spcPct val="100000"/>
            </a:lnSpc>
            <a:defRPr cap="all"/>
          </a:pPr>
          <a:r>
            <a:rPr lang="en-US" dirty="0"/>
            <a:t>EDA and Preprocessing the </a:t>
          </a:r>
          <a:r>
            <a:rPr lang="en-US" dirty="0">
              <a:latin typeface="Arial"/>
            </a:rPr>
            <a:t>Data</a:t>
          </a:r>
          <a:endParaRPr lang="en-US" dirty="0"/>
        </a:p>
      </dgm:t>
    </dgm:pt>
    <dgm:pt modelId="{1A68BF40-DE81-4A39-A55C-5A816083376A}" type="parTrans" cxnId="{B88F6245-6430-4458-8C45-048584F19062}">
      <dgm:prSet/>
      <dgm:spPr/>
      <dgm:t>
        <a:bodyPr/>
        <a:lstStyle/>
        <a:p>
          <a:endParaRPr lang="en-US"/>
        </a:p>
      </dgm:t>
    </dgm:pt>
    <dgm:pt modelId="{0BA7B424-323D-4FE4-9E44-9D7B700461E5}" type="sibTrans" cxnId="{B88F6245-6430-4458-8C45-048584F19062}">
      <dgm:prSet/>
      <dgm:spPr/>
      <dgm:t>
        <a:bodyPr/>
        <a:lstStyle/>
        <a:p>
          <a:endParaRPr lang="en-US"/>
        </a:p>
      </dgm:t>
    </dgm:pt>
    <dgm:pt modelId="{1C49C9E7-2238-486C-9BC6-ECA6A0D7A806}">
      <dgm:prSet phldr="0"/>
      <dgm:spPr/>
      <dgm:t>
        <a:bodyPr/>
        <a:lstStyle/>
        <a:p>
          <a:pPr rtl="0">
            <a:lnSpc>
              <a:spcPct val="100000"/>
            </a:lnSpc>
            <a:defRPr cap="all"/>
          </a:pPr>
          <a:r>
            <a:rPr lang="en-US" dirty="0">
              <a:latin typeface="Arial"/>
            </a:rPr>
            <a:t> Model Evaluation    (Using metrics like AUC, Precision score, recall, confusion matrix, F-score)</a:t>
          </a:r>
        </a:p>
      </dgm:t>
    </dgm:pt>
    <dgm:pt modelId="{627775EB-6471-4099-9427-E75BEF492F79}" type="parTrans" cxnId="{DC852DEB-5AA0-49F1-A34D-715371F174A8}">
      <dgm:prSet/>
      <dgm:spPr/>
      <dgm:t>
        <a:bodyPr/>
        <a:lstStyle/>
        <a:p>
          <a:endParaRPr lang="en-US"/>
        </a:p>
      </dgm:t>
    </dgm:pt>
    <dgm:pt modelId="{B68F1BE3-D4A4-4C40-8268-11A3B8D6298D}" type="sibTrans" cxnId="{DC852DEB-5AA0-49F1-A34D-715371F174A8}">
      <dgm:prSet/>
      <dgm:spPr/>
      <dgm:t>
        <a:bodyPr/>
        <a:lstStyle/>
        <a:p>
          <a:endParaRPr lang="en-US"/>
        </a:p>
      </dgm:t>
    </dgm:pt>
    <dgm:pt modelId="{F6A90497-46F1-4808-A6D2-7B58686254B5}">
      <dgm:prSet phldr="0"/>
      <dgm:spPr/>
      <dgm:t>
        <a:bodyPr/>
        <a:lstStyle/>
        <a:p>
          <a:pPr rtl="0">
            <a:lnSpc>
              <a:spcPct val="100000"/>
            </a:lnSpc>
            <a:defRPr cap="all"/>
          </a:pPr>
          <a:r>
            <a:rPr lang="en-US" dirty="0">
              <a:latin typeface="Arial"/>
            </a:rPr>
            <a:t> Analysing the results</a:t>
          </a:r>
          <a:endParaRPr lang="en-US" dirty="0"/>
        </a:p>
      </dgm:t>
    </dgm:pt>
    <dgm:pt modelId="{97C0FC02-82F4-4757-9911-46F01E916DAE}" type="parTrans" cxnId="{0E5A9CF3-8F23-480E-998F-EC20F7BAE47F}">
      <dgm:prSet/>
      <dgm:spPr/>
      <dgm:t>
        <a:bodyPr/>
        <a:lstStyle/>
        <a:p>
          <a:endParaRPr lang="en-US"/>
        </a:p>
      </dgm:t>
    </dgm:pt>
    <dgm:pt modelId="{9FF1965C-39E6-45E0-9D4B-F3935AA70397}" type="sibTrans" cxnId="{0E5A9CF3-8F23-480E-998F-EC20F7BAE47F}">
      <dgm:prSet/>
      <dgm:spPr/>
      <dgm:t>
        <a:bodyPr/>
        <a:lstStyle/>
        <a:p>
          <a:endParaRPr lang="en-US"/>
        </a:p>
      </dgm:t>
    </dgm:pt>
    <dgm:pt modelId="{13307048-A7C4-4A38-90E5-92944D80D601}">
      <dgm:prSet phldr="0"/>
      <dgm:spPr/>
      <dgm:t>
        <a:bodyPr/>
        <a:lstStyle/>
        <a:p>
          <a:pPr>
            <a:lnSpc>
              <a:spcPct val="100000"/>
            </a:lnSpc>
            <a:defRPr cap="all"/>
          </a:pPr>
          <a:r>
            <a:rPr lang="en-US" dirty="0">
              <a:latin typeface="Arial"/>
            </a:rPr>
            <a:t>Built a Baseline model (</a:t>
          </a:r>
          <a:r>
            <a:rPr lang="en-US" dirty="0"/>
            <a:t>implemented </a:t>
          </a:r>
          <a:r>
            <a:rPr lang="en-US" dirty="0">
              <a:latin typeface="Arial"/>
            </a:rPr>
            <a:t>Logistic Regression and Random)</a:t>
          </a:r>
          <a:endParaRPr lang="en-US" dirty="0"/>
        </a:p>
      </dgm:t>
    </dgm:pt>
    <dgm:pt modelId="{B6E90A5F-AD9F-428E-A1CA-2A696E3EC22D}" type="parTrans" cxnId="{5A0087B0-31E1-4BD5-ADF0-2AE9E4086002}">
      <dgm:prSet/>
      <dgm:spPr/>
    </dgm:pt>
    <dgm:pt modelId="{2FB29BC9-ECDB-49F0-B0B1-45FCC44E5F8B}" type="sibTrans" cxnId="{5A0087B0-31E1-4BD5-ADF0-2AE9E4086002}">
      <dgm:prSet/>
      <dgm:spPr/>
    </dgm:pt>
    <dgm:pt modelId="{0AAC6809-9D8D-4411-A123-7DCEDBF4ABA7}" type="pres">
      <dgm:prSet presAssocID="{3207ADC7-A782-4587-8248-784EA8B05192}" presName="root" presStyleCnt="0">
        <dgm:presLayoutVars>
          <dgm:dir/>
          <dgm:resizeHandles val="exact"/>
        </dgm:presLayoutVars>
      </dgm:prSet>
      <dgm:spPr/>
    </dgm:pt>
    <dgm:pt modelId="{AEF246FD-DF7A-449B-B2B0-0073A48CF108}" type="pres">
      <dgm:prSet presAssocID="{9667FBB4-998A-454F-8B04-5D57CB86AED0}" presName="compNode" presStyleCnt="0"/>
      <dgm:spPr/>
    </dgm:pt>
    <dgm:pt modelId="{A25DE86F-252A-49D8-89D5-992330006FFA}" type="pres">
      <dgm:prSet presAssocID="{9667FBB4-998A-454F-8B04-5D57CB86AED0}" presName="iconBgRect" presStyleLbl="bgShp" presStyleIdx="0" presStyleCnt="4"/>
      <dgm:spPr/>
    </dgm:pt>
    <dgm:pt modelId="{EB03B9CF-9AFD-4D7C-B06B-AC72F03B4454}" type="pres">
      <dgm:prSet presAssocID="{9667FBB4-998A-454F-8B04-5D57CB86AED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mera"/>
        </a:ext>
      </dgm:extLst>
    </dgm:pt>
    <dgm:pt modelId="{0BAB133E-2014-4C11-88E7-E0CAEB3A90C2}" type="pres">
      <dgm:prSet presAssocID="{9667FBB4-998A-454F-8B04-5D57CB86AED0}" presName="spaceRect" presStyleCnt="0"/>
      <dgm:spPr/>
    </dgm:pt>
    <dgm:pt modelId="{A28A28F6-61E6-4F0F-92B1-69825AFEA17D}" type="pres">
      <dgm:prSet presAssocID="{9667FBB4-998A-454F-8B04-5D57CB86AED0}" presName="textRect" presStyleLbl="revTx" presStyleIdx="0" presStyleCnt="4">
        <dgm:presLayoutVars>
          <dgm:chMax val="1"/>
          <dgm:chPref val="1"/>
        </dgm:presLayoutVars>
      </dgm:prSet>
      <dgm:spPr/>
    </dgm:pt>
    <dgm:pt modelId="{3ED8E746-4BBA-44CE-BE84-3198888E48A4}" type="pres">
      <dgm:prSet presAssocID="{0BA7B424-323D-4FE4-9E44-9D7B700461E5}" presName="sibTrans" presStyleCnt="0"/>
      <dgm:spPr/>
    </dgm:pt>
    <dgm:pt modelId="{427A5E4E-62A9-45A3-9A35-D69E585B6C1B}" type="pres">
      <dgm:prSet presAssocID="{13307048-A7C4-4A38-90E5-92944D80D601}" presName="compNode" presStyleCnt="0"/>
      <dgm:spPr/>
    </dgm:pt>
    <dgm:pt modelId="{FBEB7A9B-ECB3-4FC8-9F3F-E9654FEDD464}" type="pres">
      <dgm:prSet presAssocID="{13307048-A7C4-4A38-90E5-92944D80D601}" presName="iconBgRect" presStyleLbl="bgShp" presStyleIdx="1" presStyleCnt="4"/>
      <dgm:spPr/>
    </dgm:pt>
    <dgm:pt modelId="{C061109E-BE66-462E-B9C5-DD152A5F84DC}" type="pres">
      <dgm:prSet presAssocID="{13307048-A7C4-4A38-90E5-92944D80D601}" presName="iconRect" presStyleLbl="node1" presStyleIdx="1" presStyleCnt="4"/>
      <dgm:spPr>
        <a:solidFill>
          <a:schemeClr val="accent2"/>
        </a:solidFill>
        <a:ln>
          <a:noFill/>
        </a:ln>
      </dgm:spPr>
    </dgm:pt>
    <dgm:pt modelId="{C983E7D9-54D6-4C92-9F51-CCDB973C6D7A}" type="pres">
      <dgm:prSet presAssocID="{13307048-A7C4-4A38-90E5-92944D80D601}" presName="spaceRect" presStyleCnt="0"/>
      <dgm:spPr/>
    </dgm:pt>
    <dgm:pt modelId="{B757ADC9-4CDA-45DC-B575-47B4660DF4BC}" type="pres">
      <dgm:prSet presAssocID="{13307048-A7C4-4A38-90E5-92944D80D601}" presName="textRect" presStyleLbl="revTx" presStyleIdx="1" presStyleCnt="4">
        <dgm:presLayoutVars>
          <dgm:chMax val="1"/>
          <dgm:chPref val="1"/>
        </dgm:presLayoutVars>
      </dgm:prSet>
      <dgm:spPr/>
    </dgm:pt>
    <dgm:pt modelId="{3D4D22EA-68E7-4407-992D-C3CD2AF0B8EA}" type="pres">
      <dgm:prSet presAssocID="{2FB29BC9-ECDB-49F0-B0B1-45FCC44E5F8B}" presName="sibTrans" presStyleCnt="0"/>
      <dgm:spPr/>
    </dgm:pt>
    <dgm:pt modelId="{73BB4BBD-5E0C-45DF-B5D5-A48013F25091}" type="pres">
      <dgm:prSet presAssocID="{1C49C9E7-2238-486C-9BC6-ECA6A0D7A806}" presName="compNode" presStyleCnt="0"/>
      <dgm:spPr/>
    </dgm:pt>
    <dgm:pt modelId="{8B7E94EF-0E23-41CB-83DC-BEF0F3284667}" type="pres">
      <dgm:prSet presAssocID="{1C49C9E7-2238-486C-9BC6-ECA6A0D7A806}" presName="iconBgRect" presStyleLbl="bgShp" presStyleIdx="2" presStyleCnt="4"/>
      <dgm:spPr/>
    </dgm:pt>
    <dgm:pt modelId="{C33D425B-569D-4A5E-99D9-9A33F7FC053A}" type="pres">
      <dgm:prSet presAssocID="{1C49C9E7-2238-486C-9BC6-ECA6A0D7A806}" presName="iconRect" presStyleLbl="node1" presStyleIdx="2"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hedule Event Action"/>
        </a:ext>
      </dgm:extLst>
    </dgm:pt>
    <dgm:pt modelId="{F056E1E7-B3A3-452A-847A-FA367ED35453}" type="pres">
      <dgm:prSet presAssocID="{1C49C9E7-2238-486C-9BC6-ECA6A0D7A806}" presName="spaceRect" presStyleCnt="0"/>
      <dgm:spPr/>
    </dgm:pt>
    <dgm:pt modelId="{0CB81CED-0447-4FCA-9745-CB4C41134708}" type="pres">
      <dgm:prSet presAssocID="{1C49C9E7-2238-486C-9BC6-ECA6A0D7A806}" presName="textRect" presStyleLbl="revTx" presStyleIdx="2" presStyleCnt="4">
        <dgm:presLayoutVars>
          <dgm:chMax val="1"/>
          <dgm:chPref val="1"/>
        </dgm:presLayoutVars>
      </dgm:prSet>
      <dgm:spPr/>
    </dgm:pt>
    <dgm:pt modelId="{FC5A6E99-10F6-4EB4-B06B-AE5C12E998C2}" type="pres">
      <dgm:prSet presAssocID="{B68F1BE3-D4A4-4C40-8268-11A3B8D6298D}" presName="sibTrans" presStyleCnt="0"/>
      <dgm:spPr/>
    </dgm:pt>
    <dgm:pt modelId="{B5E0ACC0-FA54-436E-8115-6A3ABB5273A1}" type="pres">
      <dgm:prSet presAssocID="{F6A90497-46F1-4808-A6D2-7B58686254B5}" presName="compNode" presStyleCnt="0"/>
      <dgm:spPr/>
    </dgm:pt>
    <dgm:pt modelId="{A074B6F0-8696-4A3E-8E3F-E6D9F84506A5}" type="pres">
      <dgm:prSet presAssocID="{F6A90497-46F1-4808-A6D2-7B58686254B5}" presName="iconBgRect" presStyleLbl="bgShp" presStyleIdx="3" presStyleCnt="4"/>
      <dgm:spPr/>
    </dgm:pt>
    <dgm:pt modelId="{97812844-890C-49D8-A8A5-BB58B9225783}" type="pres">
      <dgm:prSet presAssocID="{F6A90497-46F1-4808-A6D2-7B58686254B5}" presName="iconRect" presStyleLbl="node1" presStyleIdx="3"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naire"/>
        </a:ext>
      </dgm:extLst>
    </dgm:pt>
    <dgm:pt modelId="{FE35A895-51D0-4785-B9C8-071A257F0ACD}" type="pres">
      <dgm:prSet presAssocID="{F6A90497-46F1-4808-A6D2-7B58686254B5}" presName="spaceRect" presStyleCnt="0"/>
      <dgm:spPr/>
    </dgm:pt>
    <dgm:pt modelId="{83D6463A-2FB1-4321-B8D5-9017FD60E5DB}" type="pres">
      <dgm:prSet presAssocID="{F6A90497-46F1-4808-A6D2-7B58686254B5}" presName="textRect" presStyleLbl="revTx" presStyleIdx="3" presStyleCnt="4">
        <dgm:presLayoutVars>
          <dgm:chMax val="1"/>
          <dgm:chPref val="1"/>
        </dgm:presLayoutVars>
      </dgm:prSet>
      <dgm:spPr/>
    </dgm:pt>
  </dgm:ptLst>
  <dgm:cxnLst>
    <dgm:cxn modelId="{B88F6245-6430-4458-8C45-048584F19062}" srcId="{3207ADC7-A782-4587-8248-784EA8B05192}" destId="{9667FBB4-998A-454F-8B04-5D57CB86AED0}" srcOrd="0" destOrd="0" parTransId="{1A68BF40-DE81-4A39-A55C-5A816083376A}" sibTransId="{0BA7B424-323D-4FE4-9E44-9D7B700461E5}"/>
    <dgm:cxn modelId="{91F96B5C-F1CD-4E4B-9475-5803AF850176}" type="presOf" srcId="{9667FBB4-998A-454F-8B04-5D57CB86AED0}" destId="{A28A28F6-61E6-4F0F-92B1-69825AFEA17D}" srcOrd="0" destOrd="0" presId="urn:microsoft.com/office/officeart/2018/5/layout/IconCircleLabelList"/>
    <dgm:cxn modelId="{E8348F8B-1CBC-40F8-9CEB-3B7C34968229}" type="presOf" srcId="{3207ADC7-A782-4587-8248-784EA8B05192}" destId="{0AAC6809-9D8D-4411-A123-7DCEDBF4ABA7}" srcOrd="0" destOrd="0" presId="urn:microsoft.com/office/officeart/2018/5/layout/IconCircleLabelList"/>
    <dgm:cxn modelId="{A1DFCEA0-6AD8-4579-A3F3-E2EE00675E9A}" type="presOf" srcId="{F6A90497-46F1-4808-A6D2-7B58686254B5}" destId="{83D6463A-2FB1-4321-B8D5-9017FD60E5DB}" srcOrd="0" destOrd="0" presId="urn:microsoft.com/office/officeart/2018/5/layout/IconCircleLabelList"/>
    <dgm:cxn modelId="{5A0087B0-31E1-4BD5-ADF0-2AE9E4086002}" srcId="{3207ADC7-A782-4587-8248-784EA8B05192}" destId="{13307048-A7C4-4A38-90E5-92944D80D601}" srcOrd="1" destOrd="0" parTransId="{B6E90A5F-AD9F-428E-A1CA-2A696E3EC22D}" sibTransId="{2FB29BC9-ECDB-49F0-B0B1-45FCC44E5F8B}"/>
    <dgm:cxn modelId="{E502B1B4-ED0A-444C-BC92-C435675B4B9F}" type="presOf" srcId="{13307048-A7C4-4A38-90E5-92944D80D601}" destId="{B757ADC9-4CDA-45DC-B575-47B4660DF4BC}" srcOrd="0" destOrd="0" presId="urn:microsoft.com/office/officeart/2018/5/layout/IconCircleLabelList"/>
    <dgm:cxn modelId="{4EC9A0CD-3F4A-42F1-AAF6-C46E76051373}" type="presOf" srcId="{1C49C9E7-2238-486C-9BC6-ECA6A0D7A806}" destId="{0CB81CED-0447-4FCA-9745-CB4C41134708}" srcOrd="0" destOrd="0" presId="urn:microsoft.com/office/officeart/2018/5/layout/IconCircleLabelList"/>
    <dgm:cxn modelId="{DC852DEB-5AA0-49F1-A34D-715371F174A8}" srcId="{3207ADC7-A782-4587-8248-784EA8B05192}" destId="{1C49C9E7-2238-486C-9BC6-ECA6A0D7A806}" srcOrd="2" destOrd="0" parTransId="{627775EB-6471-4099-9427-E75BEF492F79}" sibTransId="{B68F1BE3-D4A4-4C40-8268-11A3B8D6298D}"/>
    <dgm:cxn modelId="{0E5A9CF3-8F23-480E-998F-EC20F7BAE47F}" srcId="{3207ADC7-A782-4587-8248-784EA8B05192}" destId="{F6A90497-46F1-4808-A6D2-7B58686254B5}" srcOrd="3" destOrd="0" parTransId="{97C0FC02-82F4-4757-9911-46F01E916DAE}" sibTransId="{9FF1965C-39E6-45E0-9D4B-F3935AA70397}"/>
    <dgm:cxn modelId="{77CC199D-ADE2-466A-A1EC-177F8A61662F}" type="presParOf" srcId="{0AAC6809-9D8D-4411-A123-7DCEDBF4ABA7}" destId="{AEF246FD-DF7A-449B-B2B0-0073A48CF108}" srcOrd="0" destOrd="0" presId="urn:microsoft.com/office/officeart/2018/5/layout/IconCircleLabelList"/>
    <dgm:cxn modelId="{6AFE566F-0EC5-4339-82EA-54671DC70084}" type="presParOf" srcId="{AEF246FD-DF7A-449B-B2B0-0073A48CF108}" destId="{A25DE86F-252A-49D8-89D5-992330006FFA}" srcOrd="0" destOrd="0" presId="urn:microsoft.com/office/officeart/2018/5/layout/IconCircleLabelList"/>
    <dgm:cxn modelId="{5823C35E-18F9-4FB1-83B1-269BBF6A91B2}" type="presParOf" srcId="{AEF246FD-DF7A-449B-B2B0-0073A48CF108}" destId="{EB03B9CF-9AFD-4D7C-B06B-AC72F03B4454}" srcOrd="1" destOrd="0" presId="urn:microsoft.com/office/officeart/2018/5/layout/IconCircleLabelList"/>
    <dgm:cxn modelId="{CE940A36-74C7-4EFF-8CEB-DC9F2492D7C1}" type="presParOf" srcId="{AEF246FD-DF7A-449B-B2B0-0073A48CF108}" destId="{0BAB133E-2014-4C11-88E7-E0CAEB3A90C2}" srcOrd="2" destOrd="0" presId="urn:microsoft.com/office/officeart/2018/5/layout/IconCircleLabelList"/>
    <dgm:cxn modelId="{093FA3A3-271C-4F82-B86B-2E52EB9C762F}" type="presParOf" srcId="{AEF246FD-DF7A-449B-B2B0-0073A48CF108}" destId="{A28A28F6-61E6-4F0F-92B1-69825AFEA17D}" srcOrd="3" destOrd="0" presId="urn:microsoft.com/office/officeart/2018/5/layout/IconCircleLabelList"/>
    <dgm:cxn modelId="{3DAD2673-38A3-477E-B5FF-917A3B69A80B}" type="presParOf" srcId="{0AAC6809-9D8D-4411-A123-7DCEDBF4ABA7}" destId="{3ED8E746-4BBA-44CE-BE84-3198888E48A4}" srcOrd="1" destOrd="0" presId="urn:microsoft.com/office/officeart/2018/5/layout/IconCircleLabelList"/>
    <dgm:cxn modelId="{CA85AA52-AA2A-427D-9D3F-C264B59B4BBA}" type="presParOf" srcId="{0AAC6809-9D8D-4411-A123-7DCEDBF4ABA7}" destId="{427A5E4E-62A9-45A3-9A35-D69E585B6C1B}" srcOrd="2" destOrd="0" presId="urn:microsoft.com/office/officeart/2018/5/layout/IconCircleLabelList"/>
    <dgm:cxn modelId="{864405B7-49A1-45EF-813C-97E79CF858CB}" type="presParOf" srcId="{427A5E4E-62A9-45A3-9A35-D69E585B6C1B}" destId="{FBEB7A9B-ECB3-4FC8-9F3F-E9654FEDD464}" srcOrd="0" destOrd="0" presId="urn:microsoft.com/office/officeart/2018/5/layout/IconCircleLabelList"/>
    <dgm:cxn modelId="{03821B66-37FF-4CEA-A01D-4B9486D656F5}" type="presParOf" srcId="{427A5E4E-62A9-45A3-9A35-D69E585B6C1B}" destId="{C061109E-BE66-462E-B9C5-DD152A5F84DC}" srcOrd="1" destOrd="0" presId="urn:microsoft.com/office/officeart/2018/5/layout/IconCircleLabelList"/>
    <dgm:cxn modelId="{222C7A97-7C60-4ECE-9E8B-1A47621C6188}" type="presParOf" srcId="{427A5E4E-62A9-45A3-9A35-D69E585B6C1B}" destId="{C983E7D9-54D6-4C92-9F51-CCDB973C6D7A}" srcOrd="2" destOrd="0" presId="urn:microsoft.com/office/officeart/2018/5/layout/IconCircleLabelList"/>
    <dgm:cxn modelId="{C5D897E3-30F2-41F6-9601-4427AC138549}" type="presParOf" srcId="{427A5E4E-62A9-45A3-9A35-D69E585B6C1B}" destId="{B757ADC9-4CDA-45DC-B575-47B4660DF4BC}" srcOrd="3" destOrd="0" presId="urn:microsoft.com/office/officeart/2018/5/layout/IconCircleLabelList"/>
    <dgm:cxn modelId="{9147B94E-C8F7-4EE0-BFF1-6AC1D560A40E}" type="presParOf" srcId="{0AAC6809-9D8D-4411-A123-7DCEDBF4ABA7}" destId="{3D4D22EA-68E7-4407-992D-C3CD2AF0B8EA}" srcOrd="3" destOrd="0" presId="urn:microsoft.com/office/officeart/2018/5/layout/IconCircleLabelList"/>
    <dgm:cxn modelId="{E72AA5F3-E09F-482D-845B-A6CCF23DA7FB}" type="presParOf" srcId="{0AAC6809-9D8D-4411-A123-7DCEDBF4ABA7}" destId="{73BB4BBD-5E0C-45DF-B5D5-A48013F25091}" srcOrd="4" destOrd="0" presId="urn:microsoft.com/office/officeart/2018/5/layout/IconCircleLabelList"/>
    <dgm:cxn modelId="{5701B00D-084E-4913-8753-5901D472A2AF}" type="presParOf" srcId="{73BB4BBD-5E0C-45DF-B5D5-A48013F25091}" destId="{8B7E94EF-0E23-41CB-83DC-BEF0F3284667}" srcOrd="0" destOrd="0" presId="urn:microsoft.com/office/officeart/2018/5/layout/IconCircleLabelList"/>
    <dgm:cxn modelId="{651B4A1C-D1A8-491A-A66B-B0C20EA2125E}" type="presParOf" srcId="{73BB4BBD-5E0C-45DF-B5D5-A48013F25091}" destId="{C33D425B-569D-4A5E-99D9-9A33F7FC053A}" srcOrd="1" destOrd="0" presId="urn:microsoft.com/office/officeart/2018/5/layout/IconCircleLabelList"/>
    <dgm:cxn modelId="{43201CE1-07A0-457C-8FFA-A5FB8482C16C}" type="presParOf" srcId="{73BB4BBD-5E0C-45DF-B5D5-A48013F25091}" destId="{F056E1E7-B3A3-452A-847A-FA367ED35453}" srcOrd="2" destOrd="0" presId="urn:microsoft.com/office/officeart/2018/5/layout/IconCircleLabelList"/>
    <dgm:cxn modelId="{DD8E9811-8B34-43D9-906E-7A12E7FF9631}" type="presParOf" srcId="{73BB4BBD-5E0C-45DF-B5D5-A48013F25091}" destId="{0CB81CED-0447-4FCA-9745-CB4C41134708}" srcOrd="3" destOrd="0" presId="urn:microsoft.com/office/officeart/2018/5/layout/IconCircleLabelList"/>
    <dgm:cxn modelId="{A4B8C332-E076-459E-ABD3-510590E64348}" type="presParOf" srcId="{0AAC6809-9D8D-4411-A123-7DCEDBF4ABA7}" destId="{FC5A6E99-10F6-4EB4-B06B-AE5C12E998C2}" srcOrd="5" destOrd="0" presId="urn:microsoft.com/office/officeart/2018/5/layout/IconCircleLabelList"/>
    <dgm:cxn modelId="{106705C7-1E43-48F9-BCA3-797C2414E198}" type="presParOf" srcId="{0AAC6809-9D8D-4411-A123-7DCEDBF4ABA7}" destId="{B5E0ACC0-FA54-436E-8115-6A3ABB5273A1}" srcOrd="6" destOrd="0" presId="urn:microsoft.com/office/officeart/2018/5/layout/IconCircleLabelList"/>
    <dgm:cxn modelId="{D498BBAA-4508-4CB9-BB84-57BF8A39572F}" type="presParOf" srcId="{B5E0ACC0-FA54-436E-8115-6A3ABB5273A1}" destId="{A074B6F0-8696-4A3E-8E3F-E6D9F84506A5}" srcOrd="0" destOrd="0" presId="urn:microsoft.com/office/officeart/2018/5/layout/IconCircleLabelList"/>
    <dgm:cxn modelId="{89632250-8AA0-415B-91AD-2BC37BD96345}" type="presParOf" srcId="{B5E0ACC0-FA54-436E-8115-6A3ABB5273A1}" destId="{97812844-890C-49D8-A8A5-BB58B9225783}" srcOrd="1" destOrd="0" presId="urn:microsoft.com/office/officeart/2018/5/layout/IconCircleLabelList"/>
    <dgm:cxn modelId="{C9AA354F-68E9-4313-93E2-81AA888257A6}" type="presParOf" srcId="{B5E0ACC0-FA54-436E-8115-6A3ABB5273A1}" destId="{FE35A895-51D0-4785-B9C8-071A257F0ACD}" srcOrd="2" destOrd="0" presId="urn:microsoft.com/office/officeart/2018/5/layout/IconCircleLabelList"/>
    <dgm:cxn modelId="{E223FEC6-73A3-4099-BDEC-6E33678C7075}" type="presParOf" srcId="{B5E0ACC0-FA54-436E-8115-6A3ABB5273A1}" destId="{83D6463A-2FB1-4321-B8D5-9017FD60E5D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51D007-B65B-4EFF-BA9F-0C95F0D64981}" type="doc">
      <dgm:prSet loTypeId="urn:microsoft.com/office/officeart/2005/8/layout/hierarchy1" loCatId="hierarchy" qsTypeId="urn:microsoft.com/office/officeart/2005/8/quickstyle/simple1" qsCatId="simple" csTypeId="urn:microsoft.com/office/officeart/2005/8/colors/accent2_2" csCatId="accent2" phldr="1"/>
      <dgm:spPr/>
      <dgm:t>
        <a:bodyPr/>
        <a:lstStyle/>
        <a:p>
          <a:endParaRPr lang="en-US"/>
        </a:p>
      </dgm:t>
    </dgm:pt>
    <dgm:pt modelId="{C583A732-4316-479A-920C-375A9FD4936E}">
      <dgm:prSet/>
      <dgm:spPr/>
      <dgm:t>
        <a:bodyPr/>
        <a:lstStyle/>
        <a:p>
          <a:pPr rtl="0"/>
          <a:r>
            <a:rPr lang="en-US" dirty="0">
              <a:latin typeface="Arial"/>
            </a:rPr>
            <a:t> Continuing the work from</a:t>
          </a:r>
          <a:r>
            <a:rPr lang="en-US" dirty="0"/>
            <a:t> Phase 1</a:t>
          </a:r>
          <a:r>
            <a:rPr lang="en-US" dirty="0">
              <a:latin typeface="Arial"/>
            </a:rPr>
            <a:t> we did</a:t>
          </a:r>
          <a:r>
            <a:rPr lang="en-US" dirty="0"/>
            <a:t> additional feature engineering </a:t>
          </a:r>
          <a:r>
            <a:rPr lang="en-US" dirty="0">
              <a:latin typeface="Arial"/>
            </a:rPr>
            <a:t>, </a:t>
          </a:r>
          <a:r>
            <a:rPr lang="en-US" dirty="0"/>
            <a:t>hyperparameter tuning, feature selection</a:t>
          </a:r>
          <a:r>
            <a:rPr lang="en-US" dirty="0">
              <a:latin typeface="Arial"/>
            </a:rPr>
            <a:t>,</a:t>
          </a:r>
          <a:r>
            <a:rPr lang="en-US" dirty="0"/>
            <a:t> analysis of feature importance, ensemble methods.</a:t>
          </a:r>
        </a:p>
      </dgm:t>
    </dgm:pt>
    <dgm:pt modelId="{31A16DCD-6AB9-4EE3-956D-518D21B7633F}" type="parTrans" cxnId="{17ED8170-DF29-4C75-8507-B775DC866D7E}">
      <dgm:prSet/>
      <dgm:spPr/>
      <dgm:t>
        <a:bodyPr/>
        <a:lstStyle/>
        <a:p>
          <a:endParaRPr lang="en-US"/>
        </a:p>
      </dgm:t>
    </dgm:pt>
    <dgm:pt modelId="{10B8FC2A-1BF5-4699-A0C6-BF7B02E21114}" type="sibTrans" cxnId="{17ED8170-DF29-4C75-8507-B775DC866D7E}">
      <dgm:prSet/>
      <dgm:spPr/>
      <dgm:t>
        <a:bodyPr/>
        <a:lstStyle/>
        <a:p>
          <a:endParaRPr lang="en-US"/>
        </a:p>
      </dgm:t>
    </dgm:pt>
    <dgm:pt modelId="{7700C67A-B91F-4CF1-9315-943067EC1DB7}">
      <dgm:prSet phldr="0"/>
      <dgm:spPr/>
      <dgm:t>
        <a:bodyPr/>
        <a:lstStyle/>
        <a:p>
          <a:pPr rtl="0"/>
          <a:r>
            <a:rPr lang="en-US" dirty="0"/>
            <a:t>Implemented various complex  models such as XGBoost and bettered our baseline models with proper hyper parameter tuning and feature selection</a:t>
          </a:r>
        </a:p>
      </dgm:t>
    </dgm:pt>
    <dgm:pt modelId="{B2A52C10-0CEE-448F-B432-36CF55B1A7A2}" type="parTrans" cxnId="{EB0517AD-76BA-414C-8EBC-B0F3C648E00C}">
      <dgm:prSet/>
      <dgm:spPr/>
    </dgm:pt>
    <dgm:pt modelId="{9C65DB2C-9291-42D4-9C93-1AFF4F753F30}" type="sibTrans" cxnId="{EB0517AD-76BA-414C-8EBC-B0F3C648E00C}">
      <dgm:prSet/>
      <dgm:spPr/>
    </dgm:pt>
    <dgm:pt modelId="{81C2DB92-B950-49A7-BC66-01CC47E92550}">
      <dgm:prSet phldr="0"/>
      <dgm:spPr/>
      <dgm:t>
        <a:bodyPr/>
        <a:lstStyle/>
        <a:p>
          <a:pPr rtl="0"/>
          <a:r>
            <a:rPr lang="en-US" dirty="0">
              <a:latin typeface="Arial"/>
            </a:rPr>
            <a:t> Merged all the given data set to form a master dataset for the models to train and test on.</a:t>
          </a:r>
        </a:p>
      </dgm:t>
    </dgm:pt>
    <dgm:pt modelId="{A72B558F-1380-4239-9E1F-4550728F34B8}" type="parTrans" cxnId="{D9DAB016-A30C-4507-9709-84392609156D}">
      <dgm:prSet/>
      <dgm:spPr/>
    </dgm:pt>
    <dgm:pt modelId="{8E2392D9-9A1B-4257-8311-D95DFED621C0}" type="sibTrans" cxnId="{D9DAB016-A30C-4507-9709-84392609156D}">
      <dgm:prSet/>
      <dgm:spPr/>
    </dgm:pt>
    <dgm:pt modelId="{C258F16E-7727-4E32-A7B0-79E18620987F}" type="pres">
      <dgm:prSet presAssocID="{4251D007-B65B-4EFF-BA9F-0C95F0D64981}" presName="hierChild1" presStyleCnt="0">
        <dgm:presLayoutVars>
          <dgm:chPref val="1"/>
          <dgm:dir/>
          <dgm:animOne val="branch"/>
          <dgm:animLvl val="lvl"/>
          <dgm:resizeHandles/>
        </dgm:presLayoutVars>
      </dgm:prSet>
      <dgm:spPr/>
    </dgm:pt>
    <dgm:pt modelId="{EE49F670-E8BB-46BB-B1E7-9E7052DD4B5E}" type="pres">
      <dgm:prSet presAssocID="{C583A732-4316-479A-920C-375A9FD4936E}" presName="hierRoot1" presStyleCnt="0"/>
      <dgm:spPr/>
    </dgm:pt>
    <dgm:pt modelId="{F7ACD9E6-8EA4-49DE-BC9B-D60225A4D649}" type="pres">
      <dgm:prSet presAssocID="{C583A732-4316-479A-920C-375A9FD4936E}" presName="composite" presStyleCnt="0"/>
      <dgm:spPr/>
    </dgm:pt>
    <dgm:pt modelId="{FC73CFE4-D133-4066-8510-783C55A4C3BF}" type="pres">
      <dgm:prSet presAssocID="{C583A732-4316-479A-920C-375A9FD4936E}" presName="background" presStyleLbl="node0" presStyleIdx="0" presStyleCnt="3"/>
      <dgm:spPr/>
    </dgm:pt>
    <dgm:pt modelId="{8322365D-4F70-41A3-A5CC-0061F0325043}" type="pres">
      <dgm:prSet presAssocID="{C583A732-4316-479A-920C-375A9FD4936E}" presName="text" presStyleLbl="fgAcc0" presStyleIdx="0" presStyleCnt="3">
        <dgm:presLayoutVars>
          <dgm:chPref val="3"/>
        </dgm:presLayoutVars>
      </dgm:prSet>
      <dgm:spPr/>
    </dgm:pt>
    <dgm:pt modelId="{D1BDF72D-B674-4DDE-A6BA-8D1788C9601C}" type="pres">
      <dgm:prSet presAssocID="{C583A732-4316-479A-920C-375A9FD4936E}" presName="hierChild2" presStyleCnt="0"/>
      <dgm:spPr/>
    </dgm:pt>
    <dgm:pt modelId="{A7C84A32-AEDA-4533-BADF-27D7AA638508}" type="pres">
      <dgm:prSet presAssocID="{81C2DB92-B950-49A7-BC66-01CC47E92550}" presName="hierRoot1" presStyleCnt="0"/>
      <dgm:spPr/>
    </dgm:pt>
    <dgm:pt modelId="{718960B4-58F3-4191-A684-7A2119042FFE}" type="pres">
      <dgm:prSet presAssocID="{81C2DB92-B950-49A7-BC66-01CC47E92550}" presName="composite" presStyleCnt="0"/>
      <dgm:spPr/>
    </dgm:pt>
    <dgm:pt modelId="{9B178521-DDC7-4F8A-A2DA-BA2A3FCEC21C}" type="pres">
      <dgm:prSet presAssocID="{81C2DB92-B950-49A7-BC66-01CC47E92550}" presName="background" presStyleLbl="node0" presStyleIdx="1" presStyleCnt="3"/>
      <dgm:spPr/>
    </dgm:pt>
    <dgm:pt modelId="{26071EA1-3FA0-421C-BBC7-23D23A6A0B68}" type="pres">
      <dgm:prSet presAssocID="{81C2DB92-B950-49A7-BC66-01CC47E92550}" presName="text" presStyleLbl="fgAcc0" presStyleIdx="1" presStyleCnt="3">
        <dgm:presLayoutVars>
          <dgm:chPref val="3"/>
        </dgm:presLayoutVars>
      </dgm:prSet>
      <dgm:spPr/>
    </dgm:pt>
    <dgm:pt modelId="{83FCB435-D684-491B-8BB9-C368D597E51E}" type="pres">
      <dgm:prSet presAssocID="{81C2DB92-B950-49A7-BC66-01CC47E92550}" presName="hierChild2" presStyleCnt="0"/>
      <dgm:spPr/>
    </dgm:pt>
    <dgm:pt modelId="{26D64C48-62AA-4C44-BCD7-AB9115C51906}" type="pres">
      <dgm:prSet presAssocID="{7700C67A-B91F-4CF1-9315-943067EC1DB7}" presName="hierRoot1" presStyleCnt="0"/>
      <dgm:spPr/>
    </dgm:pt>
    <dgm:pt modelId="{390F30BA-3057-44D2-AE1D-DEA946FC0A93}" type="pres">
      <dgm:prSet presAssocID="{7700C67A-B91F-4CF1-9315-943067EC1DB7}" presName="composite" presStyleCnt="0"/>
      <dgm:spPr/>
    </dgm:pt>
    <dgm:pt modelId="{FDA5008F-98E0-48BE-8B5A-764BB5887D4E}" type="pres">
      <dgm:prSet presAssocID="{7700C67A-B91F-4CF1-9315-943067EC1DB7}" presName="background" presStyleLbl="node0" presStyleIdx="2" presStyleCnt="3"/>
      <dgm:spPr/>
    </dgm:pt>
    <dgm:pt modelId="{CCCD5BB0-7189-4390-BB9F-4C3CAB51769E}" type="pres">
      <dgm:prSet presAssocID="{7700C67A-B91F-4CF1-9315-943067EC1DB7}" presName="text" presStyleLbl="fgAcc0" presStyleIdx="2" presStyleCnt="3">
        <dgm:presLayoutVars>
          <dgm:chPref val="3"/>
        </dgm:presLayoutVars>
      </dgm:prSet>
      <dgm:spPr/>
    </dgm:pt>
    <dgm:pt modelId="{E52DB1B4-0E08-4DE6-8A05-F4B2E1D1D432}" type="pres">
      <dgm:prSet presAssocID="{7700C67A-B91F-4CF1-9315-943067EC1DB7}" presName="hierChild2" presStyleCnt="0"/>
      <dgm:spPr/>
    </dgm:pt>
  </dgm:ptLst>
  <dgm:cxnLst>
    <dgm:cxn modelId="{D9DAB016-A30C-4507-9709-84392609156D}" srcId="{4251D007-B65B-4EFF-BA9F-0C95F0D64981}" destId="{81C2DB92-B950-49A7-BC66-01CC47E92550}" srcOrd="1" destOrd="0" parTransId="{A72B558F-1380-4239-9E1F-4550728F34B8}" sibTransId="{8E2392D9-9A1B-4257-8311-D95DFED621C0}"/>
    <dgm:cxn modelId="{C6F1306E-833F-4C57-A1F4-6FC0AAC95284}" type="presOf" srcId="{C583A732-4316-479A-920C-375A9FD4936E}" destId="{8322365D-4F70-41A3-A5CC-0061F0325043}" srcOrd="0" destOrd="0" presId="urn:microsoft.com/office/officeart/2005/8/layout/hierarchy1"/>
    <dgm:cxn modelId="{17ED8170-DF29-4C75-8507-B775DC866D7E}" srcId="{4251D007-B65B-4EFF-BA9F-0C95F0D64981}" destId="{C583A732-4316-479A-920C-375A9FD4936E}" srcOrd="0" destOrd="0" parTransId="{31A16DCD-6AB9-4EE3-956D-518D21B7633F}" sibTransId="{10B8FC2A-1BF5-4699-A0C6-BF7B02E21114}"/>
    <dgm:cxn modelId="{74B84B75-7B74-47D9-B925-A855EFBEF831}" type="presOf" srcId="{81C2DB92-B950-49A7-BC66-01CC47E92550}" destId="{26071EA1-3FA0-421C-BBC7-23D23A6A0B68}" srcOrd="0" destOrd="0" presId="urn:microsoft.com/office/officeart/2005/8/layout/hierarchy1"/>
    <dgm:cxn modelId="{EB0517AD-76BA-414C-8EBC-B0F3C648E00C}" srcId="{4251D007-B65B-4EFF-BA9F-0C95F0D64981}" destId="{7700C67A-B91F-4CF1-9315-943067EC1DB7}" srcOrd="2" destOrd="0" parTransId="{B2A52C10-0CEE-448F-B432-36CF55B1A7A2}" sibTransId="{9C65DB2C-9291-42D4-9C93-1AFF4F753F30}"/>
    <dgm:cxn modelId="{F4E9A3E8-BA56-49BB-B4CC-1FD0C59BA20E}" type="presOf" srcId="{7700C67A-B91F-4CF1-9315-943067EC1DB7}" destId="{CCCD5BB0-7189-4390-BB9F-4C3CAB51769E}" srcOrd="0" destOrd="0" presId="urn:microsoft.com/office/officeart/2005/8/layout/hierarchy1"/>
    <dgm:cxn modelId="{823CC8FB-980C-458B-B46F-7B1629249528}" type="presOf" srcId="{4251D007-B65B-4EFF-BA9F-0C95F0D64981}" destId="{C258F16E-7727-4E32-A7B0-79E18620987F}" srcOrd="0" destOrd="0" presId="urn:microsoft.com/office/officeart/2005/8/layout/hierarchy1"/>
    <dgm:cxn modelId="{4D4EF338-0A60-4454-AB93-37F18306BDDF}" type="presParOf" srcId="{C258F16E-7727-4E32-A7B0-79E18620987F}" destId="{EE49F670-E8BB-46BB-B1E7-9E7052DD4B5E}" srcOrd="0" destOrd="0" presId="urn:microsoft.com/office/officeart/2005/8/layout/hierarchy1"/>
    <dgm:cxn modelId="{C71352AD-C5D0-48DB-B74B-609599FF3F08}" type="presParOf" srcId="{EE49F670-E8BB-46BB-B1E7-9E7052DD4B5E}" destId="{F7ACD9E6-8EA4-49DE-BC9B-D60225A4D649}" srcOrd="0" destOrd="0" presId="urn:microsoft.com/office/officeart/2005/8/layout/hierarchy1"/>
    <dgm:cxn modelId="{2E9748E2-7D67-40BC-88F2-0BA4DF3147C4}" type="presParOf" srcId="{F7ACD9E6-8EA4-49DE-BC9B-D60225A4D649}" destId="{FC73CFE4-D133-4066-8510-783C55A4C3BF}" srcOrd="0" destOrd="0" presId="urn:microsoft.com/office/officeart/2005/8/layout/hierarchy1"/>
    <dgm:cxn modelId="{68CFE85F-890F-45C8-9392-7A5F394ED066}" type="presParOf" srcId="{F7ACD9E6-8EA4-49DE-BC9B-D60225A4D649}" destId="{8322365D-4F70-41A3-A5CC-0061F0325043}" srcOrd="1" destOrd="0" presId="urn:microsoft.com/office/officeart/2005/8/layout/hierarchy1"/>
    <dgm:cxn modelId="{BC9C44A6-5171-4323-AA97-1CDCE92564DA}" type="presParOf" srcId="{EE49F670-E8BB-46BB-B1E7-9E7052DD4B5E}" destId="{D1BDF72D-B674-4DDE-A6BA-8D1788C9601C}" srcOrd="1" destOrd="0" presId="urn:microsoft.com/office/officeart/2005/8/layout/hierarchy1"/>
    <dgm:cxn modelId="{9E77374C-F6ED-4726-B8DA-2982C824EC99}" type="presParOf" srcId="{C258F16E-7727-4E32-A7B0-79E18620987F}" destId="{A7C84A32-AEDA-4533-BADF-27D7AA638508}" srcOrd="1" destOrd="0" presId="urn:microsoft.com/office/officeart/2005/8/layout/hierarchy1"/>
    <dgm:cxn modelId="{A5AE120C-B6B8-4F84-8CE2-507908E5FE00}" type="presParOf" srcId="{A7C84A32-AEDA-4533-BADF-27D7AA638508}" destId="{718960B4-58F3-4191-A684-7A2119042FFE}" srcOrd="0" destOrd="0" presId="urn:microsoft.com/office/officeart/2005/8/layout/hierarchy1"/>
    <dgm:cxn modelId="{4646FF56-B508-4DC2-B1DD-874CE6A441CC}" type="presParOf" srcId="{718960B4-58F3-4191-A684-7A2119042FFE}" destId="{9B178521-DDC7-4F8A-A2DA-BA2A3FCEC21C}" srcOrd="0" destOrd="0" presId="urn:microsoft.com/office/officeart/2005/8/layout/hierarchy1"/>
    <dgm:cxn modelId="{4A08B006-EC04-4BB3-8446-163679587B19}" type="presParOf" srcId="{718960B4-58F3-4191-A684-7A2119042FFE}" destId="{26071EA1-3FA0-421C-BBC7-23D23A6A0B68}" srcOrd="1" destOrd="0" presId="urn:microsoft.com/office/officeart/2005/8/layout/hierarchy1"/>
    <dgm:cxn modelId="{EBDBD10A-D4CA-4707-8FED-E65DB84BF0EA}" type="presParOf" srcId="{A7C84A32-AEDA-4533-BADF-27D7AA638508}" destId="{83FCB435-D684-491B-8BB9-C368D597E51E}" srcOrd="1" destOrd="0" presId="urn:microsoft.com/office/officeart/2005/8/layout/hierarchy1"/>
    <dgm:cxn modelId="{58572C2C-E136-4A16-B8CE-9957C4CDBABA}" type="presParOf" srcId="{C258F16E-7727-4E32-A7B0-79E18620987F}" destId="{26D64C48-62AA-4C44-BCD7-AB9115C51906}" srcOrd="2" destOrd="0" presId="urn:microsoft.com/office/officeart/2005/8/layout/hierarchy1"/>
    <dgm:cxn modelId="{E08196DD-758F-4C71-92E2-AB721B73BE73}" type="presParOf" srcId="{26D64C48-62AA-4C44-BCD7-AB9115C51906}" destId="{390F30BA-3057-44D2-AE1D-DEA946FC0A93}" srcOrd="0" destOrd="0" presId="urn:microsoft.com/office/officeart/2005/8/layout/hierarchy1"/>
    <dgm:cxn modelId="{32CD3098-896D-4A22-B6DD-09E00ADD4885}" type="presParOf" srcId="{390F30BA-3057-44D2-AE1D-DEA946FC0A93}" destId="{FDA5008F-98E0-48BE-8B5A-764BB5887D4E}" srcOrd="0" destOrd="0" presId="urn:microsoft.com/office/officeart/2005/8/layout/hierarchy1"/>
    <dgm:cxn modelId="{9668AF2A-16C4-45A4-8761-5F19CE204C90}" type="presParOf" srcId="{390F30BA-3057-44D2-AE1D-DEA946FC0A93}" destId="{CCCD5BB0-7189-4390-BB9F-4C3CAB51769E}" srcOrd="1" destOrd="0" presId="urn:microsoft.com/office/officeart/2005/8/layout/hierarchy1"/>
    <dgm:cxn modelId="{0F82D135-25F9-436C-B520-759AF0498699}" type="presParOf" srcId="{26D64C48-62AA-4C44-BCD7-AB9115C51906}" destId="{E52DB1B4-0E08-4DE6-8A05-F4B2E1D1D43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251D007-B65B-4EFF-BA9F-0C95F0D64981}" type="doc">
      <dgm:prSet loTypeId="urn:microsoft.com/office/officeart/2005/8/layout/hierarchy1" loCatId="hierarchy" qsTypeId="urn:microsoft.com/office/officeart/2005/8/quickstyle/simple1" qsCatId="simple" csTypeId="urn:microsoft.com/office/officeart/2005/8/colors/accent2_2" csCatId="accent2" phldr="1"/>
      <dgm:spPr/>
      <dgm:t>
        <a:bodyPr/>
        <a:lstStyle/>
        <a:p>
          <a:endParaRPr lang="en-US"/>
        </a:p>
      </dgm:t>
    </dgm:pt>
    <dgm:pt modelId="{C583A732-4316-479A-920C-375A9FD4936E}">
      <dgm:prSet/>
      <dgm:spPr/>
      <dgm:t>
        <a:bodyPr/>
        <a:lstStyle/>
        <a:p>
          <a:pPr rtl="0"/>
          <a:r>
            <a:rPr lang="en-US" dirty="0">
              <a:latin typeface="Arial"/>
            </a:rPr>
            <a:t> Improve our present models and finalise them</a:t>
          </a:r>
          <a:endParaRPr lang="en-US" dirty="0"/>
        </a:p>
      </dgm:t>
    </dgm:pt>
    <dgm:pt modelId="{31A16DCD-6AB9-4EE3-956D-518D21B7633F}" type="parTrans" cxnId="{17ED8170-DF29-4C75-8507-B775DC866D7E}">
      <dgm:prSet/>
      <dgm:spPr/>
      <dgm:t>
        <a:bodyPr/>
        <a:lstStyle/>
        <a:p>
          <a:endParaRPr lang="en-US"/>
        </a:p>
      </dgm:t>
    </dgm:pt>
    <dgm:pt modelId="{10B8FC2A-1BF5-4699-A0C6-BF7B02E21114}" type="sibTrans" cxnId="{17ED8170-DF29-4C75-8507-B775DC866D7E}">
      <dgm:prSet/>
      <dgm:spPr/>
      <dgm:t>
        <a:bodyPr/>
        <a:lstStyle/>
        <a:p>
          <a:endParaRPr lang="en-US"/>
        </a:p>
      </dgm:t>
    </dgm:pt>
    <dgm:pt modelId="{20CE7946-F324-45D8-A25A-2E4AA4BCC518}">
      <dgm:prSet phldr="0"/>
      <dgm:spPr/>
      <dgm:t>
        <a:bodyPr/>
        <a:lstStyle/>
        <a:p>
          <a:pPr rtl="0"/>
          <a:r>
            <a:rPr lang="en-US" dirty="0"/>
            <a:t>Built a multilayer perception model using </a:t>
          </a:r>
          <a:r>
            <a:rPr lang="en-US" dirty="0" err="1"/>
            <a:t>PyTorch</a:t>
          </a:r>
          <a:r>
            <a:rPr lang="en-US" dirty="0"/>
            <a:t> </a:t>
          </a:r>
          <a:endParaRPr lang="en-US" dirty="0">
            <a:latin typeface="Arial"/>
          </a:endParaRPr>
        </a:p>
      </dgm:t>
    </dgm:pt>
    <dgm:pt modelId="{DD781AC5-F40A-4C42-B889-276188371966}" type="parTrans" cxnId="{C5D9836F-2061-4310-B240-F77873840D00}">
      <dgm:prSet/>
      <dgm:spPr/>
      <dgm:t>
        <a:bodyPr/>
        <a:lstStyle/>
        <a:p>
          <a:endParaRPr lang="en-IN"/>
        </a:p>
      </dgm:t>
    </dgm:pt>
    <dgm:pt modelId="{7DCC2B38-22EE-4408-8C5B-39F6F7868374}" type="sibTrans" cxnId="{C5D9836F-2061-4310-B240-F77873840D00}">
      <dgm:prSet/>
      <dgm:spPr/>
      <dgm:t>
        <a:bodyPr/>
        <a:lstStyle/>
        <a:p>
          <a:endParaRPr lang="en-IN"/>
        </a:p>
      </dgm:t>
    </dgm:pt>
    <dgm:pt modelId="{4CF7DEE8-6A36-4478-95D0-9DDBC0070240}">
      <dgm:prSet phldr="0"/>
      <dgm:spPr/>
      <dgm:t>
        <a:bodyPr/>
        <a:lstStyle/>
        <a:p>
          <a:pPr rtl="0"/>
          <a:r>
            <a:rPr lang="en-US" dirty="0">
              <a:latin typeface="Arial"/>
            </a:rPr>
            <a:t>Visualizing results of training using Tensor Board</a:t>
          </a:r>
        </a:p>
      </dgm:t>
    </dgm:pt>
    <dgm:pt modelId="{F48A999B-44B7-4D55-A4C2-966F04C0E282}" type="parTrans" cxnId="{2A7BC400-E5DF-424E-A397-4AB0214E1C0E}">
      <dgm:prSet/>
      <dgm:spPr/>
      <dgm:t>
        <a:bodyPr/>
        <a:lstStyle/>
        <a:p>
          <a:endParaRPr lang="en-IN"/>
        </a:p>
      </dgm:t>
    </dgm:pt>
    <dgm:pt modelId="{3348A7A1-95A5-4CAE-B8BC-F9C8A2B31CE5}" type="sibTrans" cxnId="{2A7BC400-E5DF-424E-A397-4AB0214E1C0E}">
      <dgm:prSet/>
      <dgm:spPr/>
      <dgm:t>
        <a:bodyPr/>
        <a:lstStyle/>
        <a:p>
          <a:endParaRPr lang="en-IN"/>
        </a:p>
      </dgm:t>
    </dgm:pt>
    <dgm:pt modelId="{C258F16E-7727-4E32-A7B0-79E18620987F}" type="pres">
      <dgm:prSet presAssocID="{4251D007-B65B-4EFF-BA9F-0C95F0D64981}" presName="hierChild1" presStyleCnt="0">
        <dgm:presLayoutVars>
          <dgm:chPref val="1"/>
          <dgm:dir/>
          <dgm:animOne val="branch"/>
          <dgm:animLvl val="lvl"/>
          <dgm:resizeHandles/>
        </dgm:presLayoutVars>
      </dgm:prSet>
      <dgm:spPr/>
    </dgm:pt>
    <dgm:pt modelId="{EE49F670-E8BB-46BB-B1E7-9E7052DD4B5E}" type="pres">
      <dgm:prSet presAssocID="{C583A732-4316-479A-920C-375A9FD4936E}" presName="hierRoot1" presStyleCnt="0"/>
      <dgm:spPr/>
    </dgm:pt>
    <dgm:pt modelId="{F7ACD9E6-8EA4-49DE-BC9B-D60225A4D649}" type="pres">
      <dgm:prSet presAssocID="{C583A732-4316-479A-920C-375A9FD4936E}" presName="composite" presStyleCnt="0"/>
      <dgm:spPr/>
    </dgm:pt>
    <dgm:pt modelId="{FC73CFE4-D133-4066-8510-783C55A4C3BF}" type="pres">
      <dgm:prSet presAssocID="{C583A732-4316-479A-920C-375A9FD4936E}" presName="background" presStyleLbl="node0" presStyleIdx="0" presStyleCnt="3"/>
      <dgm:spPr/>
    </dgm:pt>
    <dgm:pt modelId="{8322365D-4F70-41A3-A5CC-0061F0325043}" type="pres">
      <dgm:prSet presAssocID="{C583A732-4316-479A-920C-375A9FD4936E}" presName="text" presStyleLbl="fgAcc0" presStyleIdx="0" presStyleCnt="3">
        <dgm:presLayoutVars>
          <dgm:chPref val="3"/>
        </dgm:presLayoutVars>
      </dgm:prSet>
      <dgm:spPr/>
    </dgm:pt>
    <dgm:pt modelId="{D1BDF72D-B674-4DDE-A6BA-8D1788C9601C}" type="pres">
      <dgm:prSet presAssocID="{C583A732-4316-479A-920C-375A9FD4936E}" presName="hierChild2" presStyleCnt="0"/>
      <dgm:spPr/>
    </dgm:pt>
    <dgm:pt modelId="{DA4B9217-BE5E-4CF5-8993-FAD3DE3C5827}" type="pres">
      <dgm:prSet presAssocID="{20CE7946-F324-45D8-A25A-2E4AA4BCC518}" presName="hierRoot1" presStyleCnt="0"/>
      <dgm:spPr/>
    </dgm:pt>
    <dgm:pt modelId="{813D2B61-26EC-49C5-9EB1-1BD867CE181E}" type="pres">
      <dgm:prSet presAssocID="{20CE7946-F324-45D8-A25A-2E4AA4BCC518}" presName="composite" presStyleCnt="0"/>
      <dgm:spPr/>
    </dgm:pt>
    <dgm:pt modelId="{4D97F0FE-2B09-4064-B0A1-F497243A1111}" type="pres">
      <dgm:prSet presAssocID="{20CE7946-F324-45D8-A25A-2E4AA4BCC518}" presName="background" presStyleLbl="node0" presStyleIdx="1" presStyleCnt="3"/>
      <dgm:spPr/>
    </dgm:pt>
    <dgm:pt modelId="{B16EE184-7B5B-47DB-A9D6-23B35A7FE8AD}" type="pres">
      <dgm:prSet presAssocID="{20CE7946-F324-45D8-A25A-2E4AA4BCC518}" presName="text" presStyleLbl="fgAcc0" presStyleIdx="1" presStyleCnt="3">
        <dgm:presLayoutVars>
          <dgm:chPref val="3"/>
        </dgm:presLayoutVars>
      </dgm:prSet>
      <dgm:spPr/>
    </dgm:pt>
    <dgm:pt modelId="{B1B841CC-267E-400E-9254-4EC062D5AE0A}" type="pres">
      <dgm:prSet presAssocID="{20CE7946-F324-45D8-A25A-2E4AA4BCC518}" presName="hierChild2" presStyleCnt="0"/>
      <dgm:spPr/>
    </dgm:pt>
    <dgm:pt modelId="{81B619F1-8773-4224-93B1-388EADD9DC7F}" type="pres">
      <dgm:prSet presAssocID="{4CF7DEE8-6A36-4478-95D0-9DDBC0070240}" presName="hierRoot1" presStyleCnt="0"/>
      <dgm:spPr/>
    </dgm:pt>
    <dgm:pt modelId="{0A4CD4AD-A649-4BA4-A655-EBB391E83E20}" type="pres">
      <dgm:prSet presAssocID="{4CF7DEE8-6A36-4478-95D0-9DDBC0070240}" presName="composite" presStyleCnt="0"/>
      <dgm:spPr/>
    </dgm:pt>
    <dgm:pt modelId="{8C76439D-9CEF-4C3F-92BB-107B93F08CFC}" type="pres">
      <dgm:prSet presAssocID="{4CF7DEE8-6A36-4478-95D0-9DDBC0070240}" presName="background" presStyleLbl="node0" presStyleIdx="2" presStyleCnt="3"/>
      <dgm:spPr/>
    </dgm:pt>
    <dgm:pt modelId="{016E6FC9-475D-4F23-B343-DDC8801349AD}" type="pres">
      <dgm:prSet presAssocID="{4CF7DEE8-6A36-4478-95D0-9DDBC0070240}" presName="text" presStyleLbl="fgAcc0" presStyleIdx="2" presStyleCnt="3">
        <dgm:presLayoutVars>
          <dgm:chPref val="3"/>
        </dgm:presLayoutVars>
      </dgm:prSet>
      <dgm:spPr/>
    </dgm:pt>
    <dgm:pt modelId="{0840F40D-A45C-4FAC-A005-F5375DC14EAF}" type="pres">
      <dgm:prSet presAssocID="{4CF7DEE8-6A36-4478-95D0-9DDBC0070240}" presName="hierChild2" presStyleCnt="0"/>
      <dgm:spPr/>
    </dgm:pt>
  </dgm:ptLst>
  <dgm:cxnLst>
    <dgm:cxn modelId="{2A7BC400-E5DF-424E-A397-4AB0214E1C0E}" srcId="{4251D007-B65B-4EFF-BA9F-0C95F0D64981}" destId="{4CF7DEE8-6A36-4478-95D0-9DDBC0070240}" srcOrd="2" destOrd="0" parTransId="{F48A999B-44B7-4D55-A4C2-966F04C0E282}" sibTransId="{3348A7A1-95A5-4CAE-B8BC-F9C8A2B31CE5}"/>
    <dgm:cxn modelId="{814C8E43-1E77-4C35-BAAE-427F87BB9ACD}" type="presOf" srcId="{C583A732-4316-479A-920C-375A9FD4936E}" destId="{8322365D-4F70-41A3-A5CC-0061F0325043}" srcOrd="0" destOrd="0" presId="urn:microsoft.com/office/officeart/2005/8/layout/hierarchy1"/>
    <dgm:cxn modelId="{5ABF9B57-0CCB-461B-9625-FB5BD156A467}" type="presOf" srcId="{20CE7946-F324-45D8-A25A-2E4AA4BCC518}" destId="{B16EE184-7B5B-47DB-A9D6-23B35A7FE8AD}" srcOrd="0" destOrd="0" presId="urn:microsoft.com/office/officeart/2005/8/layout/hierarchy1"/>
    <dgm:cxn modelId="{C5D9836F-2061-4310-B240-F77873840D00}" srcId="{4251D007-B65B-4EFF-BA9F-0C95F0D64981}" destId="{20CE7946-F324-45D8-A25A-2E4AA4BCC518}" srcOrd="1" destOrd="0" parTransId="{DD781AC5-F40A-4C42-B889-276188371966}" sibTransId="{7DCC2B38-22EE-4408-8C5B-39F6F7868374}"/>
    <dgm:cxn modelId="{17ED8170-DF29-4C75-8507-B775DC866D7E}" srcId="{4251D007-B65B-4EFF-BA9F-0C95F0D64981}" destId="{C583A732-4316-479A-920C-375A9FD4936E}" srcOrd="0" destOrd="0" parTransId="{31A16DCD-6AB9-4EE3-956D-518D21B7633F}" sibTransId="{10B8FC2A-1BF5-4699-A0C6-BF7B02E21114}"/>
    <dgm:cxn modelId="{5A39C072-3AF5-4F9C-8B0E-3C7074F3B9E1}" type="presOf" srcId="{4CF7DEE8-6A36-4478-95D0-9DDBC0070240}" destId="{016E6FC9-475D-4F23-B343-DDC8801349AD}" srcOrd="0" destOrd="0" presId="urn:microsoft.com/office/officeart/2005/8/layout/hierarchy1"/>
    <dgm:cxn modelId="{823CC8FB-980C-458B-B46F-7B1629249528}" type="presOf" srcId="{4251D007-B65B-4EFF-BA9F-0C95F0D64981}" destId="{C258F16E-7727-4E32-A7B0-79E18620987F}" srcOrd="0" destOrd="0" presId="urn:microsoft.com/office/officeart/2005/8/layout/hierarchy1"/>
    <dgm:cxn modelId="{2BD68E63-4C0F-453A-A4A6-481B03A826AD}" type="presParOf" srcId="{C258F16E-7727-4E32-A7B0-79E18620987F}" destId="{EE49F670-E8BB-46BB-B1E7-9E7052DD4B5E}" srcOrd="0" destOrd="0" presId="urn:microsoft.com/office/officeart/2005/8/layout/hierarchy1"/>
    <dgm:cxn modelId="{23A38F9C-41CC-4313-9984-1EE5C987F1F5}" type="presParOf" srcId="{EE49F670-E8BB-46BB-B1E7-9E7052DD4B5E}" destId="{F7ACD9E6-8EA4-49DE-BC9B-D60225A4D649}" srcOrd="0" destOrd="0" presId="urn:microsoft.com/office/officeart/2005/8/layout/hierarchy1"/>
    <dgm:cxn modelId="{EF483CAF-9CBC-4779-82B6-CE84A70F87B8}" type="presParOf" srcId="{F7ACD9E6-8EA4-49DE-BC9B-D60225A4D649}" destId="{FC73CFE4-D133-4066-8510-783C55A4C3BF}" srcOrd="0" destOrd="0" presId="urn:microsoft.com/office/officeart/2005/8/layout/hierarchy1"/>
    <dgm:cxn modelId="{672CA862-3760-4D9A-919C-DAE53605AAFD}" type="presParOf" srcId="{F7ACD9E6-8EA4-49DE-BC9B-D60225A4D649}" destId="{8322365D-4F70-41A3-A5CC-0061F0325043}" srcOrd="1" destOrd="0" presId="urn:microsoft.com/office/officeart/2005/8/layout/hierarchy1"/>
    <dgm:cxn modelId="{C50CDD25-81D0-4218-927D-5498E4C83E2A}" type="presParOf" srcId="{EE49F670-E8BB-46BB-B1E7-9E7052DD4B5E}" destId="{D1BDF72D-B674-4DDE-A6BA-8D1788C9601C}" srcOrd="1" destOrd="0" presId="urn:microsoft.com/office/officeart/2005/8/layout/hierarchy1"/>
    <dgm:cxn modelId="{4D434A6F-4DCC-42D5-A152-BF833ADE0CE0}" type="presParOf" srcId="{C258F16E-7727-4E32-A7B0-79E18620987F}" destId="{DA4B9217-BE5E-4CF5-8993-FAD3DE3C5827}" srcOrd="1" destOrd="0" presId="urn:microsoft.com/office/officeart/2005/8/layout/hierarchy1"/>
    <dgm:cxn modelId="{41B163BD-D7AB-47AB-B07F-EF899BC061F5}" type="presParOf" srcId="{DA4B9217-BE5E-4CF5-8993-FAD3DE3C5827}" destId="{813D2B61-26EC-49C5-9EB1-1BD867CE181E}" srcOrd="0" destOrd="0" presId="urn:microsoft.com/office/officeart/2005/8/layout/hierarchy1"/>
    <dgm:cxn modelId="{3FF9F0FA-DBA6-487F-AD6E-69EBD0E490B9}" type="presParOf" srcId="{813D2B61-26EC-49C5-9EB1-1BD867CE181E}" destId="{4D97F0FE-2B09-4064-B0A1-F497243A1111}" srcOrd="0" destOrd="0" presId="urn:microsoft.com/office/officeart/2005/8/layout/hierarchy1"/>
    <dgm:cxn modelId="{EED632DD-6682-43FB-B60B-0D7EEC6F6C80}" type="presParOf" srcId="{813D2B61-26EC-49C5-9EB1-1BD867CE181E}" destId="{B16EE184-7B5B-47DB-A9D6-23B35A7FE8AD}" srcOrd="1" destOrd="0" presId="urn:microsoft.com/office/officeart/2005/8/layout/hierarchy1"/>
    <dgm:cxn modelId="{16CF237B-2783-4925-BE17-B41A50951F8F}" type="presParOf" srcId="{DA4B9217-BE5E-4CF5-8993-FAD3DE3C5827}" destId="{B1B841CC-267E-400E-9254-4EC062D5AE0A}" srcOrd="1" destOrd="0" presId="urn:microsoft.com/office/officeart/2005/8/layout/hierarchy1"/>
    <dgm:cxn modelId="{11A5E73D-3F3C-4B67-BB47-26497880AB21}" type="presParOf" srcId="{C258F16E-7727-4E32-A7B0-79E18620987F}" destId="{81B619F1-8773-4224-93B1-388EADD9DC7F}" srcOrd="2" destOrd="0" presId="urn:microsoft.com/office/officeart/2005/8/layout/hierarchy1"/>
    <dgm:cxn modelId="{467C02BE-F3A5-4C77-A1FE-8D98F84932B3}" type="presParOf" srcId="{81B619F1-8773-4224-93B1-388EADD9DC7F}" destId="{0A4CD4AD-A649-4BA4-A655-EBB391E83E20}" srcOrd="0" destOrd="0" presId="urn:microsoft.com/office/officeart/2005/8/layout/hierarchy1"/>
    <dgm:cxn modelId="{353EDE18-2F9B-4E8F-B62A-41CD86433599}" type="presParOf" srcId="{0A4CD4AD-A649-4BA4-A655-EBB391E83E20}" destId="{8C76439D-9CEF-4C3F-92BB-107B93F08CFC}" srcOrd="0" destOrd="0" presId="urn:microsoft.com/office/officeart/2005/8/layout/hierarchy1"/>
    <dgm:cxn modelId="{3211D319-4E1B-4B39-A7D2-F27EF1D1343A}" type="presParOf" srcId="{0A4CD4AD-A649-4BA4-A655-EBB391E83E20}" destId="{016E6FC9-475D-4F23-B343-DDC8801349AD}" srcOrd="1" destOrd="0" presId="urn:microsoft.com/office/officeart/2005/8/layout/hierarchy1"/>
    <dgm:cxn modelId="{7EA5AEAC-B6B5-46F1-A138-AD3A2CF3E8D2}" type="presParOf" srcId="{81B619F1-8773-4224-93B1-388EADD9DC7F}" destId="{0840F40D-A45C-4FAC-A005-F5375DC14EA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3459F3-B2EE-45C2-BB33-BDFA3E54A660}">
      <dsp:nvSpPr>
        <dsp:cNvPr id="0" name=""/>
        <dsp:cNvSpPr/>
      </dsp:nvSpPr>
      <dsp:spPr>
        <a:xfrm>
          <a:off x="348079" y="343246"/>
          <a:ext cx="1079771" cy="1079771"/>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45A02C-32C9-45B4-BEA6-715E1716E6C3}">
      <dsp:nvSpPr>
        <dsp:cNvPr id="0" name=""/>
        <dsp:cNvSpPr/>
      </dsp:nvSpPr>
      <dsp:spPr>
        <a:xfrm>
          <a:off x="578194" y="573361"/>
          <a:ext cx="619541" cy="6195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9599290-5525-47DA-A58C-D8C582F8A9D4}">
      <dsp:nvSpPr>
        <dsp:cNvPr id="0" name=""/>
        <dsp:cNvSpPr/>
      </dsp:nvSpPr>
      <dsp:spPr>
        <a:xfrm>
          <a:off x="2906" y="1759339"/>
          <a:ext cx="1770117" cy="70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Past</a:t>
          </a:r>
        </a:p>
      </dsp:txBody>
      <dsp:txXfrm>
        <a:off x="2906" y="1759339"/>
        <a:ext cx="1770117" cy="708046"/>
      </dsp:txXfrm>
    </dsp:sp>
    <dsp:sp modelId="{7F9F5948-84F0-4AB8-9AB6-855BCF0C1E17}">
      <dsp:nvSpPr>
        <dsp:cNvPr id="0" name=""/>
        <dsp:cNvSpPr/>
      </dsp:nvSpPr>
      <dsp:spPr>
        <a:xfrm>
          <a:off x="2427967" y="343246"/>
          <a:ext cx="1079771" cy="1079771"/>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8C323F-A8B5-444E-9E1A-20B83C546A99}">
      <dsp:nvSpPr>
        <dsp:cNvPr id="0" name=""/>
        <dsp:cNvSpPr/>
      </dsp:nvSpPr>
      <dsp:spPr>
        <a:xfrm>
          <a:off x="2658082" y="573361"/>
          <a:ext cx="619541" cy="6195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B7E48B-4FB4-4379-A314-DF914B433F68}">
      <dsp:nvSpPr>
        <dsp:cNvPr id="0" name=""/>
        <dsp:cNvSpPr/>
      </dsp:nvSpPr>
      <dsp:spPr>
        <a:xfrm>
          <a:off x="2082794" y="1759339"/>
          <a:ext cx="1770117" cy="70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Present</a:t>
          </a:r>
        </a:p>
      </dsp:txBody>
      <dsp:txXfrm>
        <a:off x="2082794" y="1759339"/>
        <a:ext cx="1770117" cy="708046"/>
      </dsp:txXfrm>
    </dsp:sp>
    <dsp:sp modelId="{EE451248-82DD-4752-8E76-74821BCBCC21}">
      <dsp:nvSpPr>
        <dsp:cNvPr id="0" name=""/>
        <dsp:cNvSpPr/>
      </dsp:nvSpPr>
      <dsp:spPr>
        <a:xfrm>
          <a:off x="4507855" y="343246"/>
          <a:ext cx="1079771" cy="1079771"/>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C0411A-A4C2-4597-9064-53211AE60688}">
      <dsp:nvSpPr>
        <dsp:cNvPr id="0" name=""/>
        <dsp:cNvSpPr/>
      </dsp:nvSpPr>
      <dsp:spPr>
        <a:xfrm>
          <a:off x="4737970" y="573361"/>
          <a:ext cx="619541" cy="619541"/>
        </a:xfrm>
        <a:prstGeom prst="rect">
          <a:avLst/>
        </a:prstGeom>
        <a:solidFill>
          <a:schemeClr val="accent2">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3FD471-4373-48E5-A22A-C95FA2F46E2E}">
      <dsp:nvSpPr>
        <dsp:cNvPr id="0" name=""/>
        <dsp:cNvSpPr/>
      </dsp:nvSpPr>
      <dsp:spPr>
        <a:xfrm>
          <a:off x="4162682" y="1759339"/>
          <a:ext cx="1770117" cy="70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endParaRPr lang="en-US" sz="1300" kern="1200" dirty="0"/>
        </a:p>
      </dsp:txBody>
      <dsp:txXfrm>
        <a:off x="4162682" y="1759339"/>
        <a:ext cx="1770117" cy="708046"/>
      </dsp:txXfrm>
    </dsp:sp>
    <dsp:sp modelId="{796236A0-1E2C-46B8-9452-3B42C74A6DC2}">
      <dsp:nvSpPr>
        <dsp:cNvPr id="0" name=""/>
        <dsp:cNvSpPr/>
      </dsp:nvSpPr>
      <dsp:spPr>
        <a:xfrm>
          <a:off x="4543119" y="343246"/>
          <a:ext cx="1079771" cy="1079771"/>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9BAA6B-03CA-474D-9EF3-9E63E740FFFB}">
      <dsp:nvSpPr>
        <dsp:cNvPr id="0" name=""/>
        <dsp:cNvSpPr/>
      </dsp:nvSpPr>
      <dsp:spPr>
        <a:xfrm>
          <a:off x="4790279" y="573361"/>
          <a:ext cx="619541" cy="6195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87B60E-49F1-46F4-938D-022AC34CB73F}">
      <dsp:nvSpPr>
        <dsp:cNvPr id="0" name=""/>
        <dsp:cNvSpPr/>
      </dsp:nvSpPr>
      <dsp:spPr>
        <a:xfrm>
          <a:off x="4402409" y="1730947"/>
          <a:ext cx="1770117" cy="70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dirty="0"/>
            <a:t> results</a:t>
          </a:r>
        </a:p>
        <a:p>
          <a:pPr marL="0" lvl="0" indent="0" algn="ctr" defTabSz="577850">
            <a:lnSpc>
              <a:spcPct val="100000"/>
            </a:lnSpc>
            <a:spcBef>
              <a:spcPct val="0"/>
            </a:spcBef>
            <a:spcAft>
              <a:spcPct val="35000"/>
            </a:spcAft>
            <a:buNone/>
            <a:defRPr cap="all"/>
          </a:pPr>
          <a:endParaRPr lang="en-US" sz="1300" kern="1200" dirty="0"/>
        </a:p>
        <a:p>
          <a:pPr marL="0" lvl="0" indent="0" algn="ctr" defTabSz="577850">
            <a:lnSpc>
              <a:spcPct val="100000"/>
            </a:lnSpc>
            <a:spcBef>
              <a:spcPct val="0"/>
            </a:spcBef>
            <a:spcAft>
              <a:spcPct val="35000"/>
            </a:spcAft>
            <a:buNone/>
            <a:defRPr cap="all"/>
          </a:pPr>
          <a:endParaRPr lang="en-US" sz="1300" kern="1200" dirty="0"/>
        </a:p>
      </dsp:txBody>
      <dsp:txXfrm>
        <a:off x="4402409" y="1730947"/>
        <a:ext cx="1770117" cy="7080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AC9673-E232-473E-8198-7A432C3155B0}">
      <dsp:nvSpPr>
        <dsp:cNvPr id="0" name=""/>
        <dsp:cNvSpPr/>
      </dsp:nvSpPr>
      <dsp:spPr>
        <a:xfrm>
          <a:off x="0" y="1166"/>
          <a:ext cx="8015594" cy="59122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09BD07-586F-4429-949C-29B23AA961A7}">
      <dsp:nvSpPr>
        <dsp:cNvPr id="0" name=""/>
        <dsp:cNvSpPr/>
      </dsp:nvSpPr>
      <dsp:spPr>
        <a:xfrm>
          <a:off x="178844" y="134191"/>
          <a:ext cx="325171" cy="3251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545084-3D9E-43AE-9F7F-3B6A0D4A9970}">
      <dsp:nvSpPr>
        <dsp:cNvPr id="0" name=""/>
        <dsp:cNvSpPr/>
      </dsp:nvSpPr>
      <dsp:spPr>
        <a:xfrm>
          <a:off x="682860" y="1166"/>
          <a:ext cx="7332733" cy="591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571" tIns="62571" rIns="62571" bIns="62571" numCol="1" spcCol="1270" anchor="ctr" anchorCtr="0">
          <a:noAutofit/>
        </a:bodyPr>
        <a:lstStyle/>
        <a:p>
          <a:pPr marL="0" lvl="0" indent="0" algn="l" defTabSz="666750">
            <a:lnSpc>
              <a:spcPct val="100000"/>
            </a:lnSpc>
            <a:spcBef>
              <a:spcPct val="0"/>
            </a:spcBef>
            <a:spcAft>
              <a:spcPct val="35000"/>
            </a:spcAft>
            <a:buNone/>
          </a:pPr>
          <a:r>
            <a:rPr lang="en-US" sz="1500" kern="1200" dirty="0">
              <a:latin typeface="Arial"/>
            </a:rPr>
            <a:t> Workflow for the project is discussed and distribution</a:t>
          </a:r>
          <a:r>
            <a:rPr lang="en-US" sz="1500" kern="1200" dirty="0"/>
            <a:t> of responsibilities to work</a:t>
          </a:r>
          <a:r>
            <a:rPr lang="en-US" sz="1500" kern="1200" dirty="0">
              <a:latin typeface="Arial"/>
            </a:rPr>
            <a:t> on HCDR </a:t>
          </a:r>
          <a:r>
            <a:rPr lang="en-US" sz="1500" kern="1200" dirty="0"/>
            <a:t>project.</a:t>
          </a:r>
        </a:p>
      </dsp:txBody>
      <dsp:txXfrm>
        <a:off x="682860" y="1166"/>
        <a:ext cx="7332733" cy="591221"/>
      </dsp:txXfrm>
    </dsp:sp>
    <dsp:sp modelId="{4E4A8149-AE82-46F2-9F48-EC10BA5BA80E}">
      <dsp:nvSpPr>
        <dsp:cNvPr id="0" name=""/>
        <dsp:cNvSpPr/>
      </dsp:nvSpPr>
      <dsp:spPr>
        <a:xfrm>
          <a:off x="0" y="740192"/>
          <a:ext cx="8015594" cy="59122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465E5B-7ED1-4D50-A3AD-23A92B78C4BD}">
      <dsp:nvSpPr>
        <dsp:cNvPr id="0" name=""/>
        <dsp:cNvSpPr/>
      </dsp:nvSpPr>
      <dsp:spPr>
        <a:xfrm>
          <a:off x="178844" y="873217"/>
          <a:ext cx="325171" cy="3251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2FC440-7460-4DDB-A389-B70BD43241E0}">
      <dsp:nvSpPr>
        <dsp:cNvPr id="0" name=""/>
        <dsp:cNvSpPr/>
      </dsp:nvSpPr>
      <dsp:spPr>
        <a:xfrm>
          <a:off x="682860" y="740192"/>
          <a:ext cx="7332733" cy="591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571" tIns="62571" rIns="62571" bIns="62571" numCol="1" spcCol="1270" anchor="ctr" anchorCtr="0">
          <a:noAutofit/>
        </a:bodyPr>
        <a:lstStyle/>
        <a:p>
          <a:pPr marL="0" lvl="0" indent="0" algn="l" defTabSz="666750">
            <a:lnSpc>
              <a:spcPct val="100000"/>
            </a:lnSpc>
            <a:spcBef>
              <a:spcPct val="0"/>
            </a:spcBef>
            <a:spcAft>
              <a:spcPct val="35000"/>
            </a:spcAft>
            <a:buNone/>
          </a:pPr>
          <a:r>
            <a:rPr lang="en-US" sz="1500" kern="1200" dirty="0"/>
            <a:t>Selected</a:t>
          </a:r>
          <a:r>
            <a:rPr lang="en-US" sz="1500" kern="1200" dirty="0">
              <a:latin typeface="Arial"/>
            </a:rPr>
            <a:t> </a:t>
          </a:r>
          <a:r>
            <a:rPr lang="en-US" sz="1500" b="1" kern="1200" dirty="0"/>
            <a:t>Logistic regression</a:t>
          </a:r>
          <a:r>
            <a:rPr lang="en-US" sz="1500" b="1" kern="1200" dirty="0">
              <a:latin typeface="Arial"/>
            </a:rPr>
            <a:t>, Support vector machine, random Forest, XGBoost, MLP pytorch</a:t>
          </a:r>
          <a:r>
            <a:rPr lang="en-US" sz="1500" kern="1200" dirty="0"/>
            <a:t> algorithms for this project.</a:t>
          </a:r>
        </a:p>
      </dsp:txBody>
      <dsp:txXfrm>
        <a:off x="682860" y="740192"/>
        <a:ext cx="7332733" cy="591221"/>
      </dsp:txXfrm>
    </dsp:sp>
    <dsp:sp modelId="{6D3BF800-CEC9-4EC9-9CBD-9A526B76AF21}">
      <dsp:nvSpPr>
        <dsp:cNvPr id="0" name=""/>
        <dsp:cNvSpPr/>
      </dsp:nvSpPr>
      <dsp:spPr>
        <a:xfrm>
          <a:off x="0" y="1479219"/>
          <a:ext cx="8015594" cy="59122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3BB874-7AF6-4A07-9440-6B4F634AE1B9}">
      <dsp:nvSpPr>
        <dsp:cNvPr id="0" name=""/>
        <dsp:cNvSpPr/>
      </dsp:nvSpPr>
      <dsp:spPr>
        <a:xfrm>
          <a:off x="178844" y="1612243"/>
          <a:ext cx="325171" cy="3251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01CE19-7E7F-4946-B42B-CFE857AEF55B}">
      <dsp:nvSpPr>
        <dsp:cNvPr id="0" name=""/>
        <dsp:cNvSpPr/>
      </dsp:nvSpPr>
      <dsp:spPr>
        <a:xfrm>
          <a:off x="682860" y="1479219"/>
          <a:ext cx="7332733" cy="591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571" tIns="62571" rIns="62571" bIns="62571" numCol="1" spcCol="1270" anchor="ctr" anchorCtr="0">
          <a:noAutofit/>
        </a:bodyPr>
        <a:lstStyle/>
        <a:p>
          <a:pPr marL="0" lvl="0" indent="0" algn="l" defTabSz="666750" rtl="0">
            <a:lnSpc>
              <a:spcPct val="100000"/>
            </a:lnSpc>
            <a:spcBef>
              <a:spcPct val="0"/>
            </a:spcBef>
            <a:spcAft>
              <a:spcPct val="35000"/>
            </a:spcAft>
            <a:buNone/>
          </a:pPr>
          <a:r>
            <a:rPr lang="en-US" sz="1500" kern="1200" dirty="0"/>
            <a:t>Metrics</a:t>
          </a:r>
          <a:r>
            <a:rPr lang="en-US" sz="1500" kern="1200" dirty="0">
              <a:latin typeface="Arial"/>
            </a:rPr>
            <a:t> used in the problem are </a:t>
          </a:r>
          <a:r>
            <a:rPr lang="en-US" sz="1500" b="1" kern="1200" dirty="0">
              <a:latin typeface="Calibri"/>
              <a:cs typeface="Calibri"/>
            </a:rPr>
            <a:t>Confusion matrix, Recall, Precision Score, AUC </a:t>
          </a:r>
        </a:p>
      </dsp:txBody>
      <dsp:txXfrm>
        <a:off x="682860" y="1479219"/>
        <a:ext cx="7332733" cy="591221"/>
      </dsp:txXfrm>
    </dsp:sp>
    <dsp:sp modelId="{A6B0B0BB-24B2-429A-A8F2-99EC92A5303B}">
      <dsp:nvSpPr>
        <dsp:cNvPr id="0" name=""/>
        <dsp:cNvSpPr/>
      </dsp:nvSpPr>
      <dsp:spPr>
        <a:xfrm>
          <a:off x="0" y="2218245"/>
          <a:ext cx="8015594" cy="59122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B8CD48-5912-4B92-8BA9-EF987B9A49C5}">
      <dsp:nvSpPr>
        <dsp:cNvPr id="0" name=""/>
        <dsp:cNvSpPr/>
      </dsp:nvSpPr>
      <dsp:spPr>
        <a:xfrm>
          <a:off x="178844" y="2351270"/>
          <a:ext cx="325171" cy="3251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4BF018-6EDA-40AD-AFC5-C88A9F7BCE72}">
      <dsp:nvSpPr>
        <dsp:cNvPr id="0" name=""/>
        <dsp:cNvSpPr/>
      </dsp:nvSpPr>
      <dsp:spPr>
        <a:xfrm>
          <a:off x="682860" y="2218245"/>
          <a:ext cx="7332733" cy="591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571" tIns="62571" rIns="62571" bIns="62571" numCol="1" spcCol="1270" anchor="ctr" anchorCtr="0">
          <a:noAutofit/>
        </a:bodyPr>
        <a:lstStyle/>
        <a:p>
          <a:pPr marL="0" lvl="0" indent="0" algn="l" defTabSz="666750">
            <a:lnSpc>
              <a:spcPct val="100000"/>
            </a:lnSpc>
            <a:spcBef>
              <a:spcPct val="0"/>
            </a:spcBef>
            <a:spcAft>
              <a:spcPct val="35000"/>
            </a:spcAft>
            <a:buNone/>
          </a:pPr>
          <a:r>
            <a:rPr lang="en-US" sz="1500" kern="1200" dirty="0"/>
            <a:t>Machine Learning pipelines outlined for our case</a:t>
          </a:r>
        </a:p>
      </dsp:txBody>
      <dsp:txXfrm>
        <a:off x="682860" y="2218245"/>
        <a:ext cx="7332733" cy="5912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5DE86F-252A-49D8-89D5-992330006FFA}">
      <dsp:nvSpPr>
        <dsp:cNvPr id="0" name=""/>
        <dsp:cNvSpPr/>
      </dsp:nvSpPr>
      <dsp:spPr>
        <a:xfrm>
          <a:off x="348079" y="144108"/>
          <a:ext cx="1079771" cy="1079771"/>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03B9CF-9AFD-4D7C-B06B-AC72F03B4454}">
      <dsp:nvSpPr>
        <dsp:cNvPr id="0" name=""/>
        <dsp:cNvSpPr/>
      </dsp:nvSpPr>
      <dsp:spPr>
        <a:xfrm>
          <a:off x="578194" y="374223"/>
          <a:ext cx="619541" cy="6195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8A28F6-61E6-4F0F-92B1-69825AFEA17D}">
      <dsp:nvSpPr>
        <dsp:cNvPr id="0" name=""/>
        <dsp:cNvSpPr/>
      </dsp:nvSpPr>
      <dsp:spPr>
        <a:xfrm>
          <a:off x="2906" y="1560201"/>
          <a:ext cx="1770117" cy="11063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EDA and Preprocessing the </a:t>
          </a:r>
          <a:r>
            <a:rPr lang="en-US" sz="1100" kern="1200" dirty="0">
              <a:latin typeface="Arial"/>
            </a:rPr>
            <a:t>Data</a:t>
          </a:r>
          <a:endParaRPr lang="en-US" sz="1100" kern="1200" dirty="0"/>
        </a:p>
      </dsp:txBody>
      <dsp:txXfrm>
        <a:off x="2906" y="1560201"/>
        <a:ext cx="1770117" cy="1106323"/>
      </dsp:txXfrm>
    </dsp:sp>
    <dsp:sp modelId="{FBEB7A9B-ECB3-4FC8-9F3F-E9654FEDD464}">
      <dsp:nvSpPr>
        <dsp:cNvPr id="0" name=""/>
        <dsp:cNvSpPr/>
      </dsp:nvSpPr>
      <dsp:spPr>
        <a:xfrm>
          <a:off x="2427967" y="144108"/>
          <a:ext cx="1079771" cy="1079771"/>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61109E-BE66-462E-B9C5-DD152A5F84DC}">
      <dsp:nvSpPr>
        <dsp:cNvPr id="0" name=""/>
        <dsp:cNvSpPr/>
      </dsp:nvSpPr>
      <dsp:spPr>
        <a:xfrm>
          <a:off x="2658082" y="374223"/>
          <a:ext cx="619541" cy="619541"/>
        </a:xfrm>
        <a:prstGeom prst="rect">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57ADC9-4CDA-45DC-B575-47B4660DF4BC}">
      <dsp:nvSpPr>
        <dsp:cNvPr id="0" name=""/>
        <dsp:cNvSpPr/>
      </dsp:nvSpPr>
      <dsp:spPr>
        <a:xfrm>
          <a:off x="2082794" y="1560201"/>
          <a:ext cx="1770117" cy="11063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latin typeface="Arial"/>
            </a:rPr>
            <a:t>Built a Baseline model (</a:t>
          </a:r>
          <a:r>
            <a:rPr lang="en-US" sz="1100" kern="1200" dirty="0"/>
            <a:t>implemented </a:t>
          </a:r>
          <a:r>
            <a:rPr lang="en-US" sz="1100" kern="1200" dirty="0">
              <a:latin typeface="Arial"/>
            </a:rPr>
            <a:t>Logistic Regression and Random)</a:t>
          </a:r>
          <a:endParaRPr lang="en-US" sz="1100" kern="1200" dirty="0"/>
        </a:p>
      </dsp:txBody>
      <dsp:txXfrm>
        <a:off x="2082794" y="1560201"/>
        <a:ext cx="1770117" cy="1106323"/>
      </dsp:txXfrm>
    </dsp:sp>
    <dsp:sp modelId="{8B7E94EF-0E23-41CB-83DC-BEF0F3284667}">
      <dsp:nvSpPr>
        <dsp:cNvPr id="0" name=""/>
        <dsp:cNvSpPr/>
      </dsp:nvSpPr>
      <dsp:spPr>
        <a:xfrm>
          <a:off x="4507855" y="144108"/>
          <a:ext cx="1079771" cy="1079771"/>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3D425B-569D-4A5E-99D9-9A33F7FC053A}">
      <dsp:nvSpPr>
        <dsp:cNvPr id="0" name=""/>
        <dsp:cNvSpPr/>
      </dsp:nvSpPr>
      <dsp:spPr>
        <a:xfrm>
          <a:off x="4737970" y="374223"/>
          <a:ext cx="619541" cy="6195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B81CED-0447-4FCA-9745-CB4C41134708}">
      <dsp:nvSpPr>
        <dsp:cNvPr id="0" name=""/>
        <dsp:cNvSpPr/>
      </dsp:nvSpPr>
      <dsp:spPr>
        <a:xfrm>
          <a:off x="4162682" y="1560201"/>
          <a:ext cx="1770117" cy="11063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rtl="0">
            <a:lnSpc>
              <a:spcPct val="100000"/>
            </a:lnSpc>
            <a:spcBef>
              <a:spcPct val="0"/>
            </a:spcBef>
            <a:spcAft>
              <a:spcPct val="35000"/>
            </a:spcAft>
            <a:buNone/>
            <a:defRPr cap="all"/>
          </a:pPr>
          <a:r>
            <a:rPr lang="en-US" sz="1100" kern="1200" dirty="0">
              <a:latin typeface="Arial"/>
            </a:rPr>
            <a:t> Model Evaluation    (Using metrics like AUC, Precision score, recall, confusion matrix, F-score)</a:t>
          </a:r>
        </a:p>
      </dsp:txBody>
      <dsp:txXfrm>
        <a:off x="4162682" y="1560201"/>
        <a:ext cx="1770117" cy="1106323"/>
      </dsp:txXfrm>
    </dsp:sp>
    <dsp:sp modelId="{A074B6F0-8696-4A3E-8E3F-E6D9F84506A5}">
      <dsp:nvSpPr>
        <dsp:cNvPr id="0" name=""/>
        <dsp:cNvSpPr/>
      </dsp:nvSpPr>
      <dsp:spPr>
        <a:xfrm>
          <a:off x="6587742" y="144108"/>
          <a:ext cx="1079771" cy="1079771"/>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812844-890C-49D8-A8A5-BB58B9225783}">
      <dsp:nvSpPr>
        <dsp:cNvPr id="0" name=""/>
        <dsp:cNvSpPr/>
      </dsp:nvSpPr>
      <dsp:spPr>
        <a:xfrm>
          <a:off x="6817858" y="374223"/>
          <a:ext cx="619541" cy="6195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D6463A-2FB1-4321-B8D5-9017FD60E5DB}">
      <dsp:nvSpPr>
        <dsp:cNvPr id="0" name=""/>
        <dsp:cNvSpPr/>
      </dsp:nvSpPr>
      <dsp:spPr>
        <a:xfrm>
          <a:off x="6242569" y="1560201"/>
          <a:ext cx="1770117" cy="11063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rtl="0">
            <a:lnSpc>
              <a:spcPct val="100000"/>
            </a:lnSpc>
            <a:spcBef>
              <a:spcPct val="0"/>
            </a:spcBef>
            <a:spcAft>
              <a:spcPct val="35000"/>
            </a:spcAft>
            <a:buNone/>
            <a:defRPr cap="all"/>
          </a:pPr>
          <a:r>
            <a:rPr lang="en-US" sz="1100" kern="1200" dirty="0">
              <a:latin typeface="Arial"/>
            </a:rPr>
            <a:t> Analysing the results</a:t>
          </a:r>
          <a:endParaRPr lang="en-US" sz="1100" kern="1200" dirty="0"/>
        </a:p>
      </dsp:txBody>
      <dsp:txXfrm>
        <a:off x="6242569" y="1560201"/>
        <a:ext cx="1770117" cy="11063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73CFE4-D133-4066-8510-783C55A4C3BF}">
      <dsp:nvSpPr>
        <dsp:cNvPr id="0" name=""/>
        <dsp:cNvSpPr/>
      </dsp:nvSpPr>
      <dsp:spPr>
        <a:xfrm>
          <a:off x="0" y="557339"/>
          <a:ext cx="2265438" cy="143855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22365D-4F70-41A3-A5CC-0061F0325043}">
      <dsp:nvSpPr>
        <dsp:cNvPr id="0" name=""/>
        <dsp:cNvSpPr/>
      </dsp:nvSpPr>
      <dsp:spPr>
        <a:xfrm>
          <a:off x="251715" y="796469"/>
          <a:ext cx="2265438" cy="143855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latin typeface="Arial"/>
            </a:rPr>
            <a:t> Continuing the work from</a:t>
          </a:r>
          <a:r>
            <a:rPr lang="en-US" sz="1300" kern="1200" dirty="0"/>
            <a:t> Phase 1</a:t>
          </a:r>
          <a:r>
            <a:rPr lang="en-US" sz="1300" kern="1200" dirty="0">
              <a:latin typeface="Arial"/>
            </a:rPr>
            <a:t> we did</a:t>
          </a:r>
          <a:r>
            <a:rPr lang="en-US" sz="1300" kern="1200" dirty="0"/>
            <a:t> additional feature engineering </a:t>
          </a:r>
          <a:r>
            <a:rPr lang="en-US" sz="1300" kern="1200" dirty="0">
              <a:latin typeface="Arial"/>
            </a:rPr>
            <a:t>, </a:t>
          </a:r>
          <a:r>
            <a:rPr lang="en-US" sz="1300" kern="1200" dirty="0"/>
            <a:t>hyperparameter tuning, feature selection</a:t>
          </a:r>
          <a:r>
            <a:rPr lang="en-US" sz="1300" kern="1200" dirty="0">
              <a:latin typeface="Arial"/>
            </a:rPr>
            <a:t>,</a:t>
          </a:r>
          <a:r>
            <a:rPr lang="en-US" sz="1300" kern="1200" dirty="0"/>
            <a:t> analysis of feature importance, ensemble methods.</a:t>
          </a:r>
        </a:p>
      </dsp:txBody>
      <dsp:txXfrm>
        <a:off x="293849" y="838603"/>
        <a:ext cx="2181170" cy="1354285"/>
      </dsp:txXfrm>
    </dsp:sp>
    <dsp:sp modelId="{9B178521-DDC7-4F8A-A2DA-BA2A3FCEC21C}">
      <dsp:nvSpPr>
        <dsp:cNvPr id="0" name=""/>
        <dsp:cNvSpPr/>
      </dsp:nvSpPr>
      <dsp:spPr>
        <a:xfrm>
          <a:off x="2768869" y="557339"/>
          <a:ext cx="2265438" cy="143855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071EA1-3FA0-421C-BBC7-23D23A6A0B68}">
      <dsp:nvSpPr>
        <dsp:cNvPr id="0" name=""/>
        <dsp:cNvSpPr/>
      </dsp:nvSpPr>
      <dsp:spPr>
        <a:xfrm>
          <a:off x="3020584" y="796469"/>
          <a:ext cx="2265438" cy="143855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latin typeface="Arial"/>
            </a:rPr>
            <a:t> Merged all the given data set to form a master dataset for the models to train and test on.</a:t>
          </a:r>
        </a:p>
      </dsp:txBody>
      <dsp:txXfrm>
        <a:off x="3062718" y="838603"/>
        <a:ext cx="2181170" cy="1354285"/>
      </dsp:txXfrm>
    </dsp:sp>
    <dsp:sp modelId="{FDA5008F-98E0-48BE-8B5A-764BB5887D4E}">
      <dsp:nvSpPr>
        <dsp:cNvPr id="0" name=""/>
        <dsp:cNvSpPr/>
      </dsp:nvSpPr>
      <dsp:spPr>
        <a:xfrm>
          <a:off x="5537738" y="557339"/>
          <a:ext cx="2265438" cy="143855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CD5BB0-7189-4390-BB9F-4C3CAB51769E}">
      <dsp:nvSpPr>
        <dsp:cNvPr id="0" name=""/>
        <dsp:cNvSpPr/>
      </dsp:nvSpPr>
      <dsp:spPr>
        <a:xfrm>
          <a:off x="5789454" y="796469"/>
          <a:ext cx="2265438" cy="143855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t>Implemented various complex  models such as XGBoost and bettered our baseline models with proper hyper parameter tuning and feature selection</a:t>
          </a:r>
        </a:p>
      </dsp:txBody>
      <dsp:txXfrm>
        <a:off x="5831588" y="838603"/>
        <a:ext cx="2181170" cy="13542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73CFE4-D133-4066-8510-783C55A4C3BF}">
      <dsp:nvSpPr>
        <dsp:cNvPr id="0" name=""/>
        <dsp:cNvSpPr/>
      </dsp:nvSpPr>
      <dsp:spPr>
        <a:xfrm>
          <a:off x="0" y="557339"/>
          <a:ext cx="2265438" cy="143855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22365D-4F70-41A3-A5CC-0061F0325043}">
      <dsp:nvSpPr>
        <dsp:cNvPr id="0" name=""/>
        <dsp:cNvSpPr/>
      </dsp:nvSpPr>
      <dsp:spPr>
        <a:xfrm>
          <a:off x="251715" y="796469"/>
          <a:ext cx="2265438" cy="143855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latin typeface="Arial"/>
            </a:rPr>
            <a:t> Improve our present models and finalise them</a:t>
          </a:r>
          <a:endParaRPr lang="en-US" sz="2100" kern="1200" dirty="0"/>
        </a:p>
      </dsp:txBody>
      <dsp:txXfrm>
        <a:off x="293849" y="838603"/>
        <a:ext cx="2181170" cy="1354285"/>
      </dsp:txXfrm>
    </dsp:sp>
    <dsp:sp modelId="{4D97F0FE-2B09-4064-B0A1-F497243A1111}">
      <dsp:nvSpPr>
        <dsp:cNvPr id="0" name=""/>
        <dsp:cNvSpPr/>
      </dsp:nvSpPr>
      <dsp:spPr>
        <a:xfrm>
          <a:off x="2768869" y="557339"/>
          <a:ext cx="2265438" cy="143855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6EE184-7B5B-47DB-A9D6-23B35A7FE8AD}">
      <dsp:nvSpPr>
        <dsp:cNvPr id="0" name=""/>
        <dsp:cNvSpPr/>
      </dsp:nvSpPr>
      <dsp:spPr>
        <a:xfrm>
          <a:off x="3020584" y="796469"/>
          <a:ext cx="2265438" cy="143855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Built a multilayer perception model using </a:t>
          </a:r>
          <a:r>
            <a:rPr lang="en-US" sz="2100" kern="1200" dirty="0" err="1"/>
            <a:t>PyTorch</a:t>
          </a:r>
          <a:r>
            <a:rPr lang="en-US" sz="2100" kern="1200" dirty="0"/>
            <a:t> </a:t>
          </a:r>
          <a:endParaRPr lang="en-US" sz="2100" kern="1200" dirty="0">
            <a:latin typeface="Arial"/>
          </a:endParaRPr>
        </a:p>
      </dsp:txBody>
      <dsp:txXfrm>
        <a:off x="3062718" y="838603"/>
        <a:ext cx="2181170" cy="1354285"/>
      </dsp:txXfrm>
    </dsp:sp>
    <dsp:sp modelId="{8C76439D-9CEF-4C3F-92BB-107B93F08CFC}">
      <dsp:nvSpPr>
        <dsp:cNvPr id="0" name=""/>
        <dsp:cNvSpPr/>
      </dsp:nvSpPr>
      <dsp:spPr>
        <a:xfrm>
          <a:off x="5537738" y="557339"/>
          <a:ext cx="2265438" cy="143855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6E6FC9-475D-4F23-B343-DDC8801349AD}">
      <dsp:nvSpPr>
        <dsp:cNvPr id="0" name=""/>
        <dsp:cNvSpPr/>
      </dsp:nvSpPr>
      <dsp:spPr>
        <a:xfrm>
          <a:off x="5789454" y="796469"/>
          <a:ext cx="2265438" cy="143855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latin typeface="Arial"/>
            </a:rPr>
            <a:t>Visualizing results of training using Tensor Board</a:t>
          </a:r>
        </a:p>
      </dsp:txBody>
      <dsp:txXfrm>
        <a:off x="5831588" y="838603"/>
        <a:ext cx="2181170" cy="135428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859BD-4604-2843-976C-9F2DEE3C79DB}" type="datetimeFigureOut">
              <a:rPr lang="en-US" smtClean="0"/>
              <a:t>5/1/22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64456-6A4C-DF40-836A-7ED7CB7228F1}" type="slidenum">
              <a:rPr lang="en-US" smtClean="0"/>
              <a:t>‹#›</a:t>
            </a:fld>
            <a:endParaRPr lang="en-US"/>
          </a:p>
        </p:txBody>
      </p:sp>
    </p:spTree>
    <p:extLst>
      <p:ext uri="{BB962C8B-B14F-4D97-AF65-F5344CB8AC3E}">
        <p14:creationId xmlns:p14="http://schemas.microsoft.com/office/powerpoint/2010/main" val="2632783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8F45-8DB7-E449-85E4-EC04F96DF3AA}" type="datetimeFigureOut">
              <a:rPr lang="en-US" smtClean="0"/>
              <a:t>5/1/22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6D261-4ACC-5E49-97C5-9D8FD2D9A3AF}" type="slidenum">
              <a:rPr lang="en-US" smtClean="0"/>
              <a:t>‹#›</a:t>
            </a:fld>
            <a:endParaRPr lang="en-US"/>
          </a:p>
        </p:txBody>
      </p:sp>
    </p:spTree>
    <p:extLst>
      <p:ext uri="{BB962C8B-B14F-4D97-AF65-F5344CB8AC3E}">
        <p14:creationId xmlns:p14="http://schemas.microsoft.com/office/powerpoint/2010/main" val="1947345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633304" y="-648376"/>
            <a:ext cx="733465" cy="2367520"/>
            <a:chOff x="685136" y="-246616"/>
            <a:chExt cx="733465" cy="2367520"/>
          </a:xfrm>
        </p:grpSpPr>
        <p:sp>
          <p:nvSpPr>
            <p:cNvPr id="6" name="Rectangle 5"/>
            <p:cNvSpPr/>
            <p:nvPr userDrawn="1"/>
          </p:nvSpPr>
          <p:spPr>
            <a:xfrm>
              <a:off x="685136" y="-24661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08" y="1380149"/>
              <a:ext cx="489120" cy="620806"/>
            </a:xfrm>
            <a:prstGeom prst="rect">
              <a:avLst/>
            </a:prstGeom>
          </p:spPr>
        </p:pic>
      </p:grpSp>
      <p:sp>
        <p:nvSpPr>
          <p:cNvPr id="2" name="Title 1"/>
          <p:cNvSpPr>
            <a:spLocks noGrp="1"/>
          </p:cNvSpPr>
          <p:nvPr userDrawn="1">
            <p:ph type="title" hasCustomPrompt="1"/>
          </p:nvPr>
        </p:nvSpPr>
        <p:spPr>
          <a:xfrm>
            <a:off x="502903" y="2766523"/>
            <a:ext cx="7734221" cy="1114494"/>
          </a:xfrm>
        </p:spPr>
        <p:txBody>
          <a:bodyPr anchor="ctr">
            <a:normAutofit/>
          </a:bodyPr>
          <a:lstStyle>
            <a:lvl1pPr>
              <a:lnSpc>
                <a:spcPct val="90000"/>
              </a:lnSpc>
              <a:defRPr sz="4000" b="1" i="0" spc="0" baseline="0">
                <a:solidFill>
                  <a:schemeClr val="bg1"/>
                </a:solidFill>
                <a:latin typeface="Arial"/>
                <a:cs typeface="Arial"/>
              </a:defRPr>
            </a:lvl1pPr>
          </a:lstStyle>
          <a:p>
            <a:r>
              <a:rPr lang="en-US"/>
              <a:t>Unnecessarily extra long title of presentation</a:t>
            </a:r>
          </a:p>
        </p:txBody>
      </p:sp>
      <p:sp>
        <p:nvSpPr>
          <p:cNvPr id="11" name="Text Placeholder 19"/>
          <p:cNvSpPr>
            <a:spLocks noGrp="1"/>
          </p:cNvSpPr>
          <p:nvPr userDrawn="1">
            <p:ph type="body" sz="quarter" idx="10" hasCustomPrompt="1"/>
          </p:nvPr>
        </p:nvSpPr>
        <p:spPr>
          <a:xfrm>
            <a:off x="530694" y="4709821"/>
            <a:ext cx="7734222" cy="277654"/>
          </a:xfrm>
        </p:spPr>
        <p:txBody>
          <a:bodyPr anchor="ctr">
            <a:noAutofit/>
          </a:bodyPr>
          <a:lstStyle>
            <a:lvl1pPr marL="0" indent="0">
              <a:buNone/>
              <a:defRPr sz="1100" b="1" spc="80" baseline="0">
                <a:solidFill>
                  <a:srgbClr val="A6A6A6"/>
                </a:solidFill>
                <a:latin typeface="Arial"/>
                <a:cs typeface="Arial"/>
              </a:defRPr>
            </a:lvl1pPr>
          </a:lstStyle>
          <a:p>
            <a:pPr lvl="0"/>
            <a:r>
              <a:rPr lang="en-US"/>
              <a:t>INDIANA UNIVERSITY BLOOMINGTON</a:t>
            </a:r>
          </a:p>
        </p:txBody>
      </p:sp>
      <p:sp>
        <p:nvSpPr>
          <p:cNvPr id="9" name="Text Placeholder 19"/>
          <p:cNvSpPr>
            <a:spLocks noGrp="1"/>
          </p:cNvSpPr>
          <p:nvPr>
            <p:ph type="body" sz="quarter" idx="11" hasCustomPrompt="1"/>
          </p:nvPr>
        </p:nvSpPr>
        <p:spPr>
          <a:xfrm>
            <a:off x="530694" y="2443859"/>
            <a:ext cx="7734222" cy="252412"/>
          </a:xfrm>
        </p:spPr>
        <p:txBody>
          <a:bodyPr anchor="ctr">
            <a:noAutofit/>
          </a:bodyPr>
          <a:lstStyle>
            <a:lvl1pPr marL="0" indent="0">
              <a:buNone/>
              <a:defRPr sz="1800" b="0" spc="0" baseline="0">
                <a:solidFill>
                  <a:srgbClr val="A6A6A6"/>
                </a:solidFill>
                <a:latin typeface="Arial"/>
                <a:cs typeface="Arial"/>
              </a:defRPr>
            </a:lvl1pPr>
          </a:lstStyle>
          <a:p>
            <a:pPr lvl="0"/>
            <a:r>
              <a:rPr lang="en-US"/>
              <a:t>SUBHEAD OR NAME OF SCHOOL, DEPARTMENT, OR UNIT</a:t>
            </a:r>
          </a:p>
        </p:txBody>
      </p:sp>
    </p:spTree>
    <p:extLst>
      <p:ext uri="{BB962C8B-B14F-4D97-AF65-F5344CB8AC3E}">
        <p14:creationId xmlns:p14="http://schemas.microsoft.com/office/powerpoint/2010/main" val="125665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2390509"/>
            <a:ext cx="184666" cy="369332"/>
          </a:xfrm>
          <a:prstGeom prst="rect">
            <a:avLst/>
          </a:prstGeom>
          <a:noFill/>
        </p:spPr>
        <p:txBody>
          <a:bodyPr wrap="none" rtlCol="0">
            <a:spAutoFit/>
          </a:bodyPr>
          <a:lstStyle/>
          <a:p>
            <a:endParaRPr lang="en-US"/>
          </a:p>
        </p:txBody>
      </p:sp>
      <p:sp>
        <p:nvSpPr>
          <p:cNvPr id="10" name="TextBox 9"/>
          <p:cNvSpPr txBox="1"/>
          <p:nvPr userDrawn="1"/>
        </p:nvSpPr>
        <p:spPr>
          <a:xfrm>
            <a:off x="1378689" y="2390509"/>
            <a:ext cx="184666" cy="369332"/>
          </a:xfrm>
          <a:prstGeom prst="rect">
            <a:avLst/>
          </a:prstGeom>
          <a:noFill/>
        </p:spPr>
        <p:txBody>
          <a:bodyPr wrap="none" rtlCol="0">
            <a:spAutoFit/>
          </a:bodyPr>
          <a:lstStyle/>
          <a:p>
            <a:endParaRPr lang="en-US"/>
          </a:p>
        </p:txBody>
      </p:sp>
      <p:sp>
        <p:nvSpPr>
          <p:cNvPr id="11" name="TextBox 10"/>
          <p:cNvSpPr txBox="1"/>
          <p:nvPr userDrawn="1"/>
        </p:nvSpPr>
        <p:spPr>
          <a:xfrm>
            <a:off x="1378689" y="2390509"/>
            <a:ext cx="184666" cy="369332"/>
          </a:xfrm>
          <a:prstGeom prst="rect">
            <a:avLst/>
          </a:prstGeom>
          <a:noFill/>
        </p:spPr>
        <p:txBody>
          <a:bodyPr wrap="none" rtlCol="0">
            <a:spAutoFit/>
          </a:bodyPr>
          <a:lstStyle/>
          <a:p>
            <a:endParaRPr lang="en-US"/>
          </a:p>
        </p:txBody>
      </p:sp>
      <p:sp>
        <p:nvSpPr>
          <p:cNvPr id="14" name="Title 13"/>
          <p:cNvSpPr>
            <a:spLocks noGrp="1"/>
          </p:cNvSpPr>
          <p:nvPr>
            <p:ph type="title" hasCustomPrompt="1"/>
          </p:nvPr>
        </p:nvSpPr>
        <p:spPr>
          <a:xfrm>
            <a:off x="506694" y="2274522"/>
            <a:ext cx="6802482" cy="656910"/>
          </a:xfrm>
        </p:spPr>
        <p:txBody>
          <a:bodyPr anchor="ctr">
            <a:noAutofit/>
          </a:bodyPr>
          <a:lstStyle>
            <a:lvl1pPr>
              <a:defRPr sz="4000" b="1" i="0" spc="0" baseline="0">
                <a:solidFill>
                  <a:srgbClr val="FFFFFF"/>
                </a:solidFill>
                <a:latin typeface="Arial"/>
                <a:cs typeface="Arial"/>
              </a:defRPr>
            </a:lvl1pPr>
          </a:lstStyle>
          <a:p>
            <a:r>
              <a:rPr lang="en-US"/>
              <a:t>Section Heading</a:t>
            </a:r>
          </a:p>
        </p:txBody>
      </p:sp>
      <p:sp>
        <p:nvSpPr>
          <p:cNvPr id="20" name="Text Placeholder 19"/>
          <p:cNvSpPr>
            <a:spLocks noGrp="1"/>
          </p:cNvSpPr>
          <p:nvPr>
            <p:ph type="body" sz="quarter" idx="10" hasCustomPrompt="1"/>
          </p:nvPr>
        </p:nvSpPr>
        <p:spPr>
          <a:xfrm>
            <a:off x="526131" y="2031339"/>
            <a:ext cx="3700462" cy="252412"/>
          </a:xfrm>
        </p:spPr>
        <p:txBody>
          <a:bodyPr anchor="ctr">
            <a:noAutofit/>
          </a:bodyPr>
          <a:lstStyle>
            <a:lvl1pPr marL="0" indent="0">
              <a:buNone/>
              <a:defRPr sz="1400" b="1" i="0" spc="50" baseline="0">
                <a:solidFill>
                  <a:srgbClr val="A6A6A6"/>
                </a:solidFill>
                <a:latin typeface="Arial"/>
                <a:cs typeface="Arial"/>
              </a:defRPr>
            </a:lvl1pPr>
          </a:lstStyle>
          <a:p>
            <a:pPr lvl="0"/>
            <a:r>
              <a:rPr lang="en-US"/>
              <a:t>SECTION NUMBER OR SUBTITLE</a:t>
            </a:r>
          </a:p>
        </p:txBody>
      </p:sp>
      <p:sp>
        <p:nvSpPr>
          <p:cNvPr id="4" name="Rectangle 3"/>
          <p:cNvSpPr/>
          <p:nvPr userDrawn="1"/>
        </p:nvSpPr>
        <p:spPr>
          <a:xfrm>
            <a:off x="-14942" y="2032000"/>
            <a:ext cx="148614" cy="836706"/>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85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9827" y="759070"/>
            <a:ext cx="8004391" cy="699065"/>
          </a:xfrm>
        </p:spPr>
        <p:txBody>
          <a:bodyPr>
            <a:normAutofit/>
          </a:bodyPr>
          <a:lstStyle>
            <a:lvl1pPr>
              <a:defRPr sz="3000" b="1" i="0" cap="none" spc="0">
                <a:solidFill>
                  <a:srgbClr val="404041"/>
                </a:solidFill>
                <a:latin typeface="Arial"/>
                <a:cs typeface="Arial"/>
              </a:defRPr>
            </a:lvl1pPr>
          </a:lstStyle>
          <a:p>
            <a:r>
              <a:rPr lang="en-US"/>
              <a:t>Click to edit master title style</a:t>
            </a:r>
          </a:p>
        </p:txBody>
      </p:sp>
      <p:sp>
        <p:nvSpPr>
          <p:cNvPr id="5" name="Rectangle 4"/>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a:t>SECTION TITLE OR SUBTITLE</a:t>
            </a:r>
          </a:p>
        </p:txBody>
      </p:sp>
      <p:sp>
        <p:nvSpPr>
          <p:cNvPr id="4" name="TextBox 3"/>
          <p:cNvSpPr txBox="1"/>
          <p:nvPr userDrawn="1"/>
        </p:nvSpPr>
        <p:spPr>
          <a:xfrm>
            <a:off x="3556000" y="3541059"/>
            <a:ext cx="184666" cy="369332"/>
          </a:xfrm>
          <a:prstGeom prst="rect">
            <a:avLst/>
          </a:prstGeom>
          <a:noFill/>
        </p:spPr>
        <p:txBody>
          <a:bodyPr wrap="none" rtlCol="0">
            <a:spAutoFit/>
          </a:bodyPr>
          <a:lstStyle/>
          <a:p>
            <a:endParaRPr lang="en-US"/>
          </a:p>
        </p:txBody>
      </p:sp>
      <p:sp>
        <p:nvSpPr>
          <p:cNvPr id="7" name="Text Placeholder 2"/>
          <p:cNvSpPr>
            <a:spLocks noGrp="1"/>
          </p:cNvSpPr>
          <p:nvPr>
            <p:ph idx="1" hasCustomPrompt="1"/>
          </p:nvPr>
        </p:nvSpPr>
        <p:spPr>
          <a:xfrm>
            <a:off x="518824" y="1629404"/>
            <a:ext cx="8015594" cy="2810633"/>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a:solidFill>
                  <a:srgbClr val="404041"/>
                </a:solidFill>
                <a:latin typeface="Arial"/>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a:t>Click to edit master subtitle style</a:t>
            </a:r>
          </a:p>
        </p:txBody>
      </p:sp>
      <p:grpSp>
        <p:nvGrpSpPr>
          <p:cNvPr id="12" name="Group 11"/>
          <p:cNvGrpSpPr/>
          <p:nvPr userDrawn="1"/>
        </p:nvGrpSpPr>
        <p:grpSpPr>
          <a:xfrm>
            <a:off x="-30788" y="4661517"/>
            <a:ext cx="9228667" cy="528963"/>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1" name="TextBox 20"/>
            <p:cNvSpPr txBox="1"/>
            <p:nvPr userDrawn="1"/>
          </p:nvSpPr>
          <p:spPr>
            <a:xfrm>
              <a:off x="1030972" y="4823737"/>
              <a:ext cx="3613600" cy="230832"/>
            </a:xfrm>
            <a:prstGeom prst="rect">
              <a:avLst/>
            </a:prstGeom>
            <a:noFill/>
          </p:spPr>
          <p:txBody>
            <a:bodyPr wrap="square" rtlCol="0" anchor="ctr">
              <a:spAutoFit/>
            </a:bodyPr>
            <a:lstStyle/>
            <a:p>
              <a:r>
                <a:rPr lang="en-US" sz="900">
                  <a:solidFill>
                    <a:srgbClr val="FFFFFF"/>
                  </a:solidFill>
                </a:rPr>
                <a:t>INDIANA UNIVERSITY BLOOMINGTON</a:t>
              </a:r>
            </a:p>
          </p:txBody>
        </p:sp>
      </p:grpSp>
    </p:spTree>
    <p:extLst>
      <p:ext uri="{BB962C8B-B14F-4D97-AF65-F5344CB8AC3E}">
        <p14:creationId xmlns:p14="http://schemas.microsoft.com/office/powerpoint/2010/main" val="368206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25303" y="464386"/>
            <a:ext cx="4560579" cy="779318"/>
          </a:xfrm>
          <a:prstGeom prst="rect">
            <a:avLst/>
          </a:prstGeom>
        </p:spPr>
        <p:txBody>
          <a:bodyPr vert="horz" lIns="91440" tIns="45720" rIns="91440" bIns="45720" rtlCol="0" anchor="ctr">
            <a:noAutofit/>
          </a:bodyPr>
          <a:lstStyle>
            <a:lvl1pPr>
              <a:defRPr sz="3000" b="1" i="0" spc="0">
                <a:solidFill>
                  <a:srgbClr val="404041"/>
                </a:solidFill>
                <a:latin typeface="Arial"/>
                <a:cs typeface="Arial"/>
              </a:defRPr>
            </a:lvl1pPr>
          </a:lstStyle>
          <a:p>
            <a:r>
              <a:rPr lang="en-US"/>
              <a:t>Click to edit master title style</a:t>
            </a:r>
          </a:p>
        </p:txBody>
      </p:sp>
      <p:sp>
        <p:nvSpPr>
          <p:cNvPr id="8" name="Text Placeholder 2"/>
          <p:cNvSpPr>
            <a:spLocks noGrp="1"/>
          </p:cNvSpPr>
          <p:nvPr>
            <p:ph idx="1"/>
          </p:nvPr>
        </p:nvSpPr>
        <p:spPr>
          <a:xfrm>
            <a:off x="525303" y="1629405"/>
            <a:ext cx="4560579" cy="2792362"/>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404041"/>
                </a:solidFill>
                <a:latin typeface="Arial"/>
                <a:cs typeface="Arial"/>
              </a:defRPr>
            </a:lvl1pPr>
            <a:lvl2pPr marL="742950" indent="-285750">
              <a:lnSpc>
                <a:spcPct val="100000"/>
              </a:lnSpc>
              <a:buFont typeface="Arial"/>
              <a:buChar char="•"/>
              <a:defRPr sz="1800">
                <a:solidFill>
                  <a:srgbClr val="404041"/>
                </a:solidFill>
                <a:latin typeface="Arial"/>
                <a:cs typeface="Arial"/>
              </a:defRPr>
            </a:lvl2pPr>
            <a:lvl3pPr marL="1143000" indent="-228600">
              <a:lnSpc>
                <a:spcPct val="100000"/>
              </a:lnSpc>
              <a:buFont typeface="Arial"/>
              <a:buChar char="•"/>
              <a:defRPr sz="1800">
                <a:solidFill>
                  <a:srgbClr val="404041"/>
                </a:solidFill>
                <a:latin typeface="Arial"/>
                <a:cs typeface="Arial"/>
              </a:defRPr>
            </a:lvl3pPr>
            <a:lvl4pPr marL="1600200" indent="-228600">
              <a:lnSpc>
                <a:spcPct val="100000"/>
              </a:lnSpc>
              <a:buFont typeface="Arial"/>
              <a:buChar char="•"/>
              <a:defRPr sz="1800">
                <a:solidFill>
                  <a:srgbClr val="404041"/>
                </a:solidFill>
                <a:latin typeface="Arial"/>
                <a:cs typeface="Arial"/>
              </a:defRPr>
            </a:lvl4pPr>
            <a:lvl5pPr marL="2057400" indent="-228600">
              <a:lnSpc>
                <a:spcPct val="100000"/>
              </a:lnSpc>
              <a:buFont typeface="Arial"/>
              <a:buChar char="•"/>
              <a:defRPr sz="1800">
                <a:solidFill>
                  <a:srgbClr val="40404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Picture Placeholder 9"/>
          <p:cNvSpPr>
            <a:spLocks noGrp="1"/>
          </p:cNvSpPr>
          <p:nvPr>
            <p:ph type="pic" sz="quarter" idx="10"/>
          </p:nvPr>
        </p:nvSpPr>
        <p:spPr>
          <a:xfrm>
            <a:off x="5573058" y="0"/>
            <a:ext cx="3570941" cy="5143500"/>
          </a:xfrm>
        </p:spPr>
        <p:txBody>
          <a:bodyPr/>
          <a:lstStyle/>
          <a:p>
            <a:r>
              <a:rPr lang="en-US"/>
              <a:t>Click icon to add picture</a:t>
            </a:r>
          </a:p>
        </p:txBody>
      </p:sp>
      <p:sp>
        <p:nvSpPr>
          <p:cNvPr id="17" name="Rectangle 16"/>
          <p:cNvSpPr/>
          <p:nvPr userDrawn="1"/>
        </p:nvSpPr>
        <p:spPr>
          <a:xfrm>
            <a:off x="0"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1" name="Rectangle 10"/>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Tree>
    <p:extLst>
      <p:ext uri="{BB962C8B-B14F-4D97-AF65-F5344CB8AC3E}">
        <p14:creationId xmlns:p14="http://schemas.microsoft.com/office/powerpoint/2010/main" val="322038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3348" y="759070"/>
            <a:ext cx="8004409" cy="699065"/>
          </a:xfrm>
        </p:spPr>
        <p:txBody>
          <a:bodyPr>
            <a:normAutofit/>
          </a:bodyPr>
          <a:lstStyle>
            <a:lvl1pPr>
              <a:defRPr sz="3000" b="1" i="0" cap="none" spc="0">
                <a:solidFill>
                  <a:schemeClr val="bg1"/>
                </a:solidFill>
                <a:latin typeface="Arial"/>
                <a:cs typeface="Arial"/>
              </a:defRPr>
            </a:lvl1pPr>
          </a:lstStyle>
          <a:p>
            <a:r>
              <a:rPr lang="en-US"/>
              <a:t>Click to edit master title style</a:t>
            </a:r>
          </a:p>
        </p:txBody>
      </p:sp>
      <p:sp>
        <p:nvSpPr>
          <p:cNvPr id="3" name="Subtitle 2"/>
          <p:cNvSpPr>
            <a:spLocks noGrp="1"/>
          </p:cNvSpPr>
          <p:nvPr>
            <p:ph type="subTitle" idx="1"/>
          </p:nvPr>
        </p:nvSpPr>
        <p:spPr>
          <a:xfrm>
            <a:off x="523348" y="1630404"/>
            <a:ext cx="8011069" cy="2818769"/>
          </a:xfrm>
        </p:spPr>
        <p:txBody>
          <a:bodyPr>
            <a:normAutofit/>
          </a:bodyPr>
          <a:lstStyle>
            <a:lvl1pPr marL="342900" indent="-342900" algn="l">
              <a:lnSpc>
                <a:spcPct val="100000"/>
              </a:lnSpc>
              <a:buFont typeface="+mj-lt"/>
              <a:buAutoNum type="arabicPeriod"/>
              <a:defRPr sz="1800" spc="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a:t>SECTION TITLE OR SUBTITLE</a:t>
            </a:r>
          </a:p>
        </p:txBody>
      </p:sp>
      <p:sp>
        <p:nvSpPr>
          <p:cNvPr id="23" name="Rectangle 22"/>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a:solidFill>
                    <a:srgbClr val="FFFFFF"/>
                  </a:solidFill>
                </a:rPr>
                <a:t>INDIANA UNIVERSITY BLOOMINGTON</a:t>
              </a:r>
            </a:p>
          </p:txBody>
        </p:sp>
      </p:grpSp>
    </p:spTree>
    <p:extLst>
      <p:ext uri="{BB962C8B-B14F-4D97-AF65-F5344CB8AC3E}">
        <p14:creationId xmlns:p14="http://schemas.microsoft.com/office/powerpoint/2010/main" val="172835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30124" y="464386"/>
            <a:ext cx="4560579" cy="779318"/>
          </a:xfrm>
          <a:prstGeom prst="rect">
            <a:avLst/>
          </a:prstGeom>
        </p:spPr>
        <p:txBody>
          <a:bodyPr vert="horz" lIns="91440" tIns="45720" rIns="91440" bIns="45720" rtlCol="0" anchor="ctr">
            <a:noAutofit/>
          </a:bodyPr>
          <a:lstStyle>
            <a:lvl1pPr>
              <a:defRPr sz="3000" b="1" i="0" spc="0">
                <a:solidFill>
                  <a:schemeClr val="bg1"/>
                </a:solidFill>
                <a:latin typeface="Arial"/>
                <a:cs typeface="Arial"/>
              </a:defRPr>
            </a:lvl1pPr>
          </a:lstStyle>
          <a:p>
            <a:r>
              <a:rPr lang="en-US"/>
              <a:t>Click to edit master title style</a:t>
            </a:r>
          </a:p>
        </p:txBody>
      </p:sp>
      <p:sp>
        <p:nvSpPr>
          <p:cNvPr id="8" name="Text Placeholder 2"/>
          <p:cNvSpPr>
            <a:spLocks noGrp="1"/>
          </p:cNvSpPr>
          <p:nvPr>
            <p:ph idx="1"/>
          </p:nvPr>
        </p:nvSpPr>
        <p:spPr>
          <a:xfrm>
            <a:off x="530124" y="1629404"/>
            <a:ext cx="4560579" cy="2801497"/>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chemeClr val="bg1"/>
                </a:solidFill>
                <a:latin typeface="Arial"/>
                <a:cs typeface="Arial"/>
              </a:defRPr>
            </a:lvl1pPr>
            <a:lvl2pPr marL="742950" indent="-285750">
              <a:lnSpc>
                <a:spcPct val="100000"/>
              </a:lnSpc>
              <a:buFont typeface="Arial"/>
              <a:buChar char="•"/>
              <a:defRPr sz="1800">
                <a:solidFill>
                  <a:schemeClr val="bg1"/>
                </a:solidFill>
                <a:latin typeface="Arial"/>
                <a:cs typeface="Arial"/>
              </a:defRPr>
            </a:lvl2pPr>
            <a:lvl3pPr marL="1143000" indent="-228600">
              <a:lnSpc>
                <a:spcPct val="100000"/>
              </a:lnSpc>
              <a:buFont typeface="Arial"/>
              <a:buChar char="•"/>
              <a:defRPr sz="1800">
                <a:solidFill>
                  <a:schemeClr val="bg1"/>
                </a:solidFill>
                <a:latin typeface="Arial"/>
                <a:cs typeface="Arial"/>
              </a:defRPr>
            </a:lvl3pPr>
            <a:lvl4pPr marL="1600200" indent="-228600">
              <a:lnSpc>
                <a:spcPct val="100000"/>
              </a:lnSpc>
              <a:buFont typeface="Arial"/>
              <a:buChar char="•"/>
              <a:defRPr sz="1800">
                <a:solidFill>
                  <a:schemeClr val="bg1"/>
                </a:solidFill>
                <a:latin typeface="Arial"/>
                <a:cs typeface="Arial"/>
              </a:defRPr>
            </a:lvl4pPr>
            <a:lvl5pPr marL="2057400" indent="-228600">
              <a:lnSpc>
                <a:spcPct val="100000"/>
              </a:lnSpc>
              <a:buFont typeface="Arial"/>
              <a:buChar char="•"/>
              <a:defRPr sz="1800">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Picture Placeholder 9"/>
          <p:cNvSpPr>
            <a:spLocks noGrp="1"/>
          </p:cNvSpPr>
          <p:nvPr>
            <p:ph type="pic" sz="quarter" idx="10"/>
          </p:nvPr>
        </p:nvSpPr>
        <p:spPr>
          <a:xfrm>
            <a:off x="5564909" y="0"/>
            <a:ext cx="3570941" cy="5143500"/>
          </a:xfrm>
        </p:spPr>
        <p:txBody>
          <a:bodyPr/>
          <a:lstStyle/>
          <a:p>
            <a:r>
              <a:rPr lang="en-US"/>
              <a:t>Click icon to add picture</a:t>
            </a:r>
          </a:p>
        </p:txBody>
      </p:sp>
      <p:sp>
        <p:nvSpPr>
          <p:cNvPr id="13" name="Rectangle 12"/>
          <p:cNvSpPr/>
          <p:nvPr userDrawn="1"/>
        </p:nvSpPr>
        <p:spPr>
          <a:xfrm>
            <a:off x="-15847"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2" name="Rectangle 11"/>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Tree>
    <p:extLst>
      <p:ext uri="{BB962C8B-B14F-4D97-AF65-F5344CB8AC3E}">
        <p14:creationId xmlns:p14="http://schemas.microsoft.com/office/powerpoint/2010/main" val="1143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grpSp>
        <p:nvGrpSpPr>
          <p:cNvPr id="8" name="Group 7"/>
          <p:cNvGrpSpPr/>
          <p:nvPr userDrawn="1"/>
        </p:nvGrpSpPr>
        <p:grpSpPr>
          <a:xfrm>
            <a:off x="-30788" y="4661517"/>
            <a:ext cx="9228667" cy="528963"/>
            <a:chOff x="-30788" y="4661517"/>
            <a:chExt cx="9228667" cy="528963"/>
          </a:xfrm>
        </p:grpSpPr>
        <p:sp>
          <p:nvSpPr>
            <p:cNvPr id="9" name="Rectangle 8"/>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2" name="TextBox 11"/>
            <p:cNvSpPr txBox="1"/>
            <p:nvPr userDrawn="1"/>
          </p:nvSpPr>
          <p:spPr>
            <a:xfrm>
              <a:off x="1030972" y="4823737"/>
              <a:ext cx="3613600" cy="230832"/>
            </a:xfrm>
            <a:prstGeom prst="rect">
              <a:avLst/>
            </a:prstGeom>
            <a:noFill/>
          </p:spPr>
          <p:txBody>
            <a:bodyPr wrap="square" rtlCol="0" anchor="ctr">
              <a:spAutoFit/>
            </a:bodyPr>
            <a:lstStyle/>
            <a:p>
              <a:r>
                <a:rPr lang="en-US" sz="900">
                  <a:solidFill>
                    <a:srgbClr val="FFFFFF"/>
                  </a:solidFill>
                </a:rPr>
                <a:t>INDIANA UNIVERSITY BLOOMINGTON</a:t>
              </a:r>
            </a:p>
          </p:txBody>
        </p:sp>
      </p:grpSp>
    </p:spTree>
    <p:extLst>
      <p:ext uri="{BB962C8B-B14F-4D97-AF65-F5344CB8AC3E}">
        <p14:creationId xmlns:p14="http://schemas.microsoft.com/office/powerpoint/2010/main" val="131565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a:solidFill>
                    <a:srgbClr val="FFFFFF"/>
                  </a:solidFill>
                </a:rPr>
                <a:t>INDIANA UNIVERSITY BLOOMINGTON</a:t>
              </a:r>
            </a:p>
          </p:txBody>
        </p:sp>
      </p:grpSp>
    </p:spTree>
    <p:extLst>
      <p:ext uri="{BB962C8B-B14F-4D97-AF65-F5344CB8AC3E}">
        <p14:creationId xmlns:p14="http://schemas.microsoft.com/office/powerpoint/2010/main" val="72703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0" name="Rectangle 9"/>
          <p:cNvSpPr/>
          <p:nvPr userDrawn="1"/>
        </p:nvSpPr>
        <p:spPr>
          <a:xfrm>
            <a:off x="-15847" y="680397"/>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189661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1892" y="634604"/>
            <a:ext cx="6802482"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61892" y="1589938"/>
            <a:ext cx="6802482" cy="32152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69" r:id="rId1"/>
    <p:sldLayoutId id="2147493467" r:id="rId2"/>
    <p:sldLayoutId id="2147493472" r:id="rId3"/>
    <p:sldLayoutId id="2147493457" r:id="rId4"/>
    <p:sldLayoutId id="2147493456" r:id="rId5"/>
    <p:sldLayoutId id="2147493474" r:id="rId6"/>
    <p:sldLayoutId id="2147493475" r:id="rId7"/>
    <p:sldLayoutId id="2147493476" r:id="rId8"/>
    <p:sldLayoutId id="2147493477" r:id="rId9"/>
  </p:sldLayoutIdLst>
  <p:txStyles>
    <p:titleStyle>
      <a:lvl1pPr algn="l" defTabSz="457200" rtl="0" eaLnBrk="1" latinLnBrk="0" hangingPunct="1">
        <a:spcBef>
          <a:spcPct val="0"/>
        </a:spcBef>
        <a:buNone/>
        <a:defRPr sz="3200" b="1" i="0" kern="100" spc="0">
          <a:solidFill>
            <a:schemeClr val="tx1"/>
          </a:solidFill>
          <a:latin typeface="Arial"/>
          <a:ea typeface="+mj-ea"/>
          <a:cs typeface="Arial"/>
        </a:defRPr>
      </a:lvl1pPr>
    </p:titleStyle>
    <p:body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168" y="2352866"/>
            <a:ext cx="7728778" cy="2468080"/>
          </a:xfrm>
        </p:spPr>
        <p:txBody>
          <a:bodyPr>
            <a:normAutofit fontScale="90000"/>
          </a:bodyPr>
          <a:lstStyle/>
          <a:p>
            <a:br>
              <a:rPr lang="en-US" dirty="0"/>
            </a:br>
            <a:r>
              <a:rPr lang="en-US" sz="6000" dirty="0"/>
              <a:t>Phase 03- HCDR</a:t>
            </a:r>
            <a:br>
              <a:rPr lang="en-US" dirty="0"/>
            </a:br>
            <a:br>
              <a:rPr lang="en-US" sz="1800" dirty="0"/>
            </a:br>
            <a:r>
              <a:rPr lang="en-US" sz="1800" u="sng" dirty="0"/>
              <a:t>Group – 37</a:t>
            </a:r>
            <a:br>
              <a:rPr lang="en-US" sz="1800" dirty="0"/>
            </a:br>
            <a:br>
              <a:rPr lang="en-US" sz="1800" dirty="0"/>
            </a:br>
            <a:r>
              <a:rPr lang="en-US" sz="1400" dirty="0"/>
              <a:t>Shriya Reddy </a:t>
            </a:r>
            <a:r>
              <a:rPr lang="en-US" sz="1400" dirty="0" err="1"/>
              <a:t>Pulagam</a:t>
            </a:r>
            <a:br>
              <a:rPr lang="en-US" sz="1400" dirty="0"/>
            </a:br>
            <a:r>
              <a:rPr lang="en-US" sz="1400" dirty="0"/>
              <a:t>Nanda Kishore </a:t>
            </a:r>
            <a:r>
              <a:rPr lang="en-US" sz="1400" dirty="0" err="1"/>
              <a:t>Vallamkondu</a:t>
            </a:r>
            <a:br>
              <a:rPr lang="en-US" sz="1400" dirty="0"/>
            </a:br>
            <a:r>
              <a:rPr lang="en-US" sz="1400" dirty="0"/>
              <a:t>Srinivas Yashvanth </a:t>
            </a:r>
            <a:r>
              <a:rPr lang="en-US" sz="1400" dirty="0" err="1"/>
              <a:t>Valavala</a:t>
            </a:r>
            <a:br>
              <a:rPr lang="en-US" sz="1400" dirty="0"/>
            </a:br>
            <a:r>
              <a:rPr lang="en-US" sz="1400" dirty="0"/>
              <a:t>Sri Venkata Sai Anoop Bulusu</a:t>
            </a:r>
            <a:br>
              <a:rPr lang="en-US" dirty="0"/>
            </a:br>
            <a:r>
              <a:rPr lang="en-US" dirty="0"/>
              <a:t>																</a:t>
            </a:r>
          </a:p>
        </p:txBody>
      </p:sp>
      <p:sp>
        <p:nvSpPr>
          <p:cNvPr id="3" name="Text Placeholder 2"/>
          <p:cNvSpPr>
            <a:spLocks noGrp="1"/>
          </p:cNvSpPr>
          <p:nvPr>
            <p:ph type="body" sz="quarter" idx="10"/>
          </p:nvPr>
        </p:nvSpPr>
        <p:spPr>
          <a:xfrm>
            <a:off x="530888" y="4769219"/>
            <a:ext cx="7734222" cy="277654"/>
          </a:xfrm>
        </p:spPr>
        <p:txBody>
          <a:bodyPr/>
          <a:lstStyle/>
          <a:p>
            <a:r>
              <a:rPr lang="en-US"/>
              <a:t>INDIANA UNIVERSITY BLOOMINGTON</a:t>
            </a:r>
          </a:p>
        </p:txBody>
      </p:sp>
      <p:sp>
        <p:nvSpPr>
          <p:cNvPr id="4" name="Text Placeholder 3"/>
          <p:cNvSpPr>
            <a:spLocks noGrp="1"/>
          </p:cNvSpPr>
          <p:nvPr>
            <p:ph type="body" sz="quarter" idx="11"/>
          </p:nvPr>
        </p:nvSpPr>
        <p:spPr>
          <a:xfrm>
            <a:off x="530694" y="2062859"/>
            <a:ext cx="7734222" cy="252412"/>
          </a:xfrm>
        </p:spPr>
        <p:txBody>
          <a:bodyPr/>
          <a:lstStyle/>
          <a:p>
            <a:r>
              <a:rPr lang="en-US"/>
              <a:t>Luddy School of Informatics, Computing, and Engineering</a:t>
            </a:r>
          </a:p>
        </p:txBody>
      </p:sp>
    </p:spTree>
    <p:extLst>
      <p:ext uri="{BB962C8B-B14F-4D97-AF65-F5344CB8AC3E}">
        <p14:creationId xmlns:p14="http://schemas.microsoft.com/office/powerpoint/2010/main" val="1022221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303" y="464386"/>
            <a:ext cx="4560579" cy="779318"/>
          </a:xfrm>
        </p:spPr>
        <p:txBody>
          <a:bodyPr anchor="ctr">
            <a:normAutofit/>
          </a:bodyPr>
          <a:lstStyle/>
          <a:p>
            <a:r>
              <a:rPr lang="en-US" dirty="0"/>
              <a:t> Phase-2</a:t>
            </a:r>
          </a:p>
        </p:txBody>
      </p:sp>
      <p:graphicFrame>
        <p:nvGraphicFramePr>
          <p:cNvPr id="5" name="Content Placeholder 2">
            <a:extLst>
              <a:ext uri="{FF2B5EF4-FFF2-40B4-BE49-F238E27FC236}">
                <a16:creationId xmlns:a16="http://schemas.microsoft.com/office/drawing/2014/main" id="{4E23050A-7F70-4AEF-93DB-8F8B1219C598}"/>
              </a:ext>
            </a:extLst>
          </p:cNvPr>
          <p:cNvGraphicFramePr>
            <a:graphicFrameLocks noGrp="1"/>
          </p:cNvGraphicFramePr>
          <p:nvPr>
            <p:ph idx="1"/>
            <p:extLst>
              <p:ext uri="{D42A27DB-BD31-4B8C-83A1-F6EECF244321}">
                <p14:modId xmlns:p14="http://schemas.microsoft.com/office/powerpoint/2010/main" val="1908446570"/>
              </p:ext>
            </p:extLst>
          </p:nvPr>
        </p:nvGraphicFramePr>
        <p:xfrm>
          <a:off x="572928" y="1343655"/>
          <a:ext cx="8054893" cy="2792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340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4D2C0-3DED-D3D7-59AF-D8E7511CF8E8}"/>
              </a:ext>
            </a:extLst>
          </p:cNvPr>
          <p:cNvSpPr>
            <a:spLocks noGrp="1"/>
          </p:cNvSpPr>
          <p:nvPr>
            <p:ph type="title"/>
          </p:nvPr>
        </p:nvSpPr>
        <p:spPr>
          <a:xfrm>
            <a:off x="437991" y="131011"/>
            <a:ext cx="4560579" cy="779318"/>
          </a:xfrm>
        </p:spPr>
        <p:txBody>
          <a:bodyPr/>
          <a:lstStyle/>
          <a:p>
            <a:r>
              <a:rPr lang="en-US" dirty="0"/>
              <a:t>Feature Engineering</a:t>
            </a:r>
          </a:p>
        </p:txBody>
      </p:sp>
      <p:sp>
        <p:nvSpPr>
          <p:cNvPr id="3" name="Content Placeholder 2">
            <a:extLst>
              <a:ext uri="{FF2B5EF4-FFF2-40B4-BE49-F238E27FC236}">
                <a16:creationId xmlns:a16="http://schemas.microsoft.com/office/drawing/2014/main" id="{E3F477E9-E695-4A42-E713-42431F6EDAD3}"/>
              </a:ext>
            </a:extLst>
          </p:cNvPr>
          <p:cNvSpPr>
            <a:spLocks noGrp="1"/>
          </p:cNvSpPr>
          <p:nvPr>
            <p:ph idx="1"/>
          </p:nvPr>
        </p:nvSpPr>
        <p:spPr>
          <a:xfrm>
            <a:off x="564991" y="962655"/>
            <a:ext cx="7997516" cy="4046487"/>
          </a:xfrm>
        </p:spPr>
        <p:txBody>
          <a:bodyPr vert="horz" lIns="91440" tIns="45720" rIns="91440" bIns="45720" rtlCol="0" anchor="t">
            <a:normAutofit/>
          </a:bodyPr>
          <a:lstStyle/>
          <a:p>
            <a:r>
              <a:rPr lang="en-US" dirty="0"/>
              <a:t>From all the secondary tables we have selected few new numerical features, and calculated the mean for every SK_ID_CURR</a:t>
            </a:r>
          </a:p>
          <a:p>
            <a:pPr>
              <a:buClr>
                <a:srgbClr val="808080"/>
              </a:buClr>
            </a:pPr>
            <a:r>
              <a:rPr lang="en-US" dirty="0"/>
              <a:t>We have done group by on SK_ID_CURR for mean as an aggregate function for few numerical features</a:t>
            </a:r>
          </a:p>
        </p:txBody>
      </p:sp>
      <p:pic>
        <p:nvPicPr>
          <p:cNvPr id="5" name="Picture 5">
            <a:extLst>
              <a:ext uri="{FF2B5EF4-FFF2-40B4-BE49-F238E27FC236}">
                <a16:creationId xmlns:a16="http://schemas.microsoft.com/office/drawing/2014/main" id="{FF64C0F6-BDB3-1B65-500E-31949D8E1315}"/>
              </a:ext>
            </a:extLst>
          </p:cNvPr>
          <p:cNvPicPr>
            <a:picLocks noChangeAspect="1"/>
          </p:cNvPicPr>
          <p:nvPr/>
        </p:nvPicPr>
        <p:blipFill>
          <a:blip r:embed="rId2"/>
          <a:stretch>
            <a:fillRect/>
          </a:stretch>
        </p:blipFill>
        <p:spPr>
          <a:xfrm>
            <a:off x="104775" y="2421445"/>
            <a:ext cx="8918575" cy="1134046"/>
          </a:xfrm>
          <a:prstGeom prst="rect">
            <a:avLst/>
          </a:prstGeom>
        </p:spPr>
      </p:pic>
      <p:pic>
        <p:nvPicPr>
          <p:cNvPr id="6" name="Picture 6">
            <a:extLst>
              <a:ext uri="{FF2B5EF4-FFF2-40B4-BE49-F238E27FC236}">
                <a16:creationId xmlns:a16="http://schemas.microsoft.com/office/drawing/2014/main" id="{C56FC7C3-A0EC-679E-C780-939817181FD5}"/>
              </a:ext>
            </a:extLst>
          </p:cNvPr>
          <p:cNvPicPr>
            <a:picLocks noChangeAspect="1"/>
          </p:cNvPicPr>
          <p:nvPr/>
        </p:nvPicPr>
        <p:blipFill>
          <a:blip r:embed="rId3"/>
          <a:stretch>
            <a:fillRect/>
          </a:stretch>
        </p:blipFill>
        <p:spPr>
          <a:xfrm>
            <a:off x="104775" y="3680936"/>
            <a:ext cx="8918575" cy="869316"/>
          </a:xfrm>
          <a:prstGeom prst="rect">
            <a:avLst/>
          </a:prstGeom>
        </p:spPr>
      </p:pic>
    </p:spTree>
    <p:extLst>
      <p:ext uri="{BB962C8B-B14F-4D97-AF65-F5344CB8AC3E}">
        <p14:creationId xmlns:p14="http://schemas.microsoft.com/office/powerpoint/2010/main" val="2084189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8362-09AE-DBB2-988E-E5E1C0EBDF76}"/>
              </a:ext>
            </a:extLst>
          </p:cNvPr>
          <p:cNvSpPr>
            <a:spLocks noGrp="1"/>
          </p:cNvSpPr>
          <p:nvPr>
            <p:ph type="title"/>
          </p:nvPr>
        </p:nvSpPr>
        <p:spPr>
          <a:xfrm>
            <a:off x="580866" y="329448"/>
            <a:ext cx="4560579" cy="779318"/>
          </a:xfrm>
        </p:spPr>
        <p:txBody>
          <a:bodyPr/>
          <a:lstStyle/>
          <a:p>
            <a:r>
              <a:rPr lang="en-US" dirty="0"/>
              <a:t>Feature Engineering</a:t>
            </a:r>
          </a:p>
        </p:txBody>
      </p:sp>
      <p:sp>
        <p:nvSpPr>
          <p:cNvPr id="3" name="Content Placeholder 2">
            <a:extLst>
              <a:ext uri="{FF2B5EF4-FFF2-40B4-BE49-F238E27FC236}">
                <a16:creationId xmlns:a16="http://schemas.microsoft.com/office/drawing/2014/main" id="{70A2E94B-386D-C026-CBFE-03B2E1759D2B}"/>
              </a:ext>
            </a:extLst>
          </p:cNvPr>
          <p:cNvSpPr>
            <a:spLocks noGrp="1"/>
          </p:cNvSpPr>
          <p:nvPr>
            <p:ph idx="1"/>
          </p:nvPr>
        </p:nvSpPr>
        <p:spPr>
          <a:xfrm>
            <a:off x="493553" y="1288092"/>
            <a:ext cx="8307078" cy="2792362"/>
          </a:xfrm>
        </p:spPr>
        <p:txBody>
          <a:bodyPr vert="horz" lIns="91440" tIns="45720" rIns="91440" bIns="45720" rtlCol="0" anchor="t">
            <a:normAutofit/>
          </a:bodyPr>
          <a:lstStyle/>
          <a:p>
            <a:r>
              <a:rPr lang="en-US" dirty="0"/>
              <a:t>Then we have merged these numerical features with the main table(Application train) </a:t>
            </a:r>
          </a:p>
          <a:p>
            <a:pPr>
              <a:buClr>
                <a:srgbClr val="808080"/>
              </a:buClr>
            </a:pPr>
            <a:r>
              <a:rPr lang="en-US" dirty="0"/>
              <a:t>Then we have calculated the correlation for each of the 128 numerical features and selected the top 50 </a:t>
            </a:r>
          </a:p>
          <a:p>
            <a:pPr>
              <a:buClr>
                <a:srgbClr val="808080"/>
              </a:buClr>
            </a:pPr>
            <a:r>
              <a:rPr lang="en-US" dirty="0"/>
              <a:t>Then combined the categorical features with numerical features to form a master dataset</a:t>
            </a:r>
          </a:p>
          <a:p>
            <a:pPr>
              <a:buClr>
                <a:srgbClr val="808080"/>
              </a:buClr>
            </a:pPr>
            <a:endParaRPr lang="en-US" dirty="0"/>
          </a:p>
        </p:txBody>
      </p:sp>
    </p:spTree>
    <p:extLst>
      <p:ext uri="{BB962C8B-B14F-4D97-AF65-F5344CB8AC3E}">
        <p14:creationId xmlns:p14="http://schemas.microsoft.com/office/powerpoint/2010/main" val="847472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FD36-2BD3-EC1E-94E2-786C07C8F1DE}"/>
              </a:ext>
            </a:extLst>
          </p:cNvPr>
          <p:cNvSpPr>
            <a:spLocks noGrp="1"/>
          </p:cNvSpPr>
          <p:nvPr>
            <p:ph type="title"/>
          </p:nvPr>
        </p:nvSpPr>
        <p:spPr/>
        <p:txBody>
          <a:bodyPr/>
          <a:lstStyle/>
          <a:p>
            <a:r>
              <a:rPr lang="en-US" dirty="0"/>
              <a:t>Results and evaluation Metrics for the models</a:t>
            </a:r>
          </a:p>
        </p:txBody>
      </p:sp>
      <p:graphicFrame>
        <p:nvGraphicFramePr>
          <p:cNvPr id="11" name="Table 11">
            <a:extLst>
              <a:ext uri="{FF2B5EF4-FFF2-40B4-BE49-F238E27FC236}">
                <a16:creationId xmlns:a16="http://schemas.microsoft.com/office/drawing/2014/main" id="{C8A23009-5A1F-0982-AE63-9479EC59EB93}"/>
              </a:ext>
            </a:extLst>
          </p:cNvPr>
          <p:cNvGraphicFramePr>
            <a:graphicFrameLocks noGrp="1"/>
          </p:cNvGraphicFramePr>
          <p:nvPr>
            <p:ph idx="1"/>
            <p:extLst>
              <p:ext uri="{D42A27DB-BD31-4B8C-83A1-F6EECF244321}">
                <p14:modId xmlns:p14="http://schemas.microsoft.com/office/powerpoint/2010/main" val="1420844132"/>
              </p:ext>
            </p:extLst>
          </p:nvPr>
        </p:nvGraphicFramePr>
        <p:xfrm>
          <a:off x="525463" y="1628775"/>
          <a:ext cx="4560885" cy="2021840"/>
        </p:xfrm>
        <a:graphic>
          <a:graphicData uri="http://schemas.openxmlformats.org/drawingml/2006/table">
            <a:tbl>
              <a:tblPr firstRow="1" bandRow="1">
                <a:tableStyleId>{5C22544A-7EE6-4342-B048-85BDC9FD1C3A}</a:tableStyleId>
              </a:tblPr>
              <a:tblGrid>
                <a:gridCol w="1520295">
                  <a:extLst>
                    <a:ext uri="{9D8B030D-6E8A-4147-A177-3AD203B41FA5}">
                      <a16:colId xmlns:a16="http://schemas.microsoft.com/office/drawing/2014/main" val="2298178792"/>
                    </a:ext>
                  </a:extLst>
                </a:gridCol>
                <a:gridCol w="1520295">
                  <a:extLst>
                    <a:ext uri="{9D8B030D-6E8A-4147-A177-3AD203B41FA5}">
                      <a16:colId xmlns:a16="http://schemas.microsoft.com/office/drawing/2014/main" val="2990309728"/>
                    </a:ext>
                  </a:extLst>
                </a:gridCol>
                <a:gridCol w="1520295">
                  <a:extLst>
                    <a:ext uri="{9D8B030D-6E8A-4147-A177-3AD203B41FA5}">
                      <a16:colId xmlns:a16="http://schemas.microsoft.com/office/drawing/2014/main" val="1700687413"/>
                    </a:ext>
                  </a:extLst>
                </a:gridCol>
              </a:tblGrid>
              <a:tr h="370840">
                <a:tc>
                  <a:txBody>
                    <a:bodyPr/>
                    <a:lstStyle/>
                    <a:p>
                      <a:r>
                        <a:rPr lang="en-US" dirty="0"/>
                        <a:t>MODEL</a:t>
                      </a:r>
                    </a:p>
                  </a:txBody>
                  <a:tcPr/>
                </a:tc>
                <a:tc>
                  <a:txBody>
                    <a:bodyPr/>
                    <a:lstStyle/>
                    <a:p>
                      <a:r>
                        <a:rPr lang="en-US" dirty="0"/>
                        <a:t>Train </a:t>
                      </a:r>
                      <a:r>
                        <a:rPr lang="en-US" dirty="0" err="1"/>
                        <a:t>Auc</a:t>
                      </a:r>
                    </a:p>
                  </a:txBody>
                  <a:tcPr/>
                </a:tc>
                <a:tc>
                  <a:txBody>
                    <a:bodyPr/>
                    <a:lstStyle/>
                    <a:p>
                      <a:r>
                        <a:rPr lang="en-US" dirty="0"/>
                        <a:t>Test AUC</a:t>
                      </a:r>
                    </a:p>
                  </a:txBody>
                  <a:tcPr/>
                </a:tc>
                <a:extLst>
                  <a:ext uri="{0D108BD9-81ED-4DB2-BD59-A6C34878D82A}">
                    <a16:rowId xmlns:a16="http://schemas.microsoft.com/office/drawing/2014/main" val="2022210571"/>
                  </a:ext>
                </a:extLst>
              </a:tr>
              <a:tr h="370840">
                <a:tc>
                  <a:txBody>
                    <a:bodyPr/>
                    <a:lstStyle/>
                    <a:p>
                      <a:r>
                        <a:rPr lang="en-US" dirty="0"/>
                        <a:t>Logistic Regression</a:t>
                      </a:r>
                    </a:p>
                  </a:txBody>
                  <a:tcPr/>
                </a:tc>
                <a:tc>
                  <a:txBody>
                    <a:bodyPr/>
                    <a:lstStyle/>
                    <a:p>
                      <a:r>
                        <a:rPr lang="en-US" dirty="0"/>
                        <a:t>0.804</a:t>
                      </a:r>
                    </a:p>
                  </a:txBody>
                  <a:tcPr/>
                </a:tc>
                <a:tc>
                  <a:txBody>
                    <a:bodyPr/>
                    <a:lstStyle/>
                    <a:p>
                      <a:r>
                        <a:rPr lang="en-US" dirty="0"/>
                        <a:t>0.808</a:t>
                      </a:r>
                    </a:p>
                  </a:txBody>
                  <a:tcPr/>
                </a:tc>
                <a:extLst>
                  <a:ext uri="{0D108BD9-81ED-4DB2-BD59-A6C34878D82A}">
                    <a16:rowId xmlns:a16="http://schemas.microsoft.com/office/drawing/2014/main" val="1300099089"/>
                  </a:ext>
                </a:extLst>
              </a:tr>
              <a:tr h="370840">
                <a:tc>
                  <a:txBody>
                    <a:bodyPr/>
                    <a:lstStyle/>
                    <a:p>
                      <a:r>
                        <a:rPr lang="en-US" dirty="0"/>
                        <a:t>Random Forest</a:t>
                      </a:r>
                    </a:p>
                  </a:txBody>
                  <a:tcPr/>
                </a:tc>
                <a:tc>
                  <a:txBody>
                    <a:bodyPr/>
                    <a:lstStyle/>
                    <a:p>
                      <a:r>
                        <a:rPr lang="en-US" dirty="0"/>
                        <a:t>0.945</a:t>
                      </a:r>
                    </a:p>
                  </a:txBody>
                  <a:tcPr/>
                </a:tc>
                <a:tc>
                  <a:txBody>
                    <a:bodyPr/>
                    <a:lstStyle/>
                    <a:p>
                      <a:r>
                        <a:rPr lang="en-US" dirty="0"/>
                        <a:t>0.945</a:t>
                      </a:r>
                    </a:p>
                  </a:txBody>
                  <a:tcPr/>
                </a:tc>
                <a:extLst>
                  <a:ext uri="{0D108BD9-81ED-4DB2-BD59-A6C34878D82A}">
                    <a16:rowId xmlns:a16="http://schemas.microsoft.com/office/drawing/2014/main" val="3412674526"/>
                  </a:ext>
                </a:extLst>
              </a:tr>
              <a:tr h="370840">
                <a:tc>
                  <a:txBody>
                    <a:bodyPr/>
                    <a:lstStyle/>
                    <a:p>
                      <a:r>
                        <a:rPr lang="en-US" dirty="0" err="1"/>
                        <a:t>XGBoost</a:t>
                      </a:r>
                    </a:p>
                  </a:txBody>
                  <a:tcPr/>
                </a:tc>
                <a:tc>
                  <a:txBody>
                    <a:bodyPr/>
                    <a:lstStyle/>
                    <a:p>
                      <a:r>
                        <a:rPr lang="en-US" dirty="0"/>
                        <a:t>0.997</a:t>
                      </a:r>
                    </a:p>
                  </a:txBody>
                  <a:tcPr/>
                </a:tc>
                <a:tc>
                  <a:txBody>
                    <a:bodyPr/>
                    <a:lstStyle/>
                    <a:p>
                      <a:r>
                        <a:rPr lang="en-US" dirty="0"/>
                        <a:t>0.996</a:t>
                      </a:r>
                    </a:p>
                  </a:txBody>
                  <a:tcPr/>
                </a:tc>
                <a:extLst>
                  <a:ext uri="{0D108BD9-81ED-4DB2-BD59-A6C34878D82A}">
                    <a16:rowId xmlns:a16="http://schemas.microsoft.com/office/drawing/2014/main" val="2444765294"/>
                  </a:ext>
                </a:extLst>
              </a:tr>
            </a:tbl>
          </a:graphicData>
        </a:graphic>
      </p:graphicFrame>
      <p:pic>
        <p:nvPicPr>
          <p:cNvPr id="12" name="Picture 12" descr="Chart, treemap chart&#10;&#10;Description automatically generated">
            <a:extLst>
              <a:ext uri="{FF2B5EF4-FFF2-40B4-BE49-F238E27FC236}">
                <a16:creationId xmlns:a16="http://schemas.microsoft.com/office/drawing/2014/main" id="{0C9E40B6-4834-6F54-13D8-2313228E25F6}"/>
              </a:ext>
            </a:extLst>
          </p:cNvPr>
          <p:cNvPicPr>
            <a:picLocks noChangeAspect="1"/>
          </p:cNvPicPr>
          <p:nvPr/>
        </p:nvPicPr>
        <p:blipFill>
          <a:blip r:embed="rId2"/>
          <a:stretch>
            <a:fillRect/>
          </a:stretch>
        </p:blipFill>
        <p:spPr>
          <a:xfrm>
            <a:off x="5994400" y="910617"/>
            <a:ext cx="2743200" cy="2115766"/>
          </a:xfrm>
          <a:prstGeom prst="rect">
            <a:avLst/>
          </a:prstGeom>
        </p:spPr>
      </p:pic>
      <p:pic>
        <p:nvPicPr>
          <p:cNvPr id="13" name="Picture 13" descr="Chart, line chart&#10;&#10;Description automatically generated">
            <a:extLst>
              <a:ext uri="{FF2B5EF4-FFF2-40B4-BE49-F238E27FC236}">
                <a16:creationId xmlns:a16="http://schemas.microsoft.com/office/drawing/2014/main" id="{C33EA77A-22F1-139B-E76B-D3DFAAA7C9EE}"/>
              </a:ext>
            </a:extLst>
          </p:cNvPr>
          <p:cNvPicPr>
            <a:picLocks noChangeAspect="1"/>
          </p:cNvPicPr>
          <p:nvPr/>
        </p:nvPicPr>
        <p:blipFill>
          <a:blip r:embed="rId3"/>
          <a:stretch>
            <a:fillRect/>
          </a:stretch>
        </p:blipFill>
        <p:spPr>
          <a:xfrm>
            <a:off x="6049963" y="3255184"/>
            <a:ext cx="2743200" cy="1728756"/>
          </a:xfrm>
          <a:prstGeom prst="rect">
            <a:avLst/>
          </a:prstGeom>
        </p:spPr>
      </p:pic>
      <p:sp>
        <p:nvSpPr>
          <p:cNvPr id="14" name="TextBox 13">
            <a:extLst>
              <a:ext uri="{FF2B5EF4-FFF2-40B4-BE49-F238E27FC236}">
                <a16:creationId xmlns:a16="http://schemas.microsoft.com/office/drawing/2014/main" id="{34744345-B17B-FD14-767C-BFC25992D2A1}"/>
              </a:ext>
            </a:extLst>
          </p:cNvPr>
          <p:cNvSpPr txBox="1"/>
          <p:nvPr/>
        </p:nvSpPr>
        <p:spPr>
          <a:xfrm>
            <a:off x="6137275" y="374650"/>
            <a:ext cx="300513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Confusion matrix and AUC_ROC curve of logistic regression is shown here </a:t>
            </a:r>
            <a:endParaRPr lang="en-US" sz="1200">
              <a:cs typeface="Arial"/>
            </a:endParaRPr>
          </a:p>
        </p:txBody>
      </p:sp>
    </p:spTree>
    <p:extLst>
      <p:ext uri="{BB962C8B-B14F-4D97-AF65-F5344CB8AC3E}">
        <p14:creationId xmlns:p14="http://schemas.microsoft.com/office/powerpoint/2010/main" val="3539596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62E4-B9AD-A3B7-29B9-3F8BD94CE9B9}"/>
              </a:ext>
            </a:extLst>
          </p:cNvPr>
          <p:cNvSpPr>
            <a:spLocks noGrp="1"/>
          </p:cNvSpPr>
          <p:nvPr>
            <p:ph type="title"/>
          </p:nvPr>
        </p:nvSpPr>
        <p:spPr/>
        <p:txBody>
          <a:bodyPr/>
          <a:lstStyle/>
          <a:p>
            <a:r>
              <a:rPr lang="en-US" dirty="0"/>
              <a:t>Phase-3</a:t>
            </a:r>
          </a:p>
        </p:txBody>
      </p:sp>
      <p:graphicFrame>
        <p:nvGraphicFramePr>
          <p:cNvPr id="6" name="Content Placeholder 2">
            <a:extLst>
              <a:ext uri="{FF2B5EF4-FFF2-40B4-BE49-F238E27FC236}">
                <a16:creationId xmlns:a16="http://schemas.microsoft.com/office/drawing/2014/main" id="{C2A1695C-30F5-8821-B402-098A1733B334}"/>
              </a:ext>
            </a:extLst>
          </p:cNvPr>
          <p:cNvGraphicFramePr>
            <a:graphicFrameLocks/>
          </p:cNvGraphicFramePr>
          <p:nvPr>
            <p:extLst>
              <p:ext uri="{D42A27DB-BD31-4B8C-83A1-F6EECF244321}">
                <p14:modId xmlns:p14="http://schemas.microsoft.com/office/powerpoint/2010/main" val="608783974"/>
              </p:ext>
            </p:extLst>
          </p:nvPr>
        </p:nvGraphicFramePr>
        <p:xfrm>
          <a:off x="572928" y="1343655"/>
          <a:ext cx="8054893" cy="2792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5739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935" y="224164"/>
            <a:ext cx="4560579" cy="779318"/>
          </a:xfrm>
        </p:spPr>
        <p:txBody>
          <a:bodyPr/>
          <a:lstStyle/>
          <a:p>
            <a:r>
              <a:rPr lang="en-IN" dirty="0"/>
              <a:t>Re-Building phase 2</a:t>
            </a:r>
          </a:p>
        </p:txBody>
      </p:sp>
      <p:sp>
        <p:nvSpPr>
          <p:cNvPr id="3" name="Content Placeholder 2"/>
          <p:cNvSpPr>
            <a:spLocks noGrp="1"/>
          </p:cNvSpPr>
          <p:nvPr>
            <p:ph idx="1"/>
          </p:nvPr>
        </p:nvSpPr>
        <p:spPr>
          <a:xfrm>
            <a:off x="156135" y="959224"/>
            <a:ext cx="7619105" cy="1840771"/>
          </a:xfrm>
        </p:spPr>
        <p:txBody>
          <a:bodyPr>
            <a:normAutofit/>
          </a:bodyPr>
          <a:lstStyle/>
          <a:p>
            <a:r>
              <a:rPr lang="en-IN" dirty="0"/>
              <a:t>Merging of the data set is done using feature aggregator function by following the hierarchical structure of data, in order to avoid the over fit.</a:t>
            </a:r>
          </a:p>
          <a:p>
            <a:r>
              <a:rPr lang="en-IN" dirty="0"/>
              <a:t>The accuracies were improved compared to our initial phase 2</a:t>
            </a:r>
          </a:p>
          <a:p>
            <a:endParaRPr lang="en-IN" dirty="0"/>
          </a:p>
          <a:p>
            <a:endParaRPr lang="en-IN" dirty="0"/>
          </a:p>
          <a:p>
            <a:endParaRPr lang="en-IN" dirty="0"/>
          </a:p>
          <a:p>
            <a:endParaRPr lang="en-IN" dirty="0"/>
          </a:p>
          <a:p>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7809" y="2568480"/>
            <a:ext cx="2567656" cy="156108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242" y="2640653"/>
            <a:ext cx="2888896" cy="1638768"/>
          </a:xfrm>
          <a:prstGeom prst="rect">
            <a:avLst/>
          </a:prstGeom>
        </p:spPr>
      </p:pic>
      <p:sp>
        <p:nvSpPr>
          <p:cNvPr id="9" name="TextBox 8"/>
          <p:cNvSpPr txBox="1"/>
          <p:nvPr/>
        </p:nvSpPr>
        <p:spPr>
          <a:xfrm>
            <a:off x="0" y="4243154"/>
            <a:ext cx="4185794" cy="461665"/>
          </a:xfrm>
          <a:prstGeom prst="rect">
            <a:avLst/>
          </a:prstGeom>
          <a:noFill/>
        </p:spPr>
        <p:txBody>
          <a:bodyPr wrap="square" rtlCol="0">
            <a:spAutoFit/>
          </a:bodyPr>
          <a:lstStyle/>
          <a:p>
            <a:r>
              <a:rPr lang="en-IN" sz="1200" dirty="0"/>
              <a:t>Previously obtained ROC curve for </a:t>
            </a:r>
            <a:r>
              <a:rPr lang="en-IN" sz="1200" dirty="0" err="1"/>
              <a:t>XGBoost</a:t>
            </a:r>
            <a:r>
              <a:rPr lang="en-IN" sz="1200" dirty="0"/>
              <a:t>, which was an </a:t>
            </a:r>
            <a:r>
              <a:rPr lang="en-IN" sz="1200" dirty="0" err="1"/>
              <a:t>overfit</a:t>
            </a:r>
            <a:endParaRPr lang="en-IN" sz="1200" dirty="0"/>
          </a:p>
        </p:txBody>
      </p:sp>
      <p:sp>
        <p:nvSpPr>
          <p:cNvPr id="10" name="TextBox 9"/>
          <p:cNvSpPr txBox="1"/>
          <p:nvPr/>
        </p:nvSpPr>
        <p:spPr>
          <a:xfrm>
            <a:off x="4819329" y="4212376"/>
            <a:ext cx="4149945" cy="430887"/>
          </a:xfrm>
          <a:prstGeom prst="rect">
            <a:avLst/>
          </a:prstGeom>
          <a:noFill/>
        </p:spPr>
        <p:txBody>
          <a:bodyPr wrap="square" rtlCol="0">
            <a:spAutoFit/>
          </a:bodyPr>
          <a:lstStyle/>
          <a:p>
            <a:r>
              <a:rPr lang="en-IN" sz="1100" dirty="0"/>
              <a:t>The new ROC curve for </a:t>
            </a:r>
            <a:r>
              <a:rPr lang="en-IN" sz="1100" dirty="0" err="1"/>
              <a:t>XGBoost</a:t>
            </a:r>
            <a:r>
              <a:rPr lang="en-IN" sz="1100" dirty="0"/>
              <a:t> that is obtained after new feature featuring</a:t>
            </a:r>
          </a:p>
        </p:txBody>
      </p:sp>
    </p:spTree>
    <p:extLst>
      <p:ext uri="{BB962C8B-B14F-4D97-AF65-F5344CB8AC3E}">
        <p14:creationId xmlns:p14="http://schemas.microsoft.com/office/powerpoint/2010/main" val="1030868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MLP Implementation</a:t>
            </a:r>
          </a:p>
        </p:txBody>
      </p:sp>
      <p:sp>
        <p:nvSpPr>
          <p:cNvPr id="3" name="Content Placeholder 2"/>
          <p:cNvSpPr>
            <a:spLocks noGrp="1"/>
          </p:cNvSpPr>
          <p:nvPr>
            <p:ph idx="1"/>
          </p:nvPr>
        </p:nvSpPr>
        <p:spPr/>
        <p:txBody>
          <a:bodyPr>
            <a:normAutofit/>
          </a:bodyPr>
          <a:lstStyle/>
          <a:p>
            <a:r>
              <a:rPr lang="en-US" dirty="0"/>
              <a:t>A neural network model, Multi-layer Perceptron was implemented using </a:t>
            </a:r>
            <a:r>
              <a:rPr lang="en-US" dirty="0" err="1"/>
              <a:t>PyTorch</a:t>
            </a:r>
            <a:r>
              <a:rPr lang="en-US" dirty="0"/>
              <a:t> in the final phase, and MLP was modeled with two hidden layers, eight neurons, and 166 input dimensions</a:t>
            </a:r>
          </a:p>
          <a:p>
            <a:r>
              <a:rPr lang="en-US" dirty="0"/>
              <a:t>We have got an accuracy of 68% and the AUC score achieved is 0.705</a:t>
            </a: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5877" y="1561215"/>
            <a:ext cx="3891891" cy="2028231"/>
          </a:xfrm>
          <a:prstGeom prst="rect">
            <a:avLst/>
          </a:prstGeom>
        </p:spPr>
      </p:pic>
    </p:spTree>
    <p:extLst>
      <p:ext uri="{BB962C8B-B14F-4D97-AF65-F5344CB8AC3E}">
        <p14:creationId xmlns:p14="http://schemas.microsoft.com/office/powerpoint/2010/main" val="1950666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Leakage</a:t>
            </a:r>
          </a:p>
        </p:txBody>
      </p:sp>
      <p:sp>
        <p:nvSpPr>
          <p:cNvPr id="3" name="Content Placeholder 2"/>
          <p:cNvSpPr>
            <a:spLocks noGrp="1"/>
          </p:cNvSpPr>
          <p:nvPr>
            <p:ph idx="1"/>
          </p:nvPr>
        </p:nvSpPr>
        <p:spPr>
          <a:xfrm>
            <a:off x="445790" y="1265917"/>
            <a:ext cx="7511194" cy="2792362"/>
          </a:xfrm>
        </p:spPr>
        <p:txBody>
          <a:bodyPr>
            <a:noAutofit/>
          </a:bodyPr>
          <a:lstStyle/>
          <a:p>
            <a:pPr algn="just"/>
            <a:r>
              <a:rPr lang="en-US" sz="1600" dirty="0"/>
              <a:t>Data Leakage: Data leakage occurs when the data is available during training and unavailable during testing of the model accuracies. We have dealt with all Nan values present in the tables by replacing them with mean values. We have also split the data into train and test data. The data were standardized using </a:t>
            </a:r>
            <a:r>
              <a:rPr lang="en-US" sz="1600" dirty="0" err="1"/>
              <a:t>StandardScalar</a:t>
            </a:r>
            <a:r>
              <a:rPr lang="en-US" sz="1600" dirty="0"/>
              <a:t>. With all these factors into consideration, there is no considerable data leakage present in our modeled pipelines.</a:t>
            </a:r>
          </a:p>
          <a:p>
            <a:pPr algn="just"/>
            <a:r>
              <a:rPr lang="en-US" sz="1600" dirty="0"/>
              <a:t>Cardinal sins avoided: If there is no split of data, there is a high chance of overfitting, to overcome the data was split into train and test. We have trained our model on a train set, and the test dataset is not available until model </a:t>
            </a:r>
            <a:r>
              <a:rPr lang="en-US" sz="1600" dirty="0" err="1"/>
              <a:t>evaluation.We</a:t>
            </a:r>
            <a:r>
              <a:rPr lang="en-US" sz="1600" dirty="0"/>
              <a:t> can also observe the training accuracy and test accuracy of the best-performing model are very close, so the model does not overfit.</a:t>
            </a:r>
            <a:endParaRPr lang="en-IN" sz="1600" dirty="0"/>
          </a:p>
        </p:txBody>
      </p:sp>
    </p:spTree>
    <p:extLst>
      <p:ext uri="{BB962C8B-B14F-4D97-AF65-F5344CB8AC3E}">
        <p14:creationId xmlns:p14="http://schemas.microsoft.com/office/powerpoint/2010/main" val="2693893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Tensor Board</a:t>
            </a:r>
          </a:p>
        </p:txBody>
      </p:sp>
      <p:sp>
        <p:nvSpPr>
          <p:cNvPr id="3" name="Content Placeholder 2"/>
          <p:cNvSpPr>
            <a:spLocks noGrp="1"/>
          </p:cNvSpPr>
          <p:nvPr>
            <p:ph idx="1"/>
          </p:nvPr>
        </p:nvSpPr>
        <p:spPr>
          <a:xfrm>
            <a:off x="502585" y="1248878"/>
            <a:ext cx="8334722" cy="2792362"/>
          </a:xfrm>
        </p:spPr>
        <p:txBody>
          <a:bodyPr/>
          <a:lstStyle/>
          <a:p>
            <a:r>
              <a:rPr lang="en-IN" dirty="0"/>
              <a:t>The visualizations for the results of training that are obtained for us using Tensor Board are as follows: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787" y="1928877"/>
            <a:ext cx="2868020" cy="221229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4397" y="1991352"/>
            <a:ext cx="2708714" cy="1996809"/>
          </a:xfrm>
          <a:prstGeom prst="rect">
            <a:avLst/>
          </a:prstGeom>
        </p:spPr>
      </p:pic>
    </p:spTree>
    <p:extLst>
      <p:ext uri="{BB962C8B-B14F-4D97-AF65-F5344CB8AC3E}">
        <p14:creationId xmlns:p14="http://schemas.microsoft.com/office/powerpoint/2010/main" val="3682632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Results, </a:t>
            </a:r>
            <a:r>
              <a:rPr lang="en-US" sz="3200" dirty="0">
                <a:ea typeface="+mn-lt"/>
                <a:cs typeface="+mn-lt"/>
              </a:rPr>
              <a:t>ROC_AUC curve</a:t>
            </a:r>
            <a:br>
              <a:rPr lang="en-US" sz="3200" dirty="0"/>
            </a:b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16569" y="458798"/>
            <a:ext cx="4027431" cy="2792413"/>
          </a:xfrm>
        </p:spPr>
      </p:pic>
      <p:graphicFrame>
        <p:nvGraphicFramePr>
          <p:cNvPr id="9" name="Picture Placeholder 4"/>
          <p:cNvGraphicFramePr>
            <a:graphicFrameLocks/>
          </p:cNvGraphicFramePr>
          <p:nvPr>
            <p:extLst>
              <p:ext uri="{D42A27DB-BD31-4B8C-83A1-F6EECF244321}">
                <p14:modId xmlns:p14="http://schemas.microsoft.com/office/powerpoint/2010/main" val="1683191093"/>
              </p:ext>
            </p:extLst>
          </p:nvPr>
        </p:nvGraphicFramePr>
        <p:xfrm>
          <a:off x="658821" y="1357401"/>
          <a:ext cx="3566730" cy="2374208"/>
        </p:xfrm>
        <a:graphic>
          <a:graphicData uri="http://schemas.openxmlformats.org/drawingml/2006/table">
            <a:tbl>
              <a:tblPr firstRow="1" bandRow="1">
                <a:tableStyleId>{5C22544A-7EE6-4342-B048-85BDC9FD1C3A}</a:tableStyleId>
              </a:tblPr>
              <a:tblGrid>
                <a:gridCol w="1188910">
                  <a:extLst>
                    <a:ext uri="{9D8B030D-6E8A-4147-A177-3AD203B41FA5}">
                      <a16:colId xmlns:a16="http://schemas.microsoft.com/office/drawing/2014/main" val="20000"/>
                    </a:ext>
                  </a:extLst>
                </a:gridCol>
                <a:gridCol w="1188910">
                  <a:extLst>
                    <a:ext uri="{9D8B030D-6E8A-4147-A177-3AD203B41FA5}">
                      <a16:colId xmlns:a16="http://schemas.microsoft.com/office/drawing/2014/main" val="20001"/>
                    </a:ext>
                  </a:extLst>
                </a:gridCol>
                <a:gridCol w="1188910">
                  <a:extLst>
                    <a:ext uri="{9D8B030D-6E8A-4147-A177-3AD203B41FA5}">
                      <a16:colId xmlns:a16="http://schemas.microsoft.com/office/drawing/2014/main" val="20002"/>
                    </a:ext>
                  </a:extLst>
                </a:gridCol>
              </a:tblGrid>
              <a:tr h="369275">
                <a:tc>
                  <a:txBody>
                    <a:bodyPr/>
                    <a:lstStyle/>
                    <a:p>
                      <a:r>
                        <a:rPr lang="en-IN" dirty="0"/>
                        <a:t>Model</a:t>
                      </a:r>
                    </a:p>
                  </a:txBody>
                  <a:tcPr/>
                </a:tc>
                <a:tc>
                  <a:txBody>
                    <a:bodyPr/>
                    <a:lstStyle/>
                    <a:p>
                      <a:r>
                        <a:rPr lang="en-IN" sz="1600" dirty="0"/>
                        <a:t>Test Accuracy</a:t>
                      </a:r>
                    </a:p>
                  </a:txBody>
                  <a:tcPr/>
                </a:tc>
                <a:tc>
                  <a:txBody>
                    <a:bodyPr/>
                    <a:lstStyle/>
                    <a:p>
                      <a:r>
                        <a:rPr lang="en-IN" sz="1600" dirty="0"/>
                        <a:t>Test AUC</a:t>
                      </a:r>
                    </a:p>
                  </a:txBody>
                  <a:tcPr/>
                </a:tc>
                <a:extLst>
                  <a:ext uri="{0D108BD9-81ED-4DB2-BD59-A6C34878D82A}">
                    <a16:rowId xmlns:a16="http://schemas.microsoft.com/office/drawing/2014/main" val="10000"/>
                  </a:ext>
                </a:extLst>
              </a:tr>
              <a:tr h="523140">
                <a:tc>
                  <a:txBody>
                    <a:bodyPr/>
                    <a:lstStyle/>
                    <a:p>
                      <a:r>
                        <a:rPr lang="en-IN" sz="1400" dirty="0"/>
                        <a:t>Logistic Regression</a:t>
                      </a:r>
                    </a:p>
                  </a:txBody>
                  <a:tcPr/>
                </a:tc>
                <a:tc>
                  <a:txBody>
                    <a:bodyPr/>
                    <a:lstStyle/>
                    <a:p>
                      <a:r>
                        <a:rPr lang="en-IN" dirty="0"/>
                        <a:t>0.9112</a:t>
                      </a:r>
                    </a:p>
                  </a:txBody>
                  <a:tcPr/>
                </a:tc>
                <a:tc>
                  <a:txBody>
                    <a:bodyPr/>
                    <a:lstStyle/>
                    <a:p>
                      <a:r>
                        <a:rPr lang="en-IN" dirty="0"/>
                        <a:t>0.6855</a:t>
                      </a:r>
                    </a:p>
                  </a:txBody>
                  <a:tcPr/>
                </a:tc>
                <a:extLst>
                  <a:ext uri="{0D108BD9-81ED-4DB2-BD59-A6C34878D82A}">
                    <a16:rowId xmlns:a16="http://schemas.microsoft.com/office/drawing/2014/main" val="10001"/>
                  </a:ext>
                </a:extLst>
              </a:tr>
              <a:tr h="523140">
                <a:tc>
                  <a:txBody>
                    <a:bodyPr/>
                    <a:lstStyle/>
                    <a:p>
                      <a:r>
                        <a:rPr lang="en-IN" sz="1400" dirty="0"/>
                        <a:t>Random Forest</a:t>
                      </a:r>
                    </a:p>
                  </a:txBody>
                  <a:tcPr/>
                </a:tc>
                <a:tc>
                  <a:txBody>
                    <a:bodyPr/>
                    <a:lstStyle/>
                    <a:p>
                      <a:r>
                        <a:rPr lang="en-IN" dirty="0"/>
                        <a:t>0.9220</a:t>
                      </a:r>
                    </a:p>
                  </a:txBody>
                  <a:tcPr/>
                </a:tc>
                <a:tc>
                  <a:txBody>
                    <a:bodyPr/>
                    <a:lstStyle/>
                    <a:p>
                      <a:r>
                        <a:rPr lang="en-IN" dirty="0"/>
                        <a:t>0.6616</a:t>
                      </a:r>
                    </a:p>
                  </a:txBody>
                  <a:tcPr/>
                </a:tc>
                <a:extLst>
                  <a:ext uri="{0D108BD9-81ED-4DB2-BD59-A6C34878D82A}">
                    <a16:rowId xmlns:a16="http://schemas.microsoft.com/office/drawing/2014/main" val="10002"/>
                  </a:ext>
                </a:extLst>
              </a:tr>
              <a:tr h="374404">
                <a:tc>
                  <a:txBody>
                    <a:bodyPr/>
                    <a:lstStyle/>
                    <a:p>
                      <a:r>
                        <a:rPr lang="en-IN" sz="1400" dirty="0" err="1"/>
                        <a:t>XGBoost</a:t>
                      </a:r>
                      <a:endParaRPr lang="en-IN" sz="1400" dirty="0"/>
                    </a:p>
                  </a:txBody>
                  <a:tcPr/>
                </a:tc>
                <a:tc>
                  <a:txBody>
                    <a:bodyPr/>
                    <a:lstStyle/>
                    <a:p>
                      <a:r>
                        <a:rPr lang="en-IN" dirty="0"/>
                        <a:t>0.9220</a:t>
                      </a:r>
                    </a:p>
                  </a:txBody>
                  <a:tcPr/>
                </a:tc>
                <a:tc>
                  <a:txBody>
                    <a:bodyPr/>
                    <a:lstStyle/>
                    <a:p>
                      <a:r>
                        <a:rPr lang="en-IN" dirty="0"/>
                        <a:t>0.7207</a:t>
                      </a:r>
                    </a:p>
                  </a:txBody>
                  <a:tcPr/>
                </a:tc>
                <a:extLst>
                  <a:ext uri="{0D108BD9-81ED-4DB2-BD59-A6C34878D82A}">
                    <a16:rowId xmlns:a16="http://schemas.microsoft.com/office/drawing/2014/main" val="10003"/>
                  </a:ext>
                </a:extLst>
              </a:tr>
              <a:tr h="374404">
                <a:tc>
                  <a:txBody>
                    <a:bodyPr/>
                    <a:lstStyle/>
                    <a:p>
                      <a:r>
                        <a:rPr lang="en-IN" sz="1400" dirty="0"/>
                        <a:t>MLP</a:t>
                      </a:r>
                    </a:p>
                  </a:txBody>
                  <a:tcPr/>
                </a:tc>
                <a:tc>
                  <a:txBody>
                    <a:bodyPr/>
                    <a:lstStyle/>
                    <a:p>
                      <a:r>
                        <a:rPr lang="en-IN" dirty="0"/>
                        <a:t>0.6800</a:t>
                      </a:r>
                    </a:p>
                  </a:txBody>
                  <a:tcPr/>
                </a:tc>
                <a:tc>
                  <a:txBody>
                    <a:bodyPr/>
                    <a:lstStyle/>
                    <a:p>
                      <a:r>
                        <a:rPr lang="en-IN" dirty="0"/>
                        <a:t>0.7050</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17469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625B6E-B26C-B618-1006-76947EAE0F7F}"/>
              </a:ext>
            </a:extLst>
          </p:cNvPr>
          <p:cNvSpPr txBox="1"/>
          <p:nvPr/>
        </p:nvSpPr>
        <p:spPr>
          <a:xfrm>
            <a:off x="454025" y="23971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cs typeface="Arial"/>
              </a:rPr>
              <a:t>Overview</a:t>
            </a:r>
            <a:endParaRPr lang="en-US">
              <a:cs typeface="Arial"/>
            </a:endParaRPr>
          </a:p>
        </p:txBody>
      </p:sp>
      <p:sp>
        <p:nvSpPr>
          <p:cNvPr id="3" name="TextBox 2">
            <a:extLst>
              <a:ext uri="{FF2B5EF4-FFF2-40B4-BE49-F238E27FC236}">
                <a16:creationId xmlns:a16="http://schemas.microsoft.com/office/drawing/2014/main" id="{1E0096C7-F453-5BD0-3818-69F560B612CA}"/>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Arial"/>
            </a:endParaRPr>
          </a:p>
        </p:txBody>
      </p:sp>
      <p:sp>
        <p:nvSpPr>
          <p:cNvPr id="4" name="TextBox 3">
            <a:extLst>
              <a:ext uri="{FF2B5EF4-FFF2-40B4-BE49-F238E27FC236}">
                <a16:creationId xmlns:a16="http://schemas.microsoft.com/office/drawing/2014/main" id="{F1D2AC82-53BA-1980-B085-E438D97C3D04}"/>
              </a:ext>
            </a:extLst>
          </p:cNvPr>
          <p:cNvSpPr txBox="1"/>
          <p:nvPr/>
        </p:nvSpPr>
        <p:spPr>
          <a:xfrm>
            <a:off x="278029" y="763589"/>
            <a:ext cx="4547129"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200" dirty="0">
                <a:cs typeface="Arial"/>
              </a:rPr>
              <a:t>Team Members</a:t>
            </a:r>
          </a:p>
          <a:p>
            <a:pPr marL="285750" indent="-285750">
              <a:buFont typeface="Arial"/>
              <a:buChar char="•"/>
            </a:pPr>
            <a:r>
              <a:rPr lang="en-US" sz="1200" dirty="0">
                <a:cs typeface="Arial"/>
              </a:rPr>
              <a:t>Project description</a:t>
            </a:r>
          </a:p>
          <a:p>
            <a:pPr marL="285750" indent="-285750">
              <a:buFont typeface="Arial"/>
              <a:buChar char="•"/>
            </a:pPr>
            <a:r>
              <a:rPr lang="en-US" sz="1200" dirty="0">
                <a:cs typeface="Arial"/>
              </a:rPr>
              <a:t>Phase 0 work</a:t>
            </a:r>
          </a:p>
          <a:p>
            <a:pPr marL="285750" indent="-285750">
              <a:buFont typeface="Arial"/>
              <a:buChar char="•"/>
            </a:pPr>
            <a:r>
              <a:rPr lang="en-US" sz="1200" dirty="0">
                <a:cs typeface="Arial"/>
              </a:rPr>
              <a:t>Pipeline Implemented</a:t>
            </a:r>
          </a:p>
          <a:p>
            <a:pPr marL="285750" indent="-285750">
              <a:buFont typeface="Arial"/>
              <a:buChar char="•"/>
            </a:pPr>
            <a:r>
              <a:rPr lang="en-US" sz="1200" dirty="0">
                <a:cs typeface="Arial"/>
              </a:rPr>
              <a:t>Phase 1 work</a:t>
            </a:r>
          </a:p>
          <a:p>
            <a:pPr marL="285750" indent="-285750">
              <a:buFont typeface="Arial"/>
              <a:buChar char="•"/>
            </a:pPr>
            <a:r>
              <a:rPr lang="en-US" sz="1200" dirty="0">
                <a:cs typeface="Arial"/>
              </a:rPr>
              <a:t>EDA and Visual EDA summary</a:t>
            </a:r>
          </a:p>
          <a:p>
            <a:pPr marL="285750" indent="-285750">
              <a:buFont typeface="Arial"/>
              <a:buChar char="•"/>
            </a:pPr>
            <a:r>
              <a:rPr lang="en-US" sz="1200" dirty="0">
                <a:cs typeface="Arial"/>
              </a:rPr>
              <a:t>Final Pipeline Implemented</a:t>
            </a:r>
          </a:p>
          <a:p>
            <a:pPr marL="285750" indent="-285750">
              <a:buFont typeface="Arial"/>
              <a:buChar char="•"/>
            </a:pPr>
            <a:r>
              <a:rPr lang="en-US" sz="1200" dirty="0">
                <a:ea typeface="+mn-lt"/>
                <a:cs typeface="+mn-lt"/>
              </a:rPr>
              <a:t>Phase-2 work</a:t>
            </a:r>
            <a:endParaRPr lang="en-US" sz="1200" dirty="0">
              <a:cs typeface="Arial"/>
            </a:endParaRPr>
          </a:p>
          <a:p>
            <a:pPr marL="285750" indent="-285750">
              <a:buFont typeface="Arial"/>
              <a:buChar char="•"/>
            </a:pPr>
            <a:r>
              <a:rPr lang="en-US" sz="1200" dirty="0">
                <a:cs typeface="Arial"/>
              </a:rPr>
              <a:t>Feature Engineering</a:t>
            </a:r>
          </a:p>
          <a:p>
            <a:pPr marL="285750" indent="-285750">
              <a:buFont typeface="Arial"/>
              <a:buChar char="•"/>
            </a:pPr>
            <a:r>
              <a:rPr lang="en-US" sz="1200" dirty="0">
                <a:cs typeface="Arial"/>
              </a:rPr>
              <a:t>Results, </a:t>
            </a:r>
            <a:r>
              <a:rPr lang="en-US" sz="1200" dirty="0">
                <a:ea typeface="+mn-lt"/>
                <a:cs typeface="+mn-lt"/>
              </a:rPr>
              <a:t>ROC_AUC curve</a:t>
            </a:r>
          </a:p>
          <a:p>
            <a:pPr marL="285750" indent="-285750">
              <a:buFont typeface="Arial"/>
              <a:buChar char="•"/>
            </a:pPr>
            <a:r>
              <a:rPr lang="en-US" sz="1200" dirty="0">
                <a:cs typeface="Arial"/>
              </a:rPr>
              <a:t>Phase-3 work</a:t>
            </a:r>
          </a:p>
          <a:p>
            <a:pPr marL="285750" indent="-285750">
              <a:buFont typeface="Arial"/>
              <a:buChar char="•"/>
            </a:pPr>
            <a:r>
              <a:rPr lang="en-US" sz="1200" dirty="0">
                <a:cs typeface="Arial"/>
              </a:rPr>
              <a:t>Re-building Phase 2</a:t>
            </a:r>
          </a:p>
          <a:p>
            <a:pPr marL="285750" indent="-285750">
              <a:buFont typeface="Arial"/>
              <a:buChar char="•"/>
            </a:pPr>
            <a:r>
              <a:rPr lang="en-US" sz="1200" dirty="0">
                <a:cs typeface="Arial"/>
              </a:rPr>
              <a:t>MLP Implementation</a:t>
            </a:r>
          </a:p>
          <a:p>
            <a:pPr marL="285750" indent="-285750">
              <a:buFont typeface="Arial"/>
              <a:buChar char="•"/>
            </a:pPr>
            <a:r>
              <a:rPr lang="en-US" sz="1200" dirty="0">
                <a:cs typeface="Arial"/>
              </a:rPr>
              <a:t>Data Leakage</a:t>
            </a:r>
          </a:p>
          <a:p>
            <a:pPr marL="285750" indent="-285750">
              <a:buFont typeface="Arial"/>
              <a:buChar char="•"/>
            </a:pPr>
            <a:r>
              <a:rPr lang="en-US" sz="1200" dirty="0">
                <a:cs typeface="Arial"/>
              </a:rPr>
              <a:t>Tensor Board </a:t>
            </a:r>
          </a:p>
          <a:p>
            <a:pPr marL="285750" indent="-285750">
              <a:buFont typeface="Arial"/>
              <a:buChar char="•"/>
            </a:pPr>
            <a:r>
              <a:rPr lang="en-US" sz="1200" dirty="0">
                <a:cs typeface="Arial"/>
              </a:rPr>
              <a:t>Results, </a:t>
            </a:r>
            <a:r>
              <a:rPr lang="en-US" sz="1200" dirty="0">
                <a:ea typeface="+mn-lt"/>
                <a:cs typeface="+mn-lt"/>
              </a:rPr>
              <a:t>ROC_AUC curve</a:t>
            </a:r>
          </a:p>
          <a:p>
            <a:pPr marL="285750" indent="-285750">
              <a:buFont typeface="Arial"/>
              <a:buChar char="•"/>
            </a:pPr>
            <a:r>
              <a:rPr lang="en-US" sz="1200" dirty="0" err="1">
                <a:cs typeface="Arial"/>
              </a:rPr>
              <a:t>Kaggle</a:t>
            </a:r>
            <a:r>
              <a:rPr lang="en-US" sz="1200" dirty="0">
                <a:cs typeface="Arial"/>
              </a:rPr>
              <a:t> scores</a:t>
            </a:r>
          </a:p>
          <a:p>
            <a:pPr marL="285750" indent="-285750">
              <a:buFont typeface="Arial"/>
              <a:buChar char="•"/>
            </a:pPr>
            <a:r>
              <a:rPr lang="en-US" sz="1200" dirty="0">
                <a:cs typeface="Arial"/>
              </a:rPr>
              <a:t>Discussion and results</a:t>
            </a:r>
          </a:p>
          <a:p>
            <a:pPr marL="285750" indent="-285750">
              <a:buFont typeface="Arial"/>
              <a:buChar char="•"/>
            </a:pPr>
            <a:r>
              <a:rPr lang="en-US" sz="1200" dirty="0">
                <a:cs typeface="Arial"/>
              </a:rPr>
              <a:t>Conclusion</a:t>
            </a:r>
          </a:p>
          <a:p>
            <a:pPr marL="285750" indent="-285750">
              <a:buFont typeface="Arial"/>
              <a:buChar char="•"/>
            </a:pPr>
            <a:endParaRPr lang="en-US" sz="1200" dirty="0">
              <a:cs typeface="Arial"/>
            </a:endParaRPr>
          </a:p>
        </p:txBody>
      </p:sp>
    </p:spTree>
    <p:extLst>
      <p:ext uri="{BB962C8B-B14F-4D97-AF65-F5344CB8AC3E}">
        <p14:creationId xmlns:p14="http://schemas.microsoft.com/office/powerpoint/2010/main" val="3955338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303" y="136308"/>
            <a:ext cx="7136347" cy="1118755"/>
          </a:xfrm>
        </p:spPr>
        <p:txBody>
          <a:bodyPr/>
          <a:lstStyle/>
          <a:p>
            <a:r>
              <a:rPr lang="en-US" dirty="0" err="1"/>
              <a:t>Kaggle</a:t>
            </a:r>
            <a:r>
              <a:rPr lang="en-US" dirty="0"/>
              <a:t> scores and Submission Screenshot for phase</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9925" y="1584265"/>
            <a:ext cx="7068977" cy="1948386"/>
          </a:xfrm>
        </p:spPr>
      </p:pic>
      <p:sp>
        <p:nvSpPr>
          <p:cNvPr id="6" name="TextBox 5"/>
          <p:cNvSpPr txBox="1"/>
          <p:nvPr/>
        </p:nvSpPr>
        <p:spPr>
          <a:xfrm>
            <a:off x="408924" y="3737679"/>
            <a:ext cx="8490466" cy="646331"/>
          </a:xfrm>
          <a:prstGeom prst="rect">
            <a:avLst/>
          </a:prstGeom>
          <a:noFill/>
        </p:spPr>
        <p:txBody>
          <a:bodyPr wrap="none" rtlCol="0">
            <a:spAutoFit/>
          </a:bodyPr>
          <a:lstStyle/>
          <a:p>
            <a:r>
              <a:rPr lang="en-US" dirty="0">
                <a:cs typeface="Arial"/>
              </a:rPr>
              <a:t>We achieved a score of 0.72147 after submitting our model in Kaggle competition</a:t>
            </a:r>
          </a:p>
          <a:p>
            <a:endParaRPr lang="en-IN" dirty="0"/>
          </a:p>
        </p:txBody>
      </p:sp>
    </p:spTree>
    <p:extLst>
      <p:ext uri="{BB962C8B-B14F-4D97-AF65-F5344CB8AC3E}">
        <p14:creationId xmlns:p14="http://schemas.microsoft.com/office/powerpoint/2010/main" val="2246258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431D4-3D95-47E0-9300-5DAB75785214}"/>
              </a:ext>
            </a:extLst>
          </p:cNvPr>
          <p:cNvSpPr>
            <a:spLocks noGrp="1"/>
          </p:cNvSpPr>
          <p:nvPr>
            <p:ph type="ctrTitle"/>
          </p:nvPr>
        </p:nvSpPr>
        <p:spPr/>
        <p:txBody>
          <a:bodyPr>
            <a:normAutofit/>
          </a:bodyPr>
          <a:lstStyle/>
          <a:p>
            <a:r>
              <a:rPr lang="en-US"/>
              <a:t>Discussion and Results</a:t>
            </a:r>
          </a:p>
        </p:txBody>
      </p:sp>
      <p:sp>
        <p:nvSpPr>
          <p:cNvPr id="4" name="Content Placeholder 3">
            <a:extLst>
              <a:ext uri="{FF2B5EF4-FFF2-40B4-BE49-F238E27FC236}">
                <a16:creationId xmlns:a16="http://schemas.microsoft.com/office/drawing/2014/main" id="{35570C4F-CD74-4BC7-93ED-EC092B0D8BC3}"/>
              </a:ext>
            </a:extLst>
          </p:cNvPr>
          <p:cNvSpPr>
            <a:spLocks noGrp="1"/>
          </p:cNvSpPr>
          <p:nvPr>
            <p:ph idx="1"/>
          </p:nvPr>
        </p:nvSpPr>
        <p:spPr>
          <a:xfrm>
            <a:off x="526761" y="1629404"/>
            <a:ext cx="8007657" cy="3048758"/>
          </a:xfrm>
        </p:spPr>
        <p:txBody>
          <a:bodyPr vert="horz" lIns="91440" tIns="45720" rIns="91440" bIns="45720" rtlCol="0" anchor="t">
            <a:normAutofit/>
          </a:bodyPr>
          <a:lstStyle/>
          <a:p>
            <a:pPr>
              <a:buFont typeface="Arial"/>
              <a:buChar char="•"/>
            </a:pPr>
            <a:r>
              <a:rPr lang="en-US" sz="1400" dirty="0"/>
              <a:t>In the last phase, the models were </a:t>
            </a:r>
            <a:r>
              <a:rPr lang="en-US" sz="1400" dirty="0" err="1"/>
              <a:t>overfitting</a:t>
            </a:r>
            <a:r>
              <a:rPr lang="en-US" sz="1400" dirty="0"/>
              <a:t> and gave an accuracy of 1. </a:t>
            </a:r>
          </a:p>
          <a:p>
            <a:pPr>
              <a:buFont typeface="Arial"/>
              <a:buChar char="•"/>
            </a:pPr>
            <a:r>
              <a:rPr lang="en-US" sz="1400" dirty="0"/>
              <a:t>We improved this, and the models performed better compared to phase 2.</a:t>
            </a:r>
          </a:p>
          <a:p>
            <a:pPr>
              <a:buFont typeface="Arial"/>
              <a:buChar char="•"/>
            </a:pPr>
            <a:r>
              <a:rPr lang="en-US" sz="1400" dirty="0"/>
              <a:t>Logistic Regression scores:  Test accuracy: 91.1%      Test ROC_AUC: 0.68</a:t>
            </a:r>
          </a:p>
          <a:p>
            <a:pPr>
              <a:buFont typeface="Arial"/>
              <a:buChar char="•"/>
            </a:pPr>
            <a:r>
              <a:rPr lang="en-US" sz="1400" dirty="0"/>
              <a:t>Random Forest scores:         Test accuracy: 92%         Test ROC_AUC: 0.66</a:t>
            </a:r>
          </a:p>
          <a:p>
            <a:pPr>
              <a:buFont typeface="Arial"/>
              <a:buChar char="•"/>
            </a:pPr>
            <a:r>
              <a:rPr lang="en-US" sz="1400" dirty="0" err="1"/>
              <a:t>XGBoost</a:t>
            </a:r>
            <a:r>
              <a:rPr lang="en-US" sz="1400" dirty="0"/>
              <a:t> scores:                   Test accuracy: 92.25%    Test ROC_AUC: 0.72</a:t>
            </a:r>
          </a:p>
          <a:p>
            <a:pPr>
              <a:buFont typeface="Arial"/>
              <a:buChar char="•"/>
            </a:pPr>
            <a:r>
              <a:rPr lang="en-US" sz="1400" dirty="0"/>
              <a:t>In the final phase, we have also implemented the MLP model using </a:t>
            </a:r>
            <a:r>
              <a:rPr lang="en-US" sz="1400" dirty="0" err="1"/>
              <a:t>Pytorch</a:t>
            </a:r>
            <a:r>
              <a:rPr lang="en-US" sz="1400" dirty="0"/>
              <a:t>.  And obtained the following scores                    Test accuracy: 68%          Test ROC_AUC: 0.705</a:t>
            </a:r>
          </a:p>
        </p:txBody>
      </p:sp>
    </p:spTree>
    <p:extLst>
      <p:ext uri="{BB962C8B-B14F-4D97-AF65-F5344CB8AC3E}">
        <p14:creationId xmlns:p14="http://schemas.microsoft.com/office/powerpoint/2010/main" val="3481519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E57D5-2B57-4176-8FC8-47CC31FE9A51}"/>
              </a:ext>
            </a:extLst>
          </p:cNvPr>
          <p:cNvSpPr>
            <a:spLocks noGrp="1"/>
          </p:cNvSpPr>
          <p:nvPr>
            <p:ph type="ctrTitle"/>
          </p:nvPr>
        </p:nvSpPr>
        <p:spPr>
          <a:xfrm>
            <a:off x="824179" y="224757"/>
            <a:ext cx="3289516" cy="334734"/>
          </a:xfrm>
        </p:spPr>
        <p:txBody>
          <a:bodyPr>
            <a:normAutofit fontScale="90000"/>
          </a:bodyPr>
          <a:lstStyle/>
          <a:p>
            <a:r>
              <a:rPr lang="en-US"/>
              <a:t>Conclusion</a:t>
            </a:r>
          </a:p>
        </p:txBody>
      </p:sp>
      <p:sp>
        <p:nvSpPr>
          <p:cNvPr id="4" name="Content Placeholder 3">
            <a:extLst>
              <a:ext uri="{FF2B5EF4-FFF2-40B4-BE49-F238E27FC236}">
                <a16:creationId xmlns:a16="http://schemas.microsoft.com/office/drawing/2014/main" id="{A5E88237-D378-43B1-BE31-2F4C6B48C2B8}"/>
              </a:ext>
            </a:extLst>
          </p:cNvPr>
          <p:cNvSpPr>
            <a:spLocks noGrp="1"/>
          </p:cNvSpPr>
          <p:nvPr>
            <p:ph idx="1"/>
          </p:nvPr>
        </p:nvSpPr>
        <p:spPr>
          <a:xfrm>
            <a:off x="468926" y="226500"/>
            <a:ext cx="8015594" cy="4103031"/>
          </a:xfrm>
        </p:spPr>
        <p:txBody>
          <a:bodyPr vert="horz" lIns="91440" tIns="45720" rIns="91440" bIns="45720" rtlCol="0" anchor="t">
            <a:noAutofit/>
          </a:bodyPr>
          <a:lstStyle/>
          <a:p>
            <a:pPr marL="0" indent="0">
              <a:buClr>
                <a:srgbClr val="808080"/>
              </a:buClr>
              <a:buNone/>
            </a:pPr>
            <a:endParaRPr lang="en-US" sz="1400" dirty="0"/>
          </a:p>
          <a:p>
            <a:pPr>
              <a:buClr>
                <a:srgbClr val="808080"/>
              </a:buClr>
            </a:pPr>
            <a:r>
              <a:rPr lang="en-US" sz="1400" dirty="0"/>
              <a:t>This project's main goal is to develop a Machine Learning model that can predict whether or not a loan applicant will be able to repay the loan. Without any statistical analysis, many deserving applicants with no credit history or default history get approved. The HCDR dataset is used to train the machine learning model. Based on the history of comparable applicants in the past, it will be able to estimate whether or not an applicant would be able to repay their loan. This model would help in the screening of applications by providing statistical support resulting from numerous aspects taken into account.</a:t>
            </a:r>
          </a:p>
          <a:p>
            <a:pPr>
              <a:buClr>
                <a:srgbClr val="808080"/>
              </a:buClr>
            </a:pPr>
            <a:r>
              <a:rPr lang="en-US" sz="1400" dirty="0"/>
              <a:t>In the previous phase of the project the models were </a:t>
            </a:r>
            <a:r>
              <a:rPr lang="en-US" sz="1400" dirty="0" err="1"/>
              <a:t>overfitting</a:t>
            </a:r>
            <a:r>
              <a:rPr lang="en-US" sz="1400" dirty="0"/>
              <a:t> the data and hence got an accuracy score of 1, to overcome this we added new features using the pipelines, and tables were merged considering inherent hierarchy. A neural network model, Multi-layer Perceptron was implemented using </a:t>
            </a:r>
            <a:r>
              <a:rPr lang="en-US" sz="1400" dirty="0" err="1"/>
              <a:t>PyTorch</a:t>
            </a:r>
            <a:r>
              <a:rPr lang="en-US" sz="1400" dirty="0"/>
              <a:t> in the final phase, and MLP was modeled with two hidden layers, eight neurons, and 166 input dimensions. This resulted in an accuracy of 68% with an AUC score of 0.705. Out of all models implemented, </a:t>
            </a:r>
            <a:r>
              <a:rPr lang="en-US" sz="1400" dirty="0" err="1"/>
              <a:t>XGboost</a:t>
            </a:r>
            <a:r>
              <a:rPr lang="en-US" sz="1400" dirty="0"/>
              <a:t> gave the best results resulting in an accuracy of 92.2 and an AUC score of 0.720. We have also made a </a:t>
            </a:r>
            <a:r>
              <a:rPr lang="en-US" sz="1400" dirty="0" err="1"/>
              <a:t>Kaggle</a:t>
            </a:r>
            <a:r>
              <a:rPr lang="en-US" sz="1400" dirty="0"/>
              <a:t> submission and obtained a score of 0.7214.</a:t>
            </a:r>
          </a:p>
        </p:txBody>
      </p:sp>
    </p:spTree>
    <p:extLst>
      <p:ext uri="{BB962C8B-B14F-4D97-AF65-F5344CB8AC3E}">
        <p14:creationId xmlns:p14="http://schemas.microsoft.com/office/powerpoint/2010/main" val="235891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EC3D998-F886-0D4B-5EC2-839DB759BF43}"/>
              </a:ext>
            </a:extLst>
          </p:cNvPr>
          <p:cNvPicPr>
            <a:picLocks noChangeAspect="1"/>
          </p:cNvPicPr>
          <p:nvPr/>
        </p:nvPicPr>
        <p:blipFill>
          <a:blip r:embed="rId2"/>
          <a:stretch>
            <a:fillRect/>
          </a:stretch>
        </p:blipFill>
        <p:spPr>
          <a:xfrm>
            <a:off x="819150" y="409456"/>
            <a:ext cx="7291386" cy="4229336"/>
          </a:xfrm>
          <a:prstGeom prst="rect">
            <a:avLst/>
          </a:prstGeom>
        </p:spPr>
      </p:pic>
      <p:sp>
        <p:nvSpPr>
          <p:cNvPr id="3" name="TextBox 2">
            <a:extLst>
              <a:ext uri="{FF2B5EF4-FFF2-40B4-BE49-F238E27FC236}">
                <a16:creationId xmlns:a16="http://schemas.microsoft.com/office/drawing/2014/main" id="{3A7171AB-933F-4DBE-3155-037CCCD41843}"/>
              </a:ext>
            </a:extLst>
          </p:cNvPr>
          <p:cNvSpPr txBox="1"/>
          <p:nvPr/>
        </p:nvSpPr>
        <p:spPr>
          <a:xfrm>
            <a:off x="1335087" y="2239963"/>
            <a:ext cx="278288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cs typeface="Arial"/>
              </a:rPr>
              <a:t>Nanda Kishore- nvallamk@iu.edu</a:t>
            </a:r>
          </a:p>
        </p:txBody>
      </p:sp>
      <p:sp>
        <p:nvSpPr>
          <p:cNvPr id="4" name="TextBox 3">
            <a:extLst>
              <a:ext uri="{FF2B5EF4-FFF2-40B4-BE49-F238E27FC236}">
                <a16:creationId xmlns:a16="http://schemas.microsoft.com/office/drawing/2014/main" id="{A0E2DB8B-0F71-D8EB-5C32-29E78E8BE57E}"/>
              </a:ext>
            </a:extLst>
          </p:cNvPr>
          <p:cNvSpPr txBox="1"/>
          <p:nvPr/>
        </p:nvSpPr>
        <p:spPr>
          <a:xfrm>
            <a:off x="5026025" y="747712"/>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Calibri"/>
                <a:cs typeface="Calibri"/>
              </a:rPr>
              <a:t>Shriya </a:t>
            </a:r>
            <a:r>
              <a:rPr lang="en-US" sz="1400" b="1" dirty="0" err="1">
                <a:latin typeface="Calibri"/>
                <a:cs typeface="Calibri"/>
              </a:rPr>
              <a:t>reddy</a:t>
            </a:r>
            <a:r>
              <a:rPr lang="en-US" sz="1400" b="1" dirty="0">
                <a:latin typeface="Calibri"/>
                <a:cs typeface="Calibri"/>
              </a:rPr>
              <a:t> –spulagam@iu.edu</a:t>
            </a:r>
          </a:p>
        </p:txBody>
      </p:sp>
      <p:sp>
        <p:nvSpPr>
          <p:cNvPr id="5" name="TextBox 4">
            <a:extLst>
              <a:ext uri="{FF2B5EF4-FFF2-40B4-BE49-F238E27FC236}">
                <a16:creationId xmlns:a16="http://schemas.microsoft.com/office/drawing/2014/main" id="{004AF0A2-124A-83C8-C41A-1C82FD40B4F1}"/>
              </a:ext>
            </a:extLst>
          </p:cNvPr>
          <p:cNvSpPr txBox="1"/>
          <p:nvPr/>
        </p:nvSpPr>
        <p:spPr>
          <a:xfrm>
            <a:off x="914400" y="3001963"/>
            <a:ext cx="187007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cs typeface="Arial"/>
              </a:rPr>
              <a:t>Yashvanth </a:t>
            </a:r>
            <a:r>
              <a:rPr lang="en-US" sz="1400" b="1" dirty="0" err="1">
                <a:cs typeface="Arial"/>
              </a:rPr>
              <a:t>Valavala</a:t>
            </a:r>
            <a:r>
              <a:rPr lang="en-US" sz="1400" b="1" dirty="0">
                <a:cs typeface="Arial"/>
              </a:rPr>
              <a:t>- svalaval@iu.edu</a:t>
            </a:r>
          </a:p>
        </p:txBody>
      </p:sp>
      <p:sp>
        <p:nvSpPr>
          <p:cNvPr id="6" name="TextBox 5">
            <a:extLst>
              <a:ext uri="{FF2B5EF4-FFF2-40B4-BE49-F238E27FC236}">
                <a16:creationId xmlns:a16="http://schemas.microsoft.com/office/drawing/2014/main" id="{E30399B4-A57E-7D6A-7A0A-A1E767C13740}"/>
              </a:ext>
            </a:extLst>
          </p:cNvPr>
          <p:cNvSpPr txBox="1"/>
          <p:nvPr/>
        </p:nvSpPr>
        <p:spPr>
          <a:xfrm>
            <a:off x="4470400" y="307340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Calibri"/>
                <a:cs typeface="Calibri"/>
              </a:rPr>
              <a:t> Anoop </a:t>
            </a:r>
            <a:r>
              <a:rPr lang="en-US" sz="1400" b="1" err="1">
                <a:latin typeface="Calibri"/>
                <a:cs typeface="Calibri"/>
              </a:rPr>
              <a:t>Bsvs</a:t>
            </a:r>
            <a:endParaRPr lang="en-US" sz="1400" b="1">
              <a:latin typeface="Arial"/>
              <a:cs typeface="Arial"/>
            </a:endParaRPr>
          </a:p>
          <a:p>
            <a:r>
              <a:rPr lang="en-US" sz="1400" b="1">
                <a:latin typeface="Calibri"/>
                <a:cs typeface="Calibri"/>
              </a:rPr>
              <a:t>srbulus@iu.edu</a:t>
            </a:r>
          </a:p>
        </p:txBody>
      </p:sp>
    </p:spTree>
    <p:extLst>
      <p:ext uri="{BB962C8B-B14F-4D97-AF65-F5344CB8AC3E}">
        <p14:creationId xmlns:p14="http://schemas.microsoft.com/office/powerpoint/2010/main" val="3842829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61EB4B-F4F6-3FB5-CF16-99057A967339}"/>
              </a:ext>
            </a:extLst>
          </p:cNvPr>
          <p:cNvSpPr txBox="1"/>
          <p:nvPr/>
        </p:nvSpPr>
        <p:spPr>
          <a:xfrm>
            <a:off x="184150" y="130623"/>
            <a:ext cx="376093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Arial"/>
              </a:rPr>
              <a:t>Project Description</a:t>
            </a:r>
          </a:p>
        </p:txBody>
      </p:sp>
      <p:sp>
        <p:nvSpPr>
          <p:cNvPr id="3" name="TextBox 2">
            <a:extLst>
              <a:ext uri="{FF2B5EF4-FFF2-40B4-BE49-F238E27FC236}">
                <a16:creationId xmlns:a16="http://schemas.microsoft.com/office/drawing/2014/main" id="{07F36B5F-D3D3-477E-8FC2-6728368303EA}"/>
              </a:ext>
            </a:extLst>
          </p:cNvPr>
          <p:cNvSpPr txBox="1"/>
          <p:nvPr/>
        </p:nvSpPr>
        <p:spPr>
          <a:xfrm>
            <a:off x="184150" y="677565"/>
            <a:ext cx="8362949"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cs typeface="Arial"/>
              </a:rPr>
              <a:t>To perform the Home Credit Default Risk project, we have extracted the data from the </a:t>
            </a:r>
            <a:r>
              <a:rPr lang="en-US" sz="1400" dirty="0" err="1">
                <a:cs typeface="Arial"/>
              </a:rPr>
              <a:t>Kaggle</a:t>
            </a:r>
            <a:r>
              <a:rPr lang="en-US" sz="1400" dirty="0">
                <a:cs typeface="Arial"/>
              </a:rPr>
              <a:t> competition 'Home Credit Risk Analysis' and performed Exploratory Data Analysis to understand and explore the data. Various visualizations were performed on most of the input features to the 'Target' variable to find the people at maximum risk. </a:t>
            </a:r>
          </a:p>
          <a:p>
            <a:pPr algn="just"/>
            <a:endParaRPr lang="en-US" sz="1400" dirty="0">
              <a:cs typeface="Arial"/>
            </a:endParaRPr>
          </a:p>
          <a:p>
            <a:pPr algn="just"/>
            <a:r>
              <a:rPr lang="en-US" sz="1400" dirty="0">
                <a:cs typeface="Arial"/>
              </a:rPr>
              <a:t>In the second phase of the project, the models built were </a:t>
            </a:r>
            <a:r>
              <a:rPr lang="en-US" sz="1400" dirty="0" err="1">
                <a:cs typeface="Arial"/>
              </a:rPr>
              <a:t>overfitting</a:t>
            </a:r>
            <a:r>
              <a:rPr lang="en-US" sz="1400" dirty="0">
                <a:cs typeface="Arial"/>
              </a:rPr>
              <a:t>. So, we have remodeled the old feature engineering on all the tables and added features such as </a:t>
            </a:r>
            <a:r>
              <a:rPr lang="en-US" sz="1400" dirty="0" err="1">
                <a:cs typeface="Arial"/>
              </a:rPr>
              <a:t>AMT_DRAWING_ratio</a:t>
            </a:r>
            <a:r>
              <a:rPr lang="en-US" sz="1400" dirty="0">
                <a:cs typeface="Arial"/>
              </a:rPr>
              <a:t>, </a:t>
            </a:r>
            <a:r>
              <a:rPr lang="en-US" sz="1400" dirty="0" err="1">
                <a:cs typeface="Arial"/>
              </a:rPr>
              <a:t>DAYS_INSTALLMENTS_diff</a:t>
            </a:r>
            <a:r>
              <a:rPr lang="en-US" sz="1400" dirty="0">
                <a:cs typeface="Arial"/>
              </a:rPr>
              <a:t>, and </a:t>
            </a:r>
            <a:r>
              <a:rPr lang="en-US" sz="1400" dirty="0" err="1">
                <a:cs typeface="Arial"/>
              </a:rPr>
              <a:t>AMT_ANNUITY_ratio</a:t>
            </a:r>
            <a:r>
              <a:rPr lang="en-US" sz="1400" dirty="0">
                <a:cs typeface="Arial"/>
              </a:rPr>
              <a:t>. Data leakage was taken into consideration throughout the project to retain the efficiency of the project. Modeled a neural network model and implemented </a:t>
            </a:r>
            <a:r>
              <a:rPr lang="en-US" sz="1400" dirty="0" err="1">
                <a:cs typeface="Arial"/>
              </a:rPr>
              <a:t>Multi_layer</a:t>
            </a:r>
            <a:r>
              <a:rPr lang="en-US" sz="1400" dirty="0">
                <a:cs typeface="Arial"/>
              </a:rPr>
              <a:t> Perceptron with the help of </a:t>
            </a:r>
            <a:r>
              <a:rPr lang="en-US" sz="1400" dirty="0" err="1">
                <a:cs typeface="Arial"/>
              </a:rPr>
              <a:t>Pytorch</a:t>
            </a:r>
            <a:r>
              <a:rPr lang="en-US" sz="1400" dirty="0">
                <a:cs typeface="Arial"/>
              </a:rPr>
              <a:t>. A Tensor board was used to visualize and track the training and validation loss of the models. </a:t>
            </a:r>
          </a:p>
          <a:p>
            <a:pPr algn="just"/>
            <a:endParaRPr lang="en-US" sz="1400" dirty="0">
              <a:cs typeface="Arial"/>
            </a:endParaRPr>
          </a:p>
          <a:p>
            <a:pPr algn="just"/>
            <a:r>
              <a:rPr lang="en-US" sz="1400" dirty="0">
                <a:cs typeface="Arial"/>
              </a:rPr>
              <a:t>The  Machine Learning Classifiers such as Logistic Regression, Random Forest, and </a:t>
            </a:r>
            <a:r>
              <a:rPr lang="en-US" sz="1400" dirty="0" err="1">
                <a:cs typeface="Arial"/>
              </a:rPr>
              <a:t>XGBoost</a:t>
            </a:r>
            <a:r>
              <a:rPr lang="en-US" sz="1400" dirty="0">
                <a:cs typeface="Arial"/>
              </a:rPr>
              <a:t> have performed better. The accuracies of our models improved compared to phase 2. Logistic Regression achieved a test accuracy of 91.1% and a test ROC_AUC score of 0.6855, whereas </a:t>
            </a:r>
            <a:r>
              <a:rPr lang="en-US" sz="1400" dirty="0" err="1">
                <a:cs typeface="Arial"/>
              </a:rPr>
              <a:t>XGBoost</a:t>
            </a:r>
            <a:r>
              <a:rPr lang="en-US" sz="1400" dirty="0">
                <a:cs typeface="Arial"/>
              </a:rPr>
              <a:t> has a better ROC_AUC  score, which is 0.7207. We have also implemented Multi-Layer Perceptron and achieved a test accuracy of 68% and a ROC_AUC score of 0.705. A </a:t>
            </a:r>
            <a:r>
              <a:rPr lang="en-US" sz="1400" dirty="0" err="1">
                <a:cs typeface="Arial"/>
              </a:rPr>
              <a:t>Kaggle</a:t>
            </a:r>
            <a:r>
              <a:rPr lang="en-US" sz="1400" dirty="0">
                <a:cs typeface="Arial"/>
              </a:rPr>
              <a:t> submission was made using the best performing model </a:t>
            </a:r>
            <a:r>
              <a:rPr lang="en-US" sz="1400" dirty="0" err="1">
                <a:cs typeface="Arial"/>
              </a:rPr>
              <a:t>XGBoost</a:t>
            </a:r>
            <a:r>
              <a:rPr lang="en-US" sz="1400" dirty="0">
                <a:cs typeface="Arial"/>
              </a:rPr>
              <a:t> and obtained a score of 0.7214.</a:t>
            </a:r>
          </a:p>
        </p:txBody>
      </p:sp>
    </p:spTree>
    <p:extLst>
      <p:ext uri="{BB962C8B-B14F-4D97-AF65-F5344CB8AC3E}">
        <p14:creationId xmlns:p14="http://schemas.microsoft.com/office/powerpoint/2010/main" val="3588867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9827" y="759070"/>
            <a:ext cx="8004391" cy="699065"/>
          </a:xfrm>
        </p:spPr>
        <p:txBody>
          <a:bodyPr anchor="ctr">
            <a:normAutofit/>
          </a:bodyPr>
          <a:lstStyle/>
          <a:p>
            <a:r>
              <a:rPr lang="en-US" dirty="0"/>
              <a:t>Phase-3 Goals</a:t>
            </a:r>
          </a:p>
        </p:txBody>
      </p:sp>
      <p:graphicFrame>
        <p:nvGraphicFramePr>
          <p:cNvPr id="5" name="Content Placeholder 2">
            <a:extLst>
              <a:ext uri="{FF2B5EF4-FFF2-40B4-BE49-F238E27FC236}">
                <a16:creationId xmlns:a16="http://schemas.microsoft.com/office/drawing/2014/main" id="{8A8D518D-3DC1-46E8-84D5-4102277432DC}"/>
              </a:ext>
            </a:extLst>
          </p:cNvPr>
          <p:cNvGraphicFramePr>
            <a:graphicFrameLocks noGrp="1"/>
          </p:cNvGraphicFramePr>
          <p:nvPr>
            <p:ph idx="1"/>
            <p:extLst>
              <p:ext uri="{D42A27DB-BD31-4B8C-83A1-F6EECF244321}">
                <p14:modId xmlns:p14="http://schemas.microsoft.com/office/powerpoint/2010/main" val="2215252165"/>
              </p:ext>
            </p:extLst>
          </p:nvPr>
        </p:nvGraphicFramePr>
        <p:xfrm>
          <a:off x="518824" y="1629404"/>
          <a:ext cx="8015594" cy="2810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1538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9827" y="759070"/>
            <a:ext cx="8004391" cy="699065"/>
          </a:xfrm>
        </p:spPr>
        <p:txBody>
          <a:bodyPr vert="horz" lIns="91440" tIns="45720" rIns="91440" bIns="45720" rtlCol="0" anchor="ctr">
            <a:normAutofit/>
          </a:bodyPr>
          <a:lstStyle/>
          <a:p>
            <a:r>
              <a:rPr lang="en-US" b="1" i="0" kern="100" cap="none" spc="0">
                <a:latin typeface="Arial"/>
                <a:ea typeface="+mj-ea"/>
                <a:cs typeface="Arial"/>
              </a:rPr>
              <a:t>PAST – Phase 0</a:t>
            </a:r>
          </a:p>
        </p:txBody>
      </p:sp>
      <p:sp>
        <p:nvSpPr>
          <p:cNvPr id="10" name="Text Placeholder 2">
            <a:extLst>
              <a:ext uri="{FF2B5EF4-FFF2-40B4-BE49-F238E27FC236}">
                <a16:creationId xmlns:a16="http://schemas.microsoft.com/office/drawing/2014/main" id="{F53AC239-CB17-4E46-A127-EDB77F58EE5C}"/>
              </a:ext>
            </a:extLst>
          </p:cNvPr>
          <p:cNvSpPr>
            <a:spLocks noGrp="1"/>
          </p:cNvSpPr>
          <p:nvPr>
            <p:ph type="body" sz="quarter" idx="10"/>
          </p:nvPr>
        </p:nvSpPr>
        <p:spPr>
          <a:xfrm>
            <a:off x="4833956" y="284947"/>
            <a:ext cx="3700462" cy="252412"/>
          </a:xfrm>
        </p:spPr>
        <p:txBody>
          <a:bodyPr/>
          <a:lstStyle/>
          <a:p>
            <a:endParaRPr lang="en-US"/>
          </a:p>
        </p:txBody>
      </p:sp>
      <p:graphicFrame>
        <p:nvGraphicFramePr>
          <p:cNvPr id="7" name="Content Placeholder 2">
            <a:extLst>
              <a:ext uri="{FF2B5EF4-FFF2-40B4-BE49-F238E27FC236}">
                <a16:creationId xmlns:a16="http://schemas.microsoft.com/office/drawing/2014/main" id="{4669F478-A993-4F08-B2E2-D62EC8627E83}"/>
              </a:ext>
            </a:extLst>
          </p:cNvPr>
          <p:cNvGraphicFramePr/>
          <p:nvPr>
            <p:extLst>
              <p:ext uri="{D42A27DB-BD31-4B8C-83A1-F6EECF244321}">
                <p14:modId xmlns:p14="http://schemas.microsoft.com/office/powerpoint/2010/main" val="3529503052"/>
              </p:ext>
            </p:extLst>
          </p:nvPr>
        </p:nvGraphicFramePr>
        <p:xfrm>
          <a:off x="518824" y="1629404"/>
          <a:ext cx="8015594" cy="2810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4666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9827" y="759070"/>
            <a:ext cx="8004391" cy="699065"/>
          </a:xfrm>
        </p:spPr>
        <p:txBody>
          <a:bodyPr anchor="ctr">
            <a:normAutofit/>
          </a:bodyPr>
          <a:lstStyle/>
          <a:p>
            <a:r>
              <a:rPr lang="en-US" dirty="0"/>
              <a:t>Phase-1</a:t>
            </a:r>
          </a:p>
        </p:txBody>
      </p:sp>
      <p:graphicFrame>
        <p:nvGraphicFramePr>
          <p:cNvPr id="5" name="Content Placeholder 2">
            <a:extLst>
              <a:ext uri="{FF2B5EF4-FFF2-40B4-BE49-F238E27FC236}">
                <a16:creationId xmlns:a16="http://schemas.microsoft.com/office/drawing/2014/main" id="{7BE0AD74-EA41-4084-8FF6-6D9A52F46A57}"/>
              </a:ext>
            </a:extLst>
          </p:cNvPr>
          <p:cNvGraphicFramePr>
            <a:graphicFrameLocks noGrp="1"/>
          </p:cNvGraphicFramePr>
          <p:nvPr>
            <p:ph idx="1"/>
            <p:extLst>
              <p:ext uri="{D42A27DB-BD31-4B8C-83A1-F6EECF244321}">
                <p14:modId xmlns:p14="http://schemas.microsoft.com/office/powerpoint/2010/main" val="3707134692"/>
              </p:ext>
            </p:extLst>
          </p:nvPr>
        </p:nvGraphicFramePr>
        <p:xfrm>
          <a:off x="225136" y="1454779"/>
          <a:ext cx="8015594" cy="2810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763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7A92A-31D6-428C-B009-E4C6FB882E1C}"/>
              </a:ext>
            </a:extLst>
          </p:cNvPr>
          <p:cNvSpPr>
            <a:spLocks noGrp="1"/>
          </p:cNvSpPr>
          <p:nvPr>
            <p:ph type="ctrTitle"/>
          </p:nvPr>
        </p:nvSpPr>
        <p:spPr>
          <a:xfrm>
            <a:off x="529827" y="671984"/>
            <a:ext cx="8004391" cy="699065"/>
          </a:xfrm>
        </p:spPr>
        <p:txBody>
          <a:bodyPr anchor="ctr">
            <a:normAutofit/>
          </a:bodyPr>
          <a:lstStyle/>
          <a:p>
            <a:r>
              <a:rPr lang="en-US" dirty="0"/>
              <a:t>EDA and Visual EDA Summary</a:t>
            </a:r>
          </a:p>
        </p:txBody>
      </p:sp>
      <p:sp>
        <p:nvSpPr>
          <p:cNvPr id="10" name="Text Placeholder 2">
            <a:extLst>
              <a:ext uri="{FF2B5EF4-FFF2-40B4-BE49-F238E27FC236}">
                <a16:creationId xmlns:a16="http://schemas.microsoft.com/office/drawing/2014/main" id="{42A20E4D-98B4-42AD-A6A8-5795FB65D147}"/>
              </a:ext>
            </a:extLst>
          </p:cNvPr>
          <p:cNvSpPr>
            <a:spLocks noGrp="1"/>
          </p:cNvSpPr>
          <p:nvPr>
            <p:ph type="body" sz="quarter" idx="10"/>
          </p:nvPr>
        </p:nvSpPr>
        <p:spPr>
          <a:xfrm>
            <a:off x="4833956" y="284947"/>
            <a:ext cx="3700462" cy="252412"/>
          </a:xfrm>
        </p:spPr>
        <p:txBody>
          <a:bodyPr/>
          <a:lstStyle/>
          <a:p>
            <a:endParaRPr lang="en-US"/>
          </a:p>
        </p:txBody>
      </p:sp>
      <p:sp>
        <p:nvSpPr>
          <p:cNvPr id="105" name="TextBox 104">
            <a:extLst>
              <a:ext uri="{FF2B5EF4-FFF2-40B4-BE49-F238E27FC236}">
                <a16:creationId xmlns:a16="http://schemas.microsoft.com/office/drawing/2014/main" id="{7EC79A92-FA0B-7F38-FD93-3D6D12256C73}"/>
              </a:ext>
            </a:extLst>
          </p:cNvPr>
          <p:cNvSpPr txBox="1"/>
          <p:nvPr/>
        </p:nvSpPr>
        <p:spPr>
          <a:xfrm>
            <a:off x="485775" y="1287462"/>
            <a:ext cx="8347074"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Arial"/>
              </a:rPr>
              <a:t>Worked out on the statistical summary on each and every data set, such as size, shape, unique values, missing values, null values.</a:t>
            </a:r>
          </a:p>
          <a:p>
            <a:endParaRPr lang="en-US" dirty="0">
              <a:cs typeface="Arial"/>
            </a:endParaRPr>
          </a:p>
          <a:p>
            <a:pPr marL="285750" indent="-285750">
              <a:buFont typeface="Arial"/>
              <a:buChar char="•"/>
            </a:pPr>
            <a:r>
              <a:rPr lang="en-US" dirty="0">
                <a:cs typeface="Arial"/>
              </a:rPr>
              <a:t>Correlation between the target column and  input features of application train dataset has been calculated and represented visually with heat map.</a:t>
            </a:r>
          </a:p>
          <a:p>
            <a:endParaRPr lang="en-US" dirty="0">
              <a:cs typeface="Arial"/>
            </a:endParaRPr>
          </a:p>
          <a:p>
            <a:pPr marL="285750" indent="-285750">
              <a:buFont typeface="Arial"/>
              <a:buChar char="•"/>
            </a:pPr>
            <a:r>
              <a:rPr lang="en-US" dirty="0">
                <a:cs typeface="Arial"/>
              </a:rPr>
              <a:t>Pair based plots for input and output features were visualized.</a:t>
            </a:r>
          </a:p>
          <a:p>
            <a:endParaRPr lang="en-US" dirty="0">
              <a:cs typeface="Arial"/>
            </a:endParaRPr>
          </a:p>
          <a:p>
            <a:pPr marL="285750" indent="-285750">
              <a:buFont typeface="Arial"/>
              <a:buChar char="•"/>
            </a:pPr>
            <a:r>
              <a:rPr lang="en-US" dirty="0">
                <a:cs typeface="Arial"/>
              </a:rPr>
              <a:t>Missing data points of each dataset were found and represented graphically.</a:t>
            </a:r>
          </a:p>
          <a:p>
            <a:endParaRPr lang="en-US" dirty="0">
              <a:cs typeface="Arial"/>
            </a:endParaRPr>
          </a:p>
          <a:p>
            <a:pPr marL="285750" indent="-285750">
              <a:buFont typeface="Arial"/>
              <a:buChar char="•"/>
            </a:pPr>
            <a:r>
              <a:rPr lang="en-US" dirty="0">
                <a:cs typeface="Arial"/>
              </a:rPr>
              <a:t>Target variable was compared with highly correlated input features and insights were drawn</a:t>
            </a:r>
          </a:p>
          <a:p>
            <a:endParaRPr lang="en-US" dirty="0">
              <a:cs typeface="Arial"/>
            </a:endParaRPr>
          </a:p>
          <a:p>
            <a:endParaRPr lang="en-US" dirty="0">
              <a:cs typeface="Arial"/>
            </a:endParaRPr>
          </a:p>
          <a:p>
            <a:pPr marL="285750" indent="-285750">
              <a:buFont typeface="Arial"/>
              <a:buChar char="•"/>
            </a:pPr>
            <a:endParaRPr lang="en-US" dirty="0">
              <a:cs typeface="Arial"/>
            </a:endParaRPr>
          </a:p>
          <a:p>
            <a:pPr marL="285750" indent="-285750">
              <a:buFont typeface="Arial"/>
              <a:buChar char="•"/>
            </a:pPr>
            <a:endParaRPr lang="en-US" dirty="0">
              <a:cs typeface="Arial"/>
            </a:endParaRPr>
          </a:p>
          <a:p>
            <a:pPr marL="285750" indent="-285750">
              <a:buFont typeface="Arial"/>
              <a:buChar char="•"/>
            </a:pPr>
            <a:endParaRPr lang="en-US" dirty="0">
              <a:cs typeface="Arial"/>
            </a:endParaRPr>
          </a:p>
          <a:p>
            <a:pPr marL="285750" indent="-285750">
              <a:buFont typeface="Arial"/>
              <a:buChar char="•"/>
            </a:pPr>
            <a:endParaRPr lang="en-US" dirty="0">
              <a:cs typeface="Arial"/>
            </a:endParaRPr>
          </a:p>
          <a:p>
            <a:pPr marL="285750" indent="-285750">
              <a:buFont typeface="Arial"/>
              <a:buChar char="•"/>
            </a:pPr>
            <a:endParaRPr lang="en-US" dirty="0">
              <a:cs typeface="Arial"/>
            </a:endParaRPr>
          </a:p>
          <a:p>
            <a:pPr marL="285750" indent="-285750">
              <a:buFont typeface="Arial"/>
              <a:buChar char="•"/>
            </a:pPr>
            <a:endParaRPr lang="en-US" dirty="0">
              <a:cs typeface="Arial"/>
            </a:endParaRPr>
          </a:p>
          <a:p>
            <a:endParaRPr lang="en-US" dirty="0">
              <a:cs typeface="Arial"/>
            </a:endParaRPr>
          </a:p>
          <a:p>
            <a:endParaRPr lang="en-US" dirty="0">
              <a:cs typeface="Arial"/>
            </a:endParaRPr>
          </a:p>
          <a:p>
            <a:endParaRPr lang="en-US" dirty="0">
              <a:cs typeface="Arial"/>
            </a:endParaRPr>
          </a:p>
          <a:p>
            <a:endParaRPr lang="en-US" dirty="0">
              <a:cs typeface="Arial"/>
            </a:endParaRPr>
          </a:p>
        </p:txBody>
      </p:sp>
    </p:spTree>
    <p:extLst>
      <p:ext uri="{BB962C8B-B14F-4D97-AF65-F5344CB8AC3E}">
        <p14:creationId xmlns:p14="http://schemas.microsoft.com/office/powerpoint/2010/main" val="3947327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E20D04-AB09-D1A6-8388-E2C799DF90A6}"/>
              </a:ext>
            </a:extLst>
          </p:cNvPr>
          <p:cNvSpPr txBox="1"/>
          <p:nvPr/>
        </p:nvSpPr>
        <p:spPr>
          <a:xfrm>
            <a:off x="398463" y="454025"/>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Arial"/>
              </a:rPr>
              <a:t>Final Pipeline Implemented: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622" y="113590"/>
            <a:ext cx="6264491" cy="4398670"/>
          </a:xfrm>
          <a:prstGeom prst="rect">
            <a:avLst/>
          </a:prstGeom>
        </p:spPr>
      </p:pic>
    </p:spTree>
    <p:extLst>
      <p:ext uri="{BB962C8B-B14F-4D97-AF65-F5344CB8AC3E}">
        <p14:creationId xmlns:p14="http://schemas.microsoft.com/office/powerpoint/2010/main" val="1134709115"/>
      </p:ext>
    </p:extLst>
  </p:cSld>
  <p:clrMapOvr>
    <a:masterClrMapping/>
  </p:clrMapOvr>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D4112C74-A76E-A244-A38B-7B589F31A3A0}" vid="{02DB7040-99DC-AA41-AC99-CF992BB610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http://schemas.microsoft.com/sharepoint/v3/field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E4214858-785C-42F7-BE66-6D0E79395FC8}">
  <ds:schemaRefs>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field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164</TotalTime>
  <Words>1517</Words>
  <Application>Microsoft Macintosh PowerPoint</Application>
  <PresentationFormat>On-screen Show (16:9)</PresentationFormat>
  <Paragraphs>143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Wingdings</vt:lpstr>
      <vt:lpstr>Main</vt:lpstr>
      <vt:lpstr> Phase 03- HCDR  Group – 37  Shriya Reddy Pulagam Nanda Kishore Vallamkondu Srinivas Yashvanth Valavala Sri Venkata Sai Anoop Bulusu                 </vt:lpstr>
      <vt:lpstr>PowerPoint Presentation</vt:lpstr>
      <vt:lpstr>PowerPoint Presentation</vt:lpstr>
      <vt:lpstr>PowerPoint Presentation</vt:lpstr>
      <vt:lpstr>Phase-3 Goals</vt:lpstr>
      <vt:lpstr>PAST – Phase 0</vt:lpstr>
      <vt:lpstr>Phase-1</vt:lpstr>
      <vt:lpstr>EDA and Visual EDA Summary</vt:lpstr>
      <vt:lpstr>PowerPoint Presentation</vt:lpstr>
      <vt:lpstr> Phase-2</vt:lpstr>
      <vt:lpstr>Feature Engineering</vt:lpstr>
      <vt:lpstr>Feature Engineering</vt:lpstr>
      <vt:lpstr>Results and evaluation Metrics for the models</vt:lpstr>
      <vt:lpstr>Phase-3</vt:lpstr>
      <vt:lpstr>Re-Building phase 2</vt:lpstr>
      <vt:lpstr>MLP Implementation</vt:lpstr>
      <vt:lpstr>Data Leakage</vt:lpstr>
      <vt:lpstr>Tensor Board</vt:lpstr>
      <vt:lpstr>Results, ROC_AUC curve </vt:lpstr>
      <vt:lpstr>Kaggle scores and Submission Screenshot for phase</vt:lpstr>
      <vt:lpstr>Discussion and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Swishh Pranamya Vadlamani Siddharth Tata Hareesh Bondalapati MS in CS</dc:title>
  <dc:creator>Hareesh Bondalapati</dc:creator>
  <cp:lastModifiedBy>Pulagam, Shriya Reddy</cp:lastModifiedBy>
  <cp:revision>769</cp:revision>
  <dcterms:created xsi:type="dcterms:W3CDTF">2021-03-17T20:28:13Z</dcterms:created>
  <dcterms:modified xsi:type="dcterms:W3CDTF">2022-05-01T15:49:36Z</dcterms:modified>
</cp:coreProperties>
</file>