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8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AF64-9442-F094-AB5F-B19103F0D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AI-Powered Career 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9BF8-7500-6C43-4320-4193C7968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588" y="4455621"/>
            <a:ext cx="4645250" cy="1143000"/>
          </a:xfrm>
        </p:spPr>
        <p:txBody>
          <a:bodyPr/>
          <a:lstStyle/>
          <a:p>
            <a:pPr algn="ctr"/>
            <a:r>
              <a:rPr lang="en-US" dirty="0"/>
              <a:t>-Revolutionizing Job Search Through 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7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Technical:</a:t>
            </a:r>
          </a:p>
          <a:p>
            <a:r>
              <a:rPr dirty="0"/>
              <a:t>- Dependency on Gemini API latency.</a:t>
            </a:r>
          </a:p>
          <a:p>
            <a:r>
              <a:rPr dirty="0"/>
              <a:t>- Mobile responsiveness constraints.</a:t>
            </a:r>
          </a:p>
          <a:p>
            <a:r>
              <a:rPr sz="2400" dirty="0"/>
              <a:t>Functional:</a:t>
            </a:r>
          </a:p>
          <a:p>
            <a:r>
              <a:rPr dirty="0"/>
              <a:t>- No video interview analysis (planned for v2).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Enhanced AI:</a:t>
            </a:r>
          </a:p>
          <a:p>
            <a:r>
              <a:rPr dirty="0"/>
              <a:t>- Video interview analysis (OpenCV, </a:t>
            </a:r>
            <a:r>
              <a:rPr dirty="0" err="1"/>
              <a:t>PyTorch</a:t>
            </a:r>
            <a:r>
              <a:rPr dirty="0"/>
              <a:t>).</a:t>
            </a:r>
          </a:p>
          <a:p>
            <a:r>
              <a:rPr sz="2400" dirty="0"/>
              <a:t>Integrations:</a:t>
            </a:r>
          </a:p>
          <a:p>
            <a:r>
              <a:rPr dirty="0"/>
              <a:t>- LinkedIn, HRIS platforms (e.g., Workday).</a:t>
            </a:r>
          </a:p>
          <a:p>
            <a:r>
              <a:rPr sz="2400" dirty="0"/>
              <a:t>Enterprise Solutions:</a:t>
            </a:r>
          </a:p>
          <a:p>
            <a:r>
              <a:rPr dirty="0"/>
              <a:t>- University career centers, recruiter tools.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2194526"/>
            <a:ext cx="7543801" cy="4023360"/>
          </a:xfrm>
        </p:spPr>
        <p:txBody>
          <a:bodyPr/>
          <a:lstStyle/>
          <a:p>
            <a:r>
              <a:rPr dirty="0"/>
              <a:t>Career Toolkit Pro bridges AI innovation with job search challenges.</a:t>
            </a:r>
          </a:p>
          <a:p>
            <a:r>
              <a:rPr dirty="0"/>
              <a:t>Delivers measurable improvements in resume quality, interview prep, and organization.</a:t>
            </a:r>
          </a:p>
          <a:p>
            <a:r>
              <a:rPr dirty="0"/>
              <a:t>Sets a new benchmark for AI-driven career development tools.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7964"/>
            <a:ext cx="7543801" cy="4023360"/>
          </a:xfrm>
        </p:spPr>
        <p:txBody>
          <a:bodyPr/>
          <a:lstStyle/>
          <a:p>
            <a:r>
              <a:rPr dirty="0"/>
              <a:t>Google Gemini API, </a:t>
            </a:r>
            <a:r>
              <a:rPr dirty="0" err="1"/>
              <a:t>Streamlit</a:t>
            </a:r>
            <a:r>
              <a:rPr dirty="0"/>
              <a:t>, </a:t>
            </a:r>
            <a:r>
              <a:rPr dirty="0" err="1"/>
              <a:t>Plotly</a:t>
            </a:r>
            <a:r>
              <a:rPr dirty="0"/>
              <a:t>.</a:t>
            </a:r>
          </a:p>
          <a:p>
            <a:r>
              <a:rPr dirty="0"/>
              <a:t>Research papers on NLP and ATS systems.</a:t>
            </a:r>
          </a:p>
          <a:p>
            <a:r>
              <a:rPr dirty="0"/>
              <a:t>Industry reports (LinkedIn, Indeed).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AI-Powered Career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Revolutionizing Job Search Through AI</a:t>
            </a:r>
          </a:p>
          <a:p>
            <a:endParaRPr dirty="0"/>
          </a:p>
          <a:p>
            <a:r>
              <a:rPr dirty="0"/>
              <a:t>Submitted by: </a:t>
            </a:r>
            <a:r>
              <a:rPr dirty="0" err="1"/>
              <a:t>Jammisetty</a:t>
            </a:r>
            <a:r>
              <a:rPr dirty="0"/>
              <a:t> Sai Nanda Gopal</a:t>
            </a:r>
          </a:p>
          <a:p>
            <a:r>
              <a:rPr dirty="0"/>
              <a:t>Roll No: 2K21CSUN04014</a:t>
            </a:r>
          </a:p>
          <a:p>
            <a:r>
              <a:rPr dirty="0"/>
              <a:t>Guide: Dr. Mamta Arora</a:t>
            </a:r>
          </a:p>
          <a:p>
            <a:r>
              <a:rPr dirty="0"/>
              <a:t>Department: Computer Science &amp; Technology, Manav Rachna University</a:t>
            </a:r>
          </a:p>
          <a:p>
            <a:r>
              <a:rPr dirty="0"/>
              <a:t>Date: Feb - June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Problem Statement:</a:t>
            </a:r>
          </a:p>
          <a:p>
            <a:r>
              <a:rPr dirty="0"/>
              <a:t>- 75% of resumes rejected by ATS before human review.</a:t>
            </a:r>
          </a:p>
          <a:p>
            <a:r>
              <a:rPr dirty="0"/>
              <a:t>- Disorganized job application tracking.</a:t>
            </a:r>
          </a:p>
          <a:p>
            <a:r>
              <a:rPr dirty="0"/>
              <a:t>- Generic interview prep tools fail to address role-specific needs.</a:t>
            </a:r>
          </a:p>
          <a:p>
            <a:r>
              <a:rPr sz="2400" dirty="0"/>
              <a:t>Solution:</a:t>
            </a:r>
          </a:p>
          <a:p>
            <a:r>
              <a:rPr dirty="0"/>
              <a:t>- An integrated AI platform for resume optimization, interview prep, and job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dirty="0"/>
              <a:t>Resume Optimization:</a:t>
            </a:r>
          </a:p>
          <a:p>
            <a:r>
              <a:rPr dirty="0"/>
              <a:t>- ATS compatibility scoring (0-100).</a:t>
            </a:r>
          </a:p>
          <a:p>
            <a:r>
              <a:rPr dirty="0"/>
              <a:t>- Keyword gap analysis and actionable suggestions.</a:t>
            </a:r>
          </a:p>
          <a:p>
            <a:r>
              <a:rPr sz="2400" dirty="0"/>
              <a:t>Job Tracking:</a:t>
            </a:r>
          </a:p>
          <a:p>
            <a:r>
              <a:rPr dirty="0"/>
              <a:t>- Centralized dashboard for application status.</a:t>
            </a:r>
          </a:p>
          <a:p>
            <a:r>
              <a:rPr sz="2400" dirty="0"/>
              <a:t>Interview Prep:</a:t>
            </a:r>
          </a:p>
          <a:p>
            <a:r>
              <a:rPr dirty="0"/>
              <a:t>- AI-generated mock interviews with feedback.</a:t>
            </a:r>
          </a:p>
          <a:p>
            <a:r>
              <a:rPr sz="2400" dirty="0"/>
              <a:t>Accessibility:</a:t>
            </a:r>
          </a:p>
          <a:p>
            <a:r>
              <a:rPr dirty="0"/>
              <a:t>- Democratize career coaching tools for all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Resume Analyzer:</a:t>
            </a:r>
          </a:p>
          <a:p>
            <a:r>
              <a:rPr dirty="0"/>
              <a:t>- Real-time ATS scoring using Gemini AI.</a:t>
            </a:r>
          </a:p>
          <a:p>
            <a:r>
              <a:rPr sz="2400" dirty="0"/>
              <a:t>Job Tracker:</a:t>
            </a:r>
          </a:p>
          <a:p>
            <a:r>
              <a:rPr dirty="0"/>
              <a:t>- Visual analytics for application success rates.</a:t>
            </a:r>
          </a:p>
          <a:p>
            <a:r>
              <a:rPr sz="2400" dirty="0"/>
              <a:t>Interview Simulator:</a:t>
            </a:r>
          </a:p>
          <a:p>
            <a:r>
              <a:rPr dirty="0"/>
              <a:t>- Role-specific questions and performance metrics.</a:t>
            </a:r>
          </a:p>
          <a:p>
            <a:r>
              <a:rPr sz="2400" dirty="0"/>
              <a:t>Resume Builder:</a:t>
            </a:r>
          </a:p>
          <a:p>
            <a:r>
              <a:rPr dirty="0"/>
              <a:t>- Version control and AI-driven enhancements.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Frontend:</a:t>
            </a: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, </a:t>
            </a:r>
            <a:r>
              <a:rPr dirty="0" err="1"/>
              <a:t>Plotly</a:t>
            </a:r>
            <a:endParaRPr dirty="0"/>
          </a:p>
          <a:p>
            <a:r>
              <a:rPr sz="2400" dirty="0"/>
              <a:t>Backend:</a:t>
            </a:r>
            <a:r>
              <a:rPr dirty="0"/>
              <a:t> Python, PostgreSQL</a:t>
            </a:r>
          </a:p>
          <a:p>
            <a:r>
              <a:rPr sz="2400" dirty="0"/>
              <a:t>AI/ML: </a:t>
            </a:r>
            <a:r>
              <a:rPr dirty="0"/>
              <a:t>Google Gemini API, </a:t>
            </a:r>
            <a:r>
              <a:rPr dirty="0" err="1"/>
              <a:t>spaCy</a:t>
            </a:r>
            <a:r>
              <a:rPr dirty="0"/>
              <a:t> (NLP)</a:t>
            </a:r>
          </a:p>
          <a:p>
            <a:r>
              <a:rPr sz="2400" dirty="0"/>
              <a:t>Security: </a:t>
            </a:r>
            <a:r>
              <a:rPr dirty="0"/>
              <a:t>AES-256 encryption, OAuth 2.0</a:t>
            </a:r>
          </a:p>
          <a:p>
            <a:r>
              <a:rPr sz="2400" dirty="0"/>
              <a:t>Deployment: </a:t>
            </a:r>
            <a:r>
              <a:rPr dirty="0" err="1"/>
              <a:t>Streamlit</a:t>
            </a:r>
            <a:r>
              <a:rPr dirty="0"/>
              <a:t> Community Cloud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3-Pr</a:t>
            </a:r>
            <a:r>
              <a:rPr lang="en-IN" sz="2400" dirty="0"/>
              <a:t>Tier Design:</a:t>
            </a:r>
          </a:p>
          <a:p>
            <a:r>
              <a:rPr lang="en-US" dirty="0"/>
              <a:t>Pr</a:t>
            </a:r>
            <a:r>
              <a:rPr dirty="0"/>
              <a:t>esentation Layer: </a:t>
            </a:r>
            <a:r>
              <a:rPr dirty="0" err="1"/>
              <a:t>Streamlit</a:t>
            </a:r>
            <a:r>
              <a:rPr dirty="0"/>
              <a:t> UI.</a:t>
            </a:r>
          </a:p>
          <a:p>
            <a:r>
              <a:rPr dirty="0"/>
              <a:t>Application Layer: Python microservices.</a:t>
            </a:r>
          </a:p>
          <a:p>
            <a:r>
              <a:rPr dirty="0"/>
              <a:t>Data Layer: PostgreSQL + Redis.</a:t>
            </a:r>
          </a:p>
          <a:p>
            <a:r>
              <a:rPr dirty="0"/>
              <a:t>AI Integration: Gemini API for real-time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Resume Analysis Flow:</a:t>
            </a:r>
          </a:p>
          <a:p>
            <a:r>
              <a:rPr dirty="0"/>
              <a:t>Upload → Text Extraction → AI Scoring → Feedback.</a:t>
            </a:r>
          </a:p>
          <a:p>
            <a:r>
              <a:rPr sz="2400" dirty="0"/>
              <a:t>Mock Interview Flow:</a:t>
            </a:r>
          </a:p>
          <a:p>
            <a:r>
              <a:rPr dirty="0"/>
              <a:t>Role Selection → AI Q&amp;A → Real-time Evaluation → Study Plan.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63% reduction in resume rejections.</a:t>
            </a:r>
          </a:p>
          <a:p>
            <a:r>
              <a:t>40% improvement in interview confidence.</a:t>
            </a:r>
          </a:p>
          <a:p>
            <a:r>
              <a:t>87% user satisfaction (120 beta testers).</a:t>
            </a:r>
          </a:p>
          <a:p>
            <a:r>
              <a:t>Time saved: 15 hours per job search cycle.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461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AI-Powered Career Toolkit</vt:lpstr>
      <vt:lpstr>AI-Powered Career Toolkit</vt:lpstr>
      <vt:lpstr>Introduction</vt:lpstr>
      <vt:lpstr>Objectives</vt:lpstr>
      <vt:lpstr>Key Features</vt:lpstr>
      <vt:lpstr>Technology Stack</vt:lpstr>
      <vt:lpstr>System Architecture</vt:lpstr>
      <vt:lpstr>Workflow Diagrams</vt:lpstr>
      <vt:lpstr>Results &amp; Impact</vt:lpstr>
      <vt:lpstr>Limitations</vt:lpstr>
      <vt:lpstr>Future Scope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Bishwas Chandra</cp:lastModifiedBy>
  <cp:revision>2</cp:revision>
  <dcterms:created xsi:type="dcterms:W3CDTF">2013-01-27T09:14:16Z</dcterms:created>
  <dcterms:modified xsi:type="dcterms:W3CDTF">2025-06-26T17:16:04Z</dcterms:modified>
  <cp:category/>
</cp:coreProperties>
</file>