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2" r:id="rId4"/>
    <p:sldId id="300" r:id="rId5"/>
    <p:sldId id="301" r:id="rId6"/>
    <p:sldId id="264" r:id="rId7"/>
    <p:sldId id="302" r:id="rId8"/>
    <p:sldId id="274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28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3B6EA-6DAA-408D-9551-CDE2599E0F07}">
  <a:tblStyle styleId="{C783B6EA-6DAA-408D-9551-CDE2599E0F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3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68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83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4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24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0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418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a2c92933e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a2c92933e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2c92933e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2c92933e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ea56dbdce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8ea56dbdce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2c92933e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2c92933e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2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2c92933e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2c92933e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85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52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2d25608eb_0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2d25608eb_0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1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713225" y="1269600"/>
            <a:ext cx="3249300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6" name="Google Shape;116;p7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117" name="Google Shape;117;p7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3225" y="2223975"/>
            <a:ext cx="3249300" cy="1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"/>
          <p:cNvSpPr/>
          <p:nvPr/>
        </p:nvSpPr>
        <p:spPr>
          <a:xfrm>
            <a:off x="-585895" y="344970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-746015" y="310633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-50221" y="352589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body" idx="1"/>
          </p:nvPr>
        </p:nvSpPr>
        <p:spPr>
          <a:xfrm>
            <a:off x="15389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title" idx="2"/>
          </p:nvPr>
        </p:nvSpPr>
        <p:spPr>
          <a:xfrm>
            <a:off x="15389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8481322" y="6561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8853379" y="979704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3"/>
          </p:nvPr>
        </p:nvSpPr>
        <p:spPr>
          <a:xfrm>
            <a:off x="15389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 idx="4"/>
          </p:nvPr>
        </p:nvSpPr>
        <p:spPr>
          <a:xfrm>
            <a:off x="15389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body" idx="5"/>
          </p:nvPr>
        </p:nvSpPr>
        <p:spPr>
          <a:xfrm>
            <a:off x="55775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title" idx="6"/>
          </p:nvPr>
        </p:nvSpPr>
        <p:spPr>
          <a:xfrm>
            <a:off x="55775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body" idx="7"/>
          </p:nvPr>
        </p:nvSpPr>
        <p:spPr>
          <a:xfrm>
            <a:off x="55775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title" idx="8"/>
          </p:nvPr>
        </p:nvSpPr>
        <p:spPr>
          <a:xfrm>
            <a:off x="55775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0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504" name="Google Shape;504;p20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20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title"/>
          </p:nvPr>
        </p:nvSpPr>
        <p:spPr>
          <a:xfrm>
            <a:off x="713225" y="564675"/>
            <a:ext cx="7717800" cy="19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1"/>
          </p:nvPr>
        </p:nvSpPr>
        <p:spPr>
          <a:xfrm>
            <a:off x="2410650" y="2496812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0"/>
          <p:cNvSpPr txBox="1"/>
          <p:nvPr/>
        </p:nvSpPr>
        <p:spPr>
          <a:xfrm>
            <a:off x="1759400" y="3843550"/>
            <a:ext cx="562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2" name="Google Shape;512;p20"/>
          <p:cNvGrpSpPr/>
          <p:nvPr/>
        </p:nvGrpSpPr>
        <p:grpSpPr>
          <a:xfrm rot="5400000" flipH="1">
            <a:off x="42575" y="2517013"/>
            <a:ext cx="519025" cy="109450"/>
            <a:chOff x="3792125" y="4705525"/>
            <a:chExt cx="519025" cy="109450"/>
          </a:xfrm>
        </p:grpSpPr>
        <p:sp>
          <p:nvSpPr>
            <p:cNvPr id="513" name="Google Shape;513;p20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0"/>
          <p:cNvSpPr/>
          <p:nvPr/>
        </p:nvSpPr>
        <p:spPr>
          <a:xfrm flipH="1">
            <a:off x="8831775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 flipH="1">
            <a:off x="8831775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 flipH="1">
            <a:off x="8831775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 flipH="1">
            <a:off x="247339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 flipH="1">
            <a:off x="7285087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21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24" name="Google Shape;524;p21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27" name="Google Shape;527;p21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1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3" r:id="rId5"/>
    <p:sldLayoutId id="2147483666" r:id="rId6"/>
    <p:sldLayoutId id="2147483667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aArthadya/TA-PenyewaanMoto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486829" y="1293275"/>
            <a:ext cx="6527444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solidFill>
                  <a:schemeClr val="accent3"/>
                </a:solidFill>
              </a:rPr>
              <a:t>Pemrograman</a:t>
            </a:r>
            <a:r>
              <a:rPr lang="en-US" sz="4000" dirty="0">
                <a:solidFill>
                  <a:schemeClr val="accent3"/>
                </a:solidFill>
              </a:rPr>
              <a:t> </a:t>
            </a:r>
            <a:br>
              <a:rPr lang="en-US" sz="4000" dirty="0">
                <a:solidFill>
                  <a:schemeClr val="accent3"/>
                </a:solidFill>
              </a:rPr>
            </a:br>
            <a:r>
              <a:rPr lang="en-US" sz="4000" dirty="0" err="1">
                <a:solidFill>
                  <a:schemeClr val="accent3"/>
                </a:solidFill>
              </a:rPr>
              <a:t>berorientasi</a:t>
            </a:r>
            <a:r>
              <a:rPr lang="en-US" sz="4000" dirty="0">
                <a:solidFill>
                  <a:schemeClr val="accent3"/>
                </a:solidFill>
              </a:rPr>
              <a:t> </a:t>
            </a:r>
            <a:r>
              <a:rPr lang="en-US" sz="4000" dirty="0" err="1">
                <a:solidFill>
                  <a:schemeClr val="accent3"/>
                </a:solidFill>
              </a:rPr>
              <a:t>objek</a:t>
            </a:r>
            <a:endParaRPr sz="40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Penyewaan motor</a:t>
            </a:r>
            <a:br>
              <a:rPr lang="en" sz="3000" dirty="0">
                <a:solidFill>
                  <a:schemeClr val="accent2"/>
                </a:solidFill>
              </a:rPr>
            </a:br>
            <a:r>
              <a:rPr lang="en" sz="1800" dirty="0">
                <a:solidFill>
                  <a:schemeClr val="accent2"/>
                </a:solidFill>
              </a:rPr>
              <a:t>link : </a:t>
            </a:r>
            <a:r>
              <a:rPr lang="en-ID" sz="1800" dirty="0">
                <a:solidFill>
                  <a:schemeClr val="accent2"/>
                </a:solidFill>
                <a:hlinkClick r:id="rId3"/>
              </a:rPr>
              <a:t>https://github.com/NandaArthadya/TA-PenyewaanMotor.git</a:t>
            </a:r>
            <a:r>
              <a:rPr lang="en-ID" sz="1800" dirty="0">
                <a:solidFill>
                  <a:schemeClr val="accent2"/>
                </a:solidFill>
              </a:rPr>
              <a:t>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41" name="Google Shape;641;p34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By Nanda Arthadya / 2100018347 / 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34"/>
          <p:cNvSpPr/>
          <p:nvPr/>
        </p:nvSpPr>
        <p:spPr>
          <a:xfrm>
            <a:off x="4164300" y="3306202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44" name="Google Shape;644;p34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56;p47">
            <a:extLst>
              <a:ext uri="{FF2B5EF4-FFF2-40B4-BE49-F238E27FC236}">
                <a16:creationId xmlns:a16="http://schemas.microsoft.com/office/drawing/2014/main" id="{CB362D1E-8E08-FAB3-4D57-44602AD1D249}"/>
              </a:ext>
            </a:extLst>
          </p:cNvPr>
          <p:cNvGrpSpPr/>
          <p:nvPr/>
        </p:nvGrpSpPr>
        <p:grpSpPr>
          <a:xfrm>
            <a:off x="2639123" y="3469183"/>
            <a:ext cx="3888057" cy="364833"/>
            <a:chOff x="2896225" y="1941050"/>
            <a:chExt cx="1812350" cy="1808550"/>
          </a:xfrm>
        </p:grpSpPr>
        <p:sp>
          <p:nvSpPr>
            <p:cNvPr id="5" name="Google Shape;957;p47">
              <a:extLst>
                <a:ext uri="{FF2B5EF4-FFF2-40B4-BE49-F238E27FC236}">
                  <a16:creationId xmlns:a16="http://schemas.microsoft.com/office/drawing/2014/main" id="{0E35F833-7850-B076-285D-E743E98536BE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8;p47">
              <a:extLst>
                <a:ext uri="{FF2B5EF4-FFF2-40B4-BE49-F238E27FC236}">
                  <a16:creationId xmlns:a16="http://schemas.microsoft.com/office/drawing/2014/main" id="{F5C1633B-7650-1E63-E2DB-DF4A2437E9EA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9;p47">
              <a:extLst>
                <a:ext uri="{FF2B5EF4-FFF2-40B4-BE49-F238E27FC236}">
                  <a16:creationId xmlns:a16="http://schemas.microsoft.com/office/drawing/2014/main" id="{0C4B787B-D2FA-812F-2775-28638E565220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0;p47">
              <a:extLst>
                <a:ext uri="{FF2B5EF4-FFF2-40B4-BE49-F238E27FC236}">
                  <a16:creationId xmlns:a16="http://schemas.microsoft.com/office/drawing/2014/main" id="{7D06942F-EB68-EB4E-503F-6421668A6A01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Motor.java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motor baru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total </a:t>
            </a:r>
            <a:r>
              <a:rPr lang="en-US" dirty="0" err="1"/>
              <a:t>peminjaman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612864" y="725992"/>
            <a:ext cx="5206776" cy="2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3. Motor_Baru.java (class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Motor.java)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B6DDB-DAFD-B48B-C6A0-8F264FA8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1" y="1305443"/>
            <a:ext cx="4848359" cy="26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Motor.java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motor lama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total </a:t>
            </a:r>
            <a:r>
              <a:rPr lang="en-US" dirty="0" err="1"/>
              <a:t>peminjaman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612864" y="725992"/>
            <a:ext cx="5206776" cy="2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4. Motor_Lama.java (class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Motor.java)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E516F-99D4-C332-44BA-4C64E9C5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1" y="1277444"/>
            <a:ext cx="4848359" cy="27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yang </a:t>
            </a:r>
            <a:r>
              <a:rPr lang="en-US" dirty="0" err="1"/>
              <a:t>berrisikan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 id, string </a:t>
            </a:r>
            <a:r>
              <a:rPr lang="en-US" dirty="0" err="1"/>
              <a:t>nama</a:t>
            </a:r>
            <a:r>
              <a:rPr lang="en-US" dirty="0"/>
              <a:t>, no telephone, dan </a:t>
            </a:r>
            <a:r>
              <a:rPr lang="en-US" dirty="0" err="1"/>
              <a:t>memuat</a:t>
            </a:r>
            <a:r>
              <a:rPr lang="en-US" dirty="0"/>
              <a:t> method </a:t>
            </a:r>
            <a:r>
              <a:rPr lang="en-US" dirty="0" err="1"/>
              <a:t>getther</a:t>
            </a:r>
            <a:r>
              <a:rPr lang="en-US" dirty="0"/>
              <a:t> dan </a:t>
            </a:r>
            <a:r>
              <a:rPr lang="en-US" dirty="0" err="1"/>
              <a:t>setther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 di file main.java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519407" y="727496"/>
            <a:ext cx="5206776" cy="2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5. PemilikSewa.java (</a:t>
            </a:r>
            <a:r>
              <a:rPr lang="en-US" dirty="0" err="1"/>
              <a:t>konstruktror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A3C1F-A5D8-8955-5AFD-9B0906EA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277444"/>
            <a:ext cx="4941816" cy="25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4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yang </a:t>
            </a:r>
            <a:r>
              <a:rPr lang="en-US" dirty="0" err="1"/>
              <a:t>berrisikan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 </a:t>
            </a:r>
            <a:r>
              <a:rPr lang="en-US" dirty="0" err="1"/>
              <a:t>id_penyewa</a:t>
            </a:r>
            <a:r>
              <a:rPr lang="en-US" dirty="0"/>
              <a:t> , string </a:t>
            </a:r>
            <a:r>
              <a:rPr lang="en-US" dirty="0" err="1"/>
              <a:t>nama</a:t>
            </a:r>
            <a:r>
              <a:rPr lang="en-US" dirty="0"/>
              <a:t>, string </a:t>
            </a:r>
            <a:r>
              <a:rPr lang="en-US" dirty="0" err="1"/>
              <a:t>alamat</a:t>
            </a:r>
            <a:r>
              <a:rPr lang="en-US" dirty="0"/>
              <a:t>, no telephone, dan </a:t>
            </a:r>
            <a:r>
              <a:rPr lang="en-US" dirty="0" err="1"/>
              <a:t>memuat</a:t>
            </a:r>
            <a:r>
              <a:rPr lang="en-US" dirty="0"/>
              <a:t> method </a:t>
            </a:r>
            <a:r>
              <a:rPr lang="en-US" dirty="0" err="1"/>
              <a:t>getther</a:t>
            </a:r>
            <a:r>
              <a:rPr lang="en-US" dirty="0"/>
              <a:t> dan </a:t>
            </a:r>
            <a:r>
              <a:rPr lang="en-US" dirty="0" err="1"/>
              <a:t>setther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panggil</a:t>
            </a:r>
            <a:r>
              <a:rPr lang="en-US" dirty="0"/>
              <a:t> di file main.java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519407" y="727496"/>
            <a:ext cx="5206776" cy="2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6. Penyewa.java (</a:t>
            </a:r>
            <a:r>
              <a:rPr lang="en-US" dirty="0" err="1"/>
              <a:t>konstruktror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7084E-841F-6403-8E89-2AA7678E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1" y="1305443"/>
            <a:ext cx="4848359" cy="26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main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disatukan</a:t>
            </a:r>
            <a:r>
              <a:rPr lang="en-US" dirty="0"/>
              <a:t>.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struk</a:t>
            </a:r>
            <a:r>
              <a:rPr lang="en-US" dirty="0"/>
              <a:t> di data txt.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519407" y="727496"/>
            <a:ext cx="5206776" cy="21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6. Main.java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3E8CB-4A82-CADA-C562-8FBB43B3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1" y="1277444"/>
            <a:ext cx="4848359" cy="27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632447" y="-61369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luaran program</a:t>
            </a:r>
            <a:endParaRPr dirty="0"/>
          </a:p>
        </p:txBody>
      </p:sp>
      <p:sp>
        <p:nvSpPr>
          <p:cNvPr id="790" name="Google Shape;790;p42"/>
          <p:cNvSpPr txBox="1"/>
          <p:nvPr/>
        </p:nvSpPr>
        <p:spPr>
          <a:xfrm>
            <a:off x="-1003127" y="851094"/>
            <a:ext cx="4566497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Luaran</a:t>
            </a:r>
            <a:r>
              <a:rPr lang="en-US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Output di JDK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06;p42">
            <a:extLst>
              <a:ext uri="{FF2B5EF4-FFF2-40B4-BE49-F238E27FC236}">
                <a16:creationId xmlns:a16="http://schemas.microsoft.com/office/drawing/2014/main" id="{930E0241-DE2F-7646-D458-B4170E78B6BA}"/>
              </a:ext>
            </a:extLst>
          </p:cNvPr>
          <p:cNvGrpSpPr/>
          <p:nvPr/>
        </p:nvGrpSpPr>
        <p:grpSpPr>
          <a:xfrm>
            <a:off x="132947" y="1373718"/>
            <a:ext cx="4207405" cy="2966634"/>
            <a:chOff x="2896225" y="1941050"/>
            <a:chExt cx="1812350" cy="1808550"/>
          </a:xfrm>
        </p:grpSpPr>
        <p:sp>
          <p:nvSpPr>
            <p:cNvPr id="28" name="Google Shape;807;p42">
              <a:extLst>
                <a:ext uri="{FF2B5EF4-FFF2-40B4-BE49-F238E27FC236}">
                  <a16:creationId xmlns:a16="http://schemas.microsoft.com/office/drawing/2014/main" id="{34D94D81-6389-430F-6598-3A9AC6E4B62B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42">
              <a:extLst>
                <a:ext uri="{FF2B5EF4-FFF2-40B4-BE49-F238E27FC236}">
                  <a16:creationId xmlns:a16="http://schemas.microsoft.com/office/drawing/2014/main" id="{87014367-8C0A-0CB2-B87F-D54611978AC6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42">
              <a:extLst>
                <a:ext uri="{FF2B5EF4-FFF2-40B4-BE49-F238E27FC236}">
                  <a16:creationId xmlns:a16="http://schemas.microsoft.com/office/drawing/2014/main" id="{430AD193-45FD-119D-3721-6313E5996312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42">
              <a:extLst>
                <a:ext uri="{FF2B5EF4-FFF2-40B4-BE49-F238E27FC236}">
                  <a16:creationId xmlns:a16="http://schemas.microsoft.com/office/drawing/2014/main" id="{9F3281E6-2521-B71F-5459-CF05BFCB0F65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" name="Google Shape;796;p42">
            <a:extLst>
              <a:ext uri="{FF2B5EF4-FFF2-40B4-BE49-F238E27FC236}">
                <a16:creationId xmlns:a16="http://schemas.microsoft.com/office/drawing/2014/main" id="{5C3BB7F1-53FC-FFA5-6083-522B29AA3B5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4216847" y="2832855"/>
            <a:ext cx="597365" cy="204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3EED8C5-BCDD-D6B9-B5A3-789514E2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6" y="1463280"/>
            <a:ext cx="4001841" cy="2780107"/>
          </a:xfrm>
          <a:prstGeom prst="rect">
            <a:avLst/>
          </a:prstGeom>
        </p:spPr>
      </p:pic>
      <p:grpSp>
        <p:nvGrpSpPr>
          <p:cNvPr id="9" name="Google Shape;806;p42">
            <a:extLst>
              <a:ext uri="{FF2B5EF4-FFF2-40B4-BE49-F238E27FC236}">
                <a16:creationId xmlns:a16="http://schemas.microsoft.com/office/drawing/2014/main" id="{971E9F15-22B3-E267-8F3D-F4E3BDF3948E}"/>
              </a:ext>
            </a:extLst>
          </p:cNvPr>
          <p:cNvGrpSpPr/>
          <p:nvPr/>
        </p:nvGrpSpPr>
        <p:grpSpPr>
          <a:xfrm>
            <a:off x="4733114" y="1370016"/>
            <a:ext cx="4207405" cy="2966634"/>
            <a:chOff x="2896225" y="1941050"/>
            <a:chExt cx="1812350" cy="1808550"/>
          </a:xfrm>
        </p:grpSpPr>
        <p:sp>
          <p:nvSpPr>
            <p:cNvPr id="10" name="Google Shape;807;p42">
              <a:extLst>
                <a:ext uri="{FF2B5EF4-FFF2-40B4-BE49-F238E27FC236}">
                  <a16:creationId xmlns:a16="http://schemas.microsoft.com/office/drawing/2014/main" id="{11D1A513-5E2E-7BBE-4618-E15295C42BDA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8;p42">
              <a:extLst>
                <a:ext uri="{FF2B5EF4-FFF2-40B4-BE49-F238E27FC236}">
                  <a16:creationId xmlns:a16="http://schemas.microsoft.com/office/drawing/2014/main" id="{C1235BB5-5476-6334-A4C0-FFD7D858521C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9;p42">
              <a:extLst>
                <a:ext uri="{FF2B5EF4-FFF2-40B4-BE49-F238E27FC236}">
                  <a16:creationId xmlns:a16="http://schemas.microsoft.com/office/drawing/2014/main" id="{30B76743-C341-C1E5-BDF8-8AA10347EC79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0;p42">
              <a:extLst>
                <a:ext uri="{FF2B5EF4-FFF2-40B4-BE49-F238E27FC236}">
                  <a16:creationId xmlns:a16="http://schemas.microsoft.com/office/drawing/2014/main" id="{1A79A8C4-659D-5933-A2C3-A307ADD4656A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ABF7724-1F3E-4D32-9C99-B041A6E2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12" y="1463280"/>
            <a:ext cx="4002801" cy="27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6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632447" y="-61369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luaran program</a:t>
            </a:r>
            <a:endParaRPr dirty="0"/>
          </a:p>
        </p:txBody>
      </p:sp>
      <p:sp>
        <p:nvSpPr>
          <p:cNvPr id="790" name="Google Shape;790;p42"/>
          <p:cNvSpPr txBox="1"/>
          <p:nvPr/>
        </p:nvSpPr>
        <p:spPr>
          <a:xfrm>
            <a:off x="-1003127" y="851094"/>
            <a:ext cx="4566497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Luaran</a:t>
            </a:r>
            <a:r>
              <a:rPr lang="en-US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Output di file txt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06;p42">
            <a:extLst>
              <a:ext uri="{FF2B5EF4-FFF2-40B4-BE49-F238E27FC236}">
                <a16:creationId xmlns:a16="http://schemas.microsoft.com/office/drawing/2014/main" id="{930E0241-DE2F-7646-D458-B4170E78B6BA}"/>
              </a:ext>
            </a:extLst>
          </p:cNvPr>
          <p:cNvGrpSpPr/>
          <p:nvPr/>
        </p:nvGrpSpPr>
        <p:grpSpPr>
          <a:xfrm>
            <a:off x="132947" y="1373718"/>
            <a:ext cx="4428275" cy="2966634"/>
            <a:chOff x="2896225" y="1941050"/>
            <a:chExt cx="1812350" cy="1808550"/>
          </a:xfrm>
        </p:grpSpPr>
        <p:sp>
          <p:nvSpPr>
            <p:cNvPr id="28" name="Google Shape;807;p42">
              <a:extLst>
                <a:ext uri="{FF2B5EF4-FFF2-40B4-BE49-F238E27FC236}">
                  <a16:creationId xmlns:a16="http://schemas.microsoft.com/office/drawing/2014/main" id="{34D94D81-6389-430F-6598-3A9AC6E4B62B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42">
              <a:extLst>
                <a:ext uri="{FF2B5EF4-FFF2-40B4-BE49-F238E27FC236}">
                  <a16:creationId xmlns:a16="http://schemas.microsoft.com/office/drawing/2014/main" id="{87014367-8C0A-0CB2-B87F-D54611978AC6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42">
              <a:extLst>
                <a:ext uri="{FF2B5EF4-FFF2-40B4-BE49-F238E27FC236}">
                  <a16:creationId xmlns:a16="http://schemas.microsoft.com/office/drawing/2014/main" id="{430AD193-45FD-119D-3721-6313E5996312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42">
              <a:extLst>
                <a:ext uri="{FF2B5EF4-FFF2-40B4-BE49-F238E27FC236}">
                  <a16:creationId xmlns:a16="http://schemas.microsoft.com/office/drawing/2014/main" id="{9F3281E6-2521-B71F-5459-CF05BFCB0F65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A9AB3E-91E3-2E79-5993-2D40177F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1511808"/>
            <a:ext cx="4125588" cy="2769496"/>
          </a:xfrm>
          <a:prstGeom prst="rect">
            <a:avLst/>
          </a:prstGeom>
        </p:spPr>
      </p:pic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5F402624-360E-DC5A-A75C-A304D18CA0E0}"/>
              </a:ext>
            </a:extLst>
          </p:cNvPr>
          <p:cNvSpPr txBox="1">
            <a:spLocks/>
          </p:cNvSpPr>
          <p:nvPr/>
        </p:nvSpPr>
        <p:spPr>
          <a:xfrm>
            <a:off x="5359150" y="1441174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file struk.txt.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berisikan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penyewa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nomer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id,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telephone,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total </a:t>
            </a:r>
            <a:r>
              <a:rPr lang="en-ID" sz="1800" dirty="0" err="1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635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632447" y="177136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creenshot tampilan di projek github</a:t>
            </a:r>
            <a:endParaRPr dirty="0"/>
          </a:p>
        </p:txBody>
      </p:sp>
      <p:sp>
        <p:nvSpPr>
          <p:cNvPr id="801" name="Google Shape;801;p42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06;p42">
            <a:extLst>
              <a:ext uri="{FF2B5EF4-FFF2-40B4-BE49-F238E27FC236}">
                <a16:creationId xmlns:a16="http://schemas.microsoft.com/office/drawing/2014/main" id="{930E0241-DE2F-7646-D458-B4170E78B6BA}"/>
              </a:ext>
            </a:extLst>
          </p:cNvPr>
          <p:cNvGrpSpPr/>
          <p:nvPr/>
        </p:nvGrpSpPr>
        <p:grpSpPr>
          <a:xfrm>
            <a:off x="1455766" y="1032015"/>
            <a:ext cx="5866409" cy="3525384"/>
            <a:chOff x="2896225" y="1941050"/>
            <a:chExt cx="1812350" cy="1808550"/>
          </a:xfrm>
        </p:grpSpPr>
        <p:sp>
          <p:nvSpPr>
            <p:cNvPr id="28" name="Google Shape;807;p42">
              <a:extLst>
                <a:ext uri="{FF2B5EF4-FFF2-40B4-BE49-F238E27FC236}">
                  <a16:creationId xmlns:a16="http://schemas.microsoft.com/office/drawing/2014/main" id="{34D94D81-6389-430F-6598-3A9AC6E4B62B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42">
              <a:extLst>
                <a:ext uri="{FF2B5EF4-FFF2-40B4-BE49-F238E27FC236}">
                  <a16:creationId xmlns:a16="http://schemas.microsoft.com/office/drawing/2014/main" id="{87014367-8C0A-0CB2-B87F-D54611978AC6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42">
              <a:extLst>
                <a:ext uri="{FF2B5EF4-FFF2-40B4-BE49-F238E27FC236}">
                  <a16:creationId xmlns:a16="http://schemas.microsoft.com/office/drawing/2014/main" id="{430AD193-45FD-119D-3721-6313E5996312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42">
              <a:extLst>
                <a:ext uri="{FF2B5EF4-FFF2-40B4-BE49-F238E27FC236}">
                  <a16:creationId xmlns:a16="http://schemas.microsoft.com/office/drawing/2014/main" id="{9F3281E6-2521-B71F-5459-CF05BFCB0F65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E79520-3AFD-4FCB-F89D-A90B0F7C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17" y="1151761"/>
            <a:ext cx="5536654" cy="3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8"/>
          <p:cNvSpPr/>
          <p:nvPr/>
        </p:nvSpPr>
        <p:spPr>
          <a:xfrm>
            <a:off x="3353875" y="2091650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58"/>
          <p:cNvSpPr/>
          <p:nvPr/>
        </p:nvSpPr>
        <p:spPr>
          <a:xfrm>
            <a:off x="4230175" y="2091650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8"/>
          <p:cNvSpPr/>
          <p:nvPr/>
        </p:nvSpPr>
        <p:spPr>
          <a:xfrm>
            <a:off x="5106475" y="2091650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8"/>
          <p:cNvSpPr txBox="1">
            <a:spLocks noGrp="1"/>
          </p:cNvSpPr>
          <p:nvPr>
            <p:ph type="title"/>
          </p:nvPr>
        </p:nvSpPr>
        <p:spPr>
          <a:xfrm>
            <a:off x="713225" y="564675"/>
            <a:ext cx="77178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1" name="Google Shape;1231;p58"/>
          <p:cNvSpPr txBox="1">
            <a:spLocks noGrp="1"/>
          </p:cNvSpPr>
          <p:nvPr>
            <p:ph type="subTitle" idx="1"/>
          </p:nvPr>
        </p:nvSpPr>
        <p:spPr>
          <a:xfrm>
            <a:off x="2410644" y="2860972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nanda210008347@webmail.com 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082137979329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33" name="Google Shape;1233;p58"/>
          <p:cNvSpPr/>
          <p:nvPr/>
        </p:nvSpPr>
        <p:spPr>
          <a:xfrm>
            <a:off x="4413862" y="2253230"/>
            <a:ext cx="316265" cy="31626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58"/>
          <p:cNvGrpSpPr/>
          <p:nvPr/>
        </p:nvGrpSpPr>
        <p:grpSpPr>
          <a:xfrm>
            <a:off x="3513895" y="2227142"/>
            <a:ext cx="368478" cy="368441"/>
            <a:chOff x="812101" y="2571761"/>
            <a:chExt cx="417066" cy="417024"/>
          </a:xfrm>
        </p:grpSpPr>
        <p:sp>
          <p:nvSpPr>
            <p:cNvPr id="1235" name="Google Shape;1235;p5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58"/>
          <p:cNvGrpSpPr/>
          <p:nvPr/>
        </p:nvGrpSpPr>
        <p:grpSpPr>
          <a:xfrm>
            <a:off x="5272254" y="2227142"/>
            <a:ext cx="368441" cy="368441"/>
            <a:chOff x="1323129" y="2571761"/>
            <a:chExt cx="417024" cy="417024"/>
          </a:xfrm>
        </p:grpSpPr>
        <p:sp>
          <p:nvSpPr>
            <p:cNvPr id="1240" name="Google Shape;1240;p5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eskripsi aplikasi</a:t>
            </a:r>
            <a:endParaRPr dirty="0"/>
          </a:p>
        </p:txBody>
      </p:sp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               </a:t>
            </a:r>
            <a:r>
              <a:rPr lang="en-US" sz="1600" dirty="0" err="1"/>
              <a:t>Apikasi</a:t>
            </a:r>
            <a:r>
              <a:rPr lang="en-US" sz="1600" dirty="0"/>
              <a:t> yang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Penyewaan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Rental Motor .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ditujukan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para </a:t>
            </a:r>
            <a:r>
              <a:rPr lang="en-US" sz="1600" dirty="0" err="1"/>
              <a:t>pengguna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menyewa</a:t>
            </a:r>
            <a:r>
              <a:rPr lang="en-US" sz="1600" dirty="0"/>
              <a:t> motor agar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.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berisikan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menu yang </a:t>
            </a:r>
            <a:r>
              <a:rPr lang="en-US" sz="1600" dirty="0" err="1"/>
              <a:t>dapat</a:t>
            </a:r>
            <a:r>
              <a:rPr lang="en-US" sz="1600" dirty="0"/>
              <a:t> di </a:t>
            </a:r>
            <a:r>
              <a:rPr lang="en-US" sz="1600" dirty="0" err="1"/>
              <a:t>gunakan</a:t>
            </a:r>
            <a:r>
              <a:rPr lang="en-US" sz="1600" dirty="0"/>
              <a:t> oleh </a:t>
            </a:r>
            <a:r>
              <a:rPr lang="en-US" sz="1600" dirty="0" err="1"/>
              <a:t>pengguna</a:t>
            </a:r>
            <a:r>
              <a:rPr lang="en-US" sz="1600" dirty="0"/>
              <a:t>. 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"/>
          <p:cNvSpPr/>
          <p:nvPr/>
        </p:nvSpPr>
        <p:spPr>
          <a:xfrm>
            <a:off x="4878375" y="32532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4878375" y="18058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839775" y="32532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839775" y="18058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723" name="Google Shape;723;p40"/>
          <p:cNvSpPr txBox="1">
            <a:spLocks noGrp="1"/>
          </p:cNvSpPr>
          <p:nvPr>
            <p:ph type="body" idx="1"/>
          </p:nvPr>
        </p:nvSpPr>
        <p:spPr>
          <a:xfrm>
            <a:off x="15389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B</a:t>
            </a:r>
            <a:r>
              <a:rPr lang="en" dirty="0"/>
              <a:t>erisikan data petugas</a:t>
            </a:r>
            <a:endParaRPr dirty="0"/>
          </a:p>
        </p:txBody>
      </p:sp>
      <p:sp>
        <p:nvSpPr>
          <p:cNvPr id="724" name="Google Shape;724;p40"/>
          <p:cNvSpPr txBox="1">
            <a:spLocks noGrp="1"/>
          </p:cNvSpPr>
          <p:nvPr>
            <p:ph type="title" idx="2"/>
          </p:nvPr>
        </p:nvSpPr>
        <p:spPr>
          <a:xfrm>
            <a:off x="15389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aftar petugas</a:t>
            </a:r>
            <a:endParaRPr dirty="0"/>
          </a:p>
        </p:txBody>
      </p:sp>
      <p:sp>
        <p:nvSpPr>
          <p:cNvPr id="725" name="Google Shape;725;p40"/>
          <p:cNvSpPr txBox="1">
            <a:spLocks noGrp="1"/>
          </p:cNvSpPr>
          <p:nvPr>
            <p:ph type="body" idx="3"/>
          </p:nvPr>
        </p:nvSpPr>
        <p:spPr>
          <a:xfrm>
            <a:off x="15389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Penyewa memasukkan data diri.</a:t>
            </a:r>
            <a:endParaRPr dirty="0"/>
          </a:p>
        </p:txBody>
      </p:sp>
      <p:sp>
        <p:nvSpPr>
          <p:cNvPr id="726" name="Google Shape;726;p40"/>
          <p:cNvSpPr txBox="1">
            <a:spLocks noGrp="1"/>
          </p:cNvSpPr>
          <p:nvPr>
            <p:ph type="title" idx="4"/>
          </p:nvPr>
        </p:nvSpPr>
        <p:spPr>
          <a:xfrm>
            <a:off x="15389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penyewa</a:t>
            </a:r>
            <a:endParaRPr dirty="0"/>
          </a:p>
        </p:txBody>
      </p:sp>
      <p:sp>
        <p:nvSpPr>
          <p:cNvPr id="727" name="Google Shape;727;p40"/>
          <p:cNvSpPr txBox="1">
            <a:spLocks noGrp="1"/>
          </p:cNvSpPr>
          <p:nvPr>
            <p:ph type="body" idx="5"/>
          </p:nvPr>
        </p:nvSpPr>
        <p:spPr>
          <a:xfrm>
            <a:off x="55775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T</a:t>
            </a:r>
            <a:r>
              <a:rPr lang="en" dirty="0"/>
              <a:t>erdapat 2 jenis motor yaitu Motor keluaran terbaru dan lama</a:t>
            </a:r>
            <a:endParaRPr dirty="0"/>
          </a:p>
        </p:txBody>
      </p:sp>
      <p:sp>
        <p:nvSpPr>
          <p:cNvPr id="728" name="Google Shape;728;p40"/>
          <p:cNvSpPr txBox="1">
            <a:spLocks noGrp="1"/>
          </p:cNvSpPr>
          <p:nvPr>
            <p:ph type="title" idx="6"/>
          </p:nvPr>
        </p:nvSpPr>
        <p:spPr>
          <a:xfrm>
            <a:off x="55775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D</a:t>
            </a:r>
            <a:r>
              <a:rPr lang="en" dirty="0"/>
              <a:t>aftar motor</a:t>
            </a:r>
            <a:endParaRPr dirty="0"/>
          </a:p>
        </p:txBody>
      </p:sp>
      <p:sp>
        <p:nvSpPr>
          <p:cNvPr id="729" name="Google Shape;729;p40"/>
          <p:cNvSpPr txBox="1">
            <a:spLocks noGrp="1"/>
          </p:cNvSpPr>
          <p:nvPr>
            <p:ph type="body" idx="7"/>
          </p:nvPr>
        </p:nvSpPr>
        <p:spPr>
          <a:xfrm>
            <a:off x="55775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B</a:t>
            </a:r>
            <a:r>
              <a:rPr lang="en" dirty="0"/>
              <a:t>erisikan total harga dan informasi penyewa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title" idx="8"/>
          </p:nvPr>
        </p:nvSpPr>
        <p:spPr>
          <a:xfrm>
            <a:off x="55775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struk</a:t>
            </a:r>
            <a:endParaRPr dirty="0"/>
          </a:p>
        </p:txBody>
      </p:sp>
      <p:sp>
        <p:nvSpPr>
          <p:cNvPr id="731" name="Google Shape;731;p40"/>
          <p:cNvSpPr/>
          <p:nvPr/>
        </p:nvSpPr>
        <p:spPr>
          <a:xfrm>
            <a:off x="4173575" y="4744938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1005931" y="3395645"/>
            <a:ext cx="356196" cy="354670"/>
            <a:chOff x="-13946200" y="3647075"/>
            <a:chExt cx="353650" cy="352100"/>
          </a:xfrm>
        </p:grpSpPr>
        <p:sp>
          <p:nvSpPr>
            <p:cNvPr id="733" name="Google Shape;733;p40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5043261" y="3395164"/>
            <a:ext cx="355416" cy="355652"/>
            <a:chOff x="-10391650" y="3180600"/>
            <a:chExt cx="352875" cy="353075"/>
          </a:xfrm>
        </p:grpSpPr>
        <p:sp>
          <p:nvSpPr>
            <p:cNvPr id="740" name="Google Shape;740;p40"/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5043647" y="1948637"/>
            <a:ext cx="354635" cy="353890"/>
            <a:chOff x="-10390875" y="3616350"/>
            <a:chExt cx="352100" cy="351325"/>
          </a:xfrm>
        </p:grpSpPr>
        <p:sp>
          <p:nvSpPr>
            <p:cNvPr id="747" name="Google Shape;747;p40"/>
            <p:cNvSpPr/>
            <p:nvPr/>
          </p:nvSpPr>
          <p:spPr>
            <a:xfrm>
              <a:off x="-10308950" y="3780175"/>
              <a:ext cx="186675" cy="104800"/>
            </a:xfrm>
            <a:custGeom>
              <a:avLst/>
              <a:gdLst/>
              <a:ahLst/>
              <a:cxnLst/>
              <a:rect l="l" t="t" r="r" b="b"/>
              <a:pathLst>
                <a:path w="7467" h="4192" extrusionOk="0">
                  <a:moveTo>
                    <a:pt x="0" y="1"/>
                  </a:moveTo>
                  <a:lnTo>
                    <a:pt x="0" y="4191"/>
                  </a:lnTo>
                  <a:lnTo>
                    <a:pt x="7467" y="4191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-10390875" y="3698275"/>
              <a:ext cx="352100" cy="269400"/>
            </a:xfrm>
            <a:custGeom>
              <a:avLst/>
              <a:gdLst/>
              <a:ahLst/>
              <a:cxnLst/>
              <a:rect l="l" t="t" r="r" b="b"/>
              <a:pathLst>
                <a:path w="14084" h="10776" extrusionOk="0">
                  <a:moveTo>
                    <a:pt x="11216" y="2426"/>
                  </a:moveTo>
                  <a:cubicBezTo>
                    <a:pt x="11468" y="2426"/>
                    <a:pt x="11626" y="2615"/>
                    <a:pt x="11626" y="2867"/>
                  </a:cubicBezTo>
                  <a:lnTo>
                    <a:pt x="11626" y="7845"/>
                  </a:lnTo>
                  <a:cubicBezTo>
                    <a:pt x="11626" y="8097"/>
                    <a:pt x="11437" y="8255"/>
                    <a:pt x="11216" y="8255"/>
                  </a:cubicBezTo>
                  <a:lnTo>
                    <a:pt x="2931" y="8255"/>
                  </a:lnTo>
                  <a:cubicBezTo>
                    <a:pt x="2678" y="8255"/>
                    <a:pt x="2489" y="8066"/>
                    <a:pt x="2489" y="7845"/>
                  </a:cubicBezTo>
                  <a:lnTo>
                    <a:pt x="2489" y="2867"/>
                  </a:lnTo>
                  <a:cubicBezTo>
                    <a:pt x="2489" y="2615"/>
                    <a:pt x="2678" y="2426"/>
                    <a:pt x="2931" y="2426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9"/>
                  </a:cubicBezTo>
                  <a:cubicBezTo>
                    <a:pt x="1" y="2237"/>
                    <a:pt x="316" y="2773"/>
                    <a:pt x="820" y="3056"/>
                  </a:cubicBezTo>
                  <a:lnTo>
                    <a:pt x="820" y="7719"/>
                  </a:lnTo>
                  <a:cubicBezTo>
                    <a:pt x="316" y="7971"/>
                    <a:pt x="1" y="8538"/>
                    <a:pt x="1" y="9137"/>
                  </a:cubicBezTo>
                  <a:cubicBezTo>
                    <a:pt x="1" y="10019"/>
                    <a:pt x="757" y="10775"/>
                    <a:pt x="1670" y="10775"/>
                  </a:cubicBezTo>
                  <a:cubicBezTo>
                    <a:pt x="2237" y="10775"/>
                    <a:pt x="2805" y="10460"/>
                    <a:pt x="3057" y="9956"/>
                  </a:cubicBezTo>
                  <a:lnTo>
                    <a:pt x="11027" y="9956"/>
                  </a:lnTo>
                  <a:cubicBezTo>
                    <a:pt x="11311" y="10460"/>
                    <a:pt x="11846" y="10775"/>
                    <a:pt x="12445" y="10775"/>
                  </a:cubicBezTo>
                  <a:cubicBezTo>
                    <a:pt x="13359" y="10775"/>
                    <a:pt x="14083" y="10019"/>
                    <a:pt x="14083" y="9137"/>
                  </a:cubicBezTo>
                  <a:cubicBezTo>
                    <a:pt x="14083" y="8538"/>
                    <a:pt x="13800" y="7971"/>
                    <a:pt x="13264" y="7719"/>
                  </a:cubicBezTo>
                  <a:lnTo>
                    <a:pt x="13264" y="3056"/>
                  </a:lnTo>
                  <a:cubicBezTo>
                    <a:pt x="13800" y="2741"/>
                    <a:pt x="14083" y="2237"/>
                    <a:pt x="14083" y="1639"/>
                  </a:cubicBezTo>
                  <a:cubicBezTo>
                    <a:pt x="14083" y="725"/>
                    <a:pt x="13359" y="0"/>
                    <a:pt x="12445" y="0"/>
                  </a:cubicBezTo>
                  <a:cubicBezTo>
                    <a:pt x="11846" y="0"/>
                    <a:pt x="11311" y="315"/>
                    <a:pt x="11027" y="820"/>
                  </a:cubicBezTo>
                  <a:lnTo>
                    <a:pt x="3057" y="820"/>
                  </a:lnTo>
                  <a:cubicBezTo>
                    <a:pt x="2805" y="315"/>
                    <a:pt x="2237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-10268000" y="3616350"/>
              <a:ext cx="103975" cy="81150"/>
            </a:xfrm>
            <a:custGeom>
              <a:avLst/>
              <a:gdLst/>
              <a:ahLst/>
              <a:cxnLst/>
              <a:rect l="l" t="t" r="r" b="b"/>
              <a:pathLst>
                <a:path w="4159" h="3246" extrusionOk="0">
                  <a:moveTo>
                    <a:pt x="2048" y="1"/>
                  </a:moveTo>
                  <a:cubicBezTo>
                    <a:pt x="1387" y="1"/>
                    <a:pt x="851" y="536"/>
                    <a:pt x="851" y="1230"/>
                  </a:cubicBezTo>
                  <a:cubicBezTo>
                    <a:pt x="851" y="1450"/>
                    <a:pt x="914" y="1671"/>
                    <a:pt x="1040" y="1891"/>
                  </a:cubicBezTo>
                  <a:lnTo>
                    <a:pt x="0" y="3246"/>
                  </a:lnTo>
                  <a:lnTo>
                    <a:pt x="1072" y="3246"/>
                  </a:lnTo>
                  <a:lnTo>
                    <a:pt x="1733" y="2364"/>
                  </a:lnTo>
                  <a:cubicBezTo>
                    <a:pt x="1859" y="2395"/>
                    <a:pt x="1985" y="2427"/>
                    <a:pt x="2080" y="2427"/>
                  </a:cubicBezTo>
                  <a:cubicBezTo>
                    <a:pt x="2206" y="2427"/>
                    <a:pt x="2332" y="2395"/>
                    <a:pt x="2458" y="2364"/>
                  </a:cubicBezTo>
                  <a:lnTo>
                    <a:pt x="3119" y="3246"/>
                  </a:lnTo>
                  <a:lnTo>
                    <a:pt x="4159" y="3246"/>
                  </a:lnTo>
                  <a:lnTo>
                    <a:pt x="3119" y="1891"/>
                  </a:lnTo>
                  <a:cubicBezTo>
                    <a:pt x="3245" y="1671"/>
                    <a:pt x="3308" y="1450"/>
                    <a:pt x="3308" y="1230"/>
                  </a:cubicBezTo>
                  <a:cubicBezTo>
                    <a:pt x="3308" y="536"/>
                    <a:pt x="2773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1005520" y="1947852"/>
            <a:ext cx="357002" cy="355451"/>
            <a:chOff x="-9958475" y="3180025"/>
            <a:chExt cx="354450" cy="352875"/>
          </a:xfrm>
        </p:grpSpPr>
        <p:sp>
          <p:nvSpPr>
            <p:cNvPr id="751" name="Google Shape;751;p40"/>
            <p:cNvSpPr/>
            <p:nvPr/>
          </p:nvSpPr>
          <p:spPr>
            <a:xfrm>
              <a:off x="-9958475" y="3491125"/>
              <a:ext cx="354450" cy="41775"/>
            </a:xfrm>
            <a:custGeom>
              <a:avLst/>
              <a:gdLst/>
              <a:ahLst/>
              <a:cxnLst/>
              <a:rect l="l" t="t" r="r" b="b"/>
              <a:pathLst>
                <a:path w="14178" h="1671" extrusionOk="0">
                  <a:moveTo>
                    <a:pt x="1702" y="1"/>
                  </a:moveTo>
                  <a:cubicBezTo>
                    <a:pt x="1387" y="1"/>
                    <a:pt x="1135" y="158"/>
                    <a:pt x="977" y="442"/>
                  </a:cubicBezTo>
                  <a:lnTo>
                    <a:pt x="442" y="442"/>
                  </a:lnTo>
                  <a:cubicBezTo>
                    <a:pt x="190" y="442"/>
                    <a:pt x="1" y="631"/>
                    <a:pt x="1" y="820"/>
                  </a:cubicBezTo>
                  <a:cubicBezTo>
                    <a:pt x="1" y="1072"/>
                    <a:pt x="190" y="1261"/>
                    <a:pt x="442" y="1261"/>
                  </a:cubicBezTo>
                  <a:lnTo>
                    <a:pt x="977" y="1261"/>
                  </a:lnTo>
                  <a:cubicBezTo>
                    <a:pt x="1135" y="1513"/>
                    <a:pt x="1387" y="1670"/>
                    <a:pt x="1702" y="1670"/>
                  </a:cubicBezTo>
                  <a:lnTo>
                    <a:pt x="12477" y="1670"/>
                  </a:lnTo>
                  <a:cubicBezTo>
                    <a:pt x="12792" y="1670"/>
                    <a:pt x="13044" y="1513"/>
                    <a:pt x="13170" y="1261"/>
                  </a:cubicBezTo>
                  <a:lnTo>
                    <a:pt x="13737" y="1261"/>
                  </a:lnTo>
                  <a:cubicBezTo>
                    <a:pt x="13957" y="1261"/>
                    <a:pt x="14178" y="1072"/>
                    <a:pt x="14178" y="820"/>
                  </a:cubicBezTo>
                  <a:cubicBezTo>
                    <a:pt x="14178" y="631"/>
                    <a:pt x="13957" y="442"/>
                    <a:pt x="13737" y="442"/>
                  </a:cubicBezTo>
                  <a:lnTo>
                    <a:pt x="13170" y="442"/>
                  </a:lnTo>
                  <a:cubicBezTo>
                    <a:pt x="13044" y="190"/>
                    <a:pt x="12792" y="1"/>
                    <a:pt x="1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-9958475" y="3180025"/>
              <a:ext cx="354450" cy="42550"/>
            </a:xfrm>
            <a:custGeom>
              <a:avLst/>
              <a:gdLst/>
              <a:ahLst/>
              <a:cxnLst/>
              <a:rect l="l" t="t" r="r" b="b"/>
              <a:pathLst>
                <a:path w="14178" h="1702" extrusionOk="0">
                  <a:moveTo>
                    <a:pt x="1702" y="0"/>
                  </a:moveTo>
                  <a:cubicBezTo>
                    <a:pt x="1387" y="0"/>
                    <a:pt x="1135" y="158"/>
                    <a:pt x="977" y="441"/>
                  </a:cubicBezTo>
                  <a:lnTo>
                    <a:pt x="442" y="441"/>
                  </a:lnTo>
                  <a:cubicBezTo>
                    <a:pt x="190" y="441"/>
                    <a:pt x="1" y="630"/>
                    <a:pt x="1" y="819"/>
                  </a:cubicBezTo>
                  <a:cubicBezTo>
                    <a:pt x="1" y="1040"/>
                    <a:pt x="190" y="1260"/>
                    <a:pt x="442" y="1260"/>
                  </a:cubicBezTo>
                  <a:lnTo>
                    <a:pt x="977" y="1260"/>
                  </a:lnTo>
                  <a:cubicBezTo>
                    <a:pt x="1135" y="1512"/>
                    <a:pt x="1387" y="1701"/>
                    <a:pt x="1702" y="1701"/>
                  </a:cubicBezTo>
                  <a:lnTo>
                    <a:pt x="12477" y="1701"/>
                  </a:lnTo>
                  <a:cubicBezTo>
                    <a:pt x="12792" y="1701"/>
                    <a:pt x="13044" y="1544"/>
                    <a:pt x="13170" y="1260"/>
                  </a:cubicBezTo>
                  <a:lnTo>
                    <a:pt x="13737" y="1260"/>
                  </a:lnTo>
                  <a:cubicBezTo>
                    <a:pt x="13957" y="1260"/>
                    <a:pt x="14178" y="1071"/>
                    <a:pt x="14178" y="819"/>
                  </a:cubicBezTo>
                  <a:cubicBezTo>
                    <a:pt x="14178" y="599"/>
                    <a:pt x="13957" y="441"/>
                    <a:pt x="13737" y="441"/>
                  </a:cubicBezTo>
                  <a:lnTo>
                    <a:pt x="13170" y="441"/>
                  </a:lnTo>
                  <a:cubicBezTo>
                    <a:pt x="13044" y="189"/>
                    <a:pt x="12792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-9916725" y="3243025"/>
              <a:ext cx="270175" cy="228425"/>
            </a:xfrm>
            <a:custGeom>
              <a:avLst/>
              <a:gdLst/>
              <a:ahLst/>
              <a:cxnLst/>
              <a:rect l="l" t="t" r="r" b="b"/>
              <a:pathLst>
                <a:path w="10807" h="9137" extrusionOk="0">
                  <a:moveTo>
                    <a:pt x="7940" y="820"/>
                  </a:moveTo>
                  <a:cubicBezTo>
                    <a:pt x="8160" y="820"/>
                    <a:pt x="8349" y="1040"/>
                    <a:pt x="8349" y="1261"/>
                  </a:cubicBezTo>
                  <a:cubicBezTo>
                    <a:pt x="8349" y="1513"/>
                    <a:pt x="8160" y="1670"/>
                    <a:pt x="7940" y="1670"/>
                  </a:cubicBezTo>
                  <a:lnTo>
                    <a:pt x="2962" y="1670"/>
                  </a:lnTo>
                  <a:cubicBezTo>
                    <a:pt x="2741" y="1670"/>
                    <a:pt x="2521" y="1450"/>
                    <a:pt x="2521" y="1261"/>
                  </a:cubicBezTo>
                  <a:cubicBezTo>
                    <a:pt x="2521" y="1040"/>
                    <a:pt x="2741" y="820"/>
                    <a:pt x="2962" y="820"/>
                  </a:cubicBezTo>
                  <a:close/>
                  <a:moveTo>
                    <a:pt x="6270" y="2489"/>
                  </a:moveTo>
                  <a:cubicBezTo>
                    <a:pt x="6459" y="2489"/>
                    <a:pt x="6680" y="2679"/>
                    <a:pt x="6680" y="2931"/>
                  </a:cubicBezTo>
                  <a:cubicBezTo>
                    <a:pt x="6680" y="3151"/>
                    <a:pt x="6459" y="3340"/>
                    <a:pt x="6270" y="3340"/>
                  </a:cubicBezTo>
                  <a:lnTo>
                    <a:pt x="3781" y="3340"/>
                  </a:lnTo>
                  <a:cubicBezTo>
                    <a:pt x="3561" y="3340"/>
                    <a:pt x="3403" y="3151"/>
                    <a:pt x="3403" y="2931"/>
                  </a:cubicBezTo>
                  <a:cubicBezTo>
                    <a:pt x="3403" y="2679"/>
                    <a:pt x="3592" y="2489"/>
                    <a:pt x="3781" y="2489"/>
                  </a:cubicBezTo>
                  <a:close/>
                  <a:moveTo>
                    <a:pt x="7940" y="4128"/>
                  </a:moveTo>
                  <a:cubicBezTo>
                    <a:pt x="8160" y="4128"/>
                    <a:pt x="8349" y="4348"/>
                    <a:pt x="8349" y="4569"/>
                  </a:cubicBezTo>
                  <a:cubicBezTo>
                    <a:pt x="8349" y="4789"/>
                    <a:pt x="8160" y="5010"/>
                    <a:pt x="7940" y="5010"/>
                  </a:cubicBezTo>
                  <a:lnTo>
                    <a:pt x="2962" y="5010"/>
                  </a:lnTo>
                  <a:cubicBezTo>
                    <a:pt x="2741" y="5010"/>
                    <a:pt x="2521" y="4789"/>
                    <a:pt x="2521" y="4569"/>
                  </a:cubicBezTo>
                  <a:cubicBezTo>
                    <a:pt x="2521" y="4348"/>
                    <a:pt x="2741" y="4128"/>
                    <a:pt x="2962" y="4128"/>
                  </a:cubicBezTo>
                  <a:close/>
                  <a:moveTo>
                    <a:pt x="6312" y="5826"/>
                  </a:moveTo>
                  <a:cubicBezTo>
                    <a:pt x="6490" y="5826"/>
                    <a:pt x="6680" y="6005"/>
                    <a:pt x="6680" y="6239"/>
                  </a:cubicBezTo>
                  <a:cubicBezTo>
                    <a:pt x="6680" y="6459"/>
                    <a:pt x="6459" y="6617"/>
                    <a:pt x="6270" y="6617"/>
                  </a:cubicBezTo>
                  <a:lnTo>
                    <a:pt x="3781" y="6617"/>
                  </a:lnTo>
                  <a:cubicBezTo>
                    <a:pt x="3561" y="6617"/>
                    <a:pt x="3403" y="6428"/>
                    <a:pt x="3403" y="6239"/>
                  </a:cubicBezTo>
                  <a:cubicBezTo>
                    <a:pt x="3403" y="5987"/>
                    <a:pt x="3592" y="5829"/>
                    <a:pt x="3781" y="5829"/>
                  </a:cubicBezTo>
                  <a:lnTo>
                    <a:pt x="6270" y="5829"/>
                  </a:lnTo>
                  <a:cubicBezTo>
                    <a:pt x="6284" y="5827"/>
                    <a:pt x="6298" y="5826"/>
                    <a:pt x="6312" y="5826"/>
                  </a:cubicBezTo>
                  <a:close/>
                  <a:moveTo>
                    <a:pt x="7940" y="7436"/>
                  </a:moveTo>
                  <a:cubicBezTo>
                    <a:pt x="8160" y="7436"/>
                    <a:pt x="8349" y="7656"/>
                    <a:pt x="8349" y="7877"/>
                  </a:cubicBezTo>
                  <a:cubicBezTo>
                    <a:pt x="8349" y="8129"/>
                    <a:pt x="8160" y="8286"/>
                    <a:pt x="7940" y="8286"/>
                  </a:cubicBezTo>
                  <a:lnTo>
                    <a:pt x="2962" y="8286"/>
                  </a:lnTo>
                  <a:cubicBezTo>
                    <a:pt x="2741" y="8286"/>
                    <a:pt x="2521" y="8066"/>
                    <a:pt x="2521" y="7877"/>
                  </a:cubicBezTo>
                  <a:cubicBezTo>
                    <a:pt x="2521" y="7656"/>
                    <a:pt x="2741" y="7436"/>
                    <a:pt x="2962" y="7436"/>
                  </a:cubicBezTo>
                  <a:close/>
                  <a:moveTo>
                    <a:pt x="1" y="1"/>
                  </a:moveTo>
                  <a:lnTo>
                    <a:pt x="1" y="5388"/>
                  </a:lnTo>
                  <a:cubicBezTo>
                    <a:pt x="1" y="5545"/>
                    <a:pt x="95" y="5703"/>
                    <a:pt x="253" y="5766"/>
                  </a:cubicBezTo>
                  <a:lnTo>
                    <a:pt x="1166" y="6239"/>
                  </a:lnTo>
                  <a:lnTo>
                    <a:pt x="253" y="6711"/>
                  </a:lnTo>
                  <a:cubicBezTo>
                    <a:pt x="127" y="6743"/>
                    <a:pt x="1" y="6900"/>
                    <a:pt x="1" y="7058"/>
                  </a:cubicBezTo>
                  <a:lnTo>
                    <a:pt x="1" y="9137"/>
                  </a:lnTo>
                  <a:lnTo>
                    <a:pt x="10807" y="9137"/>
                  </a:lnTo>
                  <a:lnTo>
                    <a:pt x="10807" y="3750"/>
                  </a:lnTo>
                  <a:cubicBezTo>
                    <a:pt x="10807" y="3592"/>
                    <a:pt x="10712" y="3435"/>
                    <a:pt x="10555" y="3403"/>
                  </a:cubicBezTo>
                  <a:lnTo>
                    <a:pt x="9673" y="2931"/>
                  </a:lnTo>
                  <a:lnTo>
                    <a:pt x="10555" y="2458"/>
                  </a:lnTo>
                  <a:cubicBezTo>
                    <a:pt x="10712" y="2363"/>
                    <a:pt x="10807" y="2237"/>
                    <a:pt x="10807" y="2080"/>
                  </a:cubicBezTo>
                  <a:lnTo>
                    <a:pt x="1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/>
              <a:t>lur </a:t>
            </a:r>
            <a:r>
              <a:rPr lang="en-ID" dirty="0" err="1"/>
              <a:t>kerja</a:t>
            </a:r>
            <a:endParaRPr dirty="0"/>
          </a:p>
        </p:txBody>
      </p:sp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938C1-BC76-0C45-B4F4-57DACC57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0" y="1513970"/>
            <a:ext cx="7717800" cy="21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title"/>
          </p:nvPr>
        </p:nvSpPr>
        <p:spPr>
          <a:xfrm>
            <a:off x="713100" y="237549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class</a:t>
            </a:r>
            <a:endParaRPr dirty="0"/>
          </a:p>
        </p:txBody>
      </p:sp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AEBC4-385C-9F82-EFA5-F35A74F4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17" y="916125"/>
            <a:ext cx="5501268" cy="3730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06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632447" y="-61369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790" name="Google Shape;790;p42"/>
          <p:cNvSpPr txBox="1"/>
          <p:nvPr/>
        </p:nvSpPr>
        <p:spPr>
          <a:xfrm>
            <a:off x="601299" y="2169061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Tampilan</a:t>
            </a:r>
            <a:r>
              <a:rPr lang="en-US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Awal </a:t>
            </a:r>
            <a:r>
              <a:rPr lang="en-US" sz="16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Aplikasi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>
            <a:off x="1709853" y="4344008"/>
            <a:ext cx="4565283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Tampilan Menu Data Petugas dan Penyewa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>
            <a:off x="6423947" y="2225220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Tampilan Menu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95" name="Google Shape;795;p42"/>
          <p:cNvCxnSpPr>
            <a:cxnSpLocks/>
          </p:cNvCxnSpPr>
          <p:nvPr/>
        </p:nvCxnSpPr>
        <p:spPr>
          <a:xfrm rot="5400000">
            <a:off x="5156054" y="1744405"/>
            <a:ext cx="1522503" cy="7156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42"/>
          <p:cNvCxnSpPr>
            <a:cxnSpLocks/>
            <a:endCxn id="11" idx="1"/>
          </p:cNvCxnSpPr>
          <p:nvPr/>
        </p:nvCxnSpPr>
        <p:spPr>
          <a:xfrm>
            <a:off x="2998480" y="1211624"/>
            <a:ext cx="3325325" cy="12936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2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42"/>
          <p:cNvGrpSpPr/>
          <p:nvPr/>
        </p:nvGrpSpPr>
        <p:grpSpPr>
          <a:xfrm>
            <a:off x="391086" y="529380"/>
            <a:ext cx="2646723" cy="1696934"/>
            <a:chOff x="2896225" y="1941050"/>
            <a:chExt cx="1812350" cy="1808550"/>
          </a:xfrm>
        </p:grpSpPr>
        <p:sp>
          <p:nvSpPr>
            <p:cNvPr id="807" name="Google Shape;807;p42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B95B954-EB63-F51F-4AF9-550BFB868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7" y="541522"/>
            <a:ext cx="2554743" cy="1627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806;p42">
            <a:extLst>
              <a:ext uri="{FF2B5EF4-FFF2-40B4-BE49-F238E27FC236}">
                <a16:creationId xmlns:a16="http://schemas.microsoft.com/office/drawing/2014/main" id="{41D6A94A-867C-8EAC-40CF-62D12729CFDB}"/>
              </a:ext>
            </a:extLst>
          </p:cNvPr>
          <p:cNvGrpSpPr/>
          <p:nvPr/>
        </p:nvGrpSpPr>
        <p:grpSpPr>
          <a:xfrm>
            <a:off x="6275137" y="518279"/>
            <a:ext cx="2646723" cy="1696934"/>
            <a:chOff x="2896225" y="1941050"/>
            <a:chExt cx="1812350" cy="1808550"/>
          </a:xfrm>
        </p:grpSpPr>
        <p:sp>
          <p:nvSpPr>
            <p:cNvPr id="7" name="Google Shape;807;p42">
              <a:extLst>
                <a:ext uri="{FF2B5EF4-FFF2-40B4-BE49-F238E27FC236}">
                  <a16:creationId xmlns:a16="http://schemas.microsoft.com/office/drawing/2014/main" id="{DA6A165D-D83E-F67D-8314-9D8DDBEC07AE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8;p42">
              <a:extLst>
                <a:ext uri="{FF2B5EF4-FFF2-40B4-BE49-F238E27FC236}">
                  <a16:creationId xmlns:a16="http://schemas.microsoft.com/office/drawing/2014/main" id="{03FD01D7-F683-4B24-B46E-C0FBF471835E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09;p42">
              <a:extLst>
                <a:ext uri="{FF2B5EF4-FFF2-40B4-BE49-F238E27FC236}">
                  <a16:creationId xmlns:a16="http://schemas.microsoft.com/office/drawing/2014/main" id="{93449C44-DCC8-3C8C-BC23-F86B275B7CEC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0;p42">
              <a:extLst>
                <a:ext uri="{FF2B5EF4-FFF2-40B4-BE49-F238E27FC236}">
                  <a16:creationId xmlns:a16="http://schemas.microsoft.com/office/drawing/2014/main" id="{F632BFA0-EA07-285D-E1E4-1DA20E66CCF0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45E1E-7375-8B92-094E-F49D515ED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05" y="555295"/>
            <a:ext cx="2546836" cy="1571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806;p42">
            <a:extLst>
              <a:ext uri="{FF2B5EF4-FFF2-40B4-BE49-F238E27FC236}">
                <a16:creationId xmlns:a16="http://schemas.microsoft.com/office/drawing/2014/main" id="{A2A334F0-268E-67AA-753A-C50A83C3E3A6}"/>
              </a:ext>
            </a:extLst>
          </p:cNvPr>
          <p:cNvGrpSpPr/>
          <p:nvPr/>
        </p:nvGrpSpPr>
        <p:grpSpPr>
          <a:xfrm>
            <a:off x="4183762" y="2862406"/>
            <a:ext cx="2646723" cy="1696934"/>
            <a:chOff x="2896225" y="1941050"/>
            <a:chExt cx="1812350" cy="1808550"/>
          </a:xfrm>
        </p:grpSpPr>
        <p:sp>
          <p:nvSpPr>
            <p:cNvPr id="17" name="Google Shape;807;p42">
              <a:extLst>
                <a:ext uri="{FF2B5EF4-FFF2-40B4-BE49-F238E27FC236}">
                  <a16:creationId xmlns:a16="http://schemas.microsoft.com/office/drawing/2014/main" id="{25A03D4A-0894-2E49-F815-E62C3A1B7F3C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8;p42">
              <a:extLst>
                <a:ext uri="{FF2B5EF4-FFF2-40B4-BE49-F238E27FC236}">
                  <a16:creationId xmlns:a16="http://schemas.microsoft.com/office/drawing/2014/main" id="{AE27E887-9BF3-0A89-CFD1-BEF4B23D2029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9;p42">
              <a:extLst>
                <a:ext uri="{FF2B5EF4-FFF2-40B4-BE49-F238E27FC236}">
                  <a16:creationId xmlns:a16="http://schemas.microsoft.com/office/drawing/2014/main" id="{C4174718-F907-4771-EF7A-B7B713531F2D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0;p42">
              <a:extLst>
                <a:ext uri="{FF2B5EF4-FFF2-40B4-BE49-F238E27FC236}">
                  <a16:creationId xmlns:a16="http://schemas.microsoft.com/office/drawing/2014/main" id="{9A8382A5-355F-9EC3-EDDB-6CEB3FF8DC3B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4317C5A-133E-9F5B-D3D7-E90F6A6B05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92" y="2894850"/>
            <a:ext cx="2554743" cy="166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806;p42">
            <a:extLst>
              <a:ext uri="{FF2B5EF4-FFF2-40B4-BE49-F238E27FC236}">
                <a16:creationId xmlns:a16="http://schemas.microsoft.com/office/drawing/2014/main" id="{82DF1B72-59A4-A678-9D1A-A46C86E4BADB}"/>
              </a:ext>
            </a:extLst>
          </p:cNvPr>
          <p:cNvGrpSpPr/>
          <p:nvPr/>
        </p:nvGrpSpPr>
        <p:grpSpPr>
          <a:xfrm>
            <a:off x="1058354" y="2862406"/>
            <a:ext cx="2646723" cy="1696934"/>
            <a:chOff x="2896225" y="1941050"/>
            <a:chExt cx="1812350" cy="1808550"/>
          </a:xfrm>
        </p:grpSpPr>
        <p:sp>
          <p:nvSpPr>
            <p:cNvPr id="23" name="Google Shape;807;p42">
              <a:extLst>
                <a:ext uri="{FF2B5EF4-FFF2-40B4-BE49-F238E27FC236}">
                  <a16:creationId xmlns:a16="http://schemas.microsoft.com/office/drawing/2014/main" id="{EFB6B1AB-1089-AB3D-C553-C4B10FBAE845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8;p42">
              <a:extLst>
                <a:ext uri="{FF2B5EF4-FFF2-40B4-BE49-F238E27FC236}">
                  <a16:creationId xmlns:a16="http://schemas.microsoft.com/office/drawing/2014/main" id="{51AC3063-670F-BD40-4040-1514AAAFF9CD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9;p42">
              <a:extLst>
                <a:ext uri="{FF2B5EF4-FFF2-40B4-BE49-F238E27FC236}">
                  <a16:creationId xmlns:a16="http://schemas.microsoft.com/office/drawing/2014/main" id="{ED37558C-5A30-3FAF-B097-634F10140434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0;p42">
              <a:extLst>
                <a:ext uri="{FF2B5EF4-FFF2-40B4-BE49-F238E27FC236}">
                  <a16:creationId xmlns:a16="http://schemas.microsoft.com/office/drawing/2014/main" id="{249E6D35-4457-96CA-3410-33D6556AC18C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34AEA-FB45-E725-42CD-589513E20C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96" y="2894850"/>
            <a:ext cx="2532605" cy="1618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795;p42">
            <a:extLst>
              <a:ext uri="{FF2B5EF4-FFF2-40B4-BE49-F238E27FC236}">
                <a16:creationId xmlns:a16="http://schemas.microsoft.com/office/drawing/2014/main" id="{857C5F01-E39A-346A-E377-F1853A23B791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3698432" y="3704019"/>
            <a:ext cx="550164" cy="230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632447" y="-61369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sp>
        <p:nvSpPr>
          <p:cNvPr id="790" name="Google Shape;790;p42"/>
          <p:cNvSpPr txBox="1"/>
          <p:nvPr/>
        </p:nvSpPr>
        <p:spPr>
          <a:xfrm>
            <a:off x="427004" y="998482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Motor Baru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>
            <a:off x="2361823" y="4368348"/>
            <a:ext cx="4565283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Struk Pemesanan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>
            <a:off x="3052928" y="2111193"/>
            <a:ext cx="2730837" cy="66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Daftar Menu pilih Motor ada Motor Baru dan lama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42"/>
          <p:cNvGrpSpPr/>
          <p:nvPr/>
        </p:nvGrpSpPr>
        <p:grpSpPr>
          <a:xfrm>
            <a:off x="3094984" y="582333"/>
            <a:ext cx="2646723" cy="1510958"/>
            <a:chOff x="2896225" y="1941050"/>
            <a:chExt cx="1812350" cy="1808550"/>
          </a:xfrm>
        </p:grpSpPr>
        <p:sp>
          <p:nvSpPr>
            <p:cNvPr id="807" name="Google Shape;807;p42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085EBD-78DD-CABD-58DE-027EFA42A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19" y="609273"/>
            <a:ext cx="2466295" cy="1446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806;p42">
            <a:extLst>
              <a:ext uri="{FF2B5EF4-FFF2-40B4-BE49-F238E27FC236}">
                <a16:creationId xmlns:a16="http://schemas.microsoft.com/office/drawing/2014/main" id="{5BC860B0-E0BD-6644-5949-7195A8919D7B}"/>
              </a:ext>
            </a:extLst>
          </p:cNvPr>
          <p:cNvGrpSpPr/>
          <p:nvPr/>
        </p:nvGrpSpPr>
        <p:grpSpPr>
          <a:xfrm>
            <a:off x="6357407" y="1463280"/>
            <a:ext cx="2646723" cy="1510958"/>
            <a:chOff x="2896225" y="1941050"/>
            <a:chExt cx="1812350" cy="1808550"/>
          </a:xfrm>
        </p:grpSpPr>
        <p:sp>
          <p:nvSpPr>
            <p:cNvPr id="5" name="Google Shape;807;p42">
              <a:extLst>
                <a:ext uri="{FF2B5EF4-FFF2-40B4-BE49-F238E27FC236}">
                  <a16:creationId xmlns:a16="http://schemas.microsoft.com/office/drawing/2014/main" id="{7D563E17-A3C2-F26F-EFBA-3695E7CBB5D9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8;p42">
              <a:extLst>
                <a:ext uri="{FF2B5EF4-FFF2-40B4-BE49-F238E27FC236}">
                  <a16:creationId xmlns:a16="http://schemas.microsoft.com/office/drawing/2014/main" id="{28E56E08-EE68-1871-0D29-3620886C36CF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9;p42">
              <a:extLst>
                <a:ext uri="{FF2B5EF4-FFF2-40B4-BE49-F238E27FC236}">
                  <a16:creationId xmlns:a16="http://schemas.microsoft.com/office/drawing/2014/main" id="{3B4078D2-79B2-FF93-378E-ED16CA788A9D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0;p42">
              <a:extLst>
                <a:ext uri="{FF2B5EF4-FFF2-40B4-BE49-F238E27FC236}">
                  <a16:creationId xmlns:a16="http://schemas.microsoft.com/office/drawing/2014/main" id="{1F2FD9B9-6B17-2F0D-F4CC-97A7248F8736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06;p42">
            <a:extLst>
              <a:ext uri="{FF2B5EF4-FFF2-40B4-BE49-F238E27FC236}">
                <a16:creationId xmlns:a16="http://schemas.microsoft.com/office/drawing/2014/main" id="{930E0241-DE2F-7646-D458-B4170E78B6BA}"/>
              </a:ext>
            </a:extLst>
          </p:cNvPr>
          <p:cNvGrpSpPr/>
          <p:nvPr/>
        </p:nvGrpSpPr>
        <p:grpSpPr>
          <a:xfrm>
            <a:off x="132947" y="1373718"/>
            <a:ext cx="2646723" cy="1510958"/>
            <a:chOff x="2896225" y="1941050"/>
            <a:chExt cx="1812350" cy="1808550"/>
          </a:xfrm>
        </p:grpSpPr>
        <p:sp>
          <p:nvSpPr>
            <p:cNvPr id="28" name="Google Shape;807;p42">
              <a:extLst>
                <a:ext uri="{FF2B5EF4-FFF2-40B4-BE49-F238E27FC236}">
                  <a16:creationId xmlns:a16="http://schemas.microsoft.com/office/drawing/2014/main" id="{34D94D81-6389-430F-6598-3A9AC6E4B62B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42">
              <a:extLst>
                <a:ext uri="{FF2B5EF4-FFF2-40B4-BE49-F238E27FC236}">
                  <a16:creationId xmlns:a16="http://schemas.microsoft.com/office/drawing/2014/main" id="{87014367-8C0A-0CB2-B87F-D54611978AC6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42">
              <a:extLst>
                <a:ext uri="{FF2B5EF4-FFF2-40B4-BE49-F238E27FC236}">
                  <a16:creationId xmlns:a16="http://schemas.microsoft.com/office/drawing/2014/main" id="{430AD193-45FD-119D-3721-6313E5996312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42">
              <a:extLst>
                <a:ext uri="{FF2B5EF4-FFF2-40B4-BE49-F238E27FC236}">
                  <a16:creationId xmlns:a16="http://schemas.microsoft.com/office/drawing/2014/main" id="{9F3281E6-2521-B71F-5459-CF05BFCB0F65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9F5AB9C-DF58-5BFB-495A-3923B0314B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7" y="1444967"/>
            <a:ext cx="2507900" cy="136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285A7E-0D04-1723-3FFE-DF2F38FB66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10" y="1516566"/>
            <a:ext cx="2522884" cy="1416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806;p42">
            <a:extLst>
              <a:ext uri="{FF2B5EF4-FFF2-40B4-BE49-F238E27FC236}">
                <a16:creationId xmlns:a16="http://schemas.microsoft.com/office/drawing/2014/main" id="{2C155E92-7FCB-CEB6-8619-A2FC3C012224}"/>
              </a:ext>
            </a:extLst>
          </p:cNvPr>
          <p:cNvGrpSpPr/>
          <p:nvPr/>
        </p:nvGrpSpPr>
        <p:grpSpPr>
          <a:xfrm>
            <a:off x="3237860" y="3122895"/>
            <a:ext cx="2646723" cy="1510958"/>
            <a:chOff x="2896225" y="1941050"/>
            <a:chExt cx="1812350" cy="1808550"/>
          </a:xfrm>
        </p:grpSpPr>
        <p:sp>
          <p:nvSpPr>
            <p:cNvPr id="35" name="Google Shape;807;p42">
              <a:extLst>
                <a:ext uri="{FF2B5EF4-FFF2-40B4-BE49-F238E27FC236}">
                  <a16:creationId xmlns:a16="http://schemas.microsoft.com/office/drawing/2014/main" id="{7C1F0A09-65D9-6E9B-0B8A-5A70394B9043}"/>
                </a:ext>
              </a:extLst>
            </p:cNvPr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8;p42">
              <a:extLst>
                <a:ext uri="{FF2B5EF4-FFF2-40B4-BE49-F238E27FC236}">
                  <a16:creationId xmlns:a16="http://schemas.microsoft.com/office/drawing/2014/main" id="{5FFCF529-B1A9-7D43-52BB-63155445AB08}"/>
                </a:ext>
              </a:extLst>
            </p:cNvPr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9;p42">
              <a:extLst>
                <a:ext uri="{FF2B5EF4-FFF2-40B4-BE49-F238E27FC236}">
                  <a16:creationId xmlns:a16="http://schemas.microsoft.com/office/drawing/2014/main" id="{AE474A7F-08F9-A83D-9D2F-536009DF129D}"/>
                </a:ext>
              </a:extLst>
            </p:cNvPr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0;p42">
              <a:extLst>
                <a:ext uri="{FF2B5EF4-FFF2-40B4-BE49-F238E27FC236}">
                  <a16:creationId xmlns:a16="http://schemas.microsoft.com/office/drawing/2014/main" id="{17BCFCA0-E6B2-F036-DB10-845926DB65A3}"/>
                </a:ext>
              </a:extLst>
            </p:cNvPr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796;p42">
            <a:extLst>
              <a:ext uri="{FF2B5EF4-FFF2-40B4-BE49-F238E27FC236}">
                <a16:creationId xmlns:a16="http://schemas.microsoft.com/office/drawing/2014/main" id="{999D4F2E-ED38-4B07-2148-2FC1781EFA34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5596498" y="1415145"/>
            <a:ext cx="883772" cy="735452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796;p42">
            <a:extLst>
              <a:ext uri="{FF2B5EF4-FFF2-40B4-BE49-F238E27FC236}">
                <a16:creationId xmlns:a16="http://schemas.microsoft.com/office/drawing/2014/main" id="{61D2F648-1C58-BAE9-05C7-72BF7BC6CE6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2701977" y="1332729"/>
            <a:ext cx="495742" cy="7964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796;p42">
            <a:extLst>
              <a:ext uri="{FF2B5EF4-FFF2-40B4-BE49-F238E27FC236}">
                <a16:creationId xmlns:a16="http://schemas.microsoft.com/office/drawing/2014/main" id="{5C3BB7F1-53FC-FFA5-6083-522B29AA3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8841" y="2432613"/>
            <a:ext cx="1065964" cy="1827591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8982A06-85B1-5BEE-7A5F-8799A2EE96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5" y="3166868"/>
            <a:ext cx="2533829" cy="1363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796;p42">
            <a:extLst>
              <a:ext uri="{FF2B5EF4-FFF2-40B4-BE49-F238E27FC236}">
                <a16:creationId xmlns:a16="http://schemas.microsoft.com/office/drawing/2014/main" id="{D5CF1275-3FAF-4724-7024-3A0D3AE84414}"/>
              </a:ext>
            </a:extLst>
          </p:cNvPr>
          <p:cNvCxnSpPr>
            <a:cxnSpLocks/>
            <a:stCxn id="49" idx="3"/>
            <a:endCxn id="33" idx="2"/>
          </p:cNvCxnSpPr>
          <p:nvPr/>
        </p:nvCxnSpPr>
        <p:spPr>
          <a:xfrm flipV="1">
            <a:off x="5838914" y="2932947"/>
            <a:ext cx="1828638" cy="915698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790;p42">
            <a:extLst>
              <a:ext uri="{FF2B5EF4-FFF2-40B4-BE49-F238E27FC236}">
                <a16:creationId xmlns:a16="http://schemas.microsoft.com/office/drawing/2014/main" id="{74927F72-4372-34B0-0139-993ED6423969}"/>
              </a:ext>
            </a:extLst>
          </p:cNvPr>
          <p:cNvSpPr txBox="1"/>
          <p:nvPr/>
        </p:nvSpPr>
        <p:spPr>
          <a:xfrm>
            <a:off x="6819502" y="1040806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Motor Lama</a:t>
            </a: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275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interface </a:t>
            </a:r>
            <a:r>
              <a:rPr lang="en-US" dirty="0" err="1"/>
              <a:t>tipe</a:t>
            </a:r>
            <a:r>
              <a:rPr lang="en-US" dirty="0"/>
              <a:t> motor.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612864" y="698557"/>
            <a:ext cx="3249300" cy="24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1. DaftarMotor.java (Interface)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95BB5-6342-42E0-A266-A9B2DEC6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3" y="1230740"/>
            <a:ext cx="4920108" cy="2672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>
            <a:spLocks noGrp="1"/>
          </p:cNvSpPr>
          <p:nvPr>
            <p:ph type="title"/>
          </p:nvPr>
        </p:nvSpPr>
        <p:spPr>
          <a:xfrm>
            <a:off x="971281" y="71973"/>
            <a:ext cx="4848359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D" dirty="0"/>
              <a:t>c</a:t>
            </a:r>
            <a:r>
              <a:rPr lang="en" dirty="0"/>
              <a:t>reenshot coding di IDE</a:t>
            </a:r>
            <a:endParaRPr dirty="0"/>
          </a:p>
        </p:txBody>
      </p:sp>
      <p:grpSp>
        <p:nvGrpSpPr>
          <p:cNvPr id="1054" name="Google Shape;1054;p52"/>
          <p:cNvGrpSpPr/>
          <p:nvPr/>
        </p:nvGrpSpPr>
        <p:grpSpPr>
          <a:xfrm>
            <a:off x="722022" y="1107025"/>
            <a:ext cx="5299637" cy="3658263"/>
            <a:chOff x="1917372" y="1288466"/>
            <a:chExt cx="2993079" cy="2405568"/>
          </a:xfrm>
        </p:grpSpPr>
        <p:sp>
          <p:nvSpPr>
            <p:cNvPr id="1055" name="Google Shape;1055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52"/>
          <p:cNvSpPr txBox="1">
            <a:spLocks noGrp="1"/>
          </p:cNvSpPr>
          <p:nvPr>
            <p:ph type="subTitle" idx="1"/>
          </p:nvPr>
        </p:nvSpPr>
        <p:spPr>
          <a:xfrm>
            <a:off x="6255319" y="1230739"/>
            <a:ext cx="2475571" cy="291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interface,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menu </a:t>
            </a:r>
            <a:r>
              <a:rPr lang="en-US" dirty="0" err="1"/>
              <a:t>pemilihan</a:t>
            </a:r>
            <a:r>
              <a:rPr lang="en-US" dirty="0"/>
              <a:t> daftar motor baru/lama.</a:t>
            </a:r>
            <a:endParaRPr lang="en-ID" dirty="0"/>
          </a:p>
        </p:txBody>
      </p:sp>
      <p:sp>
        <p:nvSpPr>
          <p:cNvPr id="4" name="Google Shape;1072;p52">
            <a:extLst>
              <a:ext uri="{FF2B5EF4-FFF2-40B4-BE49-F238E27FC236}">
                <a16:creationId xmlns:a16="http://schemas.microsoft.com/office/drawing/2014/main" id="{7208DE10-715E-3210-D7B1-A3D55FE9FE23}"/>
              </a:ext>
            </a:extLst>
          </p:cNvPr>
          <p:cNvSpPr txBox="1">
            <a:spLocks/>
          </p:cNvSpPr>
          <p:nvPr/>
        </p:nvSpPr>
        <p:spPr>
          <a:xfrm>
            <a:off x="612864" y="698557"/>
            <a:ext cx="3249300" cy="24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2. Motor.java (class </a:t>
            </a:r>
            <a:r>
              <a:rPr lang="en-US" dirty="0" err="1"/>
              <a:t>abstrak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25C07-4F91-AE92-B451-C106C652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1" y="1230739"/>
            <a:ext cx="4848359" cy="27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5192"/>
      </p:ext>
    </p:extLst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474</Words>
  <Application>Microsoft Office PowerPoint</Application>
  <PresentationFormat>On-screen Show (16:9)</PresentationFormat>
  <Paragraphs>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</vt:lpstr>
      <vt:lpstr>Calibri</vt:lpstr>
      <vt:lpstr>Lato</vt:lpstr>
      <vt:lpstr>Livvic</vt:lpstr>
      <vt:lpstr>Nunito</vt:lpstr>
      <vt:lpstr>Roboto Condensed Light</vt:lpstr>
      <vt:lpstr>Times New Roman</vt:lpstr>
      <vt:lpstr>Geing Thesis Defense by Slidesgo</vt:lpstr>
      <vt:lpstr>Pemrograman  berorientasi objek Penyewaan motor link : https://github.com/NandaArthadya/TA-PenyewaanMotor.git </vt:lpstr>
      <vt:lpstr>Deskripsi aplikasi</vt:lpstr>
      <vt:lpstr>Fitur aplikasi</vt:lpstr>
      <vt:lpstr>Alur kerja</vt:lpstr>
      <vt:lpstr>Diagram class</vt:lpstr>
      <vt:lpstr>Rancangan antarmuka</vt:lpstr>
      <vt:lpstr>Rancangan antarmuka</vt:lpstr>
      <vt:lpstr>Screenshot coding di IDE</vt:lpstr>
      <vt:lpstr>Screenshot coding di IDE</vt:lpstr>
      <vt:lpstr>Screenshot coding di IDE</vt:lpstr>
      <vt:lpstr>Screenshot coding di IDE</vt:lpstr>
      <vt:lpstr>Screenshot coding di IDE</vt:lpstr>
      <vt:lpstr>Screenshot coding di IDE</vt:lpstr>
      <vt:lpstr>Screenshot coding di IDE</vt:lpstr>
      <vt:lpstr>Screenshot tampilan luaran program</vt:lpstr>
      <vt:lpstr>Screenshot tampilan luaran program</vt:lpstr>
      <vt:lpstr>Screenshot tampilan di projek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berorientasi objek Penyewaan motor link : https://github.com/NandaArthadya/TA-PenyewaanMotor.git </dc:title>
  <dc:creator>Acer</dc:creator>
  <cp:lastModifiedBy>Acer Aspire</cp:lastModifiedBy>
  <cp:revision>4</cp:revision>
  <dcterms:modified xsi:type="dcterms:W3CDTF">2023-01-06T16:47:49Z</dcterms:modified>
</cp:coreProperties>
</file>