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Lst>
  <p:notesMasterIdLst>
    <p:notesMasterId r:id="rId67"/>
  </p:notesMasterIdLst>
  <p:handoutMasterIdLst>
    <p:handoutMasterId r:id="rId68"/>
  </p:handoutMasterIdLst>
  <p:sldIdLst>
    <p:sldId id="257" r:id="rId5"/>
    <p:sldId id="322" r:id="rId6"/>
    <p:sldId id="323" r:id="rId7"/>
    <p:sldId id="328" r:id="rId8"/>
    <p:sldId id="395" r:id="rId9"/>
    <p:sldId id="396" r:id="rId10"/>
    <p:sldId id="397" r:id="rId11"/>
    <p:sldId id="329" r:id="rId12"/>
    <p:sldId id="330" r:id="rId13"/>
    <p:sldId id="331" r:id="rId14"/>
    <p:sldId id="332" r:id="rId15"/>
    <p:sldId id="333" r:id="rId16"/>
    <p:sldId id="334" r:id="rId17"/>
    <p:sldId id="335" r:id="rId18"/>
    <p:sldId id="336" r:id="rId19"/>
    <p:sldId id="337" r:id="rId20"/>
    <p:sldId id="338" r:id="rId21"/>
    <p:sldId id="339" r:id="rId22"/>
    <p:sldId id="340" r:id="rId23"/>
    <p:sldId id="341" r:id="rId24"/>
    <p:sldId id="342" r:id="rId25"/>
    <p:sldId id="343" r:id="rId26"/>
    <p:sldId id="344" r:id="rId27"/>
    <p:sldId id="398" r:id="rId28"/>
    <p:sldId id="399" r:id="rId29"/>
    <p:sldId id="400" r:id="rId30"/>
    <p:sldId id="401" r:id="rId31"/>
    <p:sldId id="402" r:id="rId32"/>
    <p:sldId id="403" r:id="rId33"/>
    <p:sldId id="404" r:id="rId34"/>
    <p:sldId id="405" r:id="rId35"/>
    <p:sldId id="348" r:id="rId36"/>
    <p:sldId id="349" r:id="rId37"/>
    <p:sldId id="350" r:id="rId38"/>
    <p:sldId id="351" r:id="rId39"/>
    <p:sldId id="352" r:id="rId40"/>
    <p:sldId id="327" r:id="rId41"/>
    <p:sldId id="372" r:id="rId42"/>
    <p:sldId id="373" r:id="rId43"/>
    <p:sldId id="374" r:id="rId44"/>
    <p:sldId id="375" r:id="rId45"/>
    <p:sldId id="376" r:id="rId46"/>
    <p:sldId id="377" r:id="rId47"/>
    <p:sldId id="406" r:id="rId48"/>
    <p:sldId id="378" r:id="rId49"/>
    <p:sldId id="379" r:id="rId50"/>
    <p:sldId id="380" r:id="rId51"/>
    <p:sldId id="381" r:id="rId52"/>
    <p:sldId id="382" r:id="rId53"/>
    <p:sldId id="383" r:id="rId54"/>
    <p:sldId id="384" r:id="rId55"/>
    <p:sldId id="385" r:id="rId56"/>
    <p:sldId id="386" r:id="rId57"/>
    <p:sldId id="387" r:id="rId58"/>
    <p:sldId id="388" r:id="rId59"/>
    <p:sldId id="389" r:id="rId60"/>
    <p:sldId id="390" r:id="rId61"/>
    <p:sldId id="391" r:id="rId62"/>
    <p:sldId id="392" r:id="rId63"/>
    <p:sldId id="393" r:id="rId64"/>
    <p:sldId id="407" r:id="rId65"/>
    <p:sldId id="394" r:id="rId66"/>
  </p:sldIdLst>
  <p:sldSz cx="9144000" cy="6858000" type="letter"/>
  <p:notesSz cx="6858000" cy="9144000"/>
  <p:defaultTextStyle>
    <a:defPPr>
      <a:defRPr lang="en-CA"/>
    </a:defPPr>
    <a:lvl1pPr algn="l"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7228"/>
    <a:srgbClr val="6E792B"/>
    <a:srgbClr val="76822E"/>
    <a:srgbClr val="4F571F"/>
    <a:srgbClr val="6F6A07"/>
    <a:srgbClr val="827C08"/>
    <a:srgbClr val="A29B0A"/>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93" autoAdjust="0"/>
    <p:restoredTop sz="94660"/>
  </p:normalViewPr>
  <p:slideViewPr>
    <p:cSldViewPr snapToObjects="1">
      <p:cViewPr varScale="1">
        <p:scale>
          <a:sx n="64" d="100"/>
          <a:sy n="64" d="100"/>
        </p:scale>
        <p:origin x="1052" y="44"/>
      </p:cViewPr>
      <p:guideLst>
        <p:guide orient="horz" pos="192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notesViewPr>
    <p:cSldViewPr snapToObjects="1">
      <p:cViewPr>
        <p:scale>
          <a:sx n="100" d="100"/>
          <a:sy n="100" d="100"/>
        </p:scale>
        <p:origin x="-780" y="21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_rels/viewProps.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slide" Target="slides/slide10.xml"/><Relationship Id="rId1" Type="http://schemas.openxmlformats.org/officeDocument/2006/relationships/slide" Target="slides/slide9.xml"/><Relationship Id="rId4"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E824C672-A3EB-20C2-EBCC-D1EEB7EF2F4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ahoma" panose="020B0604030504040204" pitchFamily="34" charset="0"/>
              </a:defRPr>
            </a:lvl1pPr>
          </a:lstStyle>
          <a:p>
            <a:endParaRPr lang="en-CA" altLang="en-US"/>
          </a:p>
        </p:txBody>
      </p:sp>
      <p:sp>
        <p:nvSpPr>
          <p:cNvPr id="60419" name="Rectangle 3">
            <a:extLst>
              <a:ext uri="{FF2B5EF4-FFF2-40B4-BE49-F238E27FC236}">
                <a16:creationId xmlns:a16="http://schemas.microsoft.com/office/drawing/2014/main" id="{F82E6758-4762-B2C4-F344-421CD1E6D849}"/>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ahoma" panose="020B0604030504040204" pitchFamily="34" charset="0"/>
              </a:defRPr>
            </a:lvl1pPr>
          </a:lstStyle>
          <a:p>
            <a:endParaRPr lang="en-CA" altLang="en-US"/>
          </a:p>
        </p:txBody>
      </p:sp>
      <p:sp>
        <p:nvSpPr>
          <p:cNvPr id="60420" name="Rectangle 4">
            <a:extLst>
              <a:ext uri="{FF2B5EF4-FFF2-40B4-BE49-F238E27FC236}">
                <a16:creationId xmlns:a16="http://schemas.microsoft.com/office/drawing/2014/main" id="{CACFB20E-19D3-79ED-FDB2-87522705F3B6}"/>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ahoma" panose="020B0604030504040204" pitchFamily="34" charset="0"/>
              </a:defRPr>
            </a:lvl1pPr>
          </a:lstStyle>
          <a:p>
            <a:endParaRPr lang="en-CA" altLang="en-US"/>
          </a:p>
        </p:txBody>
      </p:sp>
      <p:sp>
        <p:nvSpPr>
          <p:cNvPr id="60421" name="Rectangle 5">
            <a:extLst>
              <a:ext uri="{FF2B5EF4-FFF2-40B4-BE49-F238E27FC236}">
                <a16:creationId xmlns:a16="http://schemas.microsoft.com/office/drawing/2014/main" id="{20B2AF5A-2CD1-56ED-C4E4-7E6958DF1ABC}"/>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ahoma" panose="020B0604030504040204" pitchFamily="34" charset="0"/>
              </a:defRPr>
            </a:lvl1pPr>
          </a:lstStyle>
          <a:p>
            <a:fld id="{4C01A8F0-85CD-451C-A920-658E931AF744}" type="slidenum">
              <a:rPr lang="en-CA" altLang="en-US"/>
              <a:pPr/>
              <a:t>‹#›</a:t>
            </a:fld>
            <a:endParaRPr lang="en-CA"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4466C21E-CF79-AB47-BE7D-4C30C6214C2E}"/>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ahoma" panose="020B0604030504040204" pitchFamily="34" charset="0"/>
              </a:defRPr>
            </a:lvl1pPr>
          </a:lstStyle>
          <a:p>
            <a:endParaRPr lang="en-CA" altLang="en-US"/>
          </a:p>
        </p:txBody>
      </p:sp>
      <p:sp>
        <p:nvSpPr>
          <p:cNvPr id="61443" name="Rectangle 3">
            <a:extLst>
              <a:ext uri="{FF2B5EF4-FFF2-40B4-BE49-F238E27FC236}">
                <a16:creationId xmlns:a16="http://schemas.microsoft.com/office/drawing/2014/main" id="{F43A6FC5-C25D-9341-EDAC-FB1DC4464D37}"/>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ahoma" panose="020B0604030504040204" pitchFamily="34" charset="0"/>
              </a:defRPr>
            </a:lvl1pPr>
          </a:lstStyle>
          <a:p>
            <a:endParaRPr lang="en-CA" altLang="en-US"/>
          </a:p>
        </p:txBody>
      </p:sp>
      <p:sp>
        <p:nvSpPr>
          <p:cNvPr id="61444" name="Rectangle 4">
            <a:extLst>
              <a:ext uri="{FF2B5EF4-FFF2-40B4-BE49-F238E27FC236}">
                <a16:creationId xmlns:a16="http://schemas.microsoft.com/office/drawing/2014/main" id="{47076957-CC60-D5AC-AD34-149713F20B2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45" name="Rectangle 5">
            <a:extLst>
              <a:ext uri="{FF2B5EF4-FFF2-40B4-BE49-F238E27FC236}">
                <a16:creationId xmlns:a16="http://schemas.microsoft.com/office/drawing/2014/main" id="{58414A8A-A79E-FBC7-1F24-4BDEF52A9B47}"/>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p>
        </p:txBody>
      </p:sp>
      <p:sp>
        <p:nvSpPr>
          <p:cNvPr id="61446" name="Rectangle 6">
            <a:extLst>
              <a:ext uri="{FF2B5EF4-FFF2-40B4-BE49-F238E27FC236}">
                <a16:creationId xmlns:a16="http://schemas.microsoft.com/office/drawing/2014/main" id="{82F98471-E3C8-2C6E-B8F1-A8A6AFD97222}"/>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ahoma" panose="020B0604030504040204" pitchFamily="34" charset="0"/>
              </a:defRPr>
            </a:lvl1pPr>
          </a:lstStyle>
          <a:p>
            <a:endParaRPr lang="en-CA" altLang="en-US"/>
          </a:p>
        </p:txBody>
      </p:sp>
      <p:sp>
        <p:nvSpPr>
          <p:cNvPr id="61447" name="Rectangle 7">
            <a:extLst>
              <a:ext uri="{FF2B5EF4-FFF2-40B4-BE49-F238E27FC236}">
                <a16:creationId xmlns:a16="http://schemas.microsoft.com/office/drawing/2014/main" id="{51A78706-3236-4678-8316-7711F9964B65}"/>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ahoma" panose="020B0604030504040204" pitchFamily="34" charset="0"/>
              </a:defRPr>
            </a:lvl1pPr>
          </a:lstStyle>
          <a:p>
            <a:fld id="{E72FD936-116A-407E-8F06-4BA169E6B382}" type="slidenum">
              <a:rPr lang="en-CA" altLang="en-US"/>
              <a:pPr/>
              <a:t>‹#›</a:t>
            </a:fld>
            <a:endParaRPr lang="en-CA"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6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8AEE354-A5DF-4F4C-A078-9F9C212AFFEC}" type="slidenum">
              <a:rPr kumimoji="0" lang="en-CA" altLang="en-US" sz="1200" b="0" i="0" u="none" strike="noStrike" kern="1200" cap="none" spc="0" normalizeH="0" baseline="0" noProof="0" smtClean="0">
                <a:ln>
                  <a:noFill/>
                </a:ln>
                <a:solidFill>
                  <a:prstClr val="black"/>
                </a:solidFill>
                <a:effectLst/>
                <a:uLnTx/>
                <a:uFillTx/>
                <a:latin typeface="Tahoma" panose="020B060403050404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CA" altLang="en-US" sz="1200" b="0" i="0" u="none" strike="noStrike" kern="1200" cap="none" spc="0" normalizeH="0" baseline="0" noProof="0">
              <a:ln>
                <a:noFill/>
              </a:ln>
              <a:solidFill>
                <a:prstClr val="black"/>
              </a:solidFill>
              <a:effectLst/>
              <a:uLnTx/>
              <a:uFillTx/>
              <a:latin typeface="Tahoma" panose="020B0604030504040204" pitchFamily="34" charset="0"/>
              <a:ea typeface="+mn-ea"/>
              <a:cs typeface="+mn-cs"/>
            </a:endParaRPr>
          </a:p>
        </p:txBody>
      </p:sp>
      <p:sp>
        <p:nvSpPr>
          <p:cNvPr id="20483" name="Rectangle 1026"/>
          <p:cNvSpPr>
            <a:spLocks noGrp="1" noRot="1" noChangeAspect="1" noChangeArrowheads="1" noTextEdit="1"/>
          </p:cNvSpPr>
          <p:nvPr>
            <p:ph type="sldImg"/>
          </p:nvPr>
        </p:nvSpPr>
        <p:spPr>
          <a:ln/>
        </p:spPr>
      </p:sp>
      <p:sp>
        <p:nvSpPr>
          <p:cNvPr id="20484" name="Rectangle 1027"/>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7845636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5933D7F-C728-6BDE-DAA6-26A5B59F2A48}"/>
              </a:ext>
            </a:extLst>
          </p:cNvPr>
          <p:cNvSpPr>
            <a:spLocks noGrp="1" noChangeArrowheads="1"/>
          </p:cNvSpPr>
          <p:nvPr>
            <p:ph type="sldNum" sz="quarter" idx="5"/>
          </p:nvPr>
        </p:nvSpPr>
        <p:spPr>
          <a:ln/>
        </p:spPr>
        <p:txBody>
          <a:bodyPr/>
          <a:lstStyle/>
          <a:p>
            <a:fld id="{D61EE313-D4C8-4AAD-9372-0BF3BF579E48}" type="slidenum">
              <a:rPr lang="en-CA" altLang="en-US"/>
              <a:pPr/>
              <a:t>13</a:t>
            </a:fld>
            <a:endParaRPr lang="en-CA" altLang="en-US"/>
          </a:p>
        </p:txBody>
      </p:sp>
      <p:sp>
        <p:nvSpPr>
          <p:cNvPr id="685058" name="Rectangle 2">
            <a:extLst>
              <a:ext uri="{FF2B5EF4-FFF2-40B4-BE49-F238E27FC236}">
                <a16:creationId xmlns:a16="http://schemas.microsoft.com/office/drawing/2014/main" id="{17750720-9F0C-26F3-F40F-D3482FE2B773}"/>
              </a:ext>
            </a:extLst>
          </p:cNvPr>
          <p:cNvSpPr>
            <a:spLocks noGrp="1" noRot="1" noChangeAspect="1" noChangeArrowheads="1" noTextEdit="1"/>
          </p:cNvSpPr>
          <p:nvPr>
            <p:ph type="sldImg"/>
          </p:nvPr>
        </p:nvSpPr>
        <p:spPr>
          <a:ln/>
        </p:spPr>
      </p:sp>
      <p:sp>
        <p:nvSpPr>
          <p:cNvPr id="685059" name="Rectangle 3">
            <a:extLst>
              <a:ext uri="{FF2B5EF4-FFF2-40B4-BE49-F238E27FC236}">
                <a16:creationId xmlns:a16="http://schemas.microsoft.com/office/drawing/2014/main" id="{6EB880CF-E266-53A4-E193-3F2ADF1507B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92D17EA-2BCD-91BD-C0A8-E057B6C216BC}"/>
              </a:ext>
            </a:extLst>
          </p:cNvPr>
          <p:cNvSpPr>
            <a:spLocks noGrp="1" noChangeArrowheads="1"/>
          </p:cNvSpPr>
          <p:nvPr>
            <p:ph type="sldNum" sz="quarter" idx="5"/>
          </p:nvPr>
        </p:nvSpPr>
        <p:spPr>
          <a:ln/>
        </p:spPr>
        <p:txBody>
          <a:bodyPr/>
          <a:lstStyle/>
          <a:p>
            <a:fld id="{58A3070A-8E61-4022-816E-4655EF656417}" type="slidenum">
              <a:rPr lang="en-CA" altLang="en-US"/>
              <a:pPr/>
              <a:t>14</a:t>
            </a:fld>
            <a:endParaRPr lang="en-CA" altLang="en-US"/>
          </a:p>
        </p:txBody>
      </p:sp>
      <p:sp>
        <p:nvSpPr>
          <p:cNvPr id="687106" name="Rectangle 2">
            <a:extLst>
              <a:ext uri="{FF2B5EF4-FFF2-40B4-BE49-F238E27FC236}">
                <a16:creationId xmlns:a16="http://schemas.microsoft.com/office/drawing/2014/main" id="{E48648E2-D07F-F34E-A016-1F594DF0F610}"/>
              </a:ext>
            </a:extLst>
          </p:cNvPr>
          <p:cNvSpPr>
            <a:spLocks noGrp="1" noRot="1" noChangeAspect="1" noChangeArrowheads="1" noTextEdit="1"/>
          </p:cNvSpPr>
          <p:nvPr>
            <p:ph type="sldImg"/>
          </p:nvPr>
        </p:nvSpPr>
        <p:spPr>
          <a:ln/>
        </p:spPr>
      </p:sp>
      <p:sp>
        <p:nvSpPr>
          <p:cNvPr id="687107" name="Rectangle 3">
            <a:extLst>
              <a:ext uri="{FF2B5EF4-FFF2-40B4-BE49-F238E27FC236}">
                <a16:creationId xmlns:a16="http://schemas.microsoft.com/office/drawing/2014/main" id="{8935E24F-6EF2-A3F0-878E-391A2F0456C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1EA3994-EEED-D751-6C54-AF2B1E5B1D1B}"/>
              </a:ext>
            </a:extLst>
          </p:cNvPr>
          <p:cNvSpPr>
            <a:spLocks noGrp="1" noChangeArrowheads="1"/>
          </p:cNvSpPr>
          <p:nvPr>
            <p:ph type="sldNum" sz="quarter" idx="5"/>
          </p:nvPr>
        </p:nvSpPr>
        <p:spPr>
          <a:ln/>
        </p:spPr>
        <p:txBody>
          <a:bodyPr/>
          <a:lstStyle/>
          <a:p>
            <a:fld id="{15829A34-8405-406D-938A-338998BC8417}" type="slidenum">
              <a:rPr lang="en-CA" altLang="en-US"/>
              <a:pPr/>
              <a:t>15</a:t>
            </a:fld>
            <a:endParaRPr lang="en-CA" altLang="en-US"/>
          </a:p>
        </p:txBody>
      </p:sp>
      <p:sp>
        <p:nvSpPr>
          <p:cNvPr id="689154" name="Rectangle 2">
            <a:extLst>
              <a:ext uri="{FF2B5EF4-FFF2-40B4-BE49-F238E27FC236}">
                <a16:creationId xmlns:a16="http://schemas.microsoft.com/office/drawing/2014/main" id="{15B31365-C29B-E40B-757C-695C8CDD5CA1}"/>
              </a:ext>
            </a:extLst>
          </p:cNvPr>
          <p:cNvSpPr>
            <a:spLocks noGrp="1" noRot="1" noChangeAspect="1" noChangeArrowheads="1" noTextEdit="1"/>
          </p:cNvSpPr>
          <p:nvPr>
            <p:ph type="sldImg"/>
          </p:nvPr>
        </p:nvSpPr>
        <p:spPr>
          <a:ln/>
        </p:spPr>
      </p:sp>
      <p:sp>
        <p:nvSpPr>
          <p:cNvPr id="689155" name="Rectangle 3">
            <a:extLst>
              <a:ext uri="{FF2B5EF4-FFF2-40B4-BE49-F238E27FC236}">
                <a16:creationId xmlns:a16="http://schemas.microsoft.com/office/drawing/2014/main" id="{1489AC6D-0B01-65B8-01CE-8C628EBB0B3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0C83154-A42B-F4FA-966B-E95FF2CE4EC1}"/>
              </a:ext>
            </a:extLst>
          </p:cNvPr>
          <p:cNvSpPr>
            <a:spLocks noGrp="1" noChangeArrowheads="1"/>
          </p:cNvSpPr>
          <p:nvPr>
            <p:ph type="sldNum" sz="quarter" idx="5"/>
          </p:nvPr>
        </p:nvSpPr>
        <p:spPr>
          <a:ln/>
        </p:spPr>
        <p:txBody>
          <a:bodyPr/>
          <a:lstStyle/>
          <a:p>
            <a:fld id="{74D0278D-BA97-46A6-9A24-A3B1CA82D685}" type="slidenum">
              <a:rPr lang="en-CA" altLang="en-US"/>
              <a:pPr/>
              <a:t>16</a:t>
            </a:fld>
            <a:endParaRPr lang="en-CA" altLang="en-US"/>
          </a:p>
        </p:txBody>
      </p:sp>
      <p:sp>
        <p:nvSpPr>
          <p:cNvPr id="691202" name="Rectangle 2">
            <a:extLst>
              <a:ext uri="{FF2B5EF4-FFF2-40B4-BE49-F238E27FC236}">
                <a16:creationId xmlns:a16="http://schemas.microsoft.com/office/drawing/2014/main" id="{F33D02C0-412F-1031-FDA9-E08BD4454910}"/>
              </a:ext>
            </a:extLst>
          </p:cNvPr>
          <p:cNvSpPr>
            <a:spLocks noGrp="1" noRot="1" noChangeAspect="1" noChangeArrowheads="1" noTextEdit="1"/>
          </p:cNvSpPr>
          <p:nvPr>
            <p:ph type="sldImg"/>
          </p:nvPr>
        </p:nvSpPr>
        <p:spPr>
          <a:ln/>
        </p:spPr>
      </p:sp>
      <p:sp>
        <p:nvSpPr>
          <p:cNvPr id="691203" name="Rectangle 3">
            <a:extLst>
              <a:ext uri="{FF2B5EF4-FFF2-40B4-BE49-F238E27FC236}">
                <a16:creationId xmlns:a16="http://schemas.microsoft.com/office/drawing/2014/main" id="{F1607BC2-02BE-1763-CC86-FF323658605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C2FF5A5-ACE8-6F08-3B85-9BF9B6EFDCCF}"/>
              </a:ext>
            </a:extLst>
          </p:cNvPr>
          <p:cNvSpPr>
            <a:spLocks noGrp="1" noChangeArrowheads="1"/>
          </p:cNvSpPr>
          <p:nvPr>
            <p:ph type="sldNum" sz="quarter" idx="5"/>
          </p:nvPr>
        </p:nvSpPr>
        <p:spPr>
          <a:ln/>
        </p:spPr>
        <p:txBody>
          <a:bodyPr/>
          <a:lstStyle/>
          <a:p>
            <a:fld id="{FEFFA459-1E24-4FA1-B8CD-68DE0DF61667}" type="slidenum">
              <a:rPr lang="en-CA" altLang="en-US"/>
              <a:pPr/>
              <a:t>17</a:t>
            </a:fld>
            <a:endParaRPr lang="en-CA" altLang="en-US"/>
          </a:p>
        </p:txBody>
      </p:sp>
      <p:sp>
        <p:nvSpPr>
          <p:cNvPr id="693250" name="Rectangle 2">
            <a:extLst>
              <a:ext uri="{FF2B5EF4-FFF2-40B4-BE49-F238E27FC236}">
                <a16:creationId xmlns:a16="http://schemas.microsoft.com/office/drawing/2014/main" id="{0EB572DD-6B48-9277-BF0A-457665891D22}"/>
              </a:ext>
            </a:extLst>
          </p:cNvPr>
          <p:cNvSpPr>
            <a:spLocks noGrp="1" noRot="1" noChangeAspect="1" noChangeArrowheads="1" noTextEdit="1"/>
          </p:cNvSpPr>
          <p:nvPr>
            <p:ph type="sldImg"/>
          </p:nvPr>
        </p:nvSpPr>
        <p:spPr>
          <a:ln/>
        </p:spPr>
      </p:sp>
      <p:sp>
        <p:nvSpPr>
          <p:cNvPr id="693251" name="Rectangle 3">
            <a:extLst>
              <a:ext uri="{FF2B5EF4-FFF2-40B4-BE49-F238E27FC236}">
                <a16:creationId xmlns:a16="http://schemas.microsoft.com/office/drawing/2014/main" id="{D2349FAE-2A6B-703D-EEB6-DA6D52CA740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CDF343F-47F5-B256-9104-44A37DF64150}"/>
              </a:ext>
            </a:extLst>
          </p:cNvPr>
          <p:cNvSpPr>
            <a:spLocks noGrp="1" noChangeArrowheads="1"/>
          </p:cNvSpPr>
          <p:nvPr>
            <p:ph type="sldNum" sz="quarter" idx="5"/>
          </p:nvPr>
        </p:nvSpPr>
        <p:spPr>
          <a:ln/>
        </p:spPr>
        <p:txBody>
          <a:bodyPr/>
          <a:lstStyle/>
          <a:p>
            <a:fld id="{B1939ECE-F955-4002-9C82-E37DE9CFB2E2}" type="slidenum">
              <a:rPr lang="en-CA" altLang="en-US"/>
              <a:pPr/>
              <a:t>18</a:t>
            </a:fld>
            <a:endParaRPr lang="en-CA" altLang="en-US"/>
          </a:p>
        </p:txBody>
      </p:sp>
      <p:sp>
        <p:nvSpPr>
          <p:cNvPr id="695298" name="Rectangle 2">
            <a:extLst>
              <a:ext uri="{FF2B5EF4-FFF2-40B4-BE49-F238E27FC236}">
                <a16:creationId xmlns:a16="http://schemas.microsoft.com/office/drawing/2014/main" id="{6CF91D95-8420-9DFE-EBC8-65D0B48303A2}"/>
              </a:ext>
            </a:extLst>
          </p:cNvPr>
          <p:cNvSpPr>
            <a:spLocks noGrp="1" noRot="1" noChangeAspect="1" noChangeArrowheads="1" noTextEdit="1"/>
          </p:cNvSpPr>
          <p:nvPr>
            <p:ph type="sldImg"/>
          </p:nvPr>
        </p:nvSpPr>
        <p:spPr>
          <a:ln/>
        </p:spPr>
      </p:sp>
      <p:sp>
        <p:nvSpPr>
          <p:cNvPr id="695299" name="Rectangle 3">
            <a:extLst>
              <a:ext uri="{FF2B5EF4-FFF2-40B4-BE49-F238E27FC236}">
                <a16:creationId xmlns:a16="http://schemas.microsoft.com/office/drawing/2014/main" id="{A342D559-E073-B20D-D6C7-B2A54F97479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3740C75-C124-0DBA-D848-F1DEFB6806F7}"/>
              </a:ext>
            </a:extLst>
          </p:cNvPr>
          <p:cNvSpPr>
            <a:spLocks noGrp="1" noChangeArrowheads="1"/>
          </p:cNvSpPr>
          <p:nvPr>
            <p:ph type="sldNum" sz="quarter" idx="5"/>
          </p:nvPr>
        </p:nvSpPr>
        <p:spPr>
          <a:ln/>
        </p:spPr>
        <p:txBody>
          <a:bodyPr/>
          <a:lstStyle/>
          <a:p>
            <a:fld id="{651D9B5A-1941-4EFF-9F22-634107F313C4}" type="slidenum">
              <a:rPr lang="en-CA" altLang="en-US"/>
              <a:pPr/>
              <a:t>19</a:t>
            </a:fld>
            <a:endParaRPr lang="en-CA" altLang="en-US"/>
          </a:p>
        </p:txBody>
      </p:sp>
      <p:sp>
        <p:nvSpPr>
          <p:cNvPr id="697346" name="Rectangle 2">
            <a:extLst>
              <a:ext uri="{FF2B5EF4-FFF2-40B4-BE49-F238E27FC236}">
                <a16:creationId xmlns:a16="http://schemas.microsoft.com/office/drawing/2014/main" id="{0C3FC678-1C73-1128-8EA9-EA4BF08E4FC7}"/>
              </a:ext>
            </a:extLst>
          </p:cNvPr>
          <p:cNvSpPr>
            <a:spLocks noGrp="1" noRot="1" noChangeAspect="1" noChangeArrowheads="1" noTextEdit="1"/>
          </p:cNvSpPr>
          <p:nvPr>
            <p:ph type="sldImg"/>
          </p:nvPr>
        </p:nvSpPr>
        <p:spPr>
          <a:ln/>
        </p:spPr>
      </p:sp>
      <p:sp>
        <p:nvSpPr>
          <p:cNvPr id="697347" name="Rectangle 3">
            <a:extLst>
              <a:ext uri="{FF2B5EF4-FFF2-40B4-BE49-F238E27FC236}">
                <a16:creationId xmlns:a16="http://schemas.microsoft.com/office/drawing/2014/main" id="{159F839E-5DD7-1E3B-381E-0C8BDAFC61F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2BE1021-EA6D-57D7-369B-4E9BA24AD290}"/>
              </a:ext>
            </a:extLst>
          </p:cNvPr>
          <p:cNvSpPr>
            <a:spLocks noGrp="1" noChangeArrowheads="1"/>
          </p:cNvSpPr>
          <p:nvPr>
            <p:ph type="sldNum" sz="quarter" idx="5"/>
          </p:nvPr>
        </p:nvSpPr>
        <p:spPr>
          <a:ln/>
        </p:spPr>
        <p:txBody>
          <a:bodyPr/>
          <a:lstStyle/>
          <a:p>
            <a:fld id="{08CF1E2F-AE64-459E-BCB3-A354AD88A44E}" type="slidenum">
              <a:rPr lang="en-CA" altLang="en-US"/>
              <a:pPr/>
              <a:t>20</a:t>
            </a:fld>
            <a:endParaRPr lang="en-CA" altLang="en-US"/>
          </a:p>
        </p:txBody>
      </p:sp>
      <p:sp>
        <p:nvSpPr>
          <p:cNvPr id="699394" name="Rectangle 2">
            <a:extLst>
              <a:ext uri="{FF2B5EF4-FFF2-40B4-BE49-F238E27FC236}">
                <a16:creationId xmlns:a16="http://schemas.microsoft.com/office/drawing/2014/main" id="{03200E20-8B3A-FC9A-DF5F-F3869C80EB66}"/>
              </a:ext>
            </a:extLst>
          </p:cNvPr>
          <p:cNvSpPr>
            <a:spLocks noGrp="1" noRot="1" noChangeAspect="1" noChangeArrowheads="1" noTextEdit="1"/>
          </p:cNvSpPr>
          <p:nvPr>
            <p:ph type="sldImg"/>
          </p:nvPr>
        </p:nvSpPr>
        <p:spPr>
          <a:ln/>
        </p:spPr>
      </p:sp>
      <p:sp>
        <p:nvSpPr>
          <p:cNvPr id="699395" name="Rectangle 3">
            <a:extLst>
              <a:ext uri="{FF2B5EF4-FFF2-40B4-BE49-F238E27FC236}">
                <a16:creationId xmlns:a16="http://schemas.microsoft.com/office/drawing/2014/main" id="{B67E3CF9-E8EF-091F-9DBD-E2B4AC17121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5CEA25C-5405-789F-BDFE-86155523F560}"/>
              </a:ext>
            </a:extLst>
          </p:cNvPr>
          <p:cNvSpPr>
            <a:spLocks noGrp="1" noChangeArrowheads="1"/>
          </p:cNvSpPr>
          <p:nvPr>
            <p:ph type="sldNum" sz="quarter" idx="5"/>
          </p:nvPr>
        </p:nvSpPr>
        <p:spPr>
          <a:ln/>
        </p:spPr>
        <p:txBody>
          <a:bodyPr/>
          <a:lstStyle/>
          <a:p>
            <a:fld id="{7CDD35A6-F049-490F-A45F-3776D8E46535}" type="slidenum">
              <a:rPr lang="en-CA" altLang="en-US"/>
              <a:pPr/>
              <a:t>21</a:t>
            </a:fld>
            <a:endParaRPr lang="en-CA" altLang="en-US"/>
          </a:p>
        </p:txBody>
      </p:sp>
      <p:sp>
        <p:nvSpPr>
          <p:cNvPr id="701442" name="Rectangle 2">
            <a:extLst>
              <a:ext uri="{FF2B5EF4-FFF2-40B4-BE49-F238E27FC236}">
                <a16:creationId xmlns:a16="http://schemas.microsoft.com/office/drawing/2014/main" id="{BF954540-94AE-AEF4-BE8A-08EA66A27DDE}"/>
              </a:ext>
            </a:extLst>
          </p:cNvPr>
          <p:cNvSpPr>
            <a:spLocks noGrp="1" noRot="1" noChangeAspect="1" noChangeArrowheads="1" noTextEdit="1"/>
          </p:cNvSpPr>
          <p:nvPr>
            <p:ph type="sldImg"/>
          </p:nvPr>
        </p:nvSpPr>
        <p:spPr>
          <a:ln/>
        </p:spPr>
      </p:sp>
      <p:sp>
        <p:nvSpPr>
          <p:cNvPr id="701443" name="Rectangle 3">
            <a:extLst>
              <a:ext uri="{FF2B5EF4-FFF2-40B4-BE49-F238E27FC236}">
                <a16:creationId xmlns:a16="http://schemas.microsoft.com/office/drawing/2014/main" id="{C42375AA-F1BD-96F9-2780-F46F049509B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03CBF63-FA48-4A83-B3D0-D549402CA917}"/>
              </a:ext>
            </a:extLst>
          </p:cNvPr>
          <p:cNvSpPr>
            <a:spLocks noGrp="1" noChangeArrowheads="1"/>
          </p:cNvSpPr>
          <p:nvPr>
            <p:ph type="sldNum" sz="quarter" idx="5"/>
          </p:nvPr>
        </p:nvSpPr>
        <p:spPr>
          <a:ln/>
        </p:spPr>
        <p:txBody>
          <a:bodyPr/>
          <a:lstStyle/>
          <a:p>
            <a:fld id="{83136D93-4C36-4D4F-90F8-C70B64C4DF2D}" type="slidenum">
              <a:rPr lang="en-CA" altLang="en-US"/>
              <a:pPr/>
              <a:t>22</a:t>
            </a:fld>
            <a:endParaRPr lang="en-CA" altLang="en-US"/>
          </a:p>
        </p:txBody>
      </p:sp>
      <p:sp>
        <p:nvSpPr>
          <p:cNvPr id="703490" name="Rectangle 2">
            <a:extLst>
              <a:ext uri="{FF2B5EF4-FFF2-40B4-BE49-F238E27FC236}">
                <a16:creationId xmlns:a16="http://schemas.microsoft.com/office/drawing/2014/main" id="{86266162-170B-9ABB-01AF-CB5AA538A019}"/>
              </a:ext>
            </a:extLst>
          </p:cNvPr>
          <p:cNvSpPr>
            <a:spLocks noGrp="1" noRot="1" noChangeAspect="1" noChangeArrowheads="1" noTextEdit="1"/>
          </p:cNvSpPr>
          <p:nvPr>
            <p:ph type="sldImg"/>
          </p:nvPr>
        </p:nvSpPr>
        <p:spPr>
          <a:ln/>
        </p:spPr>
      </p:sp>
      <p:sp>
        <p:nvSpPr>
          <p:cNvPr id="703491" name="Rectangle 3">
            <a:extLst>
              <a:ext uri="{FF2B5EF4-FFF2-40B4-BE49-F238E27FC236}">
                <a16:creationId xmlns:a16="http://schemas.microsoft.com/office/drawing/2014/main" id="{778207D0-8DB1-6B74-F87E-A54698CEA92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8AEE354-A5DF-4F4C-A078-9F9C212AFFEC}" type="slidenum">
              <a:rPr kumimoji="0" lang="en-CA" altLang="en-US" sz="1200" b="0" i="0" u="none" strike="noStrike" kern="1200" cap="none" spc="0" normalizeH="0" baseline="0" noProof="0" smtClean="0">
                <a:ln>
                  <a:noFill/>
                </a:ln>
                <a:solidFill>
                  <a:prstClr val="black"/>
                </a:solidFill>
                <a:effectLst/>
                <a:uLnTx/>
                <a:uFillTx/>
                <a:latin typeface="Tahoma" panose="020B060403050404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CA" altLang="en-US" sz="1200" b="0" i="0" u="none" strike="noStrike" kern="1200" cap="none" spc="0" normalizeH="0" baseline="0" noProof="0">
              <a:ln>
                <a:noFill/>
              </a:ln>
              <a:solidFill>
                <a:prstClr val="black"/>
              </a:solidFill>
              <a:effectLst/>
              <a:uLnTx/>
              <a:uFillTx/>
              <a:latin typeface="Tahoma" panose="020B0604030504040204" pitchFamily="34" charset="0"/>
              <a:ea typeface="+mn-ea"/>
              <a:cs typeface="+mn-cs"/>
            </a:endParaRPr>
          </a:p>
        </p:txBody>
      </p:sp>
      <p:sp>
        <p:nvSpPr>
          <p:cNvPr id="20483" name="Rectangle 1026"/>
          <p:cNvSpPr>
            <a:spLocks noGrp="1" noRot="1" noChangeAspect="1" noChangeArrowheads="1" noTextEdit="1"/>
          </p:cNvSpPr>
          <p:nvPr>
            <p:ph type="sldImg"/>
          </p:nvPr>
        </p:nvSpPr>
        <p:spPr>
          <a:ln/>
        </p:spPr>
      </p:sp>
      <p:sp>
        <p:nvSpPr>
          <p:cNvPr id="20484" name="Rectangle 1027"/>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3186050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63418BF-2468-63BA-107F-E7354DD93750}"/>
              </a:ext>
            </a:extLst>
          </p:cNvPr>
          <p:cNvSpPr>
            <a:spLocks noGrp="1" noChangeArrowheads="1"/>
          </p:cNvSpPr>
          <p:nvPr>
            <p:ph type="sldNum" sz="quarter" idx="5"/>
          </p:nvPr>
        </p:nvSpPr>
        <p:spPr>
          <a:ln/>
        </p:spPr>
        <p:txBody>
          <a:bodyPr/>
          <a:lstStyle/>
          <a:p>
            <a:fld id="{B758439E-BF60-4680-8DA2-6E058F6D376A}" type="slidenum">
              <a:rPr lang="en-CA" altLang="en-US"/>
              <a:pPr/>
              <a:t>23</a:t>
            </a:fld>
            <a:endParaRPr lang="en-CA" altLang="en-US"/>
          </a:p>
        </p:txBody>
      </p:sp>
      <p:sp>
        <p:nvSpPr>
          <p:cNvPr id="705538" name="Rectangle 2">
            <a:extLst>
              <a:ext uri="{FF2B5EF4-FFF2-40B4-BE49-F238E27FC236}">
                <a16:creationId xmlns:a16="http://schemas.microsoft.com/office/drawing/2014/main" id="{4F000997-ABE4-479C-3350-AAD5EF201BA8}"/>
              </a:ext>
            </a:extLst>
          </p:cNvPr>
          <p:cNvSpPr>
            <a:spLocks noGrp="1" noRot="1" noChangeAspect="1" noChangeArrowheads="1" noTextEdit="1"/>
          </p:cNvSpPr>
          <p:nvPr>
            <p:ph type="sldImg"/>
          </p:nvPr>
        </p:nvSpPr>
        <p:spPr>
          <a:ln/>
        </p:spPr>
      </p:sp>
      <p:sp>
        <p:nvSpPr>
          <p:cNvPr id="705539" name="Rectangle 3">
            <a:extLst>
              <a:ext uri="{FF2B5EF4-FFF2-40B4-BE49-F238E27FC236}">
                <a16:creationId xmlns:a16="http://schemas.microsoft.com/office/drawing/2014/main" id="{806DAED6-6101-13BA-1F68-E7239DA09B5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63418BF-2468-63BA-107F-E7354DD93750}"/>
              </a:ext>
            </a:extLst>
          </p:cNvPr>
          <p:cNvSpPr>
            <a:spLocks noGrp="1" noChangeArrowheads="1"/>
          </p:cNvSpPr>
          <p:nvPr>
            <p:ph type="sldNum" sz="quarter" idx="5"/>
          </p:nvPr>
        </p:nvSpPr>
        <p:spPr>
          <a:ln/>
        </p:spPr>
        <p:txBody>
          <a:bodyPr/>
          <a:lstStyle/>
          <a:p>
            <a:fld id="{B758439E-BF60-4680-8DA2-6E058F6D376A}" type="slidenum">
              <a:rPr lang="en-CA" altLang="en-US"/>
              <a:pPr/>
              <a:t>24</a:t>
            </a:fld>
            <a:endParaRPr lang="en-CA" altLang="en-US"/>
          </a:p>
        </p:txBody>
      </p:sp>
      <p:sp>
        <p:nvSpPr>
          <p:cNvPr id="705538" name="Rectangle 2">
            <a:extLst>
              <a:ext uri="{FF2B5EF4-FFF2-40B4-BE49-F238E27FC236}">
                <a16:creationId xmlns:a16="http://schemas.microsoft.com/office/drawing/2014/main" id="{4F000997-ABE4-479C-3350-AAD5EF201BA8}"/>
              </a:ext>
            </a:extLst>
          </p:cNvPr>
          <p:cNvSpPr>
            <a:spLocks noGrp="1" noRot="1" noChangeAspect="1" noChangeArrowheads="1" noTextEdit="1"/>
          </p:cNvSpPr>
          <p:nvPr>
            <p:ph type="sldImg"/>
          </p:nvPr>
        </p:nvSpPr>
        <p:spPr>
          <a:ln/>
        </p:spPr>
      </p:sp>
      <p:sp>
        <p:nvSpPr>
          <p:cNvPr id="705539" name="Rectangle 3">
            <a:extLst>
              <a:ext uri="{FF2B5EF4-FFF2-40B4-BE49-F238E27FC236}">
                <a16:creationId xmlns:a16="http://schemas.microsoft.com/office/drawing/2014/main" id="{806DAED6-6101-13BA-1F68-E7239DA09B5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449655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E579E40-E858-EE42-455C-573B44ECA406}"/>
              </a:ext>
            </a:extLst>
          </p:cNvPr>
          <p:cNvSpPr>
            <a:spLocks noGrp="1" noChangeArrowheads="1"/>
          </p:cNvSpPr>
          <p:nvPr>
            <p:ph type="sldNum" sz="quarter" idx="5"/>
          </p:nvPr>
        </p:nvSpPr>
        <p:spPr>
          <a:ln/>
        </p:spPr>
        <p:txBody>
          <a:bodyPr/>
          <a:lstStyle/>
          <a:p>
            <a:fld id="{6877669C-CD9D-4859-AA5C-5A91B91F68C9}" type="slidenum">
              <a:rPr lang="en-CA" altLang="en-US"/>
              <a:pPr/>
              <a:t>32</a:t>
            </a:fld>
            <a:endParaRPr lang="en-CA" altLang="en-US"/>
          </a:p>
        </p:txBody>
      </p:sp>
      <p:sp>
        <p:nvSpPr>
          <p:cNvPr id="713730" name="Rectangle 2">
            <a:extLst>
              <a:ext uri="{FF2B5EF4-FFF2-40B4-BE49-F238E27FC236}">
                <a16:creationId xmlns:a16="http://schemas.microsoft.com/office/drawing/2014/main" id="{DD431BF2-3DE2-E259-31C4-0A17267DD17A}"/>
              </a:ext>
            </a:extLst>
          </p:cNvPr>
          <p:cNvSpPr>
            <a:spLocks noGrp="1" noRot="1" noChangeAspect="1" noChangeArrowheads="1" noTextEdit="1"/>
          </p:cNvSpPr>
          <p:nvPr>
            <p:ph type="sldImg"/>
          </p:nvPr>
        </p:nvSpPr>
        <p:spPr>
          <a:ln/>
        </p:spPr>
      </p:sp>
      <p:sp>
        <p:nvSpPr>
          <p:cNvPr id="713731" name="Rectangle 3">
            <a:extLst>
              <a:ext uri="{FF2B5EF4-FFF2-40B4-BE49-F238E27FC236}">
                <a16:creationId xmlns:a16="http://schemas.microsoft.com/office/drawing/2014/main" id="{468DF4FB-BF11-E686-138A-A1290776AE6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3563563-7497-EFB7-4E9E-0F78FE61D03C}"/>
              </a:ext>
            </a:extLst>
          </p:cNvPr>
          <p:cNvSpPr>
            <a:spLocks noGrp="1" noChangeArrowheads="1"/>
          </p:cNvSpPr>
          <p:nvPr>
            <p:ph type="sldNum" sz="quarter" idx="5"/>
          </p:nvPr>
        </p:nvSpPr>
        <p:spPr>
          <a:ln/>
        </p:spPr>
        <p:txBody>
          <a:bodyPr/>
          <a:lstStyle/>
          <a:p>
            <a:fld id="{DFFB23D1-0990-4C0E-9213-C2DA434FDC9E}" type="slidenum">
              <a:rPr lang="en-CA" altLang="en-US"/>
              <a:pPr/>
              <a:t>33</a:t>
            </a:fld>
            <a:endParaRPr lang="en-CA" altLang="en-US"/>
          </a:p>
        </p:txBody>
      </p:sp>
      <p:sp>
        <p:nvSpPr>
          <p:cNvPr id="715778" name="Rectangle 2">
            <a:extLst>
              <a:ext uri="{FF2B5EF4-FFF2-40B4-BE49-F238E27FC236}">
                <a16:creationId xmlns:a16="http://schemas.microsoft.com/office/drawing/2014/main" id="{A5C33EC3-3370-74FD-6B77-03FFABA98680}"/>
              </a:ext>
            </a:extLst>
          </p:cNvPr>
          <p:cNvSpPr>
            <a:spLocks noGrp="1" noRot="1" noChangeAspect="1" noChangeArrowheads="1" noTextEdit="1"/>
          </p:cNvSpPr>
          <p:nvPr>
            <p:ph type="sldImg"/>
          </p:nvPr>
        </p:nvSpPr>
        <p:spPr>
          <a:ln/>
        </p:spPr>
      </p:sp>
      <p:sp>
        <p:nvSpPr>
          <p:cNvPr id="715779" name="Rectangle 3">
            <a:extLst>
              <a:ext uri="{FF2B5EF4-FFF2-40B4-BE49-F238E27FC236}">
                <a16:creationId xmlns:a16="http://schemas.microsoft.com/office/drawing/2014/main" id="{DC3D02BB-6A76-8520-F1CE-213C113412C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9E39144-1F36-0A36-2D35-4C688D0B0526}"/>
              </a:ext>
            </a:extLst>
          </p:cNvPr>
          <p:cNvSpPr>
            <a:spLocks noGrp="1" noChangeArrowheads="1"/>
          </p:cNvSpPr>
          <p:nvPr>
            <p:ph type="sldNum" sz="quarter" idx="5"/>
          </p:nvPr>
        </p:nvSpPr>
        <p:spPr>
          <a:ln/>
        </p:spPr>
        <p:txBody>
          <a:bodyPr/>
          <a:lstStyle/>
          <a:p>
            <a:fld id="{256A625D-15E4-48DF-80C5-A3B65DE73013}" type="slidenum">
              <a:rPr lang="en-CA" altLang="en-US"/>
              <a:pPr/>
              <a:t>34</a:t>
            </a:fld>
            <a:endParaRPr lang="en-CA" altLang="en-US"/>
          </a:p>
        </p:txBody>
      </p:sp>
      <p:sp>
        <p:nvSpPr>
          <p:cNvPr id="717826" name="Rectangle 2">
            <a:extLst>
              <a:ext uri="{FF2B5EF4-FFF2-40B4-BE49-F238E27FC236}">
                <a16:creationId xmlns:a16="http://schemas.microsoft.com/office/drawing/2014/main" id="{D37AD8C9-A73B-9B36-8E73-F079308879DA}"/>
              </a:ext>
            </a:extLst>
          </p:cNvPr>
          <p:cNvSpPr>
            <a:spLocks noGrp="1" noRot="1" noChangeAspect="1" noChangeArrowheads="1" noTextEdit="1"/>
          </p:cNvSpPr>
          <p:nvPr>
            <p:ph type="sldImg"/>
          </p:nvPr>
        </p:nvSpPr>
        <p:spPr>
          <a:ln/>
        </p:spPr>
      </p:sp>
      <p:sp>
        <p:nvSpPr>
          <p:cNvPr id="717827" name="Rectangle 3">
            <a:extLst>
              <a:ext uri="{FF2B5EF4-FFF2-40B4-BE49-F238E27FC236}">
                <a16:creationId xmlns:a16="http://schemas.microsoft.com/office/drawing/2014/main" id="{42C64CCB-F51C-F5DC-4A1A-69C161836FD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EA92E78-5575-25F3-1F3A-77A61A407AB0}"/>
              </a:ext>
            </a:extLst>
          </p:cNvPr>
          <p:cNvSpPr>
            <a:spLocks noGrp="1" noChangeArrowheads="1"/>
          </p:cNvSpPr>
          <p:nvPr>
            <p:ph type="sldNum" sz="quarter" idx="5"/>
          </p:nvPr>
        </p:nvSpPr>
        <p:spPr>
          <a:ln/>
        </p:spPr>
        <p:txBody>
          <a:bodyPr/>
          <a:lstStyle/>
          <a:p>
            <a:fld id="{B6CCB60B-47E3-43A4-8862-DB59CA5F7833}" type="slidenum">
              <a:rPr lang="en-CA" altLang="en-US"/>
              <a:pPr/>
              <a:t>35</a:t>
            </a:fld>
            <a:endParaRPr lang="en-CA" altLang="en-US"/>
          </a:p>
        </p:txBody>
      </p:sp>
      <p:sp>
        <p:nvSpPr>
          <p:cNvPr id="719874" name="Rectangle 2">
            <a:extLst>
              <a:ext uri="{FF2B5EF4-FFF2-40B4-BE49-F238E27FC236}">
                <a16:creationId xmlns:a16="http://schemas.microsoft.com/office/drawing/2014/main" id="{C74F0CD7-E63E-586F-A420-D34E4DD89805}"/>
              </a:ext>
            </a:extLst>
          </p:cNvPr>
          <p:cNvSpPr>
            <a:spLocks noGrp="1" noRot="1" noChangeAspect="1" noChangeArrowheads="1" noTextEdit="1"/>
          </p:cNvSpPr>
          <p:nvPr>
            <p:ph type="sldImg"/>
          </p:nvPr>
        </p:nvSpPr>
        <p:spPr>
          <a:ln/>
        </p:spPr>
      </p:sp>
      <p:sp>
        <p:nvSpPr>
          <p:cNvPr id="719875" name="Rectangle 3">
            <a:extLst>
              <a:ext uri="{FF2B5EF4-FFF2-40B4-BE49-F238E27FC236}">
                <a16:creationId xmlns:a16="http://schemas.microsoft.com/office/drawing/2014/main" id="{0AB9677C-1E0C-C1ED-0B08-763704B4507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539C126-5D04-275E-DF0C-FB82EE4FD8DB}"/>
              </a:ext>
            </a:extLst>
          </p:cNvPr>
          <p:cNvSpPr>
            <a:spLocks noGrp="1" noChangeArrowheads="1"/>
          </p:cNvSpPr>
          <p:nvPr>
            <p:ph type="sldNum" sz="quarter" idx="5"/>
          </p:nvPr>
        </p:nvSpPr>
        <p:spPr>
          <a:ln/>
        </p:spPr>
        <p:txBody>
          <a:bodyPr/>
          <a:lstStyle/>
          <a:p>
            <a:fld id="{3FBEF781-079F-4556-996B-530C015B768B}" type="slidenum">
              <a:rPr lang="en-CA" altLang="en-US"/>
              <a:pPr/>
              <a:t>36</a:t>
            </a:fld>
            <a:endParaRPr lang="en-CA" altLang="en-US"/>
          </a:p>
        </p:txBody>
      </p:sp>
      <p:sp>
        <p:nvSpPr>
          <p:cNvPr id="721922" name="Rectangle 2">
            <a:extLst>
              <a:ext uri="{FF2B5EF4-FFF2-40B4-BE49-F238E27FC236}">
                <a16:creationId xmlns:a16="http://schemas.microsoft.com/office/drawing/2014/main" id="{5E2EC7B9-A6A9-3E50-492C-A7278A3B6C20}"/>
              </a:ext>
            </a:extLst>
          </p:cNvPr>
          <p:cNvSpPr>
            <a:spLocks noGrp="1" noRot="1" noChangeAspect="1" noChangeArrowheads="1" noTextEdit="1"/>
          </p:cNvSpPr>
          <p:nvPr>
            <p:ph type="sldImg"/>
          </p:nvPr>
        </p:nvSpPr>
        <p:spPr>
          <a:ln/>
        </p:spPr>
      </p:sp>
      <p:sp>
        <p:nvSpPr>
          <p:cNvPr id="721923" name="Rectangle 3">
            <a:extLst>
              <a:ext uri="{FF2B5EF4-FFF2-40B4-BE49-F238E27FC236}">
                <a16:creationId xmlns:a16="http://schemas.microsoft.com/office/drawing/2014/main" id="{0CE5BA2F-3680-FBD0-0A05-C1840EC16D7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F626D66-C360-F177-992D-B8141753293E}"/>
              </a:ext>
            </a:extLst>
          </p:cNvPr>
          <p:cNvSpPr>
            <a:spLocks noGrp="1" noChangeArrowheads="1"/>
          </p:cNvSpPr>
          <p:nvPr>
            <p:ph type="sldNum" sz="quarter" idx="5"/>
          </p:nvPr>
        </p:nvSpPr>
        <p:spPr>
          <a:ln/>
        </p:spPr>
        <p:txBody>
          <a:bodyPr/>
          <a:lstStyle/>
          <a:p>
            <a:fld id="{B7FE1B5E-E46C-4479-B2E8-364C85374F84}" type="slidenum">
              <a:rPr lang="en-CA" altLang="en-US"/>
              <a:pPr/>
              <a:t>37</a:t>
            </a:fld>
            <a:endParaRPr lang="en-CA" altLang="en-US"/>
          </a:p>
        </p:txBody>
      </p:sp>
      <p:sp>
        <p:nvSpPr>
          <p:cNvPr id="670722" name="Rectangle 2">
            <a:extLst>
              <a:ext uri="{FF2B5EF4-FFF2-40B4-BE49-F238E27FC236}">
                <a16:creationId xmlns:a16="http://schemas.microsoft.com/office/drawing/2014/main" id="{77541F27-E6C1-B219-2585-7062ECDC518B}"/>
              </a:ext>
            </a:extLst>
          </p:cNvPr>
          <p:cNvSpPr>
            <a:spLocks noGrp="1" noRot="1" noChangeAspect="1" noChangeArrowheads="1" noTextEdit="1"/>
          </p:cNvSpPr>
          <p:nvPr>
            <p:ph type="sldImg"/>
          </p:nvPr>
        </p:nvSpPr>
        <p:spPr>
          <a:ln/>
        </p:spPr>
      </p:sp>
      <p:sp>
        <p:nvSpPr>
          <p:cNvPr id="670723" name="Rectangle 3">
            <a:extLst>
              <a:ext uri="{FF2B5EF4-FFF2-40B4-BE49-F238E27FC236}">
                <a16:creationId xmlns:a16="http://schemas.microsoft.com/office/drawing/2014/main" id="{587E9641-7235-39DD-F5AF-4A671E7E54B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A4F6A50-997F-C59E-9CCC-2A0988287E04}"/>
              </a:ext>
            </a:extLst>
          </p:cNvPr>
          <p:cNvSpPr>
            <a:spLocks noGrp="1" noChangeArrowheads="1"/>
          </p:cNvSpPr>
          <p:nvPr>
            <p:ph type="sldNum" sz="quarter" idx="5"/>
          </p:nvPr>
        </p:nvSpPr>
        <p:spPr>
          <a:ln/>
        </p:spPr>
        <p:txBody>
          <a:bodyPr/>
          <a:lstStyle/>
          <a:p>
            <a:fld id="{CB169228-2DEC-46A5-BB0E-7408F232216B}" type="slidenum">
              <a:rPr lang="en-CA" altLang="en-US"/>
              <a:pPr/>
              <a:t>38</a:t>
            </a:fld>
            <a:endParaRPr lang="en-CA" altLang="en-US"/>
          </a:p>
        </p:txBody>
      </p:sp>
      <p:sp>
        <p:nvSpPr>
          <p:cNvPr id="672770" name="Rectangle 2">
            <a:extLst>
              <a:ext uri="{FF2B5EF4-FFF2-40B4-BE49-F238E27FC236}">
                <a16:creationId xmlns:a16="http://schemas.microsoft.com/office/drawing/2014/main" id="{65694132-CEFD-86B6-DC28-1D2FD8EC09FA}"/>
              </a:ext>
            </a:extLst>
          </p:cNvPr>
          <p:cNvSpPr>
            <a:spLocks noGrp="1" noRot="1" noChangeAspect="1" noChangeArrowheads="1" noTextEdit="1"/>
          </p:cNvSpPr>
          <p:nvPr>
            <p:ph type="sldImg"/>
          </p:nvPr>
        </p:nvSpPr>
        <p:spPr>
          <a:ln/>
        </p:spPr>
      </p:sp>
      <p:sp>
        <p:nvSpPr>
          <p:cNvPr id="672771" name="Rectangle 3">
            <a:extLst>
              <a:ext uri="{FF2B5EF4-FFF2-40B4-BE49-F238E27FC236}">
                <a16:creationId xmlns:a16="http://schemas.microsoft.com/office/drawing/2014/main" id="{D2422C44-222A-4BA2-978D-4B4BAD97344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3044156-810A-B3DD-32AC-3CE294B98827}"/>
              </a:ext>
            </a:extLst>
          </p:cNvPr>
          <p:cNvSpPr>
            <a:spLocks noGrp="1" noChangeArrowheads="1"/>
          </p:cNvSpPr>
          <p:nvPr>
            <p:ph type="sldNum" sz="quarter" idx="5"/>
          </p:nvPr>
        </p:nvSpPr>
        <p:spPr>
          <a:ln/>
        </p:spPr>
        <p:txBody>
          <a:bodyPr/>
          <a:lstStyle/>
          <a:p>
            <a:fld id="{2C82B16C-58CA-4843-B77E-682F0A1DA390}" type="slidenum">
              <a:rPr lang="en-CA" altLang="en-US"/>
              <a:pPr/>
              <a:t>39</a:t>
            </a:fld>
            <a:endParaRPr lang="en-CA" altLang="en-US"/>
          </a:p>
        </p:txBody>
      </p:sp>
      <p:sp>
        <p:nvSpPr>
          <p:cNvPr id="674818" name="Rectangle 2">
            <a:extLst>
              <a:ext uri="{FF2B5EF4-FFF2-40B4-BE49-F238E27FC236}">
                <a16:creationId xmlns:a16="http://schemas.microsoft.com/office/drawing/2014/main" id="{955CA23A-E589-66C4-5622-A22224ED7156}"/>
              </a:ext>
            </a:extLst>
          </p:cNvPr>
          <p:cNvSpPr>
            <a:spLocks noGrp="1" noRot="1" noChangeAspect="1" noChangeArrowheads="1" noTextEdit="1"/>
          </p:cNvSpPr>
          <p:nvPr>
            <p:ph type="sldImg"/>
          </p:nvPr>
        </p:nvSpPr>
        <p:spPr>
          <a:ln/>
        </p:spPr>
      </p:sp>
      <p:sp>
        <p:nvSpPr>
          <p:cNvPr id="674819" name="Rectangle 3">
            <a:extLst>
              <a:ext uri="{FF2B5EF4-FFF2-40B4-BE49-F238E27FC236}">
                <a16:creationId xmlns:a16="http://schemas.microsoft.com/office/drawing/2014/main" id="{43CA7F3B-2DE4-7006-1139-432FFC724C7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16C744F-59EE-7D0B-9B2A-2D4D02D6FC12}"/>
              </a:ext>
            </a:extLst>
          </p:cNvPr>
          <p:cNvSpPr>
            <a:spLocks noGrp="1" noChangeArrowheads="1"/>
          </p:cNvSpPr>
          <p:nvPr>
            <p:ph type="sldNum" sz="quarter" idx="5"/>
          </p:nvPr>
        </p:nvSpPr>
        <p:spPr>
          <a:ln/>
        </p:spPr>
        <p:txBody>
          <a:bodyPr/>
          <a:lstStyle/>
          <a:p>
            <a:fld id="{B67E5EF3-8031-4E57-8C30-FC20CAC77353}" type="slidenum">
              <a:rPr lang="en-CA" altLang="en-US"/>
              <a:pPr/>
              <a:t>4</a:t>
            </a:fld>
            <a:endParaRPr lang="en-CA" altLang="en-US"/>
          </a:p>
        </p:txBody>
      </p:sp>
      <p:sp>
        <p:nvSpPr>
          <p:cNvPr id="672770" name="Rectangle 2">
            <a:extLst>
              <a:ext uri="{FF2B5EF4-FFF2-40B4-BE49-F238E27FC236}">
                <a16:creationId xmlns:a16="http://schemas.microsoft.com/office/drawing/2014/main" id="{F8A7401C-0C39-CE91-C394-0EC2209F7D86}"/>
              </a:ext>
            </a:extLst>
          </p:cNvPr>
          <p:cNvSpPr>
            <a:spLocks noGrp="1" noRot="1" noChangeAspect="1" noChangeArrowheads="1" noTextEdit="1"/>
          </p:cNvSpPr>
          <p:nvPr>
            <p:ph type="sldImg"/>
          </p:nvPr>
        </p:nvSpPr>
        <p:spPr>
          <a:ln/>
        </p:spPr>
      </p:sp>
      <p:sp>
        <p:nvSpPr>
          <p:cNvPr id="672771" name="Rectangle 3">
            <a:extLst>
              <a:ext uri="{FF2B5EF4-FFF2-40B4-BE49-F238E27FC236}">
                <a16:creationId xmlns:a16="http://schemas.microsoft.com/office/drawing/2014/main" id="{EEC32C20-CD87-DC90-8053-D11461BC2CB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4244EED-2986-7C9E-CF6A-99FCA48C74C0}"/>
              </a:ext>
            </a:extLst>
          </p:cNvPr>
          <p:cNvSpPr>
            <a:spLocks noGrp="1" noChangeArrowheads="1"/>
          </p:cNvSpPr>
          <p:nvPr>
            <p:ph type="sldNum" sz="quarter" idx="5"/>
          </p:nvPr>
        </p:nvSpPr>
        <p:spPr>
          <a:ln/>
        </p:spPr>
        <p:txBody>
          <a:bodyPr/>
          <a:lstStyle/>
          <a:p>
            <a:fld id="{F0327C97-6093-43CD-9FDC-B5E6657BD2F8}" type="slidenum">
              <a:rPr lang="en-CA" altLang="en-US"/>
              <a:pPr/>
              <a:t>40</a:t>
            </a:fld>
            <a:endParaRPr lang="en-CA" altLang="en-US"/>
          </a:p>
        </p:txBody>
      </p:sp>
      <p:sp>
        <p:nvSpPr>
          <p:cNvPr id="676866" name="Rectangle 2">
            <a:extLst>
              <a:ext uri="{FF2B5EF4-FFF2-40B4-BE49-F238E27FC236}">
                <a16:creationId xmlns:a16="http://schemas.microsoft.com/office/drawing/2014/main" id="{32EDDEDF-6A55-643E-5A60-3C8ACDFC87AC}"/>
              </a:ext>
            </a:extLst>
          </p:cNvPr>
          <p:cNvSpPr>
            <a:spLocks noGrp="1" noRot="1" noChangeAspect="1" noChangeArrowheads="1" noTextEdit="1"/>
          </p:cNvSpPr>
          <p:nvPr>
            <p:ph type="sldImg"/>
          </p:nvPr>
        </p:nvSpPr>
        <p:spPr>
          <a:ln/>
        </p:spPr>
      </p:sp>
      <p:sp>
        <p:nvSpPr>
          <p:cNvPr id="676867" name="Rectangle 3">
            <a:extLst>
              <a:ext uri="{FF2B5EF4-FFF2-40B4-BE49-F238E27FC236}">
                <a16:creationId xmlns:a16="http://schemas.microsoft.com/office/drawing/2014/main" id="{09A5BE92-726F-D485-090E-D71903B10E5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58488B0-D687-1247-8FC2-D64144203B11}"/>
              </a:ext>
            </a:extLst>
          </p:cNvPr>
          <p:cNvSpPr>
            <a:spLocks noGrp="1" noChangeArrowheads="1"/>
          </p:cNvSpPr>
          <p:nvPr>
            <p:ph type="sldNum" sz="quarter" idx="5"/>
          </p:nvPr>
        </p:nvSpPr>
        <p:spPr>
          <a:ln/>
        </p:spPr>
        <p:txBody>
          <a:bodyPr/>
          <a:lstStyle/>
          <a:p>
            <a:fld id="{5752662B-9F48-48CB-AE2A-B07C7C4839E1}" type="slidenum">
              <a:rPr lang="en-CA" altLang="en-US"/>
              <a:pPr/>
              <a:t>41</a:t>
            </a:fld>
            <a:endParaRPr lang="en-CA" altLang="en-US"/>
          </a:p>
        </p:txBody>
      </p:sp>
      <p:sp>
        <p:nvSpPr>
          <p:cNvPr id="678914" name="Rectangle 2">
            <a:extLst>
              <a:ext uri="{FF2B5EF4-FFF2-40B4-BE49-F238E27FC236}">
                <a16:creationId xmlns:a16="http://schemas.microsoft.com/office/drawing/2014/main" id="{D4A3061B-4980-FBC6-8D0D-5F7081545610}"/>
              </a:ext>
            </a:extLst>
          </p:cNvPr>
          <p:cNvSpPr>
            <a:spLocks noGrp="1" noRot="1" noChangeAspect="1" noChangeArrowheads="1" noTextEdit="1"/>
          </p:cNvSpPr>
          <p:nvPr>
            <p:ph type="sldImg"/>
          </p:nvPr>
        </p:nvSpPr>
        <p:spPr>
          <a:ln/>
        </p:spPr>
      </p:sp>
      <p:sp>
        <p:nvSpPr>
          <p:cNvPr id="678915" name="Rectangle 3">
            <a:extLst>
              <a:ext uri="{FF2B5EF4-FFF2-40B4-BE49-F238E27FC236}">
                <a16:creationId xmlns:a16="http://schemas.microsoft.com/office/drawing/2014/main" id="{6D2A1C8F-9238-C291-5C9A-F1287B1E727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7310489-B326-ED2C-8E56-DD37B5C6E3F4}"/>
              </a:ext>
            </a:extLst>
          </p:cNvPr>
          <p:cNvSpPr>
            <a:spLocks noGrp="1" noChangeArrowheads="1"/>
          </p:cNvSpPr>
          <p:nvPr>
            <p:ph type="sldNum" sz="quarter" idx="5"/>
          </p:nvPr>
        </p:nvSpPr>
        <p:spPr>
          <a:ln/>
        </p:spPr>
        <p:txBody>
          <a:bodyPr/>
          <a:lstStyle/>
          <a:p>
            <a:fld id="{F3C04DB0-558E-402E-AF68-DDBED6982970}" type="slidenum">
              <a:rPr lang="en-CA" altLang="en-US"/>
              <a:pPr/>
              <a:t>42</a:t>
            </a:fld>
            <a:endParaRPr lang="en-CA" altLang="en-US"/>
          </a:p>
        </p:txBody>
      </p:sp>
      <p:sp>
        <p:nvSpPr>
          <p:cNvPr id="680962" name="Rectangle 2">
            <a:extLst>
              <a:ext uri="{FF2B5EF4-FFF2-40B4-BE49-F238E27FC236}">
                <a16:creationId xmlns:a16="http://schemas.microsoft.com/office/drawing/2014/main" id="{3E410F51-290E-686C-136C-714C139B0F6A}"/>
              </a:ext>
            </a:extLst>
          </p:cNvPr>
          <p:cNvSpPr>
            <a:spLocks noGrp="1" noRot="1" noChangeAspect="1" noChangeArrowheads="1" noTextEdit="1"/>
          </p:cNvSpPr>
          <p:nvPr>
            <p:ph type="sldImg"/>
          </p:nvPr>
        </p:nvSpPr>
        <p:spPr>
          <a:ln/>
        </p:spPr>
      </p:sp>
      <p:sp>
        <p:nvSpPr>
          <p:cNvPr id="680963" name="Rectangle 3">
            <a:extLst>
              <a:ext uri="{FF2B5EF4-FFF2-40B4-BE49-F238E27FC236}">
                <a16:creationId xmlns:a16="http://schemas.microsoft.com/office/drawing/2014/main" id="{1CC3201E-5A17-4BA1-DBD1-9EC09B276EC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9D3EAD3-1C2E-4F8B-0E61-7366A6EF652E}"/>
              </a:ext>
            </a:extLst>
          </p:cNvPr>
          <p:cNvSpPr>
            <a:spLocks noGrp="1" noChangeArrowheads="1"/>
          </p:cNvSpPr>
          <p:nvPr>
            <p:ph type="sldNum" sz="quarter" idx="5"/>
          </p:nvPr>
        </p:nvSpPr>
        <p:spPr>
          <a:ln/>
        </p:spPr>
        <p:txBody>
          <a:bodyPr/>
          <a:lstStyle/>
          <a:p>
            <a:fld id="{453F49D2-9C4F-4F36-BA03-4574AC29C949}" type="slidenum">
              <a:rPr lang="en-CA" altLang="en-US"/>
              <a:pPr/>
              <a:t>43</a:t>
            </a:fld>
            <a:endParaRPr lang="en-CA" altLang="en-US"/>
          </a:p>
        </p:txBody>
      </p:sp>
      <p:sp>
        <p:nvSpPr>
          <p:cNvPr id="683010" name="Rectangle 2">
            <a:extLst>
              <a:ext uri="{FF2B5EF4-FFF2-40B4-BE49-F238E27FC236}">
                <a16:creationId xmlns:a16="http://schemas.microsoft.com/office/drawing/2014/main" id="{0042276E-091F-45C8-C682-B74C8A2253EC}"/>
              </a:ext>
            </a:extLst>
          </p:cNvPr>
          <p:cNvSpPr>
            <a:spLocks noGrp="1" noRot="1" noChangeAspect="1" noChangeArrowheads="1" noTextEdit="1"/>
          </p:cNvSpPr>
          <p:nvPr>
            <p:ph type="sldImg"/>
          </p:nvPr>
        </p:nvSpPr>
        <p:spPr>
          <a:ln/>
        </p:spPr>
      </p:sp>
      <p:sp>
        <p:nvSpPr>
          <p:cNvPr id="683011" name="Rectangle 3">
            <a:extLst>
              <a:ext uri="{FF2B5EF4-FFF2-40B4-BE49-F238E27FC236}">
                <a16:creationId xmlns:a16="http://schemas.microsoft.com/office/drawing/2014/main" id="{27F03BC8-2F31-20B6-DFEA-493EDF50FC9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2B84FC7-685C-1A4C-1670-A5FEDBE2C9C1}"/>
              </a:ext>
            </a:extLst>
          </p:cNvPr>
          <p:cNvSpPr>
            <a:spLocks noGrp="1" noChangeArrowheads="1"/>
          </p:cNvSpPr>
          <p:nvPr>
            <p:ph type="sldNum" sz="quarter" idx="5"/>
          </p:nvPr>
        </p:nvSpPr>
        <p:spPr>
          <a:ln/>
        </p:spPr>
        <p:txBody>
          <a:bodyPr/>
          <a:lstStyle/>
          <a:p>
            <a:fld id="{0601D6BC-473C-4EBF-B2E6-C62D4A18FA5B}" type="slidenum">
              <a:rPr lang="en-CA" altLang="en-US"/>
              <a:pPr/>
              <a:t>45</a:t>
            </a:fld>
            <a:endParaRPr lang="en-CA" altLang="en-US"/>
          </a:p>
        </p:txBody>
      </p:sp>
      <p:sp>
        <p:nvSpPr>
          <p:cNvPr id="685058" name="Rectangle 2">
            <a:extLst>
              <a:ext uri="{FF2B5EF4-FFF2-40B4-BE49-F238E27FC236}">
                <a16:creationId xmlns:a16="http://schemas.microsoft.com/office/drawing/2014/main" id="{E68CF9D8-5A22-0AF3-7D4B-24ADC2DD8E38}"/>
              </a:ext>
            </a:extLst>
          </p:cNvPr>
          <p:cNvSpPr>
            <a:spLocks noGrp="1" noRot="1" noChangeAspect="1" noChangeArrowheads="1" noTextEdit="1"/>
          </p:cNvSpPr>
          <p:nvPr>
            <p:ph type="sldImg"/>
          </p:nvPr>
        </p:nvSpPr>
        <p:spPr>
          <a:ln/>
        </p:spPr>
      </p:sp>
      <p:sp>
        <p:nvSpPr>
          <p:cNvPr id="685059" name="Rectangle 3">
            <a:extLst>
              <a:ext uri="{FF2B5EF4-FFF2-40B4-BE49-F238E27FC236}">
                <a16:creationId xmlns:a16="http://schemas.microsoft.com/office/drawing/2014/main" id="{869E7851-04C4-32E0-51CA-2E1D79218E9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14AFA03-DD65-F9B1-A46A-CEE21AA39BB4}"/>
              </a:ext>
            </a:extLst>
          </p:cNvPr>
          <p:cNvSpPr>
            <a:spLocks noGrp="1" noChangeArrowheads="1"/>
          </p:cNvSpPr>
          <p:nvPr>
            <p:ph type="sldNum" sz="quarter" idx="5"/>
          </p:nvPr>
        </p:nvSpPr>
        <p:spPr>
          <a:ln/>
        </p:spPr>
        <p:txBody>
          <a:bodyPr/>
          <a:lstStyle/>
          <a:p>
            <a:fld id="{72B1B7C5-9AF3-49A7-8E16-C6D38FEBFE22}" type="slidenum">
              <a:rPr lang="en-CA" altLang="en-US"/>
              <a:pPr/>
              <a:t>46</a:t>
            </a:fld>
            <a:endParaRPr lang="en-CA" altLang="en-US"/>
          </a:p>
        </p:txBody>
      </p:sp>
      <p:sp>
        <p:nvSpPr>
          <p:cNvPr id="687106" name="Rectangle 2">
            <a:extLst>
              <a:ext uri="{FF2B5EF4-FFF2-40B4-BE49-F238E27FC236}">
                <a16:creationId xmlns:a16="http://schemas.microsoft.com/office/drawing/2014/main" id="{6878598A-2D3D-4D2E-0757-64AB0C8D6DDD}"/>
              </a:ext>
            </a:extLst>
          </p:cNvPr>
          <p:cNvSpPr>
            <a:spLocks noGrp="1" noRot="1" noChangeAspect="1" noChangeArrowheads="1" noTextEdit="1"/>
          </p:cNvSpPr>
          <p:nvPr>
            <p:ph type="sldImg"/>
          </p:nvPr>
        </p:nvSpPr>
        <p:spPr>
          <a:ln/>
        </p:spPr>
      </p:sp>
      <p:sp>
        <p:nvSpPr>
          <p:cNvPr id="687107" name="Rectangle 3">
            <a:extLst>
              <a:ext uri="{FF2B5EF4-FFF2-40B4-BE49-F238E27FC236}">
                <a16:creationId xmlns:a16="http://schemas.microsoft.com/office/drawing/2014/main" id="{590E678A-21DF-53D7-0B05-1635120ABCE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E489A71-ED1A-CD4F-1C12-E6FD16BCF8F8}"/>
              </a:ext>
            </a:extLst>
          </p:cNvPr>
          <p:cNvSpPr>
            <a:spLocks noGrp="1" noChangeArrowheads="1"/>
          </p:cNvSpPr>
          <p:nvPr>
            <p:ph type="sldNum" sz="quarter" idx="5"/>
          </p:nvPr>
        </p:nvSpPr>
        <p:spPr>
          <a:ln/>
        </p:spPr>
        <p:txBody>
          <a:bodyPr/>
          <a:lstStyle/>
          <a:p>
            <a:fld id="{9F0341CF-1507-4CD1-A139-341DD21C993A}" type="slidenum">
              <a:rPr lang="en-CA" altLang="en-US"/>
              <a:pPr/>
              <a:t>47</a:t>
            </a:fld>
            <a:endParaRPr lang="en-CA" altLang="en-US"/>
          </a:p>
        </p:txBody>
      </p:sp>
      <p:sp>
        <p:nvSpPr>
          <p:cNvPr id="689154" name="Rectangle 2">
            <a:extLst>
              <a:ext uri="{FF2B5EF4-FFF2-40B4-BE49-F238E27FC236}">
                <a16:creationId xmlns:a16="http://schemas.microsoft.com/office/drawing/2014/main" id="{30B57F4B-1EA7-FFC6-6706-6F913EDAE76D}"/>
              </a:ext>
            </a:extLst>
          </p:cNvPr>
          <p:cNvSpPr>
            <a:spLocks noGrp="1" noRot="1" noChangeAspect="1" noChangeArrowheads="1" noTextEdit="1"/>
          </p:cNvSpPr>
          <p:nvPr>
            <p:ph type="sldImg"/>
          </p:nvPr>
        </p:nvSpPr>
        <p:spPr>
          <a:ln/>
        </p:spPr>
      </p:sp>
      <p:sp>
        <p:nvSpPr>
          <p:cNvPr id="689155" name="Rectangle 3">
            <a:extLst>
              <a:ext uri="{FF2B5EF4-FFF2-40B4-BE49-F238E27FC236}">
                <a16:creationId xmlns:a16="http://schemas.microsoft.com/office/drawing/2014/main" id="{1BBCC2EC-160E-39C9-C767-FCCCD8994F2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848EE73-DDA5-CE43-7FEE-9DC1091BF380}"/>
              </a:ext>
            </a:extLst>
          </p:cNvPr>
          <p:cNvSpPr>
            <a:spLocks noGrp="1" noChangeArrowheads="1"/>
          </p:cNvSpPr>
          <p:nvPr>
            <p:ph type="sldNum" sz="quarter" idx="5"/>
          </p:nvPr>
        </p:nvSpPr>
        <p:spPr>
          <a:ln/>
        </p:spPr>
        <p:txBody>
          <a:bodyPr/>
          <a:lstStyle/>
          <a:p>
            <a:fld id="{BF9871A7-7AC0-4117-8A8E-B0A914CD09C5}" type="slidenum">
              <a:rPr lang="en-CA" altLang="en-US"/>
              <a:pPr/>
              <a:t>48</a:t>
            </a:fld>
            <a:endParaRPr lang="en-CA" altLang="en-US"/>
          </a:p>
        </p:txBody>
      </p:sp>
      <p:sp>
        <p:nvSpPr>
          <p:cNvPr id="691202" name="Rectangle 2">
            <a:extLst>
              <a:ext uri="{FF2B5EF4-FFF2-40B4-BE49-F238E27FC236}">
                <a16:creationId xmlns:a16="http://schemas.microsoft.com/office/drawing/2014/main" id="{047ECCA5-433B-C9D6-DE09-94790F40BAD0}"/>
              </a:ext>
            </a:extLst>
          </p:cNvPr>
          <p:cNvSpPr>
            <a:spLocks noGrp="1" noRot="1" noChangeAspect="1" noChangeArrowheads="1" noTextEdit="1"/>
          </p:cNvSpPr>
          <p:nvPr>
            <p:ph type="sldImg"/>
          </p:nvPr>
        </p:nvSpPr>
        <p:spPr>
          <a:ln/>
        </p:spPr>
      </p:sp>
      <p:sp>
        <p:nvSpPr>
          <p:cNvPr id="691203" name="Rectangle 3">
            <a:extLst>
              <a:ext uri="{FF2B5EF4-FFF2-40B4-BE49-F238E27FC236}">
                <a16:creationId xmlns:a16="http://schemas.microsoft.com/office/drawing/2014/main" id="{2C06656B-7073-6892-EF01-ECE1CD871C9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578F86E-43CF-572E-90A7-B497D5B463AA}"/>
              </a:ext>
            </a:extLst>
          </p:cNvPr>
          <p:cNvSpPr>
            <a:spLocks noGrp="1" noChangeArrowheads="1"/>
          </p:cNvSpPr>
          <p:nvPr>
            <p:ph type="sldNum" sz="quarter" idx="5"/>
          </p:nvPr>
        </p:nvSpPr>
        <p:spPr>
          <a:ln/>
        </p:spPr>
        <p:txBody>
          <a:bodyPr/>
          <a:lstStyle/>
          <a:p>
            <a:fld id="{E1696B25-66E9-4621-A906-E864B6FE35B0}" type="slidenum">
              <a:rPr lang="en-CA" altLang="en-US"/>
              <a:pPr/>
              <a:t>49</a:t>
            </a:fld>
            <a:endParaRPr lang="en-CA" altLang="en-US"/>
          </a:p>
        </p:txBody>
      </p:sp>
      <p:sp>
        <p:nvSpPr>
          <p:cNvPr id="693250" name="Rectangle 2">
            <a:extLst>
              <a:ext uri="{FF2B5EF4-FFF2-40B4-BE49-F238E27FC236}">
                <a16:creationId xmlns:a16="http://schemas.microsoft.com/office/drawing/2014/main" id="{553783E9-FB06-E2A6-F91B-8DE9E0EE8A7E}"/>
              </a:ext>
            </a:extLst>
          </p:cNvPr>
          <p:cNvSpPr>
            <a:spLocks noGrp="1" noRot="1" noChangeAspect="1" noChangeArrowheads="1" noTextEdit="1"/>
          </p:cNvSpPr>
          <p:nvPr>
            <p:ph type="sldImg"/>
          </p:nvPr>
        </p:nvSpPr>
        <p:spPr>
          <a:ln/>
        </p:spPr>
      </p:sp>
      <p:sp>
        <p:nvSpPr>
          <p:cNvPr id="693251" name="Rectangle 3">
            <a:extLst>
              <a:ext uri="{FF2B5EF4-FFF2-40B4-BE49-F238E27FC236}">
                <a16:creationId xmlns:a16="http://schemas.microsoft.com/office/drawing/2014/main" id="{110817F7-D1DF-324A-9387-66DF42335E7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D1E73A7-3A25-F71E-F46C-B4E6CBBC2BF4}"/>
              </a:ext>
            </a:extLst>
          </p:cNvPr>
          <p:cNvSpPr>
            <a:spLocks noGrp="1" noChangeArrowheads="1"/>
          </p:cNvSpPr>
          <p:nvPr>
            <p:ph type="sldNum" sz="quarter" idx="5"/>
          </p:nvPr>
        </p:nvSpPr>
        <p:spPr>
          <a:ln/>
        </p:spPr>
        <p:txBody>
          <a:bodyPr/>
          <a:lstStyle/>
          <a:p>
            <a:fld id="{591BFE2A-02DD-46D1-9479-306FE5C9B2DD}" type="slidenum">
              <a:rPr lang="en-CA" altLang="en-US"/>
              <a:pPr/>
              <a:t>50</a:t>
            </a:fld>
            <a:endParaRPr lang="en-CA" altLang="en-US"/>
          </a:p>
        </p:txBody>
      </p:sp>
      <p:sp>
        <p:nvSpPr>
          <p:cNvPr id="695298" name="Rectangle 2">
            <a:extLst>
              <a:ext uri="{FF2B5EF4-FFF2-40B4-BE49-F238E27FC236}">
                <a16:creationId xmlns:a16="http://schemas.microsoft.com/office/drawing/2014/main" id="{E2A1A5EA-59C6-90B7-3827-FB708370E1D9}"/>
              </a:ext>
            </a:extLst>
          </p:cNvPr>
          <p:cNvSpPr>
            <a:spLocks noGrp="1" noRot="1" noChangeAspect="1" noChangeArrowheads="1" noTextEdit="1"/>
          </p:cNvSpPr>
          <p:nvPr>
            <p:ph type="sldImg"/>
          </p:nvPr>
        </p:nvSpPr>
        <p:spPr>
          <a:ln/>
        </p:spPr>
      </p:sp>
      <p:sp>
        <p:nvSpPr>
          <p:cNvPr id="695299" name="Rectangle 3">
            <a:extLst>
              <a:ext uri="{FF2B5EF4-FFF2-40B4-BE49-F238E27FC236}">
                <a16:creationId xmlns:a16="http://schemas.microsoft.com/office/drawing/2014/main" id="{36569B6F-B104-76FC-84E5-18C1D983675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16C744F-59EE-7D0B-9B2A-2D4D02D6FC12}"/>
              </a:ext>
            </a:extLst>
          </p:cNvPr>
          <p:cNvSpPr>
            <a:spLocks noGrp="1" noChangeArrowheads="1"/>
          </p:cNvSpPr>
          <p:nvPr>
            <p:ph type="sldNum" sz="quarter" idx="5"/>
          </p:nvPr>
        </p:nvSpPr>
        <p:spPr>
          <a:ln/>
        </p:spPr>
        <p:txBody>
          <a:bodyPr/>
          <a:lstStyle/>
          <a:p>
            <a:fld id="{B67E5EF3-8031-4E57-8C30-FC20CAC77353}" type="slidenum">
              <a:rPr lang="en-CA" altLang="en-US"/>
              <a:pPr/>
              <a:t>5</a:t>
            </a:fld>
            <a:endParaRPr lang="en-CA" altLang="en-US"/>
          </a:p>
        </p:txBody>
      </p:sp>
      <p:sp>
        <p:nvSpPr>
          <p:cNvPr id="672770" name="Rectangle 2">
            <a:extLst>
              <a:ext uri="{FF2B5EF4-FFF2-40B4-BE49-F238E27FC236}">
                <a16:creationId xmlns:a16="http://schemas.microsoft.com/office/drawing/2014/main" id="{F8A7401C-0C39-CE91-C394-0EC2209F7D86}"/>
              </a:ext>
            </a:extLst>
          </p:cNvPr>
          <p:cNvSpPr>
            <a:spLocks noGrp="1" noRot="1" noChangeAspect="1" noChangeArrowheads="1" noTextEdit="1"/>
          </p:cNvSpPr>
          <p:nvPr>
            <p:ph type="sldImg"/>
          </p:nvPr>
        </p:nvSpPr>
        <p:spPr>
          <a:ln/>
        </p:spPr>
      </p:sp>
      <p:sp>
        <p:nvSpPr>
          <p:cNvPr id="672771" name="Rectangle 3">
            <a:extLst>
              <a:ext uri="{FF2B5EF4-FFF2-40B4-BE49-F238E27FC236}">
                <a16:creationId xmlns:a16="http://schemas.microsoft.com/office/drawing/2014/main" id="{EEC32C20-CD87-DC90-8053-D11461BC2CB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088878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B45E4A1-F9CA-F880-E180-50C009822433}"/>
              </a:ext>
            </a:extLst>
          </p:cNvPr>
          <p:cNvSpPr>
            <a:spLocks noGrp="1" noChangeArrowheads="1"/>
          </p:cNvSpPr>
          <p:nvPr>
            <p:ph type="sldNum" sz="quarter" idx="5"/>
          </p:nvPr>
        </p:nvSpPr>
        <p:spPr>
          <a:ln/>
        </p:spPr>
        <p:txBody>
          <a:bodyPr/>
          <a:lstStyle/>
          <a:p>
            <a:fld id="{691E6842-5F6A-45D0-ACDD-A86F9B4B305E}" type="slidenum">
              <a:rPr lang="en-CA" altLang="en-US"/>
              <a:pPr/>
              <a:t>51</a:t>
            </a:fld>
            <a:endParaRPr lang="en-CA" altLang="en-US"/>
          </a:p>
        </p:txBody>
      </p:sp>
      <p:sp>
        <p:nvSpPr>
          <p:cNvPr id="697346" name="Rectangle 2">
            <a:extLst>
              <a:ext uri="{FF2B5EF4-FFF2-40B4-BE49-F238E27FC236}">
                <a16:creationId xmlns:a16="http://schemas.microsoft.com/office/drawing/2014/main" id="{0001D56A-931C-1760-B810-D54C2AE7F036}"/>
              </a:ext>
            </a:extLst>
          </p:cNvPr>
          <p:cNvSpPr>
            <a:spLocks noGrp="1" noRot="1" noChangeAspect="1" noChangeArrowheads="1" noTextEdit="1"/>
          </p:cNvSpPr>
          <p:nvPr>
            <p:ph type="sldImg"/>
          </p:nvPr>
        </p:nvSpPr>
        <p:spPr>
          <a:ln/>
        </p:spPr>
      </p:sp>
      <p:sp>
        <p:nvSpPr>
          <p:cNvPr id="697347" name="Rectangle 3">
            <a:extLst>
              <a:ext uri="{FF2B5EF4-FFF2-40B4-BE49-F238E27FC236}">
                <a16:creationId xmlns:a16="http://schemas.microsoft.com/office/drawing/2014/main" id="{E8D3E1C4-7BCA-26AD-0E8F-31D85D1A3A7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B7471D3-CBDF-6EF8-1C78-5FFCD5A35D7D}"/>
              </a:ext>
            </a:extLst>
          </p:cNvPr>
          <p:cNvSpPr>
            <a:spLocks noGrp="1" noChangeArrowheads="1"/>
          </p:cNvSpPr>
          <p:nvPr>
            <p:ph type="sldNum" sz="quarter" idx="5"/>
          </p:nvPr>
        </p:nvSpPr>
        <p:spPr>
          <a:ln/>
        </p:spPr>
        <p:txBody>
          <a:bodyPr/>
          <a:lstStyle/>
          <a:p>
            <a:fld id="{08A047D6-5E86-4A6B-AE65-DF52E78F80B3}" type="slidenum">
              <a:rPr lang="en-CA" altLang="en-US"/>
              <a:pPr/>
              <a:t>52</a:t>
            </a:fld>
            <a:endParaRPr lang="en-CA" altLang="en-US"/>
          </a:p>
        </p:txBody>
      </p:sp>
      <p:sp>
        <p:nvSpPr>
          <p:cNvPr id="699394" name="Rectangle 2">
            <a:extLst>
              <a:ext uri="{FF2B5EF4-FFF2-40B4-BE49-F238E27FC236}">
                <a16:creationId xmlns:a16="http://schemas.microsoft.com/office/drawing/2014/main" id="{02C57829-3D64-D064-2DEC-7160DF7CAF86}"/>
              </a:ext>
            </a:extLst>
          </p:cNvPr>
          <p:cNvSpPr>
            <a:spLocks noGrp="1" noRot="1" noChangeAspect="1" noChangeArrowheads="1" noTextEdit="1"/>
          </p:cNvSpPr>
          <p:nvPr>
            <p:ph type="sldImg"/>
          </p:nvPr>
        </p:nvSpPr>
        <p:spPr>
          <a:ln/>
        </p:spPr>
      </p:sp>
      <p:sp>
        <p:nvSpPr>
          <p:cNvPr id="699395" name="Rectangle 3">
            <a:extLst>
              <a:ext uri="{FF2B5EF4-FFF2-40B4-BE49-F238E27FC236}">
                <a16:creationId xmlns:a16="http://schemas.microsoft.com/office/drawing/2014/main" id="{DCE6FC03-CA4E-AF9C-4B79-31CCF0A2190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298BAE9-DF00-B8F2-EF6B-DD92BC390047}"/>
              </a:ext>
            </a:extLst>
          </p:cNvPr>
          <p:cNvSpPr>
            <a:spLocks noGrp="1" noChangeArrowheads="1"/>
          </p:cNvSpPr>
          <p:nvPr>
            <p:ph type="sldNum" sz="quarter" idx="5"/>
          </p:nvPr>
        </p:nvSpPr>
        <p:spPr>
          <a:ln/>
        </p:spPr>
        <p:txBody>
          <a:bodyPr/>
          <a:lstStyle/>
          <a:p>
            <a:fld id="{C7F88849-4C46-4710-8B2C-85E883AE5BCF}" type="slidenum">
              <a:rPr lang="en-CA" altLang="en-US"/>
              <a:pPr/>
              <a:t>53</a:t>
            </a:fld>
            <a:endParaRPr lang="en-CA" altLang="en-US"/>
          </a:p>
        </p:txBody>
      </p:sp>
      <p:sp>
        <p:nvSpPr>
          <p:cNvPr id="701442" name="Rectangle 2">
            <a:extLst>
              <a:ext uri="{FF2B5EF4-FFF2-40B4-BE49-F238E27FC236}">
                <a16:creationId xmlns:a16="http://schemas.microsoft.com/office/drawing/2014/main" id="{509B4B80-BE61-3F85-8CBA-29CF23BF6AF4}"/>
              </a:ext>
            </a:extLst>
          </p:cNvPr>
          <p:cNvSpPr>
            <a:spLocks noGrp="1" noRot="1" noChangeAspect="1" noChangeArrowheads="1" noTextEdit="1"/>
          </p:cNvSpPr>
          <p:nvPr>
            <p:ph type="sldImg"/>
          </p:nvPr>
        </p:nvSpPr>
        <p:spPr>
          <a:ln/>
        </p:spPr>
      </p:sp>
      <p:sp>
        <p:nvSpPr>
          <p:cNvPr id="701443" name="Rectangle 3">
            <a:extLst>
              <a:ext uri="{FF2B5EF4-FFF2-40B4-BE49-F238E27FC236}">
                <a16:creationId xmlns:a16="http://schemas.microsoft.com/office/drawing/2014/main" id="{AE8E30AE-4F36-9B9F-C69D-43C3643BC2B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3D12700-D242-6AF6-6C70-40198862E58E}"/>
              </a:ext>
            </a:extLst>
          </p:cNvPr>
          <p:cNvSpPr>
            <a:spLocks noGrp="1" noChangeArrowheads="1"/>
          </p:cNvSpPr>
          <p:nvPr>
            <p:ph type="sldNum" sz="quarter" idx="5"/>
          </p:nvPr>
        </p:nvSpPr>
        <p:spPr>
          <a:ln/>
        </p:spPr>
        <p:txBody>
          <a:bodyPr/>
          <a:lstStyle/>
          <a:p>
            <a:fld id="{7FB4B3C9-33AF-40AD-ACE9-27AC0C0C4189}" type="slidenum">
              <a:rPr lang="en-CA" altLang="en-US"/>
              <a:pPr/>
              <a:t>54</a:t>
            </a:fld>
            <a:endParaRPr lang="en-CA" altLang="en-US"/>
          </a:p>
        </p:txBody>
      </p:sp>
      <p:sp>
        <p:nvSpPr>
          <p:cNvPr id="703490" name="Rectangle 2">
            <a:extLst>
              <a:ext uri="{FF2B5EF4-FFF2-40B4-BE49-F238E27FC236}">
                <a16:creationId xmlns:a16="http://schemas.microsoft.com/office/drawing/2014/main" id="{37E0D3B8-2577-6ACA-F326-F4060AFD32B3}"/>
              </a:ext>
            </a:extLst>
          </p:cNvPr>
          <p:cNvSpPr>
            <a:spLocks noGrp="1" noRot="1" noChangeAspect="1" noChangeArrowheads="1" noTextEdit="1"/>
          </p:cNvSpPr>
          <p:nvPr>
            <p:ph type="sldImg"/>
          </p:nvPr>
        </p:nvSpPr>
        <p:spPr>
          <a:ln/>
        </p:spPr>
      </p:sp>
      <p:sp>
        <p:nvSpPr>
          <p:cNvPr id="703491" name="Rectangle 3">
            <a:extLst>
              <a:ext uri="{FF2B5EF4-FFF2-40B4-BE49-F238E27FC236}">
                <a16:creationId xmlns:a16="http://schemas.microsoft.com/office/drawing/2014/main" id="{5AE1FC73-98E7-FD20-4575-DB32E7E97E1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A5AA468-5406-A31D-E512-25C44BBBD797}"/>
              </a:ext>
            </a:extLst>
          </p:cNvPr>
          <p:cNvSpPr>
            <a:spLocks noGrp="1" noChangeArrowheads="1"/>
          </p:cNvSpPr>
          <p:nvPr>
            <p:ph type="sldNum" sz="quarter" idx="5"/>
          </p:nvPr>
        </p:nvSpPr>
        <p:spPr>
          <a:ln/>
        </p:spPr>
        <p:txBody>
          <a:bodyPr/>
          <a:lstStyle/>
          <a:p>
            <a:fld id="{1A024E2A-D7F4-4ED8-B540-75B4F482DFF3}" type="slidenum">
              <a:rPr lang="en-CA" altLang="en-US"/>
              <a:pPr/>
              <a:t>55</a:t>
            </a:fld>
            <a:endParaRPr lang="en-CA" altLang="en-US"/>
          </a:p>
        </p:txBody>
      </p:sp>
      <p:sp>
        <p:nvSpPr>
          <p:cNvPr id="705538" name="Rectangle 2">
            <a:extLst>
              <a:ext uri="{FF2B5EF4-FFF2-40B4-BE49-F238E27FC236}">
                <a16:creationId xmlns:a16="http://schemas.microsoft.com/office/drawing/2014/main" id="{8E7B35A4-34D9-7D6E-DE05-B6FAA6837292}"/>
              </a:ext>
            </a:extLst>
          </p:cNvPr>
          <p:cNvSpPr>
            <a:spLocks noGrp="1" noRot="1" noChangeAspect="1" noChangeArrowheads="1" noTextEdit="1"/>
          </p:cNvSpPr>
          <p:nvPr>
            <p:ph type="sldImg"/>
          </p:nvPr>
        </p:nvSpPr>
        <p:spPr>
          <a:ln/>
        </p:spPr>
      </p:sp>
      <p:sp>
        <p:nvSpPr>
          <p:cNvPr id="705539" name="Rectangle 3">
            <a:extLst>
              <a:ext uri="{FF2B5EF4-FFF2-40B4-BE49-F238E27FC236}">
                <a16:creationId xmlns:a16="http://schemas.microsoft.com/office/drawing/2014/main" id="{2E78CC66-AEE6-8AF8-EB12-F044072AE26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6FAC1CB-1A6D-893C-6A3E-CA6B4E9ED158}"/>
              </a:ext>
            </a:extLst>
          </p:cNvPr>
          <p:cNvSpPr>
            <a:spLocks noGrp="1" noChangeArrowheads="1"/>
          </p:cNvSpPr>
          <p:nvPr>
            <p:ph type="sldNum" sz="quarter" idx="5"/>
          </p:nvPr>
        </p:nvSpPr>
        <p:spPr>
          <a:ln/>
        </p:spPr>
        <p:txBody>
          <a:bodyPr/>
          <a:lstStyle/>
          <a:p>
            <a:fld id="{67AD24DB-CCBD-4F95-8B71-EBCBC46CE114}" type="slidenum">
              <a:rPr lang="en-CA" altLang="en-US"/>
              <a:pPr/>
              <a:t>56</a:t>
            </a:fld>
            <a:endParaRPr lang="en-CA" altLang="en-US"/>
          </a:p>
        </p:txBody>
      </p:sp>
      <p:sp>
        <p:nvSpPr>
          <p:cNvPr id="707586" name="Rectangle 2">
            <a:extLst>
              <a:ext uri="{FF2B5EF4-FFF2-40B4-BE49-F238E27FC236}">
                <a16:creationId xmlns:a16="http://schemas.microsoft.com/office/drawing/2014/main" id="{BF7FA27A-E899-B12F-76DE-B8601A4FC299}"/>
              </a:ext>
            </a:extLst>
          </p:cNvPr>
          <p:cNvSpPr>
            <a:spLocks noGrp="1" noRot="1" noChangeAspect="1" noChangeArrowheads="1" noTextEdit="1"/>
          </p:cNvSpPr>
          <p:nvPr>
            <p:ph type="sldImg"/>
          </p:nvPr>
        </p:nvSpPr>
        <p:spPr>
          <a:ln/>
        </p:spPr>
      </p:sp>
      <p:sp>
        <p:nvSpPr>
          <p:cNvPr id="707587" name="Rectangle 3">
            <a:extLst>
              <a:ext uri="{FF2B5EF4-FFF2-40B4-BE49-F238E27FC236}">
                <a16:creationId xmlns:a16="http://schemas.microsoft.com/office/drawing/2014/main" id="{9FA33057-0510-94CA-B707-B8B12BC4A52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EDAF754-5A12-3E6B-3B79-65B6C7D257AB}"/>
              </a:ext>
            </a:extLst>
          </p:cNvPr>
          <p:cNvSpPr>
            <a:spLocks noGrp="1" noChangeArrowheads="1"/>
          </p:cNvSpPr>
          <p:nvPr>
            <p:ph type="sldNum" sz="quarter" idx="5"/>
          </p:nvPr>
        </p:nvSpPr>
        <p:spPr>
          <a:ln/>
        </p:spPr>
        <p:txBody>
          <a:bodyPr/>
          <a:lstStyle/>
          <a:p>
            <a:fld id="{7C4D2DCA-2FA1-4207-80FD-F84A42D0C4B4}" type="slidenum">
              <a:rPr lang="en-CA" altLang="en-US"/>
              <a:pPr/>
              <a:t>57</a:t>
            </a:fld>
            <a:endParaRPr lang="en-CA" altLang="en-US"/>
          </a:p>
        </p:txBody>
      </p:sp>
      <p:sp>
        <p:nvSpPr>
          <p:cNvPr id="709634" name="Rectangle 2">
            <a:extLst>
              <a:ext uri="{FF2B5EF4-FFF2-40B4-BE49-F238E27FC236}">
                <a16:creationId xmlns:a16="http://schemas.microsoft.com/office/drawing/2014/main" id="{C8E2C252-79D0-52EC-C894-6962E12060E6}"/>
              </a:ext>
            </a:extLst>
          </p:cNvPr>
          <p:cNvSpPr>
            <a:spLocks noGrp="1" noRot="1" noChangeAspect="1" noChangeArrowheads="1" noTextEdit="1"/>
          </p:cNvSpPr>
          <p:nvPr>
            <p:ph type="sldImg"/>
          </p:nvPr>
        </p:nvSpPr>
        <p:spPr>
          <a:ln/>
        </p:spPr>
      </p:sp>
      <p:sp>
        <p:nvSpPr>
          <p:cNvPr id="709635" name="Rectangle 3">
            <a:extLst>
              <a:ext uri="{FF2B5EF4-FFF2-40B4-BE49-F238E27FC236}">
                <a16:creationId xmlns:a16="http://schemas.microsoft.com/office/drawing/2014/main" id="{DC8C3582-B822-1A43-3205-6F1E3703F99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A32E31E-BB27-43FA-5542-14BEA3D8678D}"/>
              </a:ext>
            </a:extLst>
          </p:cNvPr>
          <p:cNvSpPr>
            <a:spLocks noGrp="1" noChangeArrowheads="1"/>
          </p:cNvSpPr>
          <p:nvPr>
            <p:ph type="sldNum" sz="quarter" idx="5"/>
          </p:nvPr>
        </p:nvSpPr>
        <p:spPr>
          <a:ln/>
        </p:spPr>
        <p:txBody>
          <a:bodyPr/>
          <a:lstStyle/>
          <a:p>
            <a:fld id="{0AB360B8-7185-4D56-B566-F7EFDA1D8FE4}" type="slidenum">
              <a:rPr lang="en-CA" altLang="en-US"/>
              <a:pPr/>
              <a:t>58</a:t>
            </a:fld>
            <a:endParaRPr lang="en-CA" altLang="en-US"/>
          </a:p>
        </p:txBody>
      </p:sp>
      <p:sp>
        <p:nvSpPr>
          <p:cNvPr id="711682" name="Rectangle 2">
            <a:extLst>
              <a:ext uri="{FF2B5EF4-FFF2-40B4-BE49-F238E27FC236}">
                <a16:creationId xmlns:a16="http://schemas.microsoft.com/office/drawing/2014/main" id="{7AEB5472-E64C-29D8-9CBF-FC4F6EBA85F0}"/>
              </a:ext>
            </a:extLst>
          </p:cNvPr>
          <p:cNvSpPr>
            <a:spLocks noGrp="1" noRot="1" noChangeAspect="1" noChangeArrowheads="1" noTextEdit="1"/>
          </p:cNvSpPr>
          <p:nvPr>
            <p:ph type="sldImg"/>
          </p:nvPr>
        </p:nvSpPr>
        <p:spPr>
          <a:ln/>
        </p:spPr>
      </p:sp>
      <p:sp>
        <p:nvSpPr>
          <p:cNvPr id="711683" name="Rectangle 3">
            <a:extLst>
              <a:ext uri="{FF2B5EF4-FFF2-40B4-BE49-F238E27FC236}">
                <a16:creationId xmlns:a16="http://schemas.microsoft.com/office/drawing/2014/main" id="{BDEFABC2-F944-0B30-5AA1-76A39FE7998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2ACE684-15DA-8A08-0708-7AC77322DB4F}"/>
              </a:ext>
            </a:extLst>
          </p:cNvPr>
          <p:cNvSpPr>
            <a:spLocks noGrp="1" noChangeArrowheads="1"/>
          </p:cNvSpPr>
          <p:nvPr>
            <p:ph type="sldNum" sz="quarter" idx="5"/>
          </p:nvPr>
        </p:nvSpPr>
        <p:spPr>
          <a:ln/>
        </p:spPr>
        <p:txBody>
          <a:bodyPr/>
          <a:lstStyle/>
          <a:p>
            <a:fld id="{2B69AA1B-6FE0-4F22-B9E1-DAEA2ECAAE26}" type="slidenum">
              <a:rPr lang="en-CA" altLang="en-US"/>
              <a:pPr/>
              <a:t>59</a:t>
            </a:fld>
            <a:endParaRPr lang="en-CA" altLang="en-US"/>
          </a:p>
        </p:txBody>
      </p:sp>
      <p:sp>
        <p:nvSpPr>
          <p:cNvPr id="713730" name="Rectangle 2">
            <a:extLst>
              <a:ext uri="{FF2B5EF4-FFF2-40B4-BE49-F238E27FC236}">
                <a16:creationId xmlns:a16="http://schemas.microsoft.com/office/drawing/2014/main" id="{66446003-F54A-AAD9-3A28-001ECE730206}"/>
              </a:ext>
            </a:extLst>
          </p:cNvPr>
          <p:cNvSpPr>
            <a:spLocks noGrp="1" noRot="1" noChangeAspect="1" noChangeArrowheads="1" noTextEdit="1"/>
          </p:cNvSpPr>
          <p:nvPr>
            <p:ph type="sldImg"/>
          </p:nvPr>
        </p:nvSpPr>
        <p:spPr>
          <a:ln/>
        </p:spPr>
      </p:sp>
      <p:sp>
        <p:nvSpPr>
          <p:cNvPr id="713731" name="Rectangle 3">
            <a:extLst>
              <a:ext uri="{FF2B5EF4-FFF2-40B4-BE49-F238E27FC236}">
                <a16:creationId xmlns:a16="http://schemas.microsoft.com/office/drawing/2014/main" id="{CDA4B603-4965-ED23-1DD8-1C2F9136C01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430FF38-539A-4E04-65E2-CC1A932F975D}"/>
              </a:ext>
            </a:extLst>
          </p:cNvPr>
          <p:cNvSpPr>
            <a:spLocks noGrp="1" noChangeArrowheads="1"/>
          </p:cNvSpPr>
          <p:nvPr>
            <p:ph type="sldNum" sz="quarter" idx="5"/>
          </p:nvPr>
        </p:nvSpPr>
        <p:spPr>
          <a:ln/>
        </p:spPr>
        <p:txBody>
          <a:bodyPr/>
          <a:lstStyle/>
          <a:p>
            <a:fld id="{68B95791-1CBD-49B9-B65A-CAD469AC382D}" type="slidenum">
              <a:rPr lang="en-CA" altLang="en-US"/>
              <a:pPr/>
              <a:t>60</a:t>
            </a:fld>
            <a:endParaRPr lang="en-CA" altLang="en-US"/>
          </a:p>
        </p:txBody>
      </p:sp>
      <p:sp>
        <p:nvSpPr>
          <p:cNvPr id="715778" name="Rectangle 2">
            <a:extLst>
              <a:ext uri="{FF2B5EF4-FFF2-40B4-BE49-F238E27FC236}">
                <a16:creationId xmlns:a16="http://schemas.microsoft.com/office/drawing/2014/main" id="{9F8D415B-D563-4149-5365-762A2C095679}"/>
              </a:ext>
            </a:extLst>
          </p:cNvPr>
          <p:cNvSpPr>
            <a:spLocks noGrp="1" noRot="1" noChangeAspect="1" noChangeArrowheads="1" noTextEdit="1"/>
          </p:cNvSpPr>
          <p:nvPr>
            <p:ph type="sldImg"/>
          </p:nvPr>
        </p:nvSpPr>
        <p:spPr>
          <a:ln/>
        </p:spPr>
      </p:sp>
      <p:sp>
        <p:nvSpPr>
          <p:cNvPr id="715779" name="Rectangle 3">
            <a:extLst>
              <a:ext uri="{FF2B5EF4-FFF2-40B4-BE49-F238E27FC236}">
                <a16:creationId xmlns:a16="http://schemas.microsoft.com/office/drawing/2014/main" id="{72992A4B-F554-9227-5A39-D675DB6F5E1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2AF2B65-8F87-CA62-B8FD-E16975DCF1BC}"/>
              </a:ext>
            </a:extLst>
          </p:cNvPr>
          <p:cNvSpPr>
            <a:spLocks noGrp="1" noChangeArrowheads="1"/>
          </p:cNvSpPr>
          <p:nvPr>
            <p:ph type="sldNum" sz="quarter" idx="5"/>
          </p:nvPr>
        </p:nvSpPr>
        <p:spPr>
          <a:ln/>
        </p:spPr>
        <p:txBody>
          <a:bodyPr/>
          <a:lstStyle/>
          <a:p>
            <a:fld id="{21C7B5B3-43BA-4573-87DA-FE2818A59E3A}" type="slidenum">
              <a:rPr lang="en-CA" altLang="en-US"/>
              <a:pPr/>
              <a:t>8</a:t>
            </a:fld>
            <a:endParaRPr lang="en-CA" altLang="en-US"/>
          </a:p>
        </p:txBody>
      </p:sp>
      <p:sp>
        <p:nvSpPr>
          <p:cNvPr id="674818" name="Rectangle 2">
            <a:extLst>
              <a:ext uri="{FF2B5EF4-FFF2-40B4-BE49-F238E27FC236}">
                <a16:creationId xmlns:a16="http://schemas.microsoft.com/office/drawing/2014/main" id="{78320569-5B89-7585-638F-C887CC179257}"/>
              </a:ext>
            </a:extLst>
          </p:cNvPr>
          <p:cNvSpPr>
            <a:spLocks noGrp="1" noRot="1" noChangeAspect="1" noChangeArrowheads="1" noTextEdit="1"/>
          </p:cNvSpPr>
          <p:nvPr>
            <p:ph type="sldImg"/>
          </p:nvPr>
        </p:nvSpPr>
        <p:spPr>
          <a:ln/>
        </p:spPr>
      </p:sp>
      <p:sp>
        <p:nvSpPr>
          <p:cNvPr id="674819" name="Rectangle 3">
            <a:extLst>
              <a:ext uri="{FF2B5EF4-FFF2-40B4-BE49-F238E27FC236}">
                <a16:creationId xmlns:a16="http://schemas.microsoft.com/office/drawing/2014/main" id="{888353D7-6126-8F35-2D57-55A0B48659D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46A019F-FC20-DC29-F7B0-C52549E1581F}"/>
              </a:ext>
            </a:extLst>
          </p:cNvPr>
          <p:cNvSpPr>
            <a:spLocks noGrp="1" noChangeArrowheads="1"/>
          </p:cNvSpPr>
          <p:nvPr>
            <p:ph type="sldNum" sz="quarter" idx="5"/>
          </p:nvPr>
        </p:nvSpPr>
        <p:spPr>
          <a:ln/>
        </p:spPr>
        <p:txBody>
          <a:bodyPr/>
          <a:lstStyle/>
          <a:p>
            <a:fld id="{C369AF81-2D90-420A-A324-8D507FAFA3F1}" type="slidenum">
              <a:rPr lang="en-CA" altLang="en-US"/>
              <a:pPr/>
              <a:t>62</a:t>
            </a:fld>
            <a:endParaRPr lang="en-CA" altLang="en-US"/>
          </a:p>
        </p:txBody>
      </p:sp>
      <p:sp>
        <p:nvSpPr>
          <p:cNvPr id="717826" name="Rectangle 2">
            <a:extLst>
              <a:ext uri="{FF2B5EF4-FFF2-40B4-BE49-F238E27FC236}">
                <a16:creationId xmlns:a16="http://schemas.microsoft.com/office/drawing/2014/main" id="{C246D491-F42D-6E83-0B68-0768FD4A815B}"/>
              </a:ext>
            </a:extLst>
          </p:cNvPr>
          <p:cNvSpPr>
            <a:spLocks noGrp="1" noRot="1" noChangeAspect="1" noChangeArrowheads="1" noTextEdit="1"/>
          </p:cNvSpPr>
          <p:nvPr>
            <p:ph type="sldImg"/>
          </p:nvPr>
        </p:nvSpPr>
        <p:spPr>
          <a:ln/>
        </p:spPr>
      </p:sp>
      <p:sp>
        <p:nvSpPr>
          <p:cNvPr id="717827" name="Rectangle 3">
            <a:extLst>
              <a:ext uri="{FF2B5EF4-FFF2-40B4-BE49-F238E27FC236}">
                <a16:creationId xmlns:a16="http://schemas.microsoft.com/office/drawing/2014/main" id="{F9A85DC5-3EE8-B892-7B03-0AF9D7D4F1D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C62BAF7-5F53-13C5-63DE-76FF9CD4078F}"/>
              </a:ext>
            </a:extLst>
          </p:cNvPr>
          <p:cNvSpPr>
            <a:spLocks noGrp="1" noChangeArrowheads="1"/>
          </p:cNvSpPr>
          <p:nvPr>
            <p:ph type="sldNum" sz="quarter" idx="5"/>
          </p:nvPr>
        </p:nvSpPr>
        <p:spPr>
          <a:ln/>
        </p:spPr>
        <p:txBody>
          <a:bodyPr/>
          <a:lstStyle/>
          <a:p>
            <a:fld id="{2CBCA224-5193-4691-ADBE-EBD1EB8029E4}" type="slidenum">
              <a:rPr lang="en-CA" altLang="en-US"/>
              <a:pPr/>
              <a:t>9</a:t>
            </a:fld>
            <a:endParaRPr lang="en-CA" altLang="en-US"/>
          </a:p>
        </p:txBody>
      </p:sp>
      <p:sp>
        <p:nvSpPr>
          <p:cNvPr id="676866" name="Rectangle 2">
            <a:extLst>
              <a:ext uri="{FF2B5EF4-FFF2-40B4-BE49-F238E27FC236}">
                <a16:creationId xmlns:a16="http://schemas.microsoft.com/office/drawing/2014/main" id="{6B1B0B0B-AC3B-469F-46AD-7562476EE38C}"/>
              </a:ext>
            </a:extLst>
          </p:cNvPr>
          <p:cNvSpPr>
            <a:spLocks noGrp="1" noRot="1" noChangeAspect="1" noChangeArrowheads="1" noTextEdit="1"/>
          </p:cNvSpPr>
          <p:nvPr>
            <p:ph type="sldImg"/>
          </p:nvPr>
        </p:nvSpPr>
        <p:spPr>
          <a:ln/>
        </p:spPr>
      </p:sp>
      <p:sp>
        <p:nvSpPr>
          <p:cNvPr id="676867" name="Rectangle 3">
            <a:extLst>
              <a:ext uri="{FF2B5EF4-FFF2-40B4-BE49-F238E27FC236}">
                <a16:creationId xmlns:a16="http://schemas.microsoft.com/office/drawing/2014/main" id="{99F6A913-6E4D-91D0-D844-C12BECD246D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47AED46-D2CB-783E-5BE6-015B9A4AD596}"/>
              </a:ext>
            </a:extLst>
          </p:cNvPr>
          <p:cNvSpPr>
            <a:spLocks noGrp="1" noChangeArrowheads="1"/>
          </p:cNvSpPr>
          <p:nvPr>
            <p:ph type="sldNum" sz="quarter" idx="5"/>
          </p:nvPr>
        </p:nvSpPr>
        <p:spPr>
          <a:ln/>
        </p:spPr>
        <p:txBody>
          <a:bodyPr/>
          <a:lstStyle/>
          <a:p>
            <a:fld id="{05B94ACE-D992-4FA2-8B81-3926D540DE44}" type="slidenum">
              <a:rPr lang="en-CA" altLang="en-US"/>
              <a:pPr/>
              <a:t>10</a:t>
            </a:fld>
            <a:endParaRPr lang="en-CA" altLang="en-US"/>
          </a:p>
        </p:txBody>
      </p:sp>
      <p:sp>
        <p:nvSpPr>
          <p:cNvPr id="678914" name="Rectangle 2">
            <a:extLst>
              <a:ext uri="{FF2B5EF4-FFF2-40B4-BE49-F238E27FC236}">
                <a16:creationId xmlns:a16="http://schemas.microsoft.com/office/drawing/2014/main" id="{F99FEFF6-4708-DAE1-76F0-8ED2C229C422}"/>
              </a:ext>
            </a:extLst>
          </p:cNvPr>
          <p:cNvSpPr>
            <a:spLocks noGrp="1" noRot="1" noChangeAspect="1" noChangeArrowheads="1" noTextEdit="1"/>
          </p:cNvSpPr>
          <p:nvPr>
            <p:ph type="sldImg"/>
          </p:nvPr>
        </p:nvSpPr>
        <p:spPr>
          <a:ln/>
        </p:spPr>
      </p:sp>
      <p:sp>
        <p:nvSpPr>
          <p:cNvPr id="678915" name="Rectangle 3">
            <a:extLst>
              <a:ext uri="{FF2B5EF4-FFF2-40B4-BE49-F238E27FC236}">
                <a16:creationId xmlns:a16="http://schemas.microsoft.com/office/drawing/2014/main" id="{7D788191-54A7-3A2E-DAF1-4772430D54B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081CEC4-6453-BAF3-2227-B8D3706298FD}"/>
              </a:ext>
            </a:extLst>
          </p:cNvPr>
          <p:cNvSpPr>
            <a:spLocks noGrp="1" noChangeArrowheads="1"/>
          </p:cNvSpPr>
          <p:nvPr>
            <p:ph type="sldNum" sz="quarter" idx="5"/>
          </p:nvPr>
        </p:nvSpPr>
        <p:spPr>
          <a:ln/>
        </p:spPr>
        <p:txBody>
          <a:bodyPr/>
          <a:lstStyle/>
          <a:p>
            <a:fld id="{E5EDBCFD-5CE3-4029-AC2A-89CA1E77FAD5}" type="slidenum">
              <a:rPr lang="en-CA" altLang="en-US"/>
              <a:pPr/>
              <a:t>11</a:t>
            </a:fld>
            <a:endParaRPr lang="en-CA" altLang="en-US"/>
          </a:p>
        </p:txBody>
      </p:sp>
      <p:sp>
        <p:nvSpPr>
          <p:cNvPr id="680962" name="Rectangle 2">
            <a:extLst>
              <a:ext uri="{FF2B5EF4-FFF2-40B4-BE49-F238E27FC236}">
                <a16:creationId xmlns:a16="http://schemas.microsoft.com/office/drawing/2014/main" id="{E91F217B-A6A7-B7A6-EEB7-35C85961C2D1}"/>
              </a:ext>
            </a:extLst>
          </p:cNvPr>
          <p:cNvSpPr>
            <a:spLocks noGrp="1" noRot="1" noChangeAspect="1" noChangeArrowheads="1" noTextEdit="1"/>
          </p:cNvSpPr>
          <p:nvPr>
            <p:ph type="sldImg"/>
          </p:nvPr>
        </p:nvSpPr>
        <p:spPr>
          <a:ln/>
        </p:spPr>
      </p:sp>
      <p:sp>
        <p:nvSpPr>
          <p:cNvPr id="680963" name="Rectangle 3">
            <a:extLst>
              <a:ext uri="{FF2B5EF4-FFF2-40B4-BE49-F238E27FC236}">
                <a16:creationId xmlns:a16="http://schemas.microsoft.com/office/drawing/2014/main" id="{6E70CAD0-3FAD-3B3D-E2B4-1E4A98D39E8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B70D5D3-5EFC-980F-D383-ADD5E445F5D3}"/>
              </a:ext>
            </a:extLst>
          </p:cNvPr>
          <p:cNvSpPr>
            <a:spLocks noGrp="1" noChangeArrowheads="1"/>
          </p:cNvSpPr>
          <p:nvPr>
            <p:ph type="sldNum" sz="quarter" idx="5"/>
          </p:nvPr>
        </p:nvSpPr>
        <p:spPr>
          <a:ln/>
        </p:spPr>
        <p:txBody>
          <a:bodyPr/>
          <a:lstStyle/>
          <a:p>
            <a:fld id="{2575E2D1-E7E2-469B-8F80-6EAE85D693A0}" type="slidenum">
              <a:rPr lang="en-CA" altLang="en-US"/>
              <a:pPr/>
              <a:t>12</a:t>
            </a:fld>
            <a:endParaRPr lang="en-CA" altLang="en-US"/>
          </a:p>
        </p:txBody>
      </p:sp>
      <p:sp>
        <p:nvSpPr>
          <p:cNvPr id="683010" name="Rectangle 2">
            <a:extLst>
              <a:ext uri="{FF2B5EF4-FFF2-40B4-BE49-F238E27FC236}">
                <a16:creationId xmlns:a16="http://schemas.microsoft.com/office/drawing/2014/main" id="{FFC012BC-F67E-8BAF-B9E4-DC66AD147845}"/>
              </a:ext>
            </a:extLst>
          </p:cNvPr>
          <p:cNvSpPr>
            <a:spLocks noGrp="1" noRot="1" noChangeAspect="1" noChangeArrowheads="1" noTextEdit="1"/>
          </p:cNvSpPr>
          <p:nvPr>
            <p:ph type="sldImg"/>
          </p:nvPr>
        </p:nvSpPr>
        <p:spPr>
          <a:ln/>
        </p:spPr>
      </p:sp>
      <p:sp>
        <p:nvSpPr>
          <p:cNvPr id="683011" name="Rectangle 3">
            <a:extLst>
              <a:ext uri="{FF2B5EF4-FFF2-40B4-BE49-F238E27FC236}">
                <a16:creationId xmlns:a16="http://schemas.microsoft.com/office/drawing/2014/main" id="{D7BF4984-A824-F7F1-48B5-8FF7EBD75E44}"/>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EA86F-4159-E5C0-FF4D-DDB269F96B1E}"/>
              </a:ext>
            </a:extLst>
          </p:cNvPr>
          <p:cNvSpPr>
            <a:spLocks noGrp="1"/>
          </p:cNvSpPr>
          <p:nvPr>
            <p:ph type="title"/>
          </p:nvPr>
        </p:nvSpPr>
        <p:spPr/>
        <p:txBody>
          <a:body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35398FDA-7CB8-9586-0542-89259DDEC3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grpSp>
        <p:nvGrpSpPr>
          <p:cNvPr id="6" name="Group 5">
            <a:extLst>
              <a:ext uri="{FF2B5EF4-FFF2-40B4-BE49-F238E27FC236}">
                <a16:creationId xmlns:a16="http://schemas.microsoft.com/office/drawing/2014/main" id="{0CC7DD6B-A04C-9EDA-3398-B8B695EA0756}"/>
              </a:ext>
            </a:extLst>
          </p:cNvPr>
          <p:cNvGrpSpPr/>
          <p:nvPr userDrawn="1"/>
        </p:nvGrpSpPr>
        <p:grpSpPr>
          <a:xfrm>
            <a:off x="245287" y="915834"/>
            <a:ext cx="8766661" cy="45719"/>
            <a:chOff x="1905000" y="6553200"/>
            <a:chExt cx="7010400" cy="45719"/>
          </a:xfrm>
        </p:grpSpPr>
        <p:sp>
          <p:nvSpPr>
            <p:cNvPr id="7" name="Rectangle 6">
              <a:extLst>
                <a:ext uri="{FF2B5EF4-FFF2-40B4-BE49-F238E27FC236}">
                  <a16:creationId xmlns:a16="http://schemas.microsoft.com/office/drawing/2014/main" id="{5C971BE2-2D93-825A-FFED-F38AFFC2F800}"/>
                </a:ext>
              </a:extLst>
            </p:cNvPr>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8" name="Rectangle 7">
              <a:extLst>
                <a:ext uri="{FF2B5EF4-FFF2-40B4-BE49-F238E27FC236}">
                  <a16:creationId xmlns:a16="http://schemas.microsoft.com/office/drawing/2014/main" id="{71AA6D7C-4D30-D6D8-AC9B-80266F8BE33D}"/>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9" name="Rectangle 8">
              <a:extLst>
                <a:ext uri="{FF2B5EF4-FFF2-40B4-BE49-F238E27FC236}">
                  <a16:creationId xmlns:a16="http://schemas.microsoft.com/office/drawing/2014/main" id="{A1F6C4C7-022E-8C2F-9E54-9E57601B688F}"/>
                </a:ext>
              </a:extLst>
            </p:cNvPr>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Tree>
    <p:extLst>
      <p:ext uri="{BB962C8B-B14F-4D97-AF65-F5344CB8AC3E}">
        <p14:creationId xmlns:p14="http://schemas.microsoft.com/office/powerpoint/2010/main" val="2833383440"/>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D00257-EF98-3284-084C-E9F3E227B521}"/>
              </a:ext>
            </a:extLst>
          </p:cNvPr>
          <p:cNvSpPr>
            <a:spLocks noGrp="1"/>
          </p:cNvSpPr>
          <p:nvPr>
            <p:ph type="title" orient="vert"/>
          </p:nvPr>
        </p:nvSpPr>
        <p:spPr>
          <a:xfrm>
            <a:off x="6457950" y="303213"/>
            <a:ext cx="2076450" cy="5868987"/>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8C77BC-FAF8-1561-117F-06EC724C17A8}"/>
              </a:ext>
            </a:extLst>
          </p:cNvPr>
          <p:cNvSpPr>
            <a:spLocks noGrp="1"/>
          </p:cNvSpPr>
          <p:nvPr>
            <p:ph type="body" orient="vert" idx="1"/>
          </p:nvPr>
        </p:nvSpPr>
        <p:spPr>
          <a:xfrm>
            <a:off x="228600" y="303213"/>
            <a:ext cx="6076950" cy="5868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92807668"/>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4" name="Rectangle 3"/>
          <p:cNvSpPr/>
          <p:nvPr userDrawn="1"/>
        </p:nvSpPr>
        <p:spPr>
          <a:xfrm>
            <a:off x="0" y="4281489"/>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Rectangle 5"/>
          <p:cNvSpPr/>
          <p:nvPr userDrawn="1"/>
        </p:nvSpPr>
        <p:spPr>
          <a:xfrm>
            <a:off x="2903841" y="6784757"/>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Rectangle 6"/>
          <p:cNvSpPr/>
          <p:nvPr userDrawn="1"/>
        </p:nvSpPr>
        <p:spPr>
          <a:xfrm>
            <a:off x="8241" y="6784757"/>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Rectangle 7"/>
          <p:cNvSpPr/>
          <p:nvPr userDrawn="1"/>
        </p:nvSpPr>
        <p:spPr>
          <a:xfrm>
            <a:off x="5799441" y="6784757"/>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9" name="Group 11"/>
          <p:cNvGrpSpPr>
            <a:grpSpLocks/>
          </p:cNvGrpSpPr>
          <p:nvPr userDrawn="1"/>
        </p:nvGrpSpPr>
        <p:grpSpPr bwMode="auto">
          <a:xfrm>
            <a:off x="6858000" y="734077"/>
            <a:ext cx="2209800" cy="732977"/>
            <a:chOff x="76200" y="2209800"/>
            <a:chExt cx="2209800" cy="732978"/>
          </a:xfrm>
        </p:grpSpPr>
        <p:sp>
          <p:nvSpPr>
            <p:cNvPr id="10" name="TextBox 9"/>
            <p:cNvSpPr txBox="1"/>
            <p:nvPr userDrawn="1"/>
          </p:nvSpPr>
          <p:spPr>
            <a:xfrm>
              <a:off x="76200" y="2209800"/>
              <a:ext cx="2209800" cy="553999"/>
            </a:xfrm>
            <a:prstGeom prst="rect">
              <a:avLst/>
            </a:prstGeom>
            <a:noFill/>
          </p:spPr>
          <p:txBody>
            <a:bodyPr>
              <a:spAutoFit/>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150" normalizeH="0" baseline="0" noProof="0" dirty="0">
                  <a:ln>
                    <a:noFill/>
                  </a:ln>
                  <a:solidFill>
                    <a:prstClr val="white"/>
                  </a:solidFill>
                  <a:effectLst/>
                  <a:uLnTx/>
                  <a:uFillTx/>
                  <a:latin typeface="Arial"/>
                  <a:ea typeface="+mn-ea"/>
                  <a:cs typeface="Arial"/>
                </a:rPr>
                <a:t>BITS</a:t>
              </a:r>
              <a:r>
                <a:rPr kumimoji="0" lang="en-US" sz="3000" b="0" i="0" u="none" strike="noStrike" kern="1200" cap="none" spc="-150" normalizeH="0" baseline="0" noProof="0" dirty="0">
                  <a:ln>
                    <a:noFill/>
                  </a:ln>
                  <a:solidFill>
                    <a:prstClr val="white"/>
                  </a:solidFill>
                  <a:effectLst/>
                  <a:uLnTx/>
                  <a:uFillTx/>
                  <a:latin typeface="Arial"/>
                  <a:ea typeface="+mn-ea"/>
                  <a:cs typeface="Arial"/>
                </a:rPr>
                <a:t> Pilani</a:t>
              </a:r>
            </a:p>
          </p:txBody>
        </p:sp>
        <p:sp>
          <p:nvSpPr>
            <p:cNvPr id="11" name="TextBox 10"/>
            <p:cNvSpPr txBox="1"/>
            <p:nvPr userDrawn="1"/>
          </p:nvSpPr>
          <p:spPr>
            <a:xfrm>
              <a:off x="235580" y="2711946"/>
              <a:ext cx="1905000" cy="230832"/>
            </a:xfrm>
            <a:prstGeom prst="rect">
              <a:avLst/>
            </a:prstGeom>
            <a:noFill/>
          </p:spPr>
          <p:txBody>
            <a:bodyPr>
              <a:spAutoFit/>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Arial"/>
                  <a:ea typeface="+mn-ea"/>
                  <a:cs typeface="Arial"/>
                </a:rPr>
                <a:t>Pilani | Dubai </a:t>
              </a:r>
              <a:r>
                <a:rPr kumimoji="0" lang="en-US" sz="900" b="0" i="0" u="none" strike="noStrike" kern="1200" cap="none" spc="0" normalizeH="0" baseline="0" noProof="0" dirty="0" smtClean="0">
                  <a:ln>
                    <a:noFill/>
                  </a:ln>
                  <a:solidFill>
                    <a:srgbClr val="FFFFFF"/>
                  </a:solidFill>
                  <a:effectLst/>
                  <a:uLnTx/>
                  <a:uFillTx/>
                  <a:latin typeface="Arial"/>
                  <a:ea typeface="+mn-ea"/>
                  <a:cs typeface="Arial"/>
                </a:rPr>
                <a:t> </a:t>
              </a:r>
              <a:r>
                <a:rPr kumimoji="0" lang="en-US" sz="900" b="0" i="0" u="none" strike="noStrike" kern="1200" cap="none" spc="0" normalizeH="0" baseline="0" noProof="0" dirty="0">
                  <a:ln>
                    <a:noFill/>
                  </a:ln>
                  <a:solidFill>
                    <a:srgbClr val="FFFFFF"/>
                  </a:solidFill>
                  <a:effectLst/>
                  <a:uLnTx/>
                  <a:uFillTx/>
                  <a:latin typeface="Arial"/>
                  <a:ea typeface="+mn-ea"/>
                  <a:cs typeface="Arial"/>
                </a:rPr>
                <a:t>Goa | Hyderabad</a:t>
              </a:r>
            </a:p>
          </p:txBody>
        </p:sp>
      </p:grpSp>
      <p:sp>
        <p:nvSpPr>
          <p:cNvPr id="17" name="Content Placeholder 16"/>
          <p:cNvSpPr>
            <a:spLocks noGrp="1"/>
          </p:cNvSpPr>
          <p:nvPr>
            <p:ph sz="quarter" idx="10"/>
          </p:nvPr>
        </p:nvSpPr>
        <p:spPr>
          <a:xfrm>
            <a:off x="464180" y="2177891"/>
            <a:ext cx="8458200" cy="1600200"/>
          </a:xfrm>
          <a:prstGeom prst="rect">
            <a:avLst/>
          </a:prstGeom>
        </p:spPr>
        <p:txBody>
          <a:bodyPr>
            <a:noAutofit/>
          </a:bodyPr>
          <a:lstStyle>
            <a:lvl1pPr marL="0" indent="0">
              <a:lnSpc>
                <a:spcPts val="4200"/>
              </a:lnSpc>
              <a:spcBef>
                <a:spcPts val="0"/>
              </a:spcBef>
              <a:buNone/>
              <a:defRPr sz="3600" b="1" spc="-150" baseline="0">
                <a:latin typeface="Arial" pitchFamily="34" charset="0"/>
                <a:cs typeface="Arial" pitchFamily="34" charset="0"/>
              </a:defRPr>
            </a:lvl1pPr>
            <a:lvl2pPr>
              <a:defRPr>
                <a:latin typeface="Arial" panose="020B0604020202020204" pitchFamily="34" charset="0"/>
                <a:cs typeface="Arial" panose="020B0604020202020204" pitchFamily="34" charset="0"/>
              </a:defRPr>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7694111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CBDFE-E4A0-0EC3-BEB8-E0ECEDF5F583}"/>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1D4E222-C7FB-E882-5896-6F324B1B16BC}"/>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19647548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EA756-4669-E11F-5E60-306E210C42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624FD7-6861-CB3D-B0FB-C08D5C1A7AF8}"/>
              </a:ext>
            </a:extLst>
          </p:cNvPr>
          <p:cNvSpPr>
            <a:spLocks noGrp="1"/>
          </p:cNvSpPr>
          <p:nvPr>
            <p:ph sz="half" idx="1"/>
          </p:nvPr>
        </p:nvSpPr>
        <p:spPr>
          <a:xfrm>
            <a:off x="239713" y="1600200"/>
            <a:ext cx="407035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A16C64-8030-E4E4-BBED-475A68C694C2}"/>
              </a:ext>
            </a:extLst>
          </p:cNvPr>
          <p:cNvSpPr>
            <a:spLocks noGrp="1"/>
          </p:cNvSpPr>
          <p:nvPr>
            <p:ph sz="half" idx="2"/>
          </p:nvPr>
        </p:nvSpPr>
        <p:spPr>
          <a:xfrm>
            <a:off x="4462463" y="1600200"/>
            <a:ext cx="4071937"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231451120"/>
      </p:ext>
    </p:extLst>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3B842-D897-7281-AC12-7B1360B59A78}"/>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096A56-95BF-4782-6EAF-2FBDAABB72FE}"/>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D77DC-DF6A-BB04-F2C5-3340FE50C5E0}"/>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B342A31-9054-F9BA-724D-4A5FF1271890}"/>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E8B615-BFDA-C15A-E3CE-5C1C4D0E1A6E}"/>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12768328"/>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B1F6F-2DF5-D590-8056-CAB9C73EC855}"/>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13586156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3361431"/>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03994-4453-A7E7-DD45-D734CCE08D21}"/>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90292A5-123F-A533-BCF2-3927EADDB075}"/>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7DFF7E-1491-5063-77F6-E550A596CD1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081252889"/>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802E0-25BA-108A-C7A0-0C4D3C7258D8}"/>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2A133CB-FC59-2BA0-488C-47FA3281FC1F}"/>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BD38F19-491D-7FBF-59E2-275DA4593E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329230103"/>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4C17A-CBE8-48E0-0D7A-5201F5DEA14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E0A18B-FB27-877A-4F20-8ECE1DF226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866983639"/>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09" name="Rectangle 37">
            <a:extLst>
              <a:ext uri="{FF2B5EF4-FFF2-40B4-BE49-F238E27FC236}">
                <a16:creationId xmlns:a16="http://schemas.microsoft.com/office/drawing/2014/main" id="{DE75DFFA-504A-E1A4-EBB8-E6E06A6C43E4}"/>
              </a:ext>
            </a:extLst>
          </p:cNvPr>
          <p:cNvSpPr>
            <a:spLocks noChangeArrowheads="1"/>
          </p:cNvSpPr>
          <p:nvPr userDrawn="1"/>
        </p:nvSpPr>
        <p:spPr bwMode="gray">
          <a:xfrm rot="16200000">
            <a:off x="3845719" y="-3845719"/>
            <a:ext cx="1449388" cy="9140825"/>
          </a:xfrm>
          <a:prstGeom prst="rect">
            <a:avLst/>
          </a:prstGeom>
          <a:solidFill>
            <a:schemeClr val="bg1">
              <a:alpha val="36000"/>
            </a:schemeClr>
          </a:solidFill>
          <a:ln>
            <a:noFill/>
          </a:ln>
          <a:effectLst/>
        </p:spPr>
        <p:txBody>
          <a:bodyPr vert="eaVert" wrap="none" anchor="ctr"/>
          <a:lstStyle/>
          <a:p>
            <a:pPr algn="ctr"/>
            <a:endParaRPr kumimoji="1" lang="en-US" altLang="en-US" sz="3200" dirty="0">
              <a:latin typeface="Tahoma" panose="020B0604030504040204" pitchFamily="34" charset="0"/>
            </a:endParaRPr>
          </a:p>
        </p:txBody>
      </p:sp>
      <p:sp>
        <p:nvSpPr>
          <p:cNvPr id="3081" name="Rectangle 9">
            <a:extLst>
              <a:ext uri="{FF2B5EF4-FFF2-40B4-BE49-F238E27FC236}">
                <a16:creationId xmlns:a16="http://schemas.microsoft.com/office/drawing/2014/main" id="{C3FB5A24-C567-8EC1-26EA-5B66A3BCD450}"/>
              </a:ext>
            </a:extLst>
          </p:cNvPr>
          <p:cNvSpPr>
            <a:spLocks noGrp="1" noChangeArrowheads="1"/>
          </p:cNvSpPr>
          <p:nvPr>
            <p:ph type="title"/>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3093" name="Rectangle 21">
            <a:extLst>
              <a:ext uri="{FF2B5EF4-FFF2-40B4-BE49-F238E27FC236}">
                <a16:creationId xmlns:a16="http://schemas.microsoft.com/office/drawing/2014/main" id="{0B352665-79DA-F2E2-6644-83A32DA73365}"/>
              </a:ext>
            </a:extLst>
          </p:cNvPr>
          <p:cNvSpPr>
            <a:spLocks noGrp="1" noChangeArrowheads="1"/>
          </p:cNvSpPr>
          <p:nvPr>
            <p:ph type="body" idx="1"/>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2" name="Rectangle 4">
            <a:extLst>
              <a:ext uri="{FF2B5EF4-FFF2-40B4-BE49-F238E27FC236}">
                <a16:creationId xmlns:a16="http://schemas.microsoft.com/office/drawing/2014/main" id="{7DEB18C4-F6F5-F359-8768-44C366D84B49}"/>
              </a:ext>
            </a:extLst>
          </p:cNvPr>
          <p:cNvSpPr txBox="1">
            <a:spLocks noChangeArrowheads="1"/>
          </p:cNvSpPr>
          <p:nvPr userDrawn="1"/>
        </p:nvSpPr>
        <p:spPr bwMode="auto">
          <a:xfrm>
            <a:off x="304800" y="6520302"/>
            <a:ext cx="2590800" cy="2181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rPr>
              <a:t>Database </a:t>
            </a:r>
            <a:r>
              <a:rPr kumimoji="0" lang="en-US" sz="1400" b="0" i="0" u="none" strike="noStrike" kern="1200" cap="none" spc="0" normalizeH="0" baseline="0" noProof="0" dirty="0" smtClean="0">
                <a:ln>
                  <a:noFill/>
                </a:ln>
                <a:solidFill>
                  <a:schemeClr val="tx1"/>
                </a:solidFill>
                <a:effectLst/>
                <a:uLnTx/>
                <a:uFillTx/>
                <a:latin typeface="Calibri" panose="020F0502020204030204" pitchFamily="34" charset="0"/>
                <a:ea typeface="+mn-ea"/>
                <a:cs typeface="Calibri" panose="020F0502020204030204" pitchFamily="34" charset="0"/>
              </a:rPr>
              <a:t>Management Systems</a:t>
            </a:r>
            <a:endParaRPr kumimoji="0" lang="en-US" sz="14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2" r:id="rId11"/>
  </p:sldLayoutIdLst>
  <p:transition spd="med"/>
  <p:timing>
    <p:tnLst>
      <p:par>
        <p:cTn id="1" dur="indefinite" restart="never" nodeType="tmRoot"/>
      </p:par>
    </p:tnLst>
  </p:timing>
  <p:hf hdr="0" ftr="0" dt="0"/>
  <p:txStyles>
    <p:title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p:titleStyle>
    <p:body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12.wmf"/><Relationship Id="rId4" Type="http://schemas.openxmlformats.org/officeDocument/2006/relationships/oleObject" Target="../embeddings/oleObject4.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899592" y="1628800"/>
            <a:ext cx="7152320" cy="2090692"/>
          </a:xfrm>
        </p:spPr>
        <p:txBody>
          <a:bodyPr/>
          <a:lstStyle/>
          <a:p>
            <a:pPr marR="56555" algn="just">
              <a:lnSpc>
                <a:spcPct val="115000"/>
              </a:lnSpc>
              <a:spcAft>
                <a:spcPts val="938"/>
              </a:spcAft>
            </a:pPr>
            <a:r>
              <a:rPr lang="en-IN" sz="2625" spc="281" dirty="0" smtClean="0">
                <a:solidFill>
                  <a:srgbClr val="FF0000"/>
                </a:solidFill>
                <a:effectLst>
                  <a:outerShdw blurRad="38100" dist="38100" dir="2700000" algn="tl">
                    <a:srgbClr val="000000">
                      <a:alpha val="43137"/>
                    </a:srgbClr>
                  </a:outerShdw>
                </a:effectLst>
              </a:rPr>
              <a:t>Module 5.2</a:t>
            </a:r>
            <a:endParaRPr lang="en-IN" sz="2625" spc="281" dirty="0">
              <a:solidFill>
                <a:srgbClr val="FF0000"/>
              </a:solidFill>
              <a:effectLst>
                <a:outerShdw blurRad="38100" dist="38100" dir="2700000" algn="tl">
                  <a:srgbClr val="000000">
                    <a:alpha val="43137"/>
                  </a:srgbClr>
                </a:outerShdw>
              </a:effectLst>
            </a:endParaRPr>
          </a:p>
          <a:p>
            <a:pPr marR="56555" algn="r">
              <a:lnSpc>
                <a:spcPct val="115000"/>
              </a:lnSpc>
              <a:spcAft>
                <a:spcPts val="938"/>
              </a:spcAft>
            </a:pPr>
            <a:r>
              <a:rPr lang="en-IN" sz="3000" dirty="0">
                <a:solidFill>
                  <a:srgbClr val="00000A"/>
                </a:solidFill>
                <a:latin typeface="Times New Roman" panose="02020603050405020304" pitchFamily="18" charset="0"/>
                <a:ea typeface="Calibri" panose="020F0502020204030204" pitchFamily="34" charset="0"/>
                <a:cs typeface="Times New Roman" panose="02020603050405020304" pitchFamily="18" charset="0"/>
              </a:rPr>
              <a:t>Concurrency Control, </a:t>
            </a:r>
            <a:endParaRPr lang="en-IN" sz="3000" dirty="0" smtClean="0">
              <a:solidFill>
                <a:srgbClr val="00000A"/>
              </a:solidFill>
              <a:latin typeface="Times New Roman" panose="02020603050405020304" pitchFamily="18" charset="0"/>
              <a:ea typeface="Calibri" panose="020F0502020204030204" pitchFamily="34" charset="0"/>
              <a:cs typeface="Times New Roman" panose="02020603050405020304" pitchFamily="18" charset="0"/>
            </a:endParaRPr>
          </a:p>
          <a:p>
            <a:pPr marR="56555" algn="r">
              <a:lnSpc>
                <a:spcPct val="115000"/>
              </a:lnSpc>
              <a:spcAft>
                <a:spcPts val="938"/>
              </a:spcAft>
            </a:pPr>
            <a:r>
              <a:rPr lang="en-IN" sz="3000" dirty="0" smtClean="0">
                <a:solidFill>
                  <a:srgbClr val="00000A"/>
                </a:solidFill>
                <a:latin typeface="Times New Roman" panose="02020603050405020304" pitchFamily="18" charset="0"/>
                <a:ea typeface="Calibri" panose="020F0502020204030204" pitchFamily="34" charset="0"/>
                <a:cs typeface="Times New Roman" panose="02020603050405020304" pitchFamily="18" charset="0"/>
              </a:rPr>
              <a:t>Lock-based </a:t>
            </a:r>
            <a:r>
              <a:rPr lang="en-IN" sz="3000" dirty="0">
                <a:solidFill>
                  <a:srgbClr val="00000A"/>
                </a:solidFill>
                <a:latin typeface="Times New Roman" panose="02020603050405020304" pitchFamily="18" charset="0"/>
                <a:ea typeface="Calibri" panose="020F0502020204030204" pitchFamily="34" charset="0"/>
                <a:cs typeface="Times New Roman" panose="02020603050405020304" pitchFamily="18" charset="0"/>
              </a:rPr>
              <a:t>Protocols and Deadlocks, </a:t>
            </a:r>
            <a:r>
              <a:rPr lang="en-IN" sz="3000" dirty="0" smtClean="0">
                <a:solidFill>
                  <a:srgbClr val="00000A"/>
                </a:solidFill>
                <a:latin typeface="Times New Roman" panose="02020603050405020304" pitchFamily="18" charset="0"/>
                <a:ea typeface="Calibri" panose="020F0502020204030204" pitchFamily="34" charset="0"/>
                <a:cs typeface="Times New Roman" panose="02020603050405020304" pitchFamily="18" charset="0"/>
              </a:rPr>
              <a:t>   Database </a:t>
            </a:r>
            <a:r>
              <a:rPr lang="en-IN" sz="3000" dirty="0">
                <a:solidFill>
                  <a:srgbClr val="00000A"/>
                </a:solidFill>
                <a:latin typeface="Times New Roman" panose="02020603050405020304" pitchFamily="18" charset="0"/>
                <a:ea typeface="Calibri" panose="020F0502020204030204" pitchFamily="34" charset="0"/>
                <a:cs typeface="Times New Roman" panose="02020603050405020304" pitchFamily="18" charset="0"/>
              </a:rPr>
              <a:t>Recovery </a:t>
            </a:r>
            <a:endParaRPr lang="en-IN" sz="2625" spc="281" dirty="0">
              <a:solidFill>
                <a:srgbClr val="FF0000"/>
              </a:solidFill>
              <a:effectLst>
                <a:outerShdw blurRad="38100" dist="38100" dir="2700000" algn="tl">
                  <a:srgbClr val="000000">
                    <a:alpha val="43137"/>
                  </a:srgbClr>
                </a:outerShdw>
              </a:effectLst>
            </a:endParaRPr>
          </a:p>
          <a:p>
            <a:pPr>
              <a:lnSpc>
                <a:spcPct val="100000"/>
              </a:lnSpc>
            </a:pPr>
            <a:endParaRPr lang="en-IN" sz="3000" spc="225"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927458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6" name="Rectangle 8">
            <a:extLst>
              <a:ext uri="{FF2B5EF4-FFF2-40B4-BE49-F238E27FC236}">
                <a16:creationId xmlns:a16="http://schemas.microsoft.com/office/drawing/2014/main" id="{F12C4B24-CB73-0A8A-A74D-438D35A87107}"/>
              </a:ext>
            </a:extLst>
          </p:cNvPr>
          <p:cNvSpPr>
            <a:spLocks noGrp="1" noChangeArrowheads="1"/>
          </p:cNvSpPr>
          <p:nvPr>
            <p:ph type="body" idx="1"/>
          </p:nvPr>
        </p:nvSpPr>
        <p:spPr>
          <a:xfrm>
            <a:off x="327025" y="1143000"/>
            <a:ext cx="8294687" cy="4572000"/>
          </a:xfrm>
        </p:spPr>
        <p:txBody>
          <a:bodyPr/>
          <a:lstStyle/>
          <a:p>
            <a:pPr>
              <a:buFont typeface="Wingdings" panose="05000000000000000000" pitchFamily="2" charset="2"/>
              <a:buNone/>
            </a:pPr>
            <a:r>
              <a:rPr lang="en-US" altLang="en-US" dirty="0"/>
              <a:t>Two-Phase Locking Techniques: Essential components</a:t>
            </a:r>
          </a:p>
          <a:p>
            <a:pPr lvl="1"/>
            <a:r>
              <a:rPr lang="en-US" altLang="en-US" dirty="0"/>
              <a:t>Lock Manager: </a:t>
            </a:r>
          </a:p>
          <a:p>
            <a:pPr lvl="2"/>
            <a:r>
              <a:rPr lang="en-US" altLang="en-US" dirty="0"/>
              <a:t>Managing locks on data items.</a:t>
            </a:r>
          </a:p>
          <a:p>
            <a:pPr lvl="1"/>
            <a:r>
              <a:rPr lang="en-US" altLang="en-US" dirty="0"/>
              <a:t>Lock table: </a:t>
            </a:r>
          </a:p>
          <a:p>
            <a:pPr lvl="2"/>
            <a:r>
              <a:rPr lang="en-US" altLang="en-US" dirty="0"/>
              <a:t>Lock manager uses it to store the identify of transaction locking a data item, the data item, lock mode and pointer to the next data item locked. One simple way to implement a lock table is through linked list.</a:t>
            </a:r>
          </a:p>
        </p:txBody>
      </p:sp>
      <p:graphicFrame>
        <p:nvGraphicFramePr>
          <p:cNvPr id="677892" name="Object 4">
            <a:extLst>
              <a:ext uri="{FF2B5EF4-FFF2-40B4-BE49-F238E27FC236}">
                <a16:creationId xmlns:a16="http://schemas.microsoft.com/office/drawing/2014/main" id="{E046BD5F-38ED-E220-035C-C1D83E1D6CEC}"/>
              </a:ext>
            </a:extLst>
          </p:cNvPr>
          <p:cNvGraphicFramePr>
            <a:graphicFrameLocks noGrp="1" noChangeAspect="1"/>
          </p:cNvGraphicFramePr>
          <p:nvPr>
            <p:ph sz="half" idx="4294967295"/>
            <p:extLst>
              <p:ext uri="{D42A27DB-BD31-4B8C-83A1-F6EECF244321}">
                <p14:modId xmlns:p14="http://schemas.microsoft.com/office/powerpoint/2010/main" val="2965805488"/>
              </p:ext>
            </p:extLst>
          </p:nvPr>
        </p:nvGraphicFramePr>
        <p:xfrm>
          <a:off x="827584" y="5426869"/>
          <a:ext cx="7100888" cy="801687"/>
        </p:xfrm>
        <a:graphic>
          <a:graphicData uri="http://schemas.openxmlformats.org/presentationml/2006/ole">
            <mc:AlternateContent xmlns:mc="http://schemas.openxmlformats.org/markup-compatibility/2006">
              <mc:Choice xmlns:v="urn:schemas-microsoft-com:vml" Requires="v">
                <p:oleObj spid="_x0000_s2057" name="VISIO" r:id="rId4" imgW="5879880" imgH="636480" progId="Visio.Drawing.6">
                  <p:embed/>
                </p:oleObj>
              </mc:Choice>
              <mc:Fallback>
                <p:oleObj name="VISIO" r:id="rId4" imgW="5879880" imgH="636480" progId="Visio.Drawing.6">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584" y="5426869"/>
                        <a:ext cx="7100888" cy="8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44" name="Rectangle 8">
            <a:extLst>
              <a:ext uri="{FF2B5EF4-FFF2-40B4-BE49-F238E27FC236}">
                <a16:creationId xmlns:a16="http://schemas.microsoft.com/office/drawing/2014/main" id="{094F4F2E-735D-467A-C469-90FD0CDC0F22}"/>
              </a:ext>
            </a:extLst>
          </p:cNvPr>
          <p:cNvSpPr>
            <a:spLocks noGrp="1" noChangeArrowheads="1"/>
          </p:cNvSpPr>
          <p:nvPr>
            <p:ph type="body" idx="1"/>
          </p:nvPr>
        </p:nvSpPr>
        <p:spPr>
          <a:xfrm>
            <a:off x="323528" y="1340768"/>
            <a:ext cx="8294687" cy="4572000"/>
          </a:xfrm>
        </p:spPr>
        <p:txBody>
          <a:bodyPr/>
          <a:lstStyle/>
          <a:p>
            <a:pPr>
              <a:buFont typeface="Wingdings" panose="05000000000000000000" pitchFamily="2" charset="2"/>
              <a:buNone/>
            </a:pPr>
            <a:r>
              <a:rPr lang="en-US" altLang="en-US" dirty="0"/>
              <a:t>Two-Phase Locking Techniques: Essential components</a:t>
            </a:r>
          </a:p>
          <a:p>
            <a:pPr lvl="1"/>
            <a:r>
              <a:rPr lang="en-US" altLang="en-US" dirty="0"/>
              <a:t>Database requires that all transactions should be well-formed.  A transaction is well-formed if:</a:t>
            </a:r>
          </a:p>
          <a:p>
            <a:pPr lvl="2"/>
            <a:r>
              <a:rPr lang="en-US" altLang="en-US" dirty="0"/>
              <a:t>It must lock the data item before it reads or writes to it.</a:t>
            </a:r>
          </a:p>
          <a:p>
            <a:pPr lvl="2"/>
            <a:r>
              <a:rPr lang="en-US" altLang="en-US" dirty="0"/>
              <a:t>It must not lock an already locked data items and it must not try to unlock a free data item.</a:t>
            </a: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94" name="Rectangle 10">
            <a:extLst>
              <a:ext uri="{FF2B5EF4-FFF2-40B4-BE49-F238E27FC236}">
                <a16:creationId xmlns:a16="http://schemas.microsoft.com/office/drawing/2014/main" id="{7C05C1ED-61CE-E4C7-C2F7-20815059C00B}"/>
              </a:ext>
            </a:extLst>
          </p:cNvPr>
          <p:cNvSpPr>
            <a:spLocks noGrp="1" noChangeArrowheads="1"/>
          </p:cNvSpPr>
          <p:nvPr>
            <p:ph type="body" idx="1"/>
          </p:nvPr>
        </p:nvSpPr>
        <p:spPr>
          <a:xfrm>
            <a:off x="247700" y="1340768"/>
            <a:ext cx="8294687" cy="4572000"/>
          </a:xfrm>
        </p:spPr>
        <p:txBody>
          <a:bodyPr/>
          <a:lstStyle/>
          <a:p>
            <a:pPr>
              <a:buFont typeface="Wingdings" panose="05000000000000000000" pitchFamily="2" charset="2"/>
              <a:buNone/>
            </a:pPr>
            <a:r>
              <a:rPr lang="en-US" altLang="en-US" sz="2400" dirty="0">
                <a:cs typeface="Times New Roman" panose="02020603050405020304" pitchFamily="18" charset="0"/>
              </a:rPr>
              <a:t>Two-Phase Locking Techniques: E</a:t>
            </a:r>
            <a:r>
              <a:rPr lang="en-US" altLang="en-US" sz="2400" dirty="0"/>
              <a:t>ssential components</a:t>
            </a:r>
          </a:p>
          <a:p>
            <a:pPr lvl="1"/>
            <a:r>
              <a:rPr lang="en-US" altLang="en-US" sz="2200" dirty="0">
                <a:cs typeface="Times New Roman" panose="02020603050405020304" pitchFamily="18" charset="0"/>
              </a:rPr>
              <a:t>The following code performs the lock operation:</a:t>
            </a:r>
          </a:p>
          <a:p>
            <a:pPr lvl="1" algn="just">
              <a:buFontTx/>
              <a:buNone/>
            </a:pPr>
            <a:endParaRPr lang="en-US" altLang="en-US" sz="2200" dirty="0">
              <a:cs typeface="Times New Roman" panose="02020603050405020304" pitchFamily="18" charset="0"/>
            </a:endParaRPr>
          </a:p>
          <a:p>
            <a:pPr lvl="1" algn="just">
              <a:buFontTx/>
              <a:buNone/>
            </a:pPr>
            <a:r>
              <a:rPr lang="en-US" altLang="en-US" sz="2200" dirty="0">
                <a:cs typeface="Times New Roman" panose="02020603050405020304" pitchFamily="18" charset="0"/>
              </a:rPr>
              <a:t>B:	if LOCK (X) = 0 (*item is unlocked*)</a:t>
            </a:r>
          </a:p>
          <a:p>
            <a:pPr lvl="1" algn="just">
              <a:buFontTx/>
              <a:buNone/>
            </a:pPr>
            <a:r>
              <a:rPr lang="en-US" altLang="en-US" sz="2200" dirty="0">
                <a:cs typeface="Times New Roman" panose="02020603050405020304" pitchFamily="18" charset="0"/>
              </a:rPr>
              <a:t>	then LOCK (X) </a:t>
            </a:r>
            <a:r>
              <a:rPr lang="en-US" altLang="en-US" sz="2200" dirty="0">
                <a:cs typeface="Times New Roman" panose="02020603050405020304" pitchFamily="18" charset="0"/>
                <a:sym typeface="Symbol" panose="05050102010706020507" pitchFamily="18" charset="2"/>
              </a:rPr>
              <a:t> 1 (*lock the item*)</a:t>
            </a:r>
          </a:p>
          <a:p>
            <a:pPr lvl="1" algn="just">
              <a:buFontTx/>
              <a:buNone/>
            </a:pPr>
            <a:r>
              <a:rPr lang="en-US" altLang="en-US" sz="2200" dirty="0">
                <a:cs typeface="Times New Roman" panose="02020603050405020304" pitchFamily="18" charset="0"/>
                <a:sym typeface="Symbol" panose="05050102010706020507" pitchFamily="18" charset="2"/>
              </a:rPr>
              <a:t>	else begin</a:t>
            </a:r>
          </a:p>
          <a:p>
            <a:pPr lvl="1" algn="just">
              <a:buFontTx/>
              <a:buNone/>
            </a:pPr>
            <a:r>
              <a:rPr lang="en-US" altLang="en-US" sz="2200" dirty="0">
                <a:cs typeface="Times New Roman" panose="02020603050405020304" pitchFamily="18" charset="0"/>
                <a:sym typeface="Symbol" panose="05050102010706020507" pitchFamily="18" charset="2"/>
              </a:rPr>
              <a:t>		wait (until lock (X) = 0) and</a:t>
            </a:r>
          </a:p>
          <a:p>
            <a:pPr lvl="1" algn="just">
              <a:buFontTx/>
              <a:buNone/>
            </a:pPr>
            <a:r>
              <a:rPr lang="en-US" altLang="en-US" sz="2200" dirty="0">
                <a:cs typeface="Times New Roman" panose="02020603050405020304" pitchFamily="18" charset="0"/>
                <a:sym typeface="Symbol" panose="05050102010706020507" pitchFamily="18" charset="2"/>
              </a:rPr>
              <a:t>		the lock manager wakes up the transaction);</a:t>
            </a:r>
          </a:p>
          <a:p>
            <a:pPr lvl="1" algn="just">
              <a:buFontTx/>
              <a:buNone/>
            </a:pPr>
            <a:r>
              <a:rPr lang="en-US" altLang="en-US" sz="2200" dirty="0">
                <a:cs typeface="Times New Roman" panose="02020603050405020304" pitchFamily="18" charset="0"/>
                <a:sym typeface="Symbol" panose="05050102010706020507" pitchFamily="18" charset="2"/>
              </a:rPr>
              <a:t>	</a:t>
            </a:r>
            <a:r>
              <a:rPr lang="en-US" altLang="en-US" sz="2200" dirty="0" err="1">
                <a:cs typeface="Times New Roman" panose="02020603050405020304" pitchFamily="18" charset="0"/>
                <a:sym typeface="Symbol" panose="05050102010706020507" pitchFamily="18" charset="2"/>
              </a:rPr>
              <a:t>goto</a:t>
            </a:r>
            <a:r>
              <a:rPr lang="en-US" altLang="en-US" sz="2200" dirty="0">
                <a:cs typeface="Times New Roman" panose="02020603050405020304" pitchFamily="18" charset="0"/>
                <a:sym typeface="Symbol" panose="05050102010706020507" pitchFamily="18" charset="2"/>
              </a:rPr>
              <a:t> B</a:t>
            </a:r>
          </a:p>
          <a:p>
            <a:pPr lvl="1" algn="just">
              <a:buFontTx/>
              <a:buNone/>
            </a:pPr>
            <a:r>
              <a:rPr lang="en-US" altLang="en-US" sz="2200" dirty="0">
                <a:cs typeface="Times New Roman" panose="02020603050405020304" pitchFamily="18" charset="0"/>
                <a:sym typeface="Symbol" panose="05050102010706020507" pitchFamily="18" charset="2"/>
              </a:rPr>
              <a:t>	end;</a:t>
            </a:r>
            <a:endParaRPr lang="en-US" altLang="en-US" sz="2200" dirty="0"/>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40" name="Rectangle 8">
            <a:extLst>
              <a:ext uri="{FF2B5EF4-FFF2-40B4-BE49-F238E27FC236}">
                <a16:creationId xmlns:a16="http://schemas.microsoft.com/office/drawing/2014/main" id="{36B95001-14AA-97C5-58B4-CB1AF9C1B598}"/>
              </a:ext>
            </a:extLst>
          </p:cNvPr>
          <p:cNvSpPr>
            <a:spLocks noGrp="1" noChangeArrowheads="1"/>
          </p:cNvSpPr>
          <p:nvPr>
            <p:ph type="body" idx="1"/>
          </p:nvPr>
        </p:nvSpPr>
        <p:spPr>
          <a:xfrm>
            <a:off x="239713" y="1340768"/>
            <a:ext cx="8294687" cy="4572000"/>
          </a:xfrm>
        </p:spPr>
        <p:txBody>
          <a:bodyPr/>
          <a:lstStyle/>
          <a:p>
            <a:pPr>
              <a:buFont typeface="Wingdings" panose="05000000000000000000" pitchFamily="2" charset="2"/>
              <a:buNone/>
            </a:pPr>
            <a:r>
              <a:rPr lang="en-US" altLang="en-US" dirty="0">
                <a:cs typeface="Times New Roman" panose="02020603050405020304" pitchFamily="18" charset="0"/>
              </a:rPr>
              <a:t>Two-Phase Locking Techniques: E</a:t>
            </a:r>
            <a:r>
              <a:rPr lang="en-US" altLang="en-US" dirty="0"/>
              <a:t>ssential components</a:t>
            </a:r>
            <a:endParaRPr lang="en-US" altLang="en-US" dirty="0">
              <a:cs typeface="Times New Roman" panose="02020603050405020304" pitchFamily="18" charset="0"/>
            </a:endParaRPr>
          </a:p>
          <a:p>
            <a:pPr lvl="1"/>
            <a:r>
              <a:rPr lang="en-US" altLang="en-US" dirty="0">
                <a:cs typeface="Times New Roman" panose="02020603050405020304" pitchFamily="18" charset="0"/>
              </a:rPr>
              <a:t>The following code performs the unlock operation:</a:t>
            </a:r>
          </a:p>
          <a:p>
            <a:pPr lvl="1" algn="just">
              <a:buFontTx/>
              <a:buNone/>
            </a:pPr>
            <a:endParaRPr lang="en-US" altLang="en-US" dirty="0">
              <a:cs typeface="Times New Roman" panose="02020603050405020304" pitchFamily="18" charset="0"/>
            </a:endParaRPr>
          </a:p>
          <a:p>
            <a:pPr lvl="1" algn="just">
              <a:buFontTx/>
              <a:buNone/>
            </a:pPr>
            <a:r>
              <a:rPr lang="en-US" altLang="en-US" dirty="0">
                <a:cs typeface="Times New Roman" panose="02020603050405020304" pitchFamily="18" charset="0"/>
              </a:rPr>
              <a:t>	LOCK (X) </a:t>
            </a:r>
            <a:r>
              <a:rPr lang="en-US" altLang="en-US" dirty="0">
                <a:cs typeface="Times New Roman" panose="02020603050405020304" pitchFamily="18" charset="0"/>
                <a:sym typeface="Symbol" panose="05050102010706020507" pitchFamily="18" charset="2"/>
              </a:rPr>
              <a:t></a:t>
            </a:r>
            <a:r>
              <a:rPr lang="en-US" altLang="en-US" dirty="0">
                <a:cs typeface="Times New Roman" panose="02020603050405020304" pitchFamily="18" charset="0"/>
              </a:rPr>
              <a:t> 0 (*unlock the item*)</a:t>
            </a:r>
          </a:p>
          <a:p>
            <a:pPr lvl="1" algn="just">
              <a:buFontTx/>
              <a:buNone/>
            </a:pPr>
            <a:r>
              <a:rPr lang="en-US" altLang="en-US" dirty="0">
                <a:cs typeface="Times New Roman" panose="02020603050405020304" pitchFamily="18" charset="0"/>
              </a:rPr>
              <a:t>	if any transactions are waiting then</a:t>
            </a:r>
            <a:endParaRPr lang="en-US" altLang="en-US" dirty="0">
              <a:cs typeface="Times New Roman" panose="02020603050405020304" pitchFamily="18" charset="0"/>
              <a:sym typeface="Symbol" panose="05050102010706020507" pitchFamily="18" charset="2"/>
            </a:endParaRPr>
          </a:p>
          <a:p>
            <a:pPr lvl="1" algn="just">
              <a:buFontTx/>
              <a:buNone/>
            </a:pPr>
            <a:r>
              <a:rPr lang="en-US" altLang="en-US" dirty="0">
                <a:cs typeface="Times New Roman" panose="02020603050405020304" pitchFamily="18" charset="0"/>
                <a:sym typeface="Symbol" panose="05050102010706020507" pitchFamily="18" charset="2"/>
              </a:rPr>
              <a:t>		wake up one of the waiting the transactions;</a:t>
            </a:r>
            <a:endParaRPr lang="en-US" altLang="en-US" dirty="0"/>
          </a:p>
        </p:txBody>
      </p:sp>
      <p:sp>
        <p:nvSpPr>
          <p:cNvPr id="684036" name="Rectangle 4">
            <a:extLst>
              <a:ext uri="{FF2B5EF4-FFF2-40B4-BE49-F238E27FC236}">
                <a16:creationId xmlns:a16="http://schemas.microsoft.com/office/drawing/2014/main" id="{92E57FC4-5B4C-B908-5917-C426E54421FB}"/>
              </a:ext>
            </a:extLst>
          </p:cNvPr>
          <p:cNvSpPr>
            <a:spLocks noChangeArrowheads="1"/>
          </p:cNvSpPr>
          <p:nvPr/>
        </p:nvSpPr>
        <p:spPr bwMode="auto">
          <a:xfrm>
            <a:off x="685800" y="1752600"/>
            <a:ext cx="7772400" cy="441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990033"/>
              </a:buClr>
              <a:buSzPct val="60000"/>
              <a:buFont typeface="Wingdings" panose="05000000000000000000" pitchFamily="2" charset="2"/>
              <a:buChar char="n"/>
              <a:tabLst>
                <a:tab pos="1028700" algn="l"/>
              </a:tabLst>
              <a:defRPr sz="2400">
                <a:solidFill>
                  <a:schemeClr val="tx2"/>
                </a:solidFill>
                <a:latin typeface="Arial" panose="020B0604020202020204" pitchFamily="34" charset="0"/>
              </a:defRPr>
            </a:lvl1pPr>
            <a:lvl2pPr marL="685800">
              <a:spcBef>
                <a:spcPct val="20000"/>
              </a:spcBef>
              <a:buClr>
                <a:schemeClr val="tx2"/>
              </a:buClr>
              <a:buSzPct val="55000"/>
              <a:buFont typeface="Wingdings" panose="05000000000000000000" pitchFamily="2" charset="2"/>
              <a:buChar char="n"/>
              <a:tabLst>
                <a:tab pos="1028700" algn="l"/>
              </a:tabLst>
              <a:defRPr sz="2200">
                <a:solidFill>
                  <a:srgbClr val="800000"/>
                </a:solidFill>
                <a:latin typeface="Arial" panose="020B0604020202020204" pitchFamily="34" charset="0"/>
              </a:defRPr>
            </a:lvl2pPr>
            <a:lvl3pPr marL="1714500" indent="-228600">
              <a:spcBef>
                <a:spcPct val="20000"/>
              </a:spcBef>
              <a:buClr>
                <a:srgbClr val="990033"/>
              </a:buClr>
              <a:buSzPct val="50000"/>
              <a:buFont typeface="Wingdings" panose="05000000000000000000" pitchFamily="2" charset="2"/>
              <a:buChar char="n"/>
              <a:tabLst>
                <a:tab pos="1028700" algn="l"/>
              </a:tabLst>
              <a:defRPr sz="2000">
                <a:solidFill>
                  <a:schemeClr val="tx2"/>
                </a:solidFill>
                <a:latin typeface="Arial" panose="020B0604020202020204" pitchFamily="34" charset="0"/>
              </a:defRPr>
            </a:lvl3pPr>
            <a:lvl4pPr marL="2057400" indent="-228600">
              <a:spcBef>
                <a:spcPct val="20000"/>
              </a:spcBef>
              <a:buClr>
                <a:schemeClr val="tx2"/>
              </a:buClr>
              <a:buSzPct val="55000"/>
              <a:buFont typeface="Wingdings" panose="05000000000000000000" pitchFamily="2" charset="2"/>
              <a:buChar char="n"/>
              <a:tabLst>
                <a:tab pos="1028700" algn="l"/>
              </a:tabLst>
              <a:defRPr>
                <a:solidFill>
                  <a:srgbClr val="800000"/>
                </a:solidFill>
                <a:latin typeface="Arial" panose="020B0604020202020204" pitchFamily="34" charset="0"/>
              </a:defRPr>
            </a:lvl4pPr>
            <a:lvl5pPr marL="2400300" indent="-228600">
              <a:spcBef>
                <a:spcPct val="20000"/>
              </a:spcBef>
              <a:buClr>
                <a:srgbClr val="990033"/>
              </a:buClr>
              <a:buSzPct val="50000"/>
              <a:buFont typeface="Wingdings" panose="05000000000000000000" pitchFamily="2" charset="2"/>
              <a:buChar char="n"/>
              <a:tabLst>
                <a:tab pos="1028700" algn="l"/>
              </a:tabLst>
              <a:defRPr>
                <a:solidFill>
                  <a:schemeClr val="tx2"/>
                </a:solidFill>
                <a:latin typeface="Arial" panose="020B0604020202020204" pitchFamily="34" charset="0"/>
              </a:defRPr>
            </a:lvl5pPr>
            <a:lvl6pPr marL="2857500" indent="-228600" fontAlgn="base">
              <a:spcBef>
                <a:spcPct val="20000"/>
              </a:spcBef>
              <a:spcAft>
                <a:spcPct val="0"/>
              </a:spcAft>
              <a:buClr>
                <a:srgbClr val="990033"/>
              </a:buClr>
              <a:buSzPct val="50000"/>
              <a:buFont typeface="Wingdings" panose="05000000000000000000" pitchFamily="2" charset="2"/>
              <a:buChar char="n"/>
              <a:tabLst>
                <a:tab pos="1028700" algn="l"/>
              </a:tabLst>
              <a:defRPr>
                <a:solidFill>
                  <a:schemeClr val="tx2"/>
                </a:solidFill>
                <a:latin typeface="Arial" panose="020B0604020202020204" pitchFamily="34" charset="0"/>
              </a:defRPr>
            </a:lvl6pPr>
            <a:lvl7pPr marL="3314700" indent="-228600" fontAlgn="base">
              <a:spcBef>
                <a:spcPct val="20000"/>
              </a:spcBef>
              <a:spcAft>
                <a:spcPct val="0"/>
              </a:spcAft>
              <a:buClr>
                <a:srgbClr val="990033"/>
              </a:buClr>
              <a:buSzPct val="50000"/>
              <a:buFont typeface="Wingdings" panose="05000000000000000000" pitchFamily="2" charset="2"/>
              <a:buChar char="n"/>
              <a:tabLst>
                <a:tab pos="1028700" algn="l"/>
              </a:tabLst>
              <a:defRPr>
                <a:solidFill>
                  <a:schemeClr val="tx2"/>
                </a:solidFill>
                <a:latin typeface="Arial" panose="020B0604020202020204" pitchFamily="34" charset="0"/>
              </a:defRPr>
            </a:lvl7pPr>
            <a:lvl8pPr marL="3771900" indent="-228600" fontAlgn="base">
              <a:spcBef>
                <a:spcPct val="20000"/>
              </a:spcBef>
              <a:spcAft>
                <a:spcPct val="0"/>
              </a:spcAft>
              <a:buClr>
                <a:srgbClr val="990033"/>
              </a:buClr>
              <a:buSzPct val="50000"/>
              <a:buFont typeface="Wingdings" panose="05000000000000000000" pitchFamily="2" charset="2"/>
              <a:buChar char="n"/>
              <a:tabLst>
                <a:tab pos="1028700" algn="l"/>
              </a:tabLst>
              <a:defRPr>
                <a:solidFill>
                  <a:schemeClr val="tx2"/>
                </a:solidFill>
                <a:latin typeface="Arial" panose="020B0604020202020204" pitchFamily="34" charset="0"/>
              </a:defRPr>
            </a:lvl8pPr>
            <a:lvl9pPr marL="4229100" indent="-228600" fontAlgn="base">
              <a:spcBef>
                <a:spcPct val="20000"/>
              </a:spcBef>
              <a:spcAft>
                <a:spcPct val="0"/>
              </a:spcAft>
              <a:buClr>
                <a:srgbClr val="990033"/>
              </a:buClr>
              <a:buSzPct val="50000"/>
              <a:buFont typeface="Wingdings" panose="05000000000000000000" pitchFamily="2" charset="2"/>
              <a:buChar char="n"/>
              <a:tabLst>
                <a:tab pos="1028700" algn="l"/>
              </a:tabLst>
              <a:defRPr>
                <a:solidFill>
                  <a:schemeClr val="tx2"/>
                </a:solidFill>
                <a:latin typeface="Arial" panose="020B0604020202020204" pitchFamily="34" charset="0"/>
              </a:defRPr>
            </a:lvl9pPr>
          </a:lstStyle>
          <a:p>
            <a:pPr lvl="1">
              <a:buFontTx/>
              <a:buChar char="•"/>
            </a:pPr>
            <a:endParaRPr lang="en-US" altLang="en-US"/>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8" name="Rectangle 8">
            <a:extLst>
              <a:ext uri="{FF2B5EF4-FFF2-40B4-BE49-F238E27FC236}">
                <a16:creationId xmlns:a16="http://schemas.microsoft.com/office/drawing/2014/main" id="{846C1319-7018-20A5-82F8-C50819A92C05}"/>
              </a:ext>
            </a:extLst>
          </p:cNvPr>
          <p:cNvSpPr>
            <a:spLocks noGrp="1" noChangeArrowheads="1"/>
          </p:cNvSpPr>
          <p:nvPr>
            <p:ph type="body" idx="1"/>
          </p:nvPr>
        </p:nvSpPr>
        <p:spPr>
          <a:xfrm>
            <a:off x="323528" y="1196752"/>
            <a:ext cx="8294687" cy="4572000"/>
          </a:xfrm>
        </p:spPr>
        <p:txBody>
          <a:bodyPr/>
          <a:lstStyle/>
          <a:p>
            <a:pPr>
              <a:buFont typeface="Wingdings" panose="05000000000000000000" pitchFamily="2" charset="2"/>
              <a:buNone/>
            </a:pPr>
            <a:r>
              <a:rPr lang="en-US" altLang="en-US" sz="2400" dirty="0">
                <a:cs typeface="Times New Roman" panose="02020603050405020304" pitchFamily="18" charset="0"/>
              </a:rPr>
              <a:t>Two-Phase Locking Techniques: E</a:t>
            </a:r>
            <a:r>
              <a:rPr lang="en-US" altLang="en-US" sz="2400" dirty="0"/>
              <a:t>ssential components</a:t>
            </a:r>
          </a:p>
          <a:p>
            <a:pPr lvl="1"/>
            <a:r>
              <a:rPr lang="en-US" altLang="en-US" sz="2000" dirty="0">
                <a:cs typeface="Times New Roman" panose="02020603050405020304" pitchFamily="18" charset="0"/>
              </a:rPr>
              <a:t>The following code performs the read operation:</a:t>
            </a:r>
          </a:p>
          <a:p>
            <a:pPr>
              <a:buFont typeface="Wingdings" panose="05000000000000000000" pitchFamily="2" charset="2"/>
              <a:buNone/>
            </a:pPr>
            <a:r>
              <a:rPr lang="en-US" altLang="en-US" sz="2400" dirty="0">
                <a:cs typeface="Times New Roman" panose="02020603050405020304" pitchFamily="18" charset="0"/>
              </a:rPr>
              <a:t>	</a:t>
            </a:r>
            <a:r>
              <a:rPr lang="en-US" altLang="en-US" sz="1600" dirty="0">
                <a:cs typeface="Times New Roman" panose="02020603050405020304" pitchFamily="18" charset="0"/>
              </a:rPr>
              <a:t>B: if LOCK (X) </a:t>
            </a:r>
            <a:r>
              <a:rPr lang="en-US" altLang="en-US" sz="1600" dirty="0">
                <a:cs typeface="Times New Roman" panose="02020603050405020304" pitchFamily="18" charset="0"/>
                <a:sym typeface="Symbol" panose="05050102010706020507" pitchFamily="18" charset="2"/>
              </a:rPr>
              <a:t>= “</a:t>
            </a:r>
            <a:r>
              <a:rPr lang="en-US" altLang="en-US" sz="1600" dirty="0">
                <a:cs typeface="Times New Roman" panose="02020603050405020304" pitchFamily="18" charset="0"/>
              </a:rPr>
              <a:t>unlocked” then</a:t>
            </a:r>
          </a:p>
          <a:p>
            <a:pPr lvl="1" algn="just">
              <a:buFontTx/>
              <a:buNone/>
            </a:pPr>
            <a:r>
              <a:rPr lang="en-US" altLang="en-US" sz="1800" dirty="0">
                <a:cs typeface="Times New Roman" panose="02020603050405020304" pitchFamily="18" charset="0"/>
              </a:rPr>
              <a:t>begin LOCK (X) </a:t>
            </a:r>
            <a:r>
              <a:rPr lang="en-US" altLang="en-US" sz="1800" dirty="0">
                <a:cs typeface="Times New Roman" panose="02020603050405020304" pitchFamily="18" charset="0"/>
                <a:sym typeface="Symbol" panose="05050102010706020507" pitchFamily="18" charset="2"/>
              </a:rPr>
              <a:t></a:t>
            </a:r>
            <a:r>
              <a:rPr lang="en-US" altLang="en-US" sz="1800" dirty="0">
                <a:cs typeface="Times New Roman" panose="02020603050405020304" pitchFamily="18" charset="0"/>
              </a:rPr>
              <a:t> “read-locked”;</a:t>
            </a:r>
            <a:endParaRPr lang="en-US" altLang="en-US" sz="1800" dirty="0">
              <a:cs typeface="Times New Roman" panose="02020603050405020304" pitchFamily="18" charset="0"/>
              <a:sym typeface="Symbol" panose="05050102010706020507" pitchFamily="18" charset="2"/>
            </a:endParaRPr>
          </a:p>
          <a:p>
            <a:pPr lvl="1" algn="just">
              <a:buFontTx/>
              <a:buNone/>
            </a:pPr>
            <a:r>
              <a:rPr lang="en-US" altLang="en-US" sz="1800" dirty="0">
                <a:cs typeface="Times New Roman" panose="02020603050405020304" pitchFamily="18" charset="0"/>
                <a:sym typeface="Symbol" panose="05050102010706020507" pitchFamily="18" charset="2"/>
              </a:rPr>
              <a:t>	</a:t>
            </a:r>
            <a:r>
              <a:rPr lang="en-US" altLang="en-US" sz="1800" dirty="0" err="1">
                <a:cs typeface="Times New Roman" panose="02020603050405020304" pitchFamily="18" charset="0"/>
                <a:sym typeface="Symbol" panose="05050102010706020507" pitchFamily="18" charset="2"/>
              </a:rPr>
              <a:t>no_of_reads</a:t>
            </a:r>
            <a:r>
              <a:rPr lang="en-US" altLang="en-US" sz="1800" dirty="0">
                <a:cs typeface="Times New Roman" panose="02020603050405020304" pitchFamily="18" charset="0"/>
                <a:sym typeface="Symbol" panose="05050102010706020507" pitchFamily="18" charset="2"/>
              </a:rPr>
              <a:t> (X)  1;</a:t>
            </a:r>
          </a:p>
          <a:p>
            <a:pPr lvl="1" algn="just">
              <a:buFontTx/>
              <a:buNone/>
            </a:pPr>
            <a:r>
              <a:rPr lang="en-US" altLang="en-US" sz="1800" dirty="0">
                <a:cs typeface="Times New Roman" panose="02020603050405020304" pitchFamily="18" charset="0"/>
                <a:sym typeface="Symbol" panose="05050102010706020507" pitchFamily="18" charset="2"/>
              </a:rPr>
              <a:t>end</a:t>
            </a:r>
          </a:p>
          <a:p>
            <a:pPr lvl="1" algn="just">
              <a:buFontTx/>
              <a:buNone/>
            </a:pPr>
            <a:r>
              <a:rPr lang="en-US" altLang="en-US" sz="1800" dirty="0">
                <a:cs typeface="Times New Roman" panose="02020603050405020304" pitchFamily="18" charset="0"/>
                <a:sym typeface="Symbol" panose="05050102010706020507" pitchFamily="18" charset="2"/>
              </a:rPr>
              <a:t>else if </a:t>
            </a:r>
            <a:r>
              <a:rPr lang="en-US" altLang="en-US" sz="1800" dirty="0">
                <a:cs typeface="Times New Roman" panose="02020603050405020304" pitchFamily="18" charset="0"/>
              </a:rPr>
              <a:t>LOCK (X) </a:t>
            </a:r>
            <a:r>
              <a:rPr lang="en-US" altLang="en-US" sz="1800" dirty="0">
                <a:cs typeface="Times New Roman" panose="02020603050405020304" pitchFamily="18" charset="0"/>
                <a:sym typeface="Symbol" panose="05050102010706020507" pitchFamily="18" charset="2"/>
              </a:rPr>
              <a:t></a:t>
            </a:r>
            <a:r>
              <a:rPr lang="en-US" altLang="en-US" sz="1800" dirty="0">
                <a:cs typeface="Times New Roman" panose="02020603050405020304" pitchFamily="18" charset="0"/>
              </a:rPr>
              <a:t> “read-locked” then</a:t>
            </a:r>
          </a:p>
          <a:p>
            <a:pPr lvl="1" algn="just">
              <a:buFontTx/>
              <a:buNone/>
            </a:pPr>
            <a:r>
              <a:rPr lang="en-US" altLang="en-US" sz="1800" dirty="0">
                <a:cs typeface="Times New Roman" panose="02020603050405020304" pitchFamily="18" charset="0"/>
              </a:rPr>
              <a:t>	      </a:t>
            </a:r>
            <a:r>
              <a:rPr lang="en-US" altLang="en-US" sz="1800" dirty="0" err="1">
                <a:cs typeface="Times New Roman" panose="02020603050405020304" pitchFamily="18" charset="0"/>
                <a:sym typeface="Symbol" panose="05050102010706020507" pitchFamily="18" charset="2"/>
              </a:rPr>
              <a:t>no_of_reads</a:t>
            </a:r>
            <a:r>
              <a:rPr lang="en-US" altLang="en-US" sz="1800" dirty="0">
                <a:cs typeface="Times New Roman" panose="02020603050405020304" pitchFamily="18" charset="0"/>
                <a:sym typeface="Symbol" panose="05050102010706020507" pitchFamily="18" charset="2"/>
              </a:rPr>
              <a:t> (X)  </a:t>
            </a:r>
            <a:r>
              <a:rPr lang="en-US" altLang="en-US" sz="1800" dirty="0" err="1">
                <a:cs typeface="Times New Roman" panose="02020603050405020304" pitchFamily="18" charset="0"/>
                <a:sym typeface="Symbol" panose="05050102010706020507" pitchFamily="18" charset="2"/>
              </a:rPr>
              <a:t>no_of_reads</a:t>
            </a:r>
            <a:r>
              <a:rPr lang="en-US" altLang="en-US" sz="1800" dirty="0">
                <a:cs typeface="Times New Roman" panose="02020603050405020304" pitchFamily="18" charset="0"/>
                <a:sym typeface="Symbol" panose="05050102010706020507" pitchFamily="18" charset="2"/>
              </a:rPr>
              <a:t> (X) +1</a:t>
            </a:r>
          </a:p>
          <a:p>
            <a:pPr lvl="1" algn="just">
              <a:buFontTx/>
              <a:buNone/>
            </a:pPr>
            <a:r>
              <a:rPr lang="en-US" altLang="en-US" sz="1800" dirty="0">
                <a:cs typeface="Times New Roman" panose="02020603050405020304" pitchFamily="18" charset="0"/>
                <a:sym typeface="Symbol" panose="05050102010706020507" pitchFamily="18" charset="2"/>
              </a:rPr>
              <a:t>	  else begin wait (until LOCK (X) = “unlocked” and</a:t>
            </a:r>
          </a:p>
          <a:p>
            <a:pPr lvl="1" algn="just">
              <a:buFontTx/>
              <a:buNone/>
            </a:pPr>
            <a:r>
              <a:rPr lang="en-US" altLang="en-US" sz="1800" dirty="0">
                <a:cs typeface="Times New Roman" panose="02020603050405020304" pitchFamily="18" charset="0"/>
                <a:sym typeface="Symbol" panose="05050102010706020507" pitchFamily="18" charset="2"/>
              </a:rPr>
              <a:t>		   the lock manager wakes up the transaction);</a:t>
            </a:r>
          </a:p>
          <a:p>
            <a:pPr lvl="1" algn="just">
              <a:buFontTx/>
              <a:buNone/>
            </a:pPr>
            <a:r>
              <a:rPr lang="en-US" altLang="en-US" sz="1800" dirty="0">
                <a:cs typeface="Times New Roman" panose="02020603050405020304" pitchFamily="18" charset="0"/>
                <a:sym typeface="Symbol" panose="05050102010706020507" pitchFamily="18" charset="2"/>
              </a:rPr>
              <a:t>		   go to B</a:t>
            </a:r>
          </a:p>
          <a:p>
            <a:pPr lvl="1" algn="just">
              <a:buFontTx/>
              <a:buNone/>
            </a:pPr>
            <a:r>
              <a:rPr lang="en-US" altLang="en-US" sz="1800" dirty="0">
                <a:cs typeface="Times New Roman" panose="02020603050405020304" pitchFamily="18" charset="0"/>
                <a:sym typeface="Symbol" panose="05050102010706020507" pitchFamily="18" charset="2"/>
              </a:rPr>
              <a:t>		end;</a:t>
            </a:r>
          </a:p>
        </p:txBody>
      </p:sp>
      <p:sp>
        <p:nvSpPr>
          <p:cNvPr id="686084" name="Rectangle 4">
            <a:extLst>
              <a:ext uri="{FF2B5EF4-FFF2-40B4-BE49-F238E27FC236}">
                <a16:creationId xmlns:a16="http://schemas.microsoft.com/office/drawing/2014/main" id="{041017D3-744F-792D-8453-B092A7EBC512}"/>
              </a:ext>
            </a:extLst>
          </p:cNvPr>
          <p:cNvSpPr>
            <a:spLocks noChangeArrowheads="1"/>
          </p:cNvSpPr>
          <p:nvPr/>
        </p:nvSpPr>
        <p:spPr bwMode="auto">
          <a:xfrm>
            <a:off x="685800" y="1752600"/>
            <a:ext cx="7772400" cy="441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990033"/>
              </a:buClr>
              <a:buSzPct val="60000"/>
              <a:buFont typeface="Wingdings" panose="05000000000000000000" pitchFamily="2" charset="2"/>
              <a:buChar char="n"/>
              <a:tabLst>
                <a:tab pos="228600" algn="l"/>
                <a:tab pos="1028700" algn="l"/>
              </a:tabLst>
              <a:defRPr sz="2400">
                <a:solidFill>
                  <a:schemeClr val="tx2"/>
                </a:solidFill>
                <a:latin typeface="Arial" panose="020B0604020202020204" pitchFamily="34" charset="0"/>
              </a:defRPr>
            </a:lvl1pPr>
            <a:lvl2pPr marL="685800">
              <a:spcBef>
                <a:spcPct val="20000"/>
              </a:spcBef>
              <a:buClr>
                <a:schemeClr val="tx2"/>
              </a:buClr>
              <a:buSzPct val="55000"/>
              <a:buFont typeface="Wingdings" panose="05000000000000000000" pitchFamily="2" charset="2"/>
              <a:buChar char="n"/>
              <a:tabLst>
                <a:tab pos="228600" algn="l"/>
                <a:tab pos="1028700" algn="l"/>
              </a:tabLst>
              <a:defRPr sz="2200">
                <a:solidFill>
                  <a:srgbClr val="800000"/>
                </a:solidFill>
                <a:latin typeface="Arial" panose="020B0604020202020204" pitchFamily="34" charset="0"/>
              </a:defRPr>
            </a:lvl2pPr>
            <a:lvl3pPr marL="1714500" indent="-228600">
              <a:spcBef>
                <a:spcPct val="20000"/>
              </a:spcBef>
              <a:buClr>
                <a:srgbClr val="990033"/>
              </a:buClr>
              <a:buSzPct val="50000"/>
              <a:buFont typeface="Wingdings" panose="05000000000000000000" pitchFamily="2" charset="2"/>
              <a:buChar char="n"/>
              <a:tabLst>
                <a:tab pos="228600" algn="l"/>
                <a:tab pos="1028700" algn="l"/>
              </a:tabLst>
              <a:defRPr sz="2000">
                <a:solidFill>
                  <a:schemeClr val="tx2"/>
                </a:solidFill>
                <a:latin typeface="Arial" panose="020B0604020202020204" pitchFamily="34" charset="0"/>
              </a:defRPr>
            </a:lvl3pPr>
            <a:lvl4pPr marL="2057400" indent="-228600">
              <a:spcBef>
                <a:spcPct val="20000"/>
              </a:spcBef>
              <a:buClr>
                <a:schemeClr val="tx2"/>
              </a:buClr>
              <a:buSzPct val="55000"/>
              <a:buFont typeface="Wingdings" panose="05000000000000000000" pitchFamily="2" charset="2"/>
              <a:buChar char="n"/>
              <a:tabLst>
                <a:tab pos="228600" algn="l"/>
                <a:tab pos="1028700" algn="l"/>
              </a:tabLst>
              <a:defRPr>
                <a:solidFill>
                  <a:srgbClr val="800000"/>
                </a:solidFill>
                <a:latin typeface="Arial" panose="020B0604020202020204" pitchFamily="34" charset="0"/>
              </a:defRPr>
            </a:lvl4pPr>
            <a:lvl5pPr marL="2400300" indent="-228600">
              <a:spcBef>
                <a:spcPct val="20000"/>
              </a:spcBef>
              <a:buClr>
                <a:srgbClr val="990033"/>
              </a:buClr>
              <a:buSzPct val="50000"/>
              <a:buFont typeface="Wingdings" panose="05000000000000000000" pitchFamily="2" charset="2"/>
              <a:buChar char="n"/>
              <a:tabLst>
                <a:tab pos="228600" algn="l"/>
                <a:tab pos="1028700" algn="l"/>
              </a:tabLst>
              <a:defRPr>
                <a:solidFill>
                  <a:schemeClr val="tx2"/>
                </a:solidFill>
                <a:latin typeface="Arial" panose="020B0604020202020204" pitchFamily="34" charset="0"/>
              </a:defRPr>
            </a:lvl5pPr>
            <a:lvl6pPr marL="2857500" indent="-228600" fontAlgn="base">
              <a:spcBef>
                <a:spcPct val="20000"/>
              </a:spcBef>
              <a:spcAft>
                <a:spcPct val="0"/>
              </a:spcAft>
              <a:buClr>
                <a:srgbClr val="990033"/>
              </a:buClr>
              <a:buSzPct val="50000"/>
              <a:buFont typeface="Wingdings" panose="05000000000000000000" pitchFamily="2" charset="2"/>
              <a:buChar char="n"/>
              <a:tabLst>
                <a:tab pos="228600" algn="l"/>
                <a:tab pos="1028700" algn="l"/>
              </a:tabLst>
              <a:defRPr>
                <a:solidFill>
                  <a:schemeClr val="tx2"/>
                </a:solidFill>
                <a:latin typeface="Arial" panose="020B0604020202020204" pitchFamily="34" charset="0"/>
              </a:defRPr>
            </a:lvl6pPr>
            <a:lvl7pPr marL="3314700" indent="-228600" fontAlgn="base">
              <a:spcBef>
                <a:spcPct val="20000"/>
              </a:spcBef>
              <a:spcAft>
                <a:spcPct val="0"/>
              </a:spcAft>
              <a:buClr>
                <a:srgbClr val="990033"/>
              </a:buClr>
              <a:buSzPct val="50000"/>
              <a:buFont typeface="Wingdings" panose="05000000000000000000" pitchFamily="2" charset="2"/>
              <a:buChar char="n"/>
              <a:tabLst>
                <a:tab pos="228600" algn="l"/>
                <a:tab pos="1028700" algn="l"/>
              </a:tabLst>
              <a:defRPr>
                <a:solidFill>
                  <a:schemeClr val="tx2"/>
                </a:solidFill>
                <a:latin typeface="Arial" panose="020B0604020202020204" pitchFamily="34" charset="0"/>
              </a:defRPr>
            </a:lvl7pPr>
            <a:lvl8pPr marL="3771900" indent="-228600" fontAlgn="base">
              <a:spcBef>
                <a:spcPct val="20000"/>
              </a:spcBef>
              <a:spcAft>
                <a:spcPct val="0"/>
              </a:spcAft>
              <a:buClr>
                <a:srgbClr val="990033"/>
              </a:buClr>
              <a:buSzPct val="50000"/>
              <a:buFont typeface="Wingdings" panose="05000000000000000000" pitchFamily="2" charset="2"/>
              <a:buChar char="n"/>
              <a:tabLst>
                <a:tab pos="228600" algn="l"/>
                <a:tab pos="1028700" algn="l"/>
              </a:tabLst>
              <a:defRPr>
                <a:solidFill>
                  <a:schemeClr val="tx2"/>
                </a:solidFill>
                <a:latin typeface="Arial" panose="020B0604020202020204" pitchFamily="34" charset="0"/>
              </a:defRPr>
            </a:lvl8pPr>
            <a:lvl9pPr marL="4229100" indent="-228600" fontAlgn="base">
              <a:spcBef>
                <a:spcPct val="20000"/>
              </a:spcBef>
              <a:spcAft>
                <a:spcPct val="0"/>
              </a:spcAft>
              <a:buClr>
                <a:srgbClr val="990033"/>
              </a:buClr>
              <a:buSzPct val="50000"/>
              <a:buFont typeface="Wingdings" panose="05000000000000000000" pitchFamily="2" charset="2"/>
              <a:buChar char="n"/>
              <a:tabLst>
                <a:tab pos="228600" algn="l"/>
                <a:tab pos="1028700" algn="l"/>
              </a:tabLst>
              <a:defRPr>
                <a:solidFill>
                  <a:schemeClr val="tx2"/>
                </a:solidFill>
                <a:latin typeface="Arial" panose="020B0604020202020204" pitchFamily="34" charset="0"/>
              </a:defRPr>
            </a:lvl9pPr>
          </a:lstStyle>
          <a:p>
            <a:pPr>
              <a:buFont typeface="Wingdings" panose="05000000000000000000" pitchFamily="2" charset="2"/>
              <a:buNone/>
            </a:pPr>
            <a:endParaRPr lang="en-US" altLang="en-US" sz="1800">
              <a:cs typeface="Times New Roman" panose="02020603050405020304" pitchFamily="18" charset="0"/>
              <a:sym typeface="Symbol" panose="05050102010706020507" pitchFamily="18" charset="2"/>
            </a:endParaRP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6" name="Rectangle 8">
            <a:extLst>
              <a:ext uri="{FF2B5EF4-FFF2-40B4-BE49-F238E27FC236}">
                <a16:creationId xmlns:a16="http://schemas.microsoft.com/office/drawing/2014/main" id="{C56DA5A1-768B-46AD-9F17-DEC8CCBA80DC}"/>
              </a:ext>
            </a:extLst>
          </p:cNvPr>
          <p:cNvSpPr>
            <a:spLocks noGrp="1" noChangeArrowheads="1"/>
          </p:cNvSpPr>
          <p:nvPr>
            <p:ph type="body" idx="1"/>
          </p:nvPr>
        </p:nvSpPr>
        <p:spPr>
          <a:xfrm>
            <a:off x="395536" y="1196752"/>
            <a:ext cx="8294687" cy="4572000"/>
          </a:xfrm>
        </p:spPr>
        <p:txBody>
          <a:bodyPr/>
          <a:lstStyle/>
          <a:p>
            <a:pPr>
              <a:buFont typeface="Wingdings" panose="05000000000000000000" pitchFamily="2" charset="2"/>
              <a:buNone/>
            </a:pPr>
            <a:r>
              <a:rPr lang="en-US" altLang="en-US" sz="2400" dirty="0">
                <a:cs typeface="Times New Roman" panose="02020603050405020304" pitchFamily="18" charset="0"/>
              </a:rPr>
              <a:t>Two-Phase Locking Techniques: E</a:t>
            </a:r>
            <a:r>
              <a:rPr lang="en-US" altLang="en-US" sz="2400" dirty="0"/>
              <a:t>ssential components</a:t>
            </a:r>
          </a:p>
          <a:p>
            <a:pPr lvl="1"/>
            <a:r>
              <a:rPr lang="en-US" altLang="en-US" sz="2000" dirty="0">
                <a:cs typeface="Times New Roman" panose="02020603050405020304" pitchFamily="18" charset="0"/>
              </a:rPr>
              <a:t>The following code performs the write lock operation:</a:t>
            </a:r>
          </a:p>
          <a:p>
            <a:pPr>
              <a:buFont typeface="Wingdings" panose="05000000000000000000" pitchFamily="2" charset="2"/>
              <a:buNone/>
            </a:pPr>
            <a:r>
              <a:rPr lang="en-US" altLang="en-US" sz="2400" dirty="0">
                <a:cs typeface="Times New Roman" panose="02020603050405020304" pitchFamily="18" charset="0"/>
              </a:rPr>
              <a:t>	</a:t>
            </a:r>
            <a:r>
              <a:rPr lang="en-US" altLang="en-US" sz="1600" dirty="0">
                <a:cs typeface="Times New Roman" panose="02020603050405020304" pitchFamily="18" charset="0"/>
              </a:rPr>
              <a:t>B: if LOCK (X) </a:t>
            </a:r>
            <a:r>
              <a:rPr lang="en-US" altLang="en-US" sz="1600" dirty="0">
                <a:cs typeface="Times New Roman" panose="02020603050405020304" pitchFamily="18" charset="0"/>
                <a:sym typeface="Symbol" panose="05050102010706020507" pitchFamily="18" charset="2"/>
              </a:rPr>
              <a:t>= “</a:t>
            </a:r>
            <a:r>
              <a:rPr lang="en-US" altLang="en-US" sz="1600" dirty="0">
                <a:cs typeface="Times New Roman" panose="02020603050405020304" pitchFamily="18" charset="0"/>
              </a:rPr>
              <a:t>unlocked” then</a:t>
            </a:r>
          </a:p>
          <a:p>
            <a:pPr lvl="1" algn="just">
              <a:buFontTx/>
              <a:buNone/>
            </a:pPr>
            <a:r>
              <a:rPr lang="en-US" altLang="en-US" sz="1800" dirty="0">
                <a:cs typeface="Times New Roman" panose="02020603050405020304" pitchFamily="18" charset="0"/>
              </a:rPr>
              <a:t>begin LOCK (X) </a:t>
            </a:r>
            <a:r>
              <a:rPr lang="en-US" altLang="en-US" sz="1800" dirty="0">
                <a:cs typeface="Times New Roman" panose="02020603050405020304" pitchFamily="18" charset="0"/>
                <a:sym typeface="Symbol" panose="05050102010706020507" pitchFamily="18" charset="2"/>
              </a:rPr>
              <a:t></a:t>
            </a:r>
            <a:r>
              <a:rPr lang="en-US" altLang="en-US" sz="1800" dirty="0">
                <a:cs typeface="Times New Roman" panose="02020603050405020304" pitchFamily="18" charset="0"/>
              </a:rPr>
              <a:t> “read-locked”;</a:t>
            </a:r>
            <a:endParaRPr lang="en-US" altLang="en-US" sz="1800" dirty="0">
              <a:cs typeface="Times New Roman" panose="02020603050405020304" pitchFamily="18" charset="0"/>
              <a:sym typeface="Symbol" panose="05050102010706020507" pitchFamily="18" charset="2"/>
            </a:endParaRPr>
          </a:p>
          <a:p>
            <a:pPr lvl="1" algn="just">
              <a:buFontTx/>
              <a:buNone/>
            </a:pPr>
            <a:r>
              <a:rPr lang="en-US" altLang="en-US" sz="1800" dirty="0">
                <a:cs typeface="Times New Roman" panose="02020603050405020304" pitchFamily="18" charset="0"/>
                <a:sym typeface="Symbol" panose="05050102010706020507" pitchFamily="18" charset="2"/>
              </a:rPr>
              <a:t>	</a:t>
            </a:r>
            <a:r>
              <a:rPr lang="en-US" altLang="en-US" sz="1800" dirty="0" err="1">
                <a:cs typeface="Times New Roman" panose="02020603050405020304" pitchFamily="18" charset="0"/>
                <a:sym typeface="Symbol" panose="05050102010706020507" pitchFamily="18" charset="2"/>
              </a:rPr>
              <a:t>no_of_reads</a:t>
            </a:r>
            <a:r>
              <a:rPr lang="en-US" altLang="en-US" sz="1800" dirty="0">
                <a:cs typeface="Times New Roman" panose="02020603050405020304" pitchFamily="18" charset="0"/>
                <a:sym typeface="Symbol" panose="05050102010706020507" pitchFamily="18" charset="2"/>
              </a:rPr>
              <a:t> (X)  1;</a:t>
            </a:r>
          </a:p>
          <a:p>
            <a:pPr lvl="1" algn="just">
              <a:buFontTx/>
              <a:buNone/>
            </a:pPr>
            <a:r>
              <a:rPr lang="en-US" altLang="en-US" sz="1800" dirty="0">
                <a:cs typeface="Times New Roman" panose="02020603050405020304" pitchFamily="18" charset="0"/>
                <a:sym typeface="Symbol" panose="05050102010706020507" pitchFamily="18" charset="2"/>
              </a:rPr>
              <a:t>end</a:t>
            </a:r>
          </a:p>
          <a:p>
            <a:pPr lvl="1" algn="just">
              <a:buFontTx/>
              <a:buNone/>
            </a:pPr>
            <a:r>
              <a:rPr lang="en-US" altLang="en-US" sz="1800" dirty="0">
                <a:cs typeface="Times New Roman" panose="02020603050405020304" pitchFamily="18" charset="0"/>
                <a:sym typeface="Symbol" panose="05050102010706020507" pitchFamily="18" charset="2"/>
              </a:rPr>
              <a:t>else if </a:t>
            </a:r>
            <a:r>
              <a:rPr lang="en-US" altLang="en-US" sz="1800" dirty="0">
                <a:cs typeface="Times New Roman" panose="02020603050405020304" pitchFamily="18" charset="0"/>
              </a:rPr>
              <a:t>LOCK (X) </a:t>
            </a:r>
            <a:r>
              <a:rPr lang="en-US" altLang="en-US" sz="1800" dirty="0">
                <a:cs typeface="Times New Roman" panose="02020603050405020304" pitchFamily="18" charset="0"/>
                <a:sym typeface="Symbol" panose="05050102010706020507" pitchFamily="18" charset="2"/>
              </a:rPr>
              <a:t></a:t>
            </a:r>
            <a:r>
              <a:rPr lang="en-US" altLang="en-US" sz="1800" dirty="0">
                <a:cs typeface="Times New Roman" panose="02020603050405020304" pitchFamily="18" charset="0"/>
              </a:rPr>
              <a:t> “read-locked” then</a:t>
            </a:r>
          </a:p>
          <a:p>
            <a:pPr lvl="1" algn="just">
              <a:buFontTx/>
              <a:buNone/>
            </a:pPr>
            <a:r>
              <a:rPr lang="en-US" altLang="en-US" sz="1800" dirty="0">
                <a:cs typeface="Times New Roman" panose="02020603050405020304" pitchFamily="18" charset="0"/>
              </a:rPr>
              <a:t>	      </a:t>
            </a:r>
            <a:r>
              <a:rPr lang="en-US" altLang="en-US" sz="1800" dirty="0" err="1">
                <a:cs typeface="Times New Roman" panose="02020603050405020304" pitchFamily="18" charset="0"/>
                <a:sym typeface="Symbol" panose="05050102010706020507" pitchFamily="18" charset="2"/>
              </a:rPr>
              <a:t>no_of_reads</a:t>
            </a:r>
            <a:r>
              <a:rPr lang="en-US" altLang="en-US" sz="1800" dirty="0">
                <a:cs typeface="Times New Roman" panose="02020603050405020304" pitchFamily="18" charset="0"/>
                <a:sym typeface="Symbol" panose="05050102010706020507" pitchFamily="18" charset="2"/>
              </a:rPr>
              <a:t> (X)  </a:t>
            </a:r>
            <a:r>
              <a:rPr lang="en-US" altLang="en-US" sz="1800" dirty="0" err="1">
                <a:cs typeface="Times New Roman" panose="02020603050405020304" pitchFamily="18" charset="0"/>
                <a:sym typeface="Symbol" panose="05050102010706020507" pitchFamily="18" charset="2"/>
              </a:rPr>
              <a:t>no_of_reads</a:t>
            </a:r>
            <a:r>
              <a:rPr lang="en-US" altLang="en-US" sz="1800" dirty="0">
                <a:cs typeface="Times New Roman" panose="02020603050405020304" pitchFamily="18" charset="0"/>
                <a:sym typeface="Symbol" panose="05050102010706020507" pitchFamily="18" charset="2"/>
              </a:rPr>
              <a:t> (X) +1</a:t>
            </a:r>
          </a:p>
          <a:p>
            <a:pPr lvl="1" algn="just">
              <a:buFontTx/>
              <a:buNone/>
            </a:pPr>
            <a:r>
              <a:rPr lang="en-US" altLang="en-US" sz="1800" dirty="0">
                <a:cs typeface="Times New Roman" panose="02020603050405020304" pitchFamily="18" charset="0"/>
                <a:sym typeface="Symbol" panose="05050102010706020507" pitchFamily="18" charset="2"/>
              </a:rPr>
              <a:t>	  else begin wait (until LOCK (X) = “unlocked” and</a:t>
            </a:r>
          </a:p>
          <a:p>
            <a:pPr lvl="1" algn="just">
              <a:buFontTx/>
              <a:buNone/>
            </a:pPr>
            <a:r>
              <a:rPr lang="en-US" altLang="en-US" sz="1800" dirty="0">
                <a:cs typeface="Times New Roman" panose="02020603050405020304" pitchFamily="18" charset="0"/>
                <a:sym typeface="Symbol" panose="05050102010706020507" pitchFamily="18" charset="2"/>
              </a:rPr>
              <a:t>		   the lock manager wakes up the transaction);</a:t>
            </a:r>
          </a:p>
          <a:p>
            <a:pPr lvl="1" algn="just">
              <a:buFontTx/>
              <a:buNone/>
            </a:pPr>
            <a:r>
              <a:rPr lang="en-US" altLang="en-US" sz="1800" dirty="0">
                <a:cs typeface="Times New Roman" panose="02020603050405020304" pitchFamily="18" charset="0"/>
                <a:sym typeface="Symbol" panose="05050102010706020507" pitchFamily="18" charset="2"/>
              </a:rPr>
              <a:t>		   go to B</a:t>
            </a:r>
          </a:p>
          <a:p>
            <a:pPr lvl="1" algn="just">
              <a:buFontTx/>
              <a:buNone/>
            </a:pPr>
            <a:r>
              <a:rPr lang="en-US" altLang="en-US" sz="1800" dirty="0">
                <a:cs typeface="Times New Roman" panose="02020603050405020304" pitchFamily="18" charset="0"/>
                <a:sym typeface="Symbol" panose="05050102010706020507" pitchFamily="18" charset="2"/>
              </a:rPr>
              <a:t>		end;</a:t>
            </a:r>
            <a:endParaRPr lang="en-US" altLang="en-US" sz="2200" dirty="0"/>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84" name="Rectangle 8">
            <a:extLst>
              <a:ext uri="{FF2B5EF4-FFF2-40B4-BE49-F238E27FC236}">
                <a16:creationId xmlns:a16="http://schemas.microsoft.com/office/drawing/2014/main" id="{88F9415D-4708-A257-05B8-6956E40F7885}"/>
              </a:ext>
            </a:extLst>
          </p:cNvPr>
          <p:cNvSpPr>
            <a:spLocks noGrp="1" noChangeArrowheads="1"/>
          </p:cNvSpPr>
          <p:nvPr>
            <p:ph type="body" idx="1"/>
          </p:nvPr>
        </p:nvSpPr>
        <p:spPr>
          <a:xfrm>
            <a:off x="239713" y="1196752"/>
            <a:ext cx="8294687" cy="4572000"/>
          </a:xfrm>
        </p:spPr>
        <p:txBody>
          <a:bodyPr/>
          <a:lstStyle/>
          <a:p>
            <a:pPr>
              <a:lnSpc>
                <a:spcPct val="80000"/>
              </a:lnSpc>
              <a:buFont typeface="Wingdings" panose="05000000000000000000" pitchFamily="2" charset="2"/>
              <a:buNone/>
            </a:pPr>
            <a:r>
              <a:rPr lang="en-US" altLang="en-US" sz="2400" dirty="0">
                <a:cs typeface="Times New Roman" panose="02020603050405020304" pitchFamily="18" charset="0"/>
              </a:rPr>
              <a:t>Two-Phase Locking Techniques: E</a:t>
            </a:r>
            <a:r>
              <a:rPr lang="en-US" altLang="en-US" sz="2400" dirty="0"/>
              <a:t>ssential components</a:t>
            </a:r>
          </a:p>
          <a:p>
            <a:pPr lvl="1">
              <a:lnSpc>
                <a:spcPct val="80000"/>
              </a:lnSpc>
            </a:pPr>
            <a:r>
              <a:rPr lang="en-US" altLang="en-US" sz="2000" dirty="0">
                <a:cs typeface="Times New Roman" panose="02020603050405020304" pitchFamily="18" charset="0"/>
              </a:rPr>
              <a:t>The following code performs the unlock operation:</a:t>
            </a:r>
          </a:p>
          <a:p>
            <a:pPr>
              <a:lnSpc>
                <a:spcPct val="95000"/>
              </a:lnSpc>
              <a:spcBef>
                <a:spcPct val="10000"/>
              </a:spcBef>
              <a:buFont typeface="Wingdings" panose="05000000000000000000" pitchFamily="2" charset="2"/>
              <a:buNone/>
            </a:pPr>
            <a:r>
              <a:rPr lang="en-US" altLang="en-US" sz="2400" dirty="0">
                <a:cs typeface="Times New Roman" panose="02020603050405020304" pitchFamily="18" charset="0"/>
              </a:rPr>
              <a:t>	</a:t>
            </a:r>
            <a:r>
              <a:rPr lang="en-US" altLang="en-US" sz="1600" dirty="0">
                <a:cs typeface="Times New Roman" panose="02020603050405020304" pitchFamily="18" charset="0"/>
              </a:rPr>
              <a:t>if LOCK (X) </a:t>
            </a:r>
            <a:r>
              <a:rPr lang="en-US" altLang="en-US" sz="1600" dirty="0">
                <a:cs typeface="Times New Roman" panose="02020603050405020304" pitchFamily="18" charset="0"/>
                <a:sym typeface="Symbol" panose="05050102010706020507" pitchFamily="18" charset="2"/>
              </a:rPr>
              <a:t>= “</a:t>
            </a:r>
            <a:r>
              <a:rPr lang="en-US" altLang="en-US" sz="1600" dirty="0">
                <a:cs typeface="Times New Roman" panose="02020603050405020304" pitchFamily="18" charset="0"/>
              </a:rPr>
              <a:t>write-locked” then</a:t>
            </a:r>
          </a:p>
          <a:p>
            <a:pPr lvl="1" algn="just">
              <a:lnSpc>
                <a:spcPct val="95000"/>
              </a:lnSpc>
              <a:spcBef>
                <a:spcPct val="10000"/>
              </a:spcBef>
              <a:buFontTx/>
              <a:buNone/>
            </a:pPr>
            <a:r>
              <a:rPr lang="en-US" altLang="en-US" sz="1800" dirty="0">
                <a:cs typeface="Times New Roman" panose="02020603050405020304" pitchFamily="18" charset="0"/>
              </a:rPr>
              <a:t>begin LOCK (X) </a:t>
            </a:r>
            <a:r>
              <a:rPr lang="en-US" altLang="en-US" sz="1800" dirty="0">
                <a:cs typeface="Times New Roman" panose="02020603050405020304" pitchFamily="18" charset="0"/>
                <a:sym typeface="Symbol" panose="05050102010706020507" pitchFamily="18" charset="2"/>
              </a:rPr>
              <a:t></a:t>
            </a:r>
            <a:r>
              <a:rPr lang="en-US" altLang="en-US" sz="1800" dirty="0">
                <a:cs typeface="Times New Roman" panose="02020603050405020304" pitchFamily="18" charset="0"/>
              </a:rPr>
              <a:t> “unlocked”;</a:t>
            </a:r>
            <a:endParaRPr lang="en-US" altLang="en-US" sz="1800" dirty="0">
              <a:cs typeface="Times New Roman" panose="02020603050405020304" pitchFamily="18" charset="0"/>
              <a:sym typeface="Symbol" panose="05050102010706020507" pitchFamily="18" charset="2"/>
            </a:endParaRPr>
          </a:p>
          <a:p>
            <a:pPr lvl="1" algn="just">
              <a:lnSpc>
                <a:spcPct val="95000"/>
              </a:lnSpc>
              <a:spcBef>
                <a:spcPct val="10000"/>
              </a:spcBef>
              <a:buFontTx/>
              <a:buNone/>
            </a:pPr>
            <a:r>
              <a:rPr lang="en-US" altLang="en-US" sz="1800" dirty="0">
                <a:cs typeface="Times New Roman" panose="02020603050405020304" pitchFamily="18" charset="0"/>
                <a:sym typeface="Symbol" panose="05050102010706020507" pitchFamily="18" charset="2"/>
              </a:rPr>
              <a:t>	 wakes up one of the transactions, if any</a:t>
            </a:r>
          </a:p>
          <a:p>
            <a:pPr lvl="1" algn="just">
              <a:lnSpc>
                <a:spcPct val="95000"/>
              </a:lnSpc>
              <a:spcBef>
                <a:spcPct val="10000"/>
              </a:spcBef>
              <a:buFontTx/>
              <a:buNone/>
            </a:pPr>
            <a:r>
              <a:rPr lang="en-US" altLang="en-US" sz="1800" dirty="0">
                <a:cs typeface="Times New Roman" panose="02020603050405020304" pitchFamily="18" charset="0"/>
                <a:sym typeface="Symbol" panose="05050102010706020507" pitchFamily="18" charset="2"/>
              </a:rPr>
              <a:t>end</a:t>
            </a:r>
          </a:p>
          <a:p>
            <a:pPr lvl="1" algn="just">
              <a:lnSpc>
                <a:spcPct val="95000"/>
              </a:lnSpc>
              <a:spcBef>
                <a:spcPct val="10000"/>
              </a:spcBef>
              <a:buFontTx/>
              <a:buNone/>
            </a:pPr>
            <a:r>
              <a:rPr lang="en-US" altLang="en-US" sz="1800" dirty="0">
                <a:cs typeface="Times New Roman" panose="02020603050405020304" pitchFamily="18" charset="0"/>
                <a:sym typeface="Symbol" panose="05050102010706020507" pitchFamily="18" charset="2"/>
              </a:rPr>
              <a:t>else if </a:t>
            </a:r>
            <a:r>
              <a:rPr lang="en-US" altLang="en-US" sz="1800" dirty="0">
                <a:cs typeface="Times New Roman" panose="02020603050405020304" pitchFamily="18" charset="0"/>
              </a:rPr>
              <a:t>LOCK (X) </a:t>
            </a:r>
            <a:r>
              <a:rPr lang="en-US" altLang="en-US" sz="1800" dirty="0">
                <a:cs typeface="Times New Roman" panose="02020603050405020304" pitchFamily="18" charset="0"/>
                <a:sym typeface="Symbol" panose="05050102010706020507" pitchFamily="18" charset="2"/>
              </a:rPr>
              <a:t></a:t>
            </a:r>
            <a:r>
              <a:rPr lang="en-US" altLang="en-US" sz="1800" dirty="0">
                <a:cs typeface="Times New Roman" panose="02020603050405020304" pitchFamily="18" charset="0"/>
              </a:rPr>
              <a:t> “read-locked” then</a:t>
            </a:r>
          </a:p>
          <a:p>
            <a:pPr lvl="1" algn="just">
              <a:lnSpc>
                <a:spcPct val="95000"/>
              </a:lnSpc>
              <a:spcBef>
                <a:spcPct val="10000"/>
              </a:spcBef>
              <a:buFontTx/>
              <a:buNone/>
            </a:pPr>
            <a:r>
              <a:rPr lang="en-US" altLang="en-US" sz="1800" dirty="0">
                <a:cs typeface="Times New Roman" panose="02020603050405020304" pitchFamily="18" charset="0"/>
              </a:rPr>
              <a:t>	begin</a:t>
            </a:r>
          </a:p>
          <a:p>
            <a:pPr lvl="1" algn="just">
              <a:lnSpc>
                <a:spcPct val="95000"/>
              </a:lnSpc>
              <a:spcBef>
                <a:spcPct val="10000"/>
              </a:spcBef>
              <a:buFontTx/>
              <a:buNone/>
            </a:pPr>
            <a:r>
              <a:rPr lang="en-US" altLang="en-US" sz="1800" dirty="0">
                <a:cs typeface="Times New Roman" panose="02020603050405020304" pitchFamily="18" charset="0"/>
              </a:rPr>
              <a:t>	      </a:t>
            </a:r>
            <a:r>
              <a:rPr lang="en-US" altLang="en-US" sz="1800" dirty="0" err="1">
                <a:cs typeface="Times New Roman" panose="02020603050405020304" pitchFamily="18" charset="0"/>
                <a:sym typeface="Symbol" panose="05050102010706020507" pitchFamily="18" charset="2"/>
              </a:rPr>
              <a:t>no_of_reads</a:t>
            </a:r>
            <a:r>
              <a:rPr lang="en-US" altLang="en-US" sz="1800" dirty="0">
                <a:cs typeface="Times New Roman" panose="02020603050405020304" pitchFamily="18" charset="0"/>
                <a:sym typeface="Symbol" panose="05050102010706020507" pitchFamily="18" charset="2"/>
              </a:rPr>
              <a:t> (X)  </a:t>
            </a:r>
            <a:r>
              <a:rPr lang="en-US" altLang="en-US" sz="1800" dirty="0" err="1">
                <a:cs typeface="Times New Roman" panose="02020603050405020304" pitchFamily="18" charset="0"/>
                <a:sym typeface="Symbol" panose="05050102010706020507" pitchFamily="18" charset="2"/>
              </a:rPr>
              <a:t>no_of_reads</a:t>
            </a:r>
            <a:r>
              <a:rPr lang="en-US" altLang="en-US" sz="1800" dirty="0">
                <a:cs typeface="Times New Roman" panose="02020603050405020304" pitchFamily="18" charset="0"/>
                <a:sym typeface="Symbol" panose="05050102010706020507" pitchFamily="18" charset="2"/>
              </a:rPr>
              <a:t> (X) -1</a:t>
            </a:r>
          </a:p>
          <a:p>
            <a:pPr lvl="1" algn="just">
              <a:lnSpc>
                <a:spcPct val="95000"/>
              </a:lnSpc>
              <a:spcBef>
                <a:spcPct val="10000"/>
              </a:spcBef>
              <a:buFontTx/>
              <a:buNone/>
            </a:pPr>
            <a:r>
              <a:rPr lang="en-US" altLang="en-US" sz="1800" dirty="0">
                <a:cs typeface="Times New Roman" panose="02020603050405020304" pitchFamily="18" charset="0"/>
                <a:sym typeface="Symbol" panose="05050102010706020507" pitchFamily="18" charset="2"/>
              </a:rPr>
              <a:t>	      if  </a:t>
            </a:r>
            <a:r>
              <a:rPr lang="en-US" altLang="en-US" sz="1800" dirty="0" err="1">
                <a:cs typeface="Times New Roman" panose="02020603050405020304" pitchFamily="18" charset="0"/>
                <a:sym typeface="Symbol" panose="05050102010706020507" pitchFamily="18" charset="2"/>
              </a:rPr>
              <a:t>no_of_reads</a:t>
            </a:r>
            <a:r>
              <a:rPr lang="en-US" altLang="en-US" sz="1800" dirty="0">
                <a:cs typeface="Times New Roman" panose="02020603050405020304" pitchFamily="18" charset="0"/>
                <a:sym typeface="Symbol" panose="05050102010706020507" pitchFamily="18" charset="2"/>
              </a:rPr>
              <a:t> (X) = 0 then 		  </a:t>
            </a:r>
          </a:p>
          <a:p>
            <a:pPr lvl="1" algn="just">
              <a:lnSpc>
                <a:spcPct val="95000"/>
              </a:lnSpc>
              <a:spcBef>
                <a:spcPct val="10000"/>
              </a:spcBef>
              <a:buFontTx/>
              <a:buNone/>
            </a:pPr>
            <a:r>
              <a:rPr lang="en-US" altLang="en-US" sz="1800" dirty="0">
                <a:cs typeface="Times New Roman" panose="02020603050405020304" pitchFamily="18" charset="0"/>
                <a:sym typeface="Symbol" panose="05050102010706020507" pitchFamily="18" charset="2"/>
              </a:rPr>
              <a:t>	      begin</a:t>
            </a:r>
          </a:p>
          <a:p>
            <a:pPr lvl="1" algn="just">
              <a:lnSpc>
                <a:spcPct val="95000"/>
              </a:lnSpc>
              <a:spcBef>
                <a:spcPct val="10000"/>
              </a:spcBef>
              <a:buFontTx/>
              <a:buNone/>
            </a:pPr>
            <a:r>
              <a:rPr lang="en-US" altLang="en-US" sz="1800" dirty="0">
                <a:cs typeface="Times New Roman" panose="02020603050405020304" pitchFamily="18" charset="0"/>
                <a:sym typeface="Symbol" panose="05050102010706020507" pitchFamily="18" charset="2"/>
              </a:rPr>
              <a:t>		 </a:t>
            </a:r>
            <a:r>
              <a:rPr lang="en-US" altLang="en-US" sz="1800" dirty="0">
                <a:cs typeface="Times New Roman" panose="02020603050405020304" pitchFamily="18" charset="0"/>
              </a:rPr>
              <a:t>LOCK (X) = “unlocked”;</a:t>
            </a:r>
          </a:p>
          <a:p>
            <a:pPr lvl="1" algn="just">
              <a:lnSpc>
                <a:spcPct val="95000"/>
              </a:lnSpc>
              <a:spcBef>
                <a:spcPct val="10000"/>
              </a:spcBef>
              <a:buFontTx/>
              <a:buNone/>
            </a:pPr>
            <a:r>
              <a:rPr lang="en-US" altLang="en-US" sz="1800" dirty="0">
                <a:cs typeface="Times New Roman" panose="02020603050405020304" pitchFamily="18" charset="0"/>
                <a:sym typeface="Symbol" panose="05050102010706020507" pitchFamily="18" charset="2"/>
              </a:rPr>
              <a:t>		wake up one of the transactions, if any</a:t>
            </a:r>
          </a:p>
          <a:p>
            <a:pPr lvl="1" algn="just">
              <a:lnSpc>
                <a:spcPct val="95000"/>
              </a:lnSpc>
              <a:spcBef>
                <a:spcPct val="10000"/>
              </a:spcBef>
              <a:buFontTx/>
              <a:buNone/>
            </a:pPr>
            <a:r>
              <a:rPr lang="en-US" altLang="en-US" sz="1800" dirty="0">
                <a:cs typeface="Times New Roman" panose="02020603050405020304" pitchFamily="18" charset="0"/>
                <a:sym typeface="Symbol" panose="05050102010706020507" pitchFamily="18" charset="2"/>
              </a:rPr>
              <a:t>	      end</a:t>
            </a:r>
          </a:p>
          <a:p>
            <a:pPr lvl="1" algn="just">
              <a:lnSpc>
                <a:spcPct val="95000"/>
              </a:lnSpc>
              <a:spcBef>
                <a:spcPct val="10000"/>
              </a:spcBef>
              <a:buFontTx/>
              <a:buNone/>
            </a:pPr>
            <a:r>
              <a:rPr lang="en-US" altLang="en-US" sz="1800" dirty="0">
                <a:cs typeface="Times New Roman" panose="02020603050405020304" pitchFamily="18" charset="0"/>
                <a:sym typeface="Symbol" panose="05050102010706020507" pitchFamily="18" charset="2"/>
              </a:rPr>
              <a:t>	end;</a:t>
            </a: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32" name="Rectangle 8">
            <a:extLst>
              <a:ext uri="{FF2B5EF4-FFF2-40B4-BE49-F238E27FC236}">
                <a16:creationId xmlns:a16="http://schemas.microsoft.com/office/drawing/2014/main" id="{3A6AE66D-9107-A574-9748-D37774D005D3}"/>
              </a:ext>
            </a:extLst>
          </p:cNvPr>
          <p:cNvSpPr>
            <a:spLocks noGrp="1" noChangeArrowheads="1"/>
          </p:cNvSpPr>
          <p:nvPr>
            <p:ph type="body" idx="1"/>
          </p:nvPr>
        </p:nvSpPr>
        <p:spPr>
          <a:xfrm>
            <a:off x="323528" y="1143000"/>
            <a:ext cx="8294687" cy="4572000"/>
          </a:xfrm>
        </p:spPr>
        <p:txBody>
          <a:bodyPr/>
          <a:lstStyle/>
          <a:p>
            <a:pPr>
              <a:buFont typeface="Wingdings" panose="05000000000000000000" pitchFamily="2" charset="2"/>
              <a:buNone/>
            </a:pPr>
            <a:r>
              <a:rPr lang="en-US" altLang="en-US" sz="2400" dirty="0">
                <a:cs typeface="Times New Roman" panose="02020603050405020304" pitchFamily="18" charset="0"/>
              </a:rPr>
              <a:t>Two-Phase Locking Techniques: E</a:t>
            </a:r>
            <a:r>
              <a:rPr lang="en-US" altLang="en-US" sz="2400" dirty="0"/>
              <a:t>ssential components</a:t>
            </a:r>
            <a:endParaRPr lang="en-US" altLang="en-US" sz="2400" dirty="0">
              <a:cs typeface="Times New Roman" panose="02020603050405020304" pitchFamily="18" charset="0"/>
            </a:endParaRPr>
          </a:p>
          <a:p>
            <a:r>
              <a:rPr lang="en-US" altLang="en-US" sz="2000" dirty="0">
                <a:cs typeface="Times New Roman" panose="02020603050405020304" pitchFamily="18" charset="0"/>
              </a:rPr>
              <a:t>Lock conversion</a:t>
            </a:r>
          </a:p>
          <a:p>
            <a:pPr lvl="1"/>
            <a:r>
              <a:rPr lang="en-US" altLang="en-US" sz="2000" dirty="0">
                <a:cs typeface="Times New Roman" panose="02020603050405020304" pitchFamily="18" charset="0"/>
              </a:rPr>
              <a:t>Lock upgrade: existing read lock to write lock</a:t>
            </a:r>
          </a:p>
          <a:p>
            <a:pPr>
              <a:lnSpc>
                <a:spcPct val="95000"/>
              </a:lnSpc>
              <a:spcBef>
                <a:spcPct val="10000"/>
              </a:spcBef>
              <a:buFont typeface="Wingdings" panose="05000000000000000000" pitchFamily="2" charset="2"/>
              <a:buNone/>
            </a:pPr>
            <a:r>
              <a:rPr lang="en-US" altLang="en-US" sz="2400" dirty="0">
                <a:cs typeface="Times New Roman" panose="02020603050405020304" pitchFamily="18" charset="0"/>
              </a:rPr>
              <a:t>		</a:t>
            </a:r>
            <a:r>
              <a:rPr lang="en-US" altLang="en-US" sz="1800" dirty="0">
                <a:solidFill>
                  <a:srgbClr val="800000"/>
                </a:solidFill>
                <a:cs typeface="Times New Roman" panose="02020603050405020304" pitchFamily="18" charset="0"/>
              </a:rPr>
              <a:t>if </a:t>
            </a:r>
            <a:r>
              <a:rPr lang="en-US" altLang="en-US" sz="1800" dirty="0" err="1">
                <a:solidFill>
                  <a:srgbClr val="800000"/>
                </a:solidFill>
                <a:cs typeface="Times New Roman" panose="02020603050405020304" pitchFamily="18" charset="0"/>
              </a:rPr>
              <a:t>Ti</a:t>
            </a:r>
            <a:r>
              <a:rPr lang="en-US" altLang="en-US" sz="1800" dirty="0">
                <a:solidFill>
                  <a:srgbClr val="800000"/>
                </a:solidFill>
                <a:cs typeface="Times New Roman" panose="02020603050405020304" pitchFamily="18" charset="0"/>
              </a:rPr>
              <a:t> has a read-lock (X) </a:t>
            </a:r>
            <a:r>
              <a:rPr lang="en-US" altLang="en-US" sz="1800" dirty="0">
                <a:solidFill>
                  <a:srgbClr val="800000"/>
                </a:solidFill>
                <a:cs typeface="Times New Roman" panose="02020603050405020304" pitchFamily="18" charset="0"/>
                <a:sym typeface="Symbol" panose="05050102010706020507" pitchFamily="18" charset="2"/>
              </a:rPr>
              <a:t>and </a:t>
            </a:r>
            <a:r>
              <a:rPr lang="en-US" altLang="en-US" sz="1800" dirty="0" err="1">
                <a:solidFill>
                  <a:srgbClr val="800000"/>
                </a:solidFill>
                <a:cs typeface="Times New Roman" panose="02020603050405020304" pitchFamily="18" charset="0"/>
                <a:sym typeface="Symbol" panose="05050102010706020507" pitchFamily="18" charset="2"/>
              </a:rPr>
              <a:t>Tj</a:t>
            </a:r>
            <a:r>
              <a:rPr lang="en-US" altLang="en-US" sz="1800" dirty="0">
                <a:solidFill>
                  <a:srgbClr val="800000"/>
                </a:solidFill>
                <a:cs typeface="Times New Roman" panose="02020603050405020304" pitchFamily="18" charset="0"/>
                <a:sym typeface="Symbol" panose="05050102010706020507" pitchFamily="18" charset="2"/>
              </a:rPr>
              <a:t> has no read-lock (X) (</a:t>
            </a:r>
            <a:r>
              <a:rPr lang="en-US" altLang="en-US" sz="1800" dirty="0" err="1">
                <a:solidFill>
                  <a:srgbClr val="800000"/>
                </a:solidFill>
                <a:cs typeface="Times New Roman" panose="02020603050405020304" pitchFamily="18" charset="0"/>
                <a:sym typeface="Symbol" panose="05050102010706020507" pitchFamily="18" charset="2"/>
              </a:rPr>
              <a:t>i</a:t>
            </a:r>
            <a:r>
              <a:rPr lang="en-US" altLang="en-US" sz="1800" dirty="0">
                <a:solidFill>
                  <a:srgbClr val="800000"/>
                </a:solidFill>
                <a:cs typeface="Times New Roman" panose="02020603050405020304" pitchFamily="18" charset="0"/>
                <a:sym typeface="Symbol" panose="05050102010706020507" pitchFamily="18" charset="2"/>
              </a:rPr>
              <a:t>  j) then</a:t>
            </a:r>
            <a:endParaRPr lang="en-US" altLang="en-US" sz="1800" dirty="0">
              <a:solidFill>
                <a:srgbClr val="800000"/>
              </a:solidFill>
              <a:cs typeface="Times New Roman" panose="02020603050405020304" pitchFamily="18" charset="0"/>
            </a:endParaRPr>
          </a:p>
          <a:p>
            <a:pPr lvl="1" algn="just">
              <a:lnSpc>
                <a:spcPct val="95000"/>
              </a:lnSpc>
              <a:spcBef>
                <a:spcPct val="10000"/>
              </a:spcBef>
              <a:buFontTx/>
              <a:buNone/>
            </a:pPr>
            <a:r>
              <a:rPr lang="en-US" altLang="en-US" sz="1800" dirty="0">
                <a:cs typeface="Times New Roman" panose="02020603050405020304" pitchFamily="18" charset="0"/>
              </a:rPr>
              <a:t>	    convert read-lock (X) to write-lock (X)</a:t>
            </a:r>
            <a:endParaRPr lang="en-US" altLang="en-US" sz="1800" dirty="0">
              <a:cs typeface="Times New Roman" panose="02020603050405020304" pitchFamily="18" charset="0"/>
              <a:sym typeface="Symbol" panose="05050102010706020507" pitchFamily="18" charset="2"/>
            </a:endParaRPr>
          </a:p>
          <a:p>
            <a:pPr lvl="1" algn="just">
              <a:lnSpc>
                <a:spcPct val="95000"/>
              </a:lnSpc>
              <a:spcBef>
                <a:spcPct val="10000"/>
              </a:spcBef>
              <a:buFontTx/>
              <a:buNone/>
            </a:pPr>
            <a:r>
              <a:rPr lang="en-US" altLang="en-US" sz="1800" dirty="0">
                <a:cs typeface="Times New Roman" panose="02020603050405020304" pitchFamily="18" charset="0"/>
                <a:sym typeface="Symbol" panose="05050102010706020507" pitchFamily="18" charset="2"/>
              </a:rPr>
              <a:t>    		else</a:t>
            </a:r>
            <a:endParaRPr lang="en-US" altLang="en-US" sz="1800" dirty="0">
              <a:cs typeface="Times New Roman" panose="02020603050405020304" pitchFamily="18" charset="0"/>
            </a:endParaRPr>
          </a:p>
          <a:p>
            <a:pPr lvl="1" algn="just">
              <a:lnSpc>
                <a:spcPct val="95000"/>
              </a:lnSpc>
              <a:spcBef>
                <a:spcPct val="10000"/>
              </a:spcBef>
              <a:buFontTx/>
              <a:buNone/>
            </a:pPr>
            <a:r>
              <a:rPr lang="en-US" altLang="en-US" sz="1800" dirty="0">
                <a:cs typeface="Times New Roman" panose="02020603050405020304" pitchFamily="18" charset="0"/>
                <a:sym typeface="Symbol" panose="05050102010706020507" pitchFamily="18" charset="2"/>
              </a:rPr>
              <a:t>	    force </a:t>
            </a:r>
            <a:r>
              <a:rPr lang="en-US" altLang="en-US" sz="1800" dirty="0" err="1">
                <a:cs typeface="Times New Roman" panose="02020603050405020304" pitchFamily="18" charset="0"/>
                <a:sym typeface="Symbol" panose="05050102010706020507" pitchFamily="18" charset="2"/>
              </a:rPr>
              <a:t>Ti</a:t>
            </a:r>
            <a:r>
              <a:rPr lang="en-US" altLang="en-US" sz="1800" dirty="0">
                <a:cs typeface="Times New Roman" panose="02020603050405020304" pitchFamily="18" charset="0"/>
                <a:sym typeface="Symbol" panose="05050102010706020507" pitchFamily="18" charset="2"/>
              </a:rPr>
              <a:t> to wait until </a:t>
            </a:r>
            <a:r>
              <a:rPr lang="en-US" altLang="en-US" sz="1800" dirty="0" err="1">
                <a:cs typeface="Times New Roman" panose="02020603050405020304" pitchFamily="18" charset="0"/>
                <a:sym typeface="Symbol" panose="05050102010706020507" pitchFamily="18" charset="2"/>
              </a:rPr>
              <a:t>Tj</a:t>
            </a:r>
            <a:r>
              <a:rPr lang="en-US" altLang="en-US" sz="1800" dirty="0">
                <a:cs typeface="Times New Roman" panose="02020603050405020304" pitchFamily="18" charset="0"/>
                <a:sym typeface="Symbol" panose="05050102010706020507" pitchFamily="18" charset="2"/>
              </a:rPr>
              <a:t> unlocks X</a:t>
            </a:r>
          </a:p>
          <a:p>
            <a:pPr lvl="1"/>
            <a:endParaRPr lang="en-US" altLang="en-US" sz="2000" dirty="0">
              <a:cs typeface="Times New Roman" panose="02020603050405020304" pitchFamily="18" charset="0"/>
            </a:endParaRPr>
          </a:p>
          <a:p>
            <a:pPr lvl="1"/>
            <a:r>
              <a:rPr lang="en-US" altLang="en-US" sz="2000" dirty="0">
                <a:cs typeface="Times New Roman" panose="02020603050405020304" pitchFamily="18" charset="0"/>
              </a:rPr>
              <a:t>Lock downgrade: existing write lock to read lock</a:t>
            </a:r>
          </a:p>
          <a:p>
            <a:pPr lvl="1">
              <a:buFont typeface="Wingdings" panose="05000000000000000000" pitchFamily="2" charset="2"/>
              <a:buNone/>
            </a:pPr>
            <a:r>
              <a:rPr lang="en-US" altLang="en-US" sz="1800" dirty="0">
                <a:cs typeface="Times New Roman" panose="02020603050405020304" pitchFamily="18" charset="0"/>
              </a:rPr>
              <a:t>		</a:t>
            </a:r>
            <a:r>
              <a:rPr lang="en-US" altLang="en-US" sz="1800" dirty="0" err="1">
                <a:cs typeface="Times New Roman" panose="02020603050405020304" pitchFamily="18" charset="0"/>
              </a:rPr>
              <a:t>Ti</a:t>
            </a:r>
            <a:r>
              <a:rPr lang="en-US" altLang="en-US" sz="1800" dirty="0">
                <a:cs typeface="Times New Roman" panose="02020603050405020304" pitchFamily="18" charset="0"/>
              </a:rPr>
              <a:t> has a write-lock (X)    (*no transaction can have any lock on X*)</a:t>
            </a:r>
          </a:p>
          <a:p>
            <a:pPr lvl="1">
              <a:buFont typeface="Wingdings" panose="05000000000000000000" pitchFamily="2" charset="2"/>
              <a:buNone/>
            </a:pPr>
            <a:r>
              <a:rPr lang="en-US" altLang="en-US" sz="1800" dirty="0">
                <a:cs typeface="Times New Roman" panose="02020603050405020304" pitchFamily="18" charset="0"/>
              </a:rPr>
              <a:t>		convert write-lock (X) to read-lock (X)</a:t>
            </a:r>
            <a:endParaRPr lang="en-US" altLang="en-US" sz="1800" dirty="0">
              <a:cs typeface="Times New Roman" panose="02020603050405020304" pitchFamily="18" charset="0"/>
              <a:sym typeface="Symbol" panose="05050102010706020507" pitchFamily="18" charset="2"/>
            </a:endParaRPr>
          </a:p>
          <a:p>
            <a:pPr lvl="1" algn="just">
              <a:lnSpc>
                <a:spcPct val="95000"/>
              </a:lnSpc>
              <a:spcBef>
                <a:spcPct val="10000"/>
              </a:spcBef>
              <a:buFontTx/>
              <a:buNone/>
            </a:pPr>
            <a:r>
              <a:rPr lang="en-US" altLang="en-US" sz="1800" dirty="0">
                <a:cs typeface="Times New Roman" panose="02020603050405020304" pitchFamily="18" charset="0"/>
                <a:sym typeface="Symbol" panose="05050102010706020507" pitchFamily="18" charset="2"/>
              </a:rPr>
              <a:t>    </a:t>
            </a:r>
            <a:endParaRPr lang="en-US" altLang="en-US" sz="1800" dirty="0">
              <a:cs typeface="Times New Roman" panose="02020603050405020304" pitchFamily="18" charset="0"/>
            </a:endParaRP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80" name="Rectangle 8">
            <a:extLst>
              <a:ext uri="{FF2B5EF4-FFF2-40B4-BE49-F238E27FC236}">
                <a16:creationId xmlns:a16="http://schemas.microsoft.com/office/drawing/2014/main" id="{101EB498-5797-599C-0F75-99ECEBCF3E88}"/>
              </a:ext>
            </a:extLst>
          </p:cNvPr>
          <p:cNvSpPr>
            <a:spLocks noGrp="1" noChangeArrowheads="1"/>
          </p:cNvSpPr>
          <p:nvPr>
            <p:ph type="body" idx="1"/>
          </p:nvPr>
        </p:nvSpPr>
        <p:spPr>
          <a:xfrm>
            <a:off x="323528" y="1143000"/>
            <a:ext cx="8294687" cy="4572000"/>
          </a:xfrm>
        </p:spPr>
        <p:txBody>
          <a:bodyPr/>
          <a:lstStyle/>
          <a:p>
            <a:pPr>
              <a:spcBef>
                <a:spcPct val="0"/>
              </a:spcBef>
              <a:buFont typeface="Wingdings" panose="05000000000000000000" pitchFamily="2" charset="2"/>
              <a:buNone/>
            </a:pPr>
            <a:r>
              <a:rPr lang="en-US" altLang="en-US" sz="2000" dirty="0">
                <a:cs typeface="Times New Roman" panose="02020603050405020304" pitchFamily="18" charset="0"/>
              </a:rPr>
              <a:t>Two-Phase Locking Techniques: The algorithm</a:t>
            </a:r>
          </a:p>
          <a:p>
            <a:pPr>
              <a:spcBef>
                <a:spcPct val="0"/>
              </a:spcBef>
            </a:pPr>
            <a:r>
              <a:rPr lang="en-US" altLang="en-US" sz="2000" dirty="0">
                <a:cs typeface="Times New Roman" panose="02020603050405020304" pitchFamily="18" charset="0"/>
              </a:rPr>
              <a:t>Two Phases:</a:t>
            </a:r>
          </a:p>
          <a:p>
            <a:pPr lvl="1">
              <a:spcBef>
                <a:spcPct val="0"/>
              </a:spcBef>
            </a:pPr>
            <a:r>
              <a:rPr lang="en-US" altLang="en-US" sz="2000" dirty="0">
                <a:cs typeface="Times New Roman" panose="02020603050405020304" pitchFamily="18" charset="0"/>
              </a:rPr>
              <a:t>(a) Locking (Growing)</a:t>
            </a:r>
          </a:p>
          <a:p>
            <a:pPr lvl="1">
              <a:spcBef>
                <a:spcPct val="0"/>
              </a:spcBef>
            </a:pPr>
            <a:r>
              <a:rPr lang="en-US" altLang="en-US" sz="2000" dirty="0">
                <a:cs typeface="Times New Roman" panose="02020603050405020304" pitchFamily="18" charset="0"/>
              </a:rPr>
              <a:t>(b) Unlocking (Shrinking).</a:t>
            </a:r>
          </a:p>
          <a:p>
            <a:pPr algn="just">
              <a:spcBef>
                <a:spcPct val="0"/>
              </a:spcBef>
            </a:pPr>
            <a:r>
              <a:rPr lang="en-US" altLang="en-US" sz="2000" b="1" dirty="0">
                <a:cs typeface="Times New Roman" panose="02020603050405020304" pitchFamily="18" charset="0"/>
              </a:rPr>
              <a:t>Locking (Growing) Phase:</a:t>
            </a:r>
          </a:p>
          <a:p>
            <a:pPr lvl="1" algn="just">
              <a:spcBef>
                <a:spcPct val="0"/>
              </a:spcBef>
            </a:pPr>
            <a:r>
              <a:rPr lang="en-US" altLang="en-US" sz="2000" dirty="0">
                <a:cs typeface="Times New Roman" panose="02020603050405020304" pitchFamily="18" charset="0"/>
              </a:rPr>
              <a:t>A transaction applies locks (read or write) on desired data items one at a time.</a:t>
            </a:r>
          </a:p>
          <a:p>
            <a:pPr algn="just">
              <a:spcBef>
                <a:spcPct val="0"/>
              </a:spcBef>
            </a:pPr>
            <a:r>
              <a:rPr lang="en-US" altLang="en-US" sz="2000" b="1" dirty="0">
                <a:cs typeface="Times New Roman" panose="02020603050405020304" pitchFamily="18" charset="0"/>
              </a:rPr>
              <a:t>Unlocking (Shrinking) Phase:</a:t>
            </a:r>
          </a:p>
          <a:p>
            <a:pPr lvl="1" algn="just">
              <a:spcBef>
                <a:spcPct val="0"/>
              </a:spcBef>
            </a:pPr>
            <a:r>
              <a:rPr lang="en-US" altLang="en-US" sz="2000" dirty="0">
                <a:cs typeface="Times New Roman" panose="02020603050405020304" pitchFamily="18" charset="0"/>
              </a:rPr>
              <a:t>A transaction unlocks its locked data items one at a time.</a:t>
            </a:r>
          </a:p>
          <a:p>
            <a:pPr algn="just">
              <a:spcBef>
                <a:spcPct val="0"/>
              </a:spcBef>
            </a:pPr>
            <a:r>
              <a:rPr lang="en-US" altLang="en-US" sz="2000" b="1" dirty="0">
                <a:cs typeface="Times New Roman" panose="02020603050405020304" pitchFamily="18" charset="0"/>
              </a:rPr>
              <a:t>Requirement:</a:t>
            </a:r>
          </a:p>
          <a:p>
            <a:pPr lvl="1" algn="just">
              <a:spcBef>
                <a:spcPct val="0"/>
              </a:spcBef>
            </a:pPr>
            <a:r>
              <a:rPr lang="en-US" altLang="en-US" sz="2000" dirty="0">
                <a:cs typeface="Times New Roman" panose="02020603050405020304" pitchFamily="18" charset="0"/>
              </a:rPr>
              <a:t>For a transaction these two phases must be mutually exclusively, that is, during locking phase unlocking phase must not start and during unlocking phase locking phase must not begin.</a:t>
            </a:r>
          </a:p>
        </p:txBody>
      </p:sp>
      <p:sp>
        <p:nvSpPr>
          <p:cNvPr id="694276" name="Rectangle 4">
            <a:extLst>
              <a:ext uri="{FF2B5EF4-FFF2-40B4-BE49-F238E27FC236}">
                <a16:creationId xmlns:a16="http://schemas.microsoft.com/office/drawing/2014/main" id="{8939F265-A580-6986-9AC7-AFF8A9A6484B}"/>
              </a:ext>
            </a:extLst>
          </p:cNvPr>
          <p:cNvSpPr>
            <a:spLocks noChangeArrowheads="1"/>
          </p:cNvSpPr>
          <p:nvPr/>
        </p:nvSpPr>
        <p:spPr bwMode="auto">
          <a:xfrm>
            <a:off x="685800" y="1266825"/>
            <a:ext cx="7772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spcBef>
                <a:spcPct val="20000"/>
              </a:spcBef>
              <a:buClr>
                <a:srgbClr val="990033"/>
              </a:buClr>
              <a:buSzPct val="60000"/>
              <a:buFont typeface="Wingdings" panose="05000000000000000000" pitchFamily="2" charset="2"/>
              <a:buChar char="n"/>
              <a:defRPr sz="2400">
                <a:solidFill>
                  <a:schemeClr val="tx2"/>
                </a:solidFill>
                <a:latin typeface="Arial" panose="020B0604020202020204" pitchFamily="34" charset="0"/>
              </a:defRPr>
            </a:lvl1pPr>
            <a:lvl2pPr marL="7581900">
              <a:spcBef>
                <a:spcPct val="20000"/>
              </a:spcBef>
              <a:buClr>
                <a:schemeClr val="tx2"/>
              </a:buClr>
              <a:buSzPct val="55000"/>
              <a:buFont typeface="Wingdings" panose="05000000000000000000" pitchFamily="2" charset="2"/>
              <a:buChar char="n"/>
              <a:defRPr sz="2200">
                <a:solidFill>
                  <a:srgbClr val="800000"/>
                </a:solidFill>
                <a:latin typeface="Arial" panose="020B0604020202020204" pitchFamily="34" charset="0"/>
              </a:defRPr>
            </a:lvl2pPr>
            <a:lvl3pPr marL="79248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3pPr>
            <a:lvl4pPr marL="8267700" indent="-228600">
              <a:spcBef>
                <a:spcPct val="20000"/>
              </a:spcBef>
              <a:buClr>
                <a:schemeClr val="tx2"/>
              </a:buClr>
              <a:buSzPct val="55000"/>
              <a:buFont typeface="Wingdings" panose="05000000000000000000" pitchFamily="2" charset="2"/>
              <a:buChar char="n"/>
              <a:defRPr>
                <a:solidFill>
                  <a:srgbClr val="800000"/>
                </a:solidFill>
                <a:latin typeface="Arial" panose="020B0604020202020204" pitchFamily="34" charset="0"/>
              </a:defRPr>
            </a:lvl4pPr>
            <a:lvl5pPr marL="8610600" indent="-228600">
              <a:spcBef>
                <a:spcPct val="20000"/>
              </a:spcBef>
              <a:buClr>
                <a:srgbClr val="990033"/>
              </a:buClr>
              <a:buSzPct val="50000"/>
              <a:buFont typeface="Wingdings" panose="05000000000000000000" pitchFamily="2" charset="2"/>
              <a:buChar char="n"/>
              <a:defRPr>
                <a:solidFill>
                  <a:schemeClr val="tx2"/>
                </a:solidFill>
                <a:latin typeface="Arial" panose="020B0604020202020204" pitchFamily="34" charset="0"/>
              </a:defRPr>
            </a:lvl5pPr>
            <a:lvl6pPr marL="9067800" indent="-228600" fontAlgn="base">
              <a:spcBef>
                <a:spcPct val="20000"/>
              </a:spcBef>
              <a:spcAft>
                <a:spcPct val="0"/>
              </a:spcAft>
              <a:buClr>
                <a:srgbClr val="990033"/>
              </a:buClr>
              <a:buSzPct val="50000"/>
              <a:buFont typeface="Wingdings" panose="05000000000000000000" pitchFamily="2" charset="2"/>
              <a:buChar char="n"/>
              <a:defRPr>
                <a:solidFill>
                  <a:schemeClr val="tx2"/>
                </a:solidFill>
                <a:latin typeface="Arial" panose="020B0604020202020204" pitchFamily="34" charset="0"/>
              </a:defRPr>
            </a:lvl6pPr>
            <a:lvl7pPr marL="9525000" indent="-228600" fontAlgn="base">
              <a:spcBef>
                <a:spcPct val="20000"/>
              </a:spcBef>
              <a:spcAft>
                <a:spcPct val="0"/>
              </a:spcAft>
              <a:buClr>
                <a:srgbClr val="990033"/>
              </a:buClr>
              <a:buSzPct val="50000"/>
              <a:buFont typeface="Wingdings" panose="05000000000000000000" pitchFamily="2" charset="2"/>
              <a:buChar char="n"/>
              <a:defRPr>
                <a:solidFill>
                  <a:schemeClr val="tx2"/>
                </a:solidFill>
                <a:latin typeface="Arial" panose="020B0604020202020204" pitchFamily="34" charset="0"/>
              </a:defRPr>
            </a:lvl7pPr>
            <a:lvl8pPr marL="9982200" indent="-228600" fontAlgn="base">
              <a:spcBef>
                <a:spcPct val="20000"/>
              </a:spcBef>
              <a:spcAft>
                <a:spcPct val="0"/>
              </a:spcAft>
              <a:buClr>
                <a:srgbClr val="990033"/>
              </a:buClr>
              <a:buSzPct val="50000"/>
              <a:buFont typeface="Wingdings" panose="05000000000000000000" pitchFamily="2" charset="2"/>
              <a:buChar char="n"/>
              <a:defRPr>
                <a:solidFill>
                  <a:schemeClr val="tx2"/>
                </a:solidFill>
                <a:latin typeface="Arial" panose="020B0604020202020204" pitchFamily="34" charset="0"/>
              </a:defRPr>
            </a:lvl8pPr>
            <a:lvl9pPr marL="10439400" indent="-228600" fontAlgn="base">
              <a:spcBef>
                <a:spcPct val="20000"/>
              </a:spcBef>
              <a:spcAft>
                <a:spcPct val="0"/>
              </a:spcAft>
              <a:buClr>
                <a:srgbClr val="990033"/>
              </a:buClr>
              <a:buSzPct val="50000"/>
              <a:buFont typeface="Wingdings" panose="05000000000000000000" pitchFamily="2" charset="2"/>
              <a:buChar char="n"/>
              <a:defRPr>
                <a:solidFill>
                  <a:schemeClr val="tx2"/>
                </a:solidFill>
                <a:latin typeface="Arial" panose="020B0604020202020204" pitchFamily="34" charset="0"/>
              </a:defRPr>
            </a:lvl9pPr>
          </a:lstStyle>
          <a:p>
            <a:pPr lvl="1" algn="just">
              <a:lnSpc>
                <a:spcPct val="95000"/>
              </a:lnSpc>
              <a:spcBef>
                <a:spcPct val="10000"/>
              </a:spcBef>
              <a:buFontTx/>
              <a:buNone/>
            </a:pPr>
            <a:r>
              <a:rPr lang="en-US" altLang="en-US" sz="1800">
                <a:cs typeface="Times New Roman" panose="02020603050405020304" pitchFamily="18" charset="0"/>
                <a:sym typeface="Symbol" panose="05050102010706020507" pitchFamily="18" charset="2"/>
              </a:rPr>
              <a:t>    </a:t>
            </a:r>
            <a:endParaRPr lang="en-US" altLang="en-US" b="1">
              <a:cs typeface="Times New Roman" panose="02020603050405020304" pitchFamily="18" charset="0"/>
              <a:sym typeface="Symbol" panose="05050102010706020507" pitchFamily="18" charset="2"/>
            </a:endParaRPr>
          </a:p>
          <a:p>
            <a:pPr lvl="1" algn="just">
              <a:lnSpc>
                <a:spcPct val="95000"/>
              </a:lnSpc>
              <a:spcBef>
                <a:spcPct val="10000"/>
              </a:spcBef>
              <a:buFontTx/>
              <a:buNone/>
            </a:pPr>
            <a:r>
              <a:rPr lang="en-US" altLang="en-US" sz="1800">
                <a:cs typeface="Times New Roman" panose="02020603050405020304" pitchFamily="18" charset="0"/>
                <a:sym typeface="Symbol" panose="05050102010706020507" pitchFamily="18" charset="2"/>
              </a:rPr>
              <a:t>	</a:t>
            </a: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2" name="Rectangle 12">
            <a:extLst>
              <a:ext uri="{FF2B5EF4-FFF2-40B4-BE49-F238E27FC236}">
                <a16:creationId xmlns:a16="http://schemas.microsoft.com/office/drawing/2014/main" id="{C027149C-4ED8-EADB-3968-CD803E0F7CB1}"/>
              </a:ext>
            </a:extLst>
          </p:cNvPr>
          <p:cNvSpPr>
            <a:spLocks noGrp="1" noChangeArrowheads="1"/>
          </p:cNvSpPr>
          <p:nvPr>
            <p:ph type="body" idx="1"/>
          </p:nvPr>
        </p:nvSpPr>
        <p:spPr>
          <a:xfrm>
            <a:off x="239713" y="1143000"/>
            <a:ext cx="8294687" cy="4572000"/>
          </a:xfrm>
        </p:spPr>
        <p:txBody>
          <a:bodyPr/>
          <a:lstStyle/>
          <a:p>
            <a:pPr>
              <a:buFont typeface="Wingdings" panose="05000000000000000000" pitchFamily="2" charset="2"/>
              <a:buNone/>
            </a:pPr>
            <a:r>
              <a:rPr lang="en-US" altLang="en-US" sz="2400" dirty="0">
                <a:cs typeface="Times New Roman" panose="02020603050405020304" pitchFamily="18" charset="0"/>
              </a:rPr>
              <a:t>Two-Phase Locking Techniques: The algorithm</a:t>
            </a:r>
          </a:p>
          <a:p>
            <a:pPr>
              <a:spcBef>
                <a:spcPct val="50000"/>
              </a:spcBef>
              <a:buFont typeface="Wingdings" panose="05000000000000000000" pitchFamily="2" charset="2"/>
              <a:buNone/>
            </a:pPr>
            <a:r>
              <a:rPr lang="en-US" altLang="en-US" sz="1800" dirty="0">
                <a:cs typeface="Times New Roman" panose="02020603050405020304" pitchFamily="18" charset="0"/>
              </a:rPr>
              <a:t>	</a:t>
            </a:r>
          </a:p>
          <a:p>
            <a:pPr>
              <a:spcBef>
                <a:spcPct val="50000"/>
              </a:spcBef>
              <a:buFont typeface="Wingdings" panose="05000000000000000000" pitchFamily="2" charset="2"/>
              <a:buNone/>
            </a:pPr>
            <a:r>
              <a:rPr lang="en-US" altLang="en-US" sz="1800" b="1" dirty="0">
                <a:cs typeface="Times New Roman" panose="02020603050405020304" pitchFamily="18" charset="0"/>
              </a:rPr>
              <a:t>	</a:t>
            </a:r>
            <a:r>
              <a:rPr lang="en-US" altLang="en-US" sz="1800" b="1" u="sng" dirty="0">
                <a:cs typeface="Times New Roman" panose="02020603050405020304" pitchFamily="18" charset="0"/>
              </a:rPr>
              <a:t>T1</a:t>
            </a:r>
            <a:r>
              <a:rPr lang="en-US" altLang="en-US" sz="1800" b="1" dirty="0">
                <a:cs typeface="Times New Roman" panose="02020603050405020304" pitchFamily="18" charset="0"/>
              </a:rPr>
              <a:t>			</a:t>
            </a:r>
            <a:r>
              <a:rPr lang="en-US" altLang="en-US" sz="1800" b="1" u="sng" dirty="0">
                <a:cs typeface="Times New Roman" panose="02020603050405020304" pitchFamily="18" charset="0"/>
              </a:rPr>
              <a:t>T2</a:t>
            </a:r>
            <a:r>
              <a:rPr lang="en-US" altLang="en-US" sz="1800" b="1" dirty="0">
                <a:cs typeface="Times New Roman" panose="02020603050405020304" pitchFamily="18" charset="0"/>
              </a:rPr>
              <a:t>		    </a:t>
            </a:r>
            <a:r>
              <a:rPr lang="en-US" altLang="en-US" sz="1800" b="1" u="sng" dirty="0">
                <a:cs typeface="Times New Roman" panose="02020603050405020304" pitchFamily="18" charset="0"/>
              </a:rPr>
              <a:t>Result</a:t>
            </a:r>
          </a:p>
          <a:p>
            <a:pPr>
              <a:spcBef>
                <a:spcPct val="50000"/>
              </a:spcBef>
              <a:buFont typeface="Wingdings" panose="05000000000000000000" pitchFamily="2" charset="2"/>
              <a:buNone/>
            </a:pPr>
            <a:r>
              <a:rPr lang="en-US" altLang="en-US" sz="1800" dirty="0">
                <a:cs typeface="Times New Roman" panose="02020603050405020304" pitchFamily="18" charset="0"/>
              </a:rPr>
              <a:t>	</a:t>
            </a:r>
            <a:r>
              <a:rPr lang="en-US" altLang="en-US" sz="1800" dirty="0" err="1">
                <a:cs typeface="Times New Roman" panose="02020603050405020304" pitchFamily="18" charset="0"/>
              </a:rPr>
              <a:t>read_lock</a:t>
            </a:r>
            <a:r>
              <a:rPr lang="en-US" altLang="en-US" sz="1800" dirty="0">
                <a:cs typeface="Times New Roman" panose="02020603050405020304" pitchFamily="18" charset="0"/>
              </a:rPr>
              <a:t> (Y);		</a:t>
            </a:r>
            <a:r>
              <a:rPr lang="en-US" altLang="en-US" sz="1800" dirty="0" err="1">
                <a:cs typeface="Times New Roman" panose="02020603050405020304" pitchFamily="18" charset="0"/>
              </a:rPr>
              <a:t>read_lock</a:t>
            </a:r>
            <a:r>
              <a:rPr lang="en-US" altLang="en-US" sz="1800" dirty="0">
                <a:cs typeface="Times New Roman" panose="02020603050405020304" pitchFamily="18" charset="0"/>
              </a:rPr>
              <a:t> (X);	    Initial values: X=20; Y=30</a:t>
            </a:r>
          </a:p>
          <a:p>
            <a:pPr>
              <a:spcBef>
                <a:spcPct val="0"/>
              </a:spcBef>
              <a:buFont typeface="Wingdings" panose="05000000000000000000" pitchFamily="2" charset="2"/>
              <a:buNone/>
            </a:pPr>
            <a:r>
              <a:rPr lang="en-US" altLang="en-US" sz="1800" dirty="0">
                <a:cs typeface="Times New Roman" panose="02020603050405020304" pitchFamily="18" charset="0"/>
              </a:rPr>
              <a:t>	</a:t>
            </a:r>
            <a:r>
              <a:rPr lang="en-US" altLang="en-US" sz="1800" dirty="0" err="1">
                <a:cs typeface="Times New Roman" panose="02020603050405020304" pitchFamily="18" charset="0"/>
              </a:rPr>
              <a:t>read_item</a:t>
            </a:r>
            <a:r>
              <a:rPr lang="en-US" altLang="en-US" sz="1800" dirty="0">
                <a:cs typeface="Times New Roman" panose="02020603050405020304" pitchFamily="18" charset="0"/>
              </a:rPr>
              <a:t> (Y);		</a:t>
            </a:r>
            <a:r>
              <a:rPr lang="en-US" altLang="en-US" sz="1800" dirty="0" err="1">
                <a:cs typeface="Times New Roman" panose="02020603050405020304" pitchFamily="18" charset="0"/>
              </a:rPr>
              <a:t>read_item</a:t>
            </a:r>
            <a:r>
              <a:rPr lang="en-US" altLang="en-US" sz="1800" dirty="0">
                <a:cs typeface="Times New Roman" panose="02020603050405020304" pitchFamily="18" charset="0"/>
              </a:rPr>
              <a:t> (X);	    Result of serial execution</a:t>
            </a:r>
          </a:p>
          <a:p>
            <a:pPr>
              <a:spcBef>
                <a:spcPct val="0"/>
              </a:spcBef>
              <a:buFont typeface="Wingdings" panose="05000000000000000000" pitchFamily="2" charset="2"/>
              <a:buNone/>
            </a:pPr>
            <a:r>
              <a:rPr lang="en-US" altLang="en-US" sz="1800" dirty="0">
                <a:cs typeface="Times New Roman" panose="02020603050405020304" pitchFamily="18" charset="0"/>
              </a:rPr>
              <a:t>	unlock (Y);		unlock (X);	    T1 followed by T2 </a:t>
            </a:r>
          </a:p>
          <a:p>
            <a:pPr>
              <a:spcBef>
                <a:spcPct val="0"/>
              </a:spcBef>
              <a:buFont typeface="Wingdings" panose="05000000000000000000" pitchFamily="2" charset="2"/>
              <a:buNone/>
            </a:pPr>
            <a:r>
              <a:rPr lang="en-US" altLang="en-US" sz="1800" dirty="0">
                <a:cs typeface="Times New Roman" panose="02020603050405020304" pitchFamily="18" charset="0"/>
              </a:rPr>
              <a:t>	</a:t>
            </a:r>
            <a:r>
              <a:rPr lang="en-US" altLang="en-US" sz="1800" dirty="0" err="1">
                <a:cs typeface="Times New Roman" panose="02020603050405020304" pitchFamily="18" charset="0"/>
              </a:rPr>
              <a:t>write_lock</a:t>
            </a:r>
            <a:r>
              <a:rPr lang="en-US" altLang="en-US" sz="1800" dirty="0">
                <a:cs typeface="Times New Roman" panose="02020603050405020304" pitchFamily="18" charset="0"/>
              </a:rPr>
              <a:t> (X);		</a:t>
            </a:r>
            <a:r>
              <a:rPr lang="en-US" altLang="en-US" sz="1800" dirty="0" err="1">
                <a:cs typeface="Times New Roman" panose="02020603050405020304" pitchFamily="18" charset="0"/>
              </a:rPr>
              <a:t>Write_lock</a:t>
            </a:r>
            <a:r>
              <a:rPr lang="en-US" altLang="en-US" sz="1800" dirty="0">
                <a:cs typeface="Times New Roman" panose="02020603050405020304" pitchFamily="18" charset="0"/>
              </a:rPr>
              <a:t> (Y);	    X=50, Y=80.</a:t>
            </a:r>
          </a:p>
          <a:p>
            <a:pPr>
              <a:spcBef>
                <a:spcPct val="0"/>
              </a:spcBef>
              <a:buFont typeface="Wingdings" panose="05000000000000000000" pitchFamily="2" charset="2"/>
              <a:buNone/>
            </a:pPr>
            <a:r>
              <a:rPr lang="en-US" altLang="en-US" sz="1800" dirty="0">
                <a:cs typeface="Times New Roman" panose="02020603050405020304" pitchFamily="18" charset="0"/>
              </a:rPr>
              <a:t>	</a:t>
            </a:r>
            <a:r>
              <a:rPr lang="en-US" altLang="en-US" sz="1800" dirty="0" err="1">
                <a:cs typeface="Times New Roman" panose="02020603050405020304" pitchFamily="18" charset="0"/>
              </a:rPr>
              <a:t>read_item</a:t>
            </a:r>
            <a:r>
              <a:rPr lang="en-US" altLang="en-US" sz="1800" dirty="0">
                <a:cs typeface="Times New Roman" panose="02020603050405020304" pitchFamily="18" charset="0"/>
              </a:rPr>
              <a:t> (X);		</a:t>
            </a:r>
            <a:r>
              <a:rPr lang="en-US" altLang="en-US" sz="1800" dirty="0" err="1">
                <a:cs typeface="Times New Roman" panose="02020603050405020304" pitchFamily="18" charset="0"/>
              </a:rPr>
              <a:t>read_item</a:t>
            </a:r>
            <a:r>
              <a:rPr lang="en-US" altLang="en-US" sz="1800" dirty="0">
                <a:cs typeface="Times New Roman" panose="02020603050405020304" pitchFamily="18" charset="0"/>
              </a:rPr>
              <a:t> (Y);	    Result of serial execution</a:t>
            </a:r>
          </a:p>
          <a:p>
            <a:pPr>
              <a:spcBef>
                <a:spcPct val="0"/>
              </a:spcBef>
              <a:buFont typeface="Wingdings" panose="05000000000000000000" pitchFamily="2" charset="2"/>
              <a:buNone/>
            </a:pPr>
            <a:r>
              <a:rPr lang="en-US" altLang="en-US" sz="1800" dirty="0">
                <a:cs typeface="Times New Roman" panose="02020603050405020304" pitchFamily="18" charset="0"/>
              </a:rPr>
              <a:t>	X:=X+Y;		Y:=X+Y;		    T2 followed by T1 </a:t>
            </a:r>
          </a:p>
          <a:p>
            <a:pPr>
              <a:spcBef>
                <a:spcPct val="0"/>
              </a:spcBef>
              <a:buFont typeface="Wingdings" panose="05000000000000000000" pitchFamily="2" charset="2"/>
              <a:buNone/>
            </a:pPr>
            <a:r>
              <a:rPr lang="en-US" altLang="en-US" sz="1800" dirty="0">
                <a:cs typeface="Times New Roman" panose="02020603050405020304" pitchFamily="18" charset="0"/>
              </a:rPr>
              <a:t>	</a:t>
            </a:r>
            <a:r>
              <a:rPr lang="en-US" altLang="en-US" sz="1800" dirty="0" err="1">
                <a:cs typeface="Times New Roman" panose="02020603050405020304" pitchFamily="18" charset="0"/>
              </a:rPr>
              <a:t>write_item</a:t>
            </a:r>
            <a:r>
              <a:rPr lang="en-US" altLang="en-US" sz="1800" dirty="0">
                <a:cs typeface="Times New Roman" panose="02020603050405020304" pitchFamily="18" charset="0"/>
              </a:rPr>
              <a:t> (X);		</a:t>
            </a:r>
            <a:r>
              <a:rPr lang="en-US" altLang="en-US" sz="1800" dirty="0" err="1">
                <a:cs typeface="Times New Roman" panose="02020603050405020304" pitchFamily="18" charset="0"/>
              </a:rPr>
              <a:t>write_item</a:t>
            </a:r>
            <a:r>
              <a:rPr lang="en-US" altLang="en-US" sz="1800" dirty="0">
                <a:cs typeface="Times New Roman" panose="02020603050405020304" pitchFamily="18" charset="0"/>
              </a:rPr>
              <a:t> (Y);	    X=70, Y=50</a:t>
            </a:r>
          </a:p>
          <a:p>
            <a:pPr>
              <a:spcBef>
                <a:spcPct val="0"/>
              </a:spcBef>
              <a:buFont typeface="Wingdings" panose="05000000000000000000" pitchFamily="2" charset="2"/>
              <a:buNone/>
            </a:pPr>
            <a:r>
              <a:rPr lang="en-US" altLang="en-US" sz="1800" dirty="0">
                <a:cs typeface="Times New Roman" panose="02020603050405020304" pitchFamily="18" charset="0"/>
              </a:rPr>
              <a:t>	unlock (X);		unlock (Y);</a:t>
            </a:r>
            <a:endParaRPr lang="en-US" altLang="en-US" sz="2000" dirty="0">
              <a:cs typeface="Times New Roman" panose="02020603050405020304" pitchFamily="18" charset="0"/>
              <a:sym typeface="Symbol" panose="05050102010706020507" pitchFamily="18" charset="2"/>
            </a:endParaRPr>
          </a:p>
          <a:p>
            <a:pPr>
              <a:buFont typeface="Wingdings" panose="05000000000000000000" pitchFamily="2" charset="2"/>
              <a:buNone/>
            </a:pPr>
            <a:endParaRPr lang="en-US" altLang="en-US" dirty="0"/>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title"/>
          </p:nvPr>
        </p:nvSpPr>
        <p:spPr>
          <a:xfrm>
            <a:off x="88056" y="1028701"/>
            <a:ext cx="7886700" cy="439341"/>
          </a:xfrm>
        </p:spPr>
        <p:txBody>
          <a:bodyPr/>
          <a:lstStyle/>
          <a:p>
            <a:pPr eaLnBrk="1" hangingPunct="1"/>
            <a:r>
              <a:rPr lang="en-US" altLang="en-US" sz="2100" dirty="0"/>
              <a:t> </a:t>
            </a:r>
          </a:p>
        </p:txBody>
      </p:sp>
      <p:sp>
        <p:nvSpPr>
          <p:cNvPr id="19459" name="Rectangle 7"/>
          <p:cNvSpPr>
            <a:spLocks noGrp="1" noChangeArrowheads="1"/>
          </p:cNvSpPr>
          <p:nvPr>
            <p:ph idx="1"/>
          </p:nvPr>
        </p:nvSpPr>
        <p:spPr>
          <a:xfrm>
            <a:off x="845713" y="1124744"/>
            <a:ext cx="6611645" cy="3233324"/>
          </a:xfrm>
        </p:spPr>
        <p:txBody>
          <a:bodyPr/>
          <a:lstStyle/>
          <a:p>
            <a:pPr marL="0" marR="45244" indent="0" algn="just">
              <a:lnSpc>
                <a:spcPct val="115000"/>
              </a:lnSpc>
              <a:spcAft>
                <a:spcPts val="750"/>
              </a:spcAft>
              <a:buNone/>
            </a:pPr>
            <a:r>
              <a:rPr lang="en-IN" sz="27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Objective:</a:t>
            </a:r>
          </a:p>
          <a:p>
            <a:pPr indent="0" algn="just">
              <a:buNone/>
            </a:pPr>
            <a:r>
              <a:rPr lang="en-US" altLang="en-US" dirty="0">
                <a:latin typeface="Times New Roman" panose="02020603050405020304" pitchFamily="18" charset="0"/>
                <a:cs typeface="Times New Roman" panose="02020603050405020304" pitchFamily="18" charset="0"/>
              </a:rPr>
              <a:t>Understanding Concurrency control schemes and implementing serializability with locks and timestamps; Deadlocks with suitable examples</a:t>
            </a:r>
            <a:endParaRPr lang="en-US" altLang="en-US" dirty="0"/>
          </a:p>
        </p:txBody>
      </p:sp>
      <p:sp>
        <p:nvSpPr>
          <p:cNvPr id="2" name="Rectangle 1">
            <a:extLst>
              <a:ext uri="{FF2B5EF4-FFF2-40B4-BE49-F238E27FC236}">
                <a16:creationId xmlns:a16="http://schemas.microsoft.com/office/drawing/2014/main" id="{B230A5CB-331D-C1EE-586F-E37D22F4158F}"/>
              </a:ext>
            </a:extLst>
          </p:cNvPr>
          <p:cNvSpPr/>
          <p:nvPr/>
        </p:nvSpPr>
        <p:spPr bwMode="auto">
          <a:xfrm>
            <a:off x="626598" y="1128398"/>
            <a:ext cx="7344885" cy="2666492"/>
          </a:xfrm>
          <a:prstGeom prst="rect">
            <a:avLst/>
          </a:prstGeom>
          <a:noFill/>
          <a:ln w="28575">
            <a:solidFill>
              <a:srgbClr val="FFB310"/>
            </a:solidFill>
            <a:round/>
            <a:headEnd/>
            <a:tailEnd/>
          </a:ln>
          <a:effectLst/>
        </p:spPr>
        <p:txBody>
          <a:bodyPr wrap="none" rtlCol="0" anchor="ctr"/>
          <a:lstStyle/>
          <a:p>
            <a:pPr algn="ctr"/>
            <a:endParaRPr lang="en-IN" sz="1350"/>
          </a:p>
        </p:txBody>
      </p:sp>
    </p:spTree>
    <p:extLst>
      <p:ext uri="{BB962C8B-B14F-4D97-AF65-F5344CB8AC3E}">
        <p14:creationId xmlns:p14="http://schemas.microsoft.com/office/powerpoint/2010/main" val="249522555"/>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81" name="Rectangle 13">
            <a:extLst>
              <a:ext uri="{FF2B5EF4-FFF2-40B4-BE49-F238E27FC236}">
                <a16:creationId xmlns:a16="http://schemas.microsoft.com/office/drawing/2014/main" id="{29E45DAD-662D-FABD-2767-1197B21FA8F6}"/>
              </a:ext>
            </a:extLst>
          </p:cNvPr>
          <p:cNvSpPr>
            <a:spLocks noGrp="1" noChangeArrowheads="1"/>
          </p:cNvSpPr>
          <p:nvPr>
            <p:ph type="body" idx="1"/>
          </p:nvPr>
        </p:nvSpPr>
        <p:spPr/>
        <p:txBody>
          <a:bodyPr/>
          <a:lstStyle/>
          <a:p>
            <a:pPr>
              <a:lnSpc>
                <a:spcPct val="80000"/>
              </a:lnSpc>
              <a:buFont typeface="Wingdings" panose="05000000000000000000" pitchFamily="2" charset="2"/>
              <a:buNone/>
            </a:pPr>
            <a:r>
              <a:rPr lang="en-US" altLang="en-US" sz="2000" dirty="0">
                <a:cs typeface="Times New Roman" panose="02020603050405020304" pitchFamily="18" charset="0"/>
              </a:rPr>
              <a:t>Two-Phase Locking Techniques: The algorithm</a:t>
            </a:r>
          </a:p>
          <a:p>
            <a:pPr>
              <a:lnSpc>
                <a:spcPct val="80000"/>
              </a:lnSpc>
            </a:pPr>
            <a:endParaRPr lang="en-US" altLang="en-US" sz="1600" dirty="0">
              <a:cs typeface="Times New Roman" panose="02020603050405020304" pitchFamily="18" charset="0"/>
            </a:endParaRPr>
          </a:p>
          <a:p>
            <a:pPr>
              <a:lnSpc>
                <a:spcPct val="80000"/>
              </a:lnSpc>
              <a:spcBef>
                <a:spcPct val="50000"/>
              </a:spcBef>
              <a:buFont typeface="Wingdings" panose="05000000000000000000" pitchFamily="2" charset="2"/>
              <a:buNone/>
            </a:pPr>
            <a:r>
              <a:rPr lang="en-US" altLang="en-US" sz="1600" b="1" dirty="0">
                <a:cs typeface="Times New Roman" panose="02020603050405020304" pitchFamily="18" charset="0"/>
              </a:rPr>
              <a:t>	T1			T2		    </a:t>
            </a:r>
            <a:r>
              <a:rPr lang="en-US" altLang="en-US" sz="1600" b="1" u="sng" dirty="0">
                <a:cs typeface="Times New Roman" panose="02020603050405020304" pitchFamily="18" charset="0"/>
              </a:rPr>
              <a:t>Result</a:t>
            </a:r>
          </a:p>
          <a:p>
            <a:pPr>
              <a:lnSpc>
                <a:spcPct val="80000"/>
              </a:lnSpc>
              <a:spcBef>
                <a:spcPct val="50000"/>
              </a:spcBef>
              <a:buFont typeface="Wingdings" panose="05000000000000000000" pitchFamily="2" charset="2"/>
              <a:buNone/>
            </a:pPr>
            <a:r>
              <a:rPr lang="en-US" altLang="en-US" sz="1600" dirty="0">
                <a:cs typeface="Times New Roman" panose="02020603050405020304" pitchFamily="18" charset="0"/>
              </a:rPr>
              <a:t>	</a:t>
            </a:r>
            <a:r>
              <a:rPr lang="en-US" altLang="en-US" sz="1600" dirty="0" err="1">
                <a:cs typeface="Times New Roman" panose="02020603050405020304" pitchFamily="18" charset="0"/>
              </a:rPr>
              <a:t>read_lock</a:t>
            </a:r>
            <a:r>
              <a:rPr lang="en-US" altLang="en-US" sz="1600" dirty="0">
                <a:cs typeface="Times New Roman" panose="02020603050405020304" pitchFamily="18" charset="0"/>
              </a:rPr>
              <a:t> (Y);				    X=50; Y=50</a:t>
            </a:r>
          </a:p>
          <a:p>
            <a:pPr>
              <a:lnSpc>
                <a:spcPct val="80000"/>
              </a:lnSpc>
              <a:spcBef>
                <a:spcPct val="0"/>
              </a:spcBef>
              <a:buFont typeface="Wingdings" panose="05000000000000000000" pitchFamily="2" charset="2"/>
              <a:buNone/>
            </a:pPr>
            <a:r>
              <a:rPr lang="en-US" altLang="en-US" sz="1600" dirty="0">
                <a:cs typeface="Times New Roman" panose="02020603050405020304" pitchFamily="18" charset="0"/>
              </a:rPr>
              <a:t>	</a:t>
            </a:r>
            <a:r>
              <a:rPr lang="en-US" altLang="en-US" sz="1600" dirty="0" err="1">
                <a:cs typeface="Times New Roman" panose="02020603050405020304" pitchFamily="18" charset="0"/>
              </a:rPr>
              <a:t>read_item</a:t>
            </a:r>
            <a:r>
              <a:rPr lang="en-US" altLang="en-US" sz="1600" dirty="0">
                <a:cs typeface="Times New Roman" panose="02020603050405020304" pitchFamily="18" charset="0"/>
              </a:rPr>
              <a:t> (Y);				    </a:t>
            </a:r>
            <a:r>
              <a:rPr lang="en-US" altLang="en-US" sz="1600" dirty="0" err="1">
                <a:cs typeface="Times New Roman" panose="02020603050405020304" pitchFamily="18" charset="0"/>
              </a:rPr>
              <a:t>Nonserializable</a:t>
            </a:r>
            <a:r>
              <a:rPr lang="en-US" altLang="en-US" sz="1600" dirty="0">
                <a:cs typeface="Times New Roman" panose="02020603050405020304" pitchFamily="18" charset="0"/>
              </a:rPr>
              <a:t> because it.</a:t>
            </a:r>
          </a:p>
          <a:p>
            <a:pPr>
              <a:lnSpc>
                <a:spcPct val="80000"/>
              </a:lnSpc>
              <a:spcBef>
                <a:spcPct val="0"/>
              </a:spcBef>
              <a:buFont typeface="Wingdings" panose="05000000000000000000" pitchFamily="2" charset="2"/>
              <a:buNone/>
            </a:pPr>
            <a:r>
              <a:rPr lang="en-US" altLang="en-US" sz="1600" dirty="0">
                <a:cs typeface="Times New Roman" panose="02020603050405020304" pitchFamily="18" charset="0"/>
              </a:rPr>
              <a:t>	</a:t>
            </a:r>
            <a:r>
              <a:rPr lang="en-US" altLang="en-US" sz="1600" b="1" dirty="0">
                <a:cs typeface="Times New Roman" panose="02020603050405020304" pitchFamily="18" charset="0"/>
              </a:rPr>
              <a:t>unlock (Y);</a:t>
            </a:r>
            <a:r>
              <a:rPr lang="en-US" altLang="en-US" sz="1600" dirty="0">
                <a:cs typeface="Times New Roman" panose="02020603050405020304" pitchFamily="18" charset="0"/>
              </a:rPr>
              <a:t>				    violated two-phase policy.</a:t>
            </a:r>
          </a:p>
          <a:p>
            <a:pPr>
              <a:lnSpc>
                <a:spcPct val="80000"/>
              </a:lnSpc>
              <a:spcBef>
                <a:spcPct val="0"/>
              </a:spcBef>
              <a:buFont typeface="Wingdings" panose="05000000000000000000" pitchFamily="2" charset="2"/>
              <a:buNone/>
            </a:pPr>
            <a:r>
              <a:rPr lang="en-US" altLang="en-US" sz="1600" dirty="0">
                <a:cs typeface="Times New Roman" panose="02020603050405020304" pitchFamily="18" charset="0"/>
              </a:rPr>
              <a:t>			</a:t>
            </a:r>
            <a:r>
              <a:rPr lang="en-US" altLang="en-US" sz="1600" dirty="0" err="1">
                <a:cs typeface="Times New Roman" panose="02020603050405020304" pitchFamily="18" charset="0"/>
              </a:rPr>
              <a:t>read_lock</a:t>
            </a:r>
            <a:r>
              <a:rPr lang="en-US" altLang="en-US" sz="1600" dirty="0">
                <a:cs typeface="Times New Roman" panose="02020603050405020304" pitchFamily="18" charset="0"/>
              </a:rPr>
              <a:t> (X); 	</a:t>
            </a:r>
          </a:p>
          <a:p>
            <a:pPr>
              <a:lnSpc>
                <a:spcPct val="80000"/>
              </a:lnSpc>
              <a:spcBef>
                <a:spcPct val="0"/>
              </a:spcBef>
              <a:buFont typeface="Wingdings" panose="05000000000000000000" pitchFamily="2" charset="2"/>
              <a:buNone/>
            </a:pPr>
            <a:r>
              <a:rPr lang="en-US" altLang="en-US" sz="1600" dirty="0">
                <a:cs typeface="Times New Roman" panose="02020603050405020304" pitchFamily="18" charset="0"/>
              </a:rPr>
              <a:t>			</a:t>
            </a:r>
            <a:r>
              <a:rPr lang="en-US" altLang="en-US" sz="1600" dirty="0" err="1">
                <a:cs typeface="Times New Roman" panose="02020603050405020304" pitchFamily="18" charset="0"/>
              </a:rPr>
              <a:t>read_item</a:t>
            </a:r>
            <a:r>
              <a:rPr lang="en-US" altLang="en-US" sz="1600" dirty="0">
                <a:cs typeface="Times New Roman" panose="02020603050405020304" pitchFamily="18" charset="0"/>
              </a:rPr>
              <a:t> (X);	    </a:t>
            </a:r>
          </a:p>
          <a:p>
            <a:pPr>
              <a:lnSpc>
                <a:spcPct val="80000"/>
              </a:lnSpc>
              <a:spcBef>
                <a:spcPct val="0"/>
              </a:spcBef>
              <a:buFont typeface="Wingdings" panose="05000000000000000000" pitchFamily="2" charset="2"/>
              <a:buNone/>
            </a:pPr>
            <a:r>
              <a:rPr lang="en-US" altLang="en-US" sz="1600" dirty="0">
                <a:cs typeface="Times New Roman" panose="02020603050405020304" pitchFamily="18" charset="0"/>
              </a:rPr>
              <a:t>			</a:t>
            </a:r>
            <a:r>
              <a:rPr lang="en-US" altLang="en-US" sz="1600" b="1" dirty="0">
                <a:cs typeface="Times New Roman" panose="02020603050405020304" pitchFamily="18" charset="0"/>
              </a:rPr>
              <a:t>unlock (X); 	</a:t>
            </a:r>
          </a:p>
          <a:p>
            <a:pPr>
              <a:lnSpc>
                <a:spcPct val="80000"/>
              </a:lnSpc>
              <a:spcBef>
                <a:spcPct val="0"/>
              </a:spcBef>
              <a:buFont typeface="Wingdings" panose="05000000000000000000" pitchFamily="2" charset="2"/>
              <a:buNone/>
            </a:pPr>
            <a:r>
              <a:rPr lang="en-US" altLang="en-US" sz="1600" b="1" dirty="0">
                <a:cs typeface="Times New Roman" panose="02020603050405020304" pitchFamily="18" charset="0"/>
              </a:rPr>
              <a:t>			</a:t>
            </a:r>
            <a:r>
              <a:rPr lang="en-US" altLang="en-US" sz="1600" b="1" dirty="0" err="1">
                <a:cs typeface="Times New Roman" panose="02020603050405020304" pitchFamily="18" charset="0"/>
              </a:rPr>
              <a:t>write_lock</a:t>
            </a:r>
            <a:r>
              <a:rPr lang="en-US" altLang="en-US" sz="1600" b="1" dirty="0">
                <a:cs typeface="Times New Roman" panose="02020603050405020304" pitchFamily="18" charset="0"/>
              </a:rPr>
              <a:t> (Y);</a:t>
            </a:r>
            <a:r>
              <a:rPr lang="en-US" altLang="en-US" sz="1600" dirty="0">
                <a:cs typeface="Times New Roman" panose="02020603050405020304" pitchFamily="18" charset="0"/>
              </a:rPr>
              <a:t>	</a:t>
            </a:r>
          </a:p>
          <a:p>
            <a:pPr>
              <a:lnSpc>
                <a:spcPct val="80000"/>
              </a:lnSpc>
              <a:spcBef>
                <a:spcPct val="0"/>
              </a:spcBef>
              <a:buFont typeface="Wingdings" panose="05000000000000000000" pitchFamily="2" charset="2"/>
              <a:buNone/>
            </a:pPr>
            <a:r>
              <a:rPr lang="en-US" altLang="en-US" sz="1600" dirty="0">
                <a:cs typeface="Times New Roman" panose="02020603050405020304" pitchFamily="18" charset="0"/>
              </a:rPr>
              <a:t>			</a:t>
            </a:r>
            <a:r>
              <a:rPr lang="en-US" altLang="en-US" sz="1600" dirty="0" err="1">
                <a:cs typeface="Times New Roman" panose="02020603050405020304" pitchFamily="18" charset="0"/>
              </a:rPr>
              <a:t>read_item</a:t>
            </a:r>
            <a:r>
              <a:rPr lang="en-US" altLang="en-US" sz="1600" dirty="0">
                <a:cs typeface="Times New Roman" panose="02020603050405020304" pitchFamily="18" charset="0"/>
              </a:rPr>
              <a:t> (Y);</a:t>
            </a:r>
          </a:p>
          <a:p>
            <a:pPr>
              <a:lnSpc>
                <a:spcPct val="80000"/>
              </a:lnSpc>
              <a:spcBef>
                <a:spcPct val="0"/>
              </a:spcBef>
              <a:buFont typeface="Wingdings" panose="05000000000000000000" pitchFamily="2" charset="2"/>
              <a:buNone/>
            </a:pPr>
            <a:r>
              <a:rPr lang="en-US" altLang="en-US" sz="1600" dirty="0">
                <a:cs typeface="Times New Roman" panose="02020603050405020304" pitchFamily="18" charset="0"/>
              </a:rPr>
              <a:t>			Y:=X+Y;</a:t>
            </a:r>
          </a:p>
          <a:p>
            <a:pPr>
              <a:lnSpc>
                <a:spcPct val="80000"/>
              </a:lnSpc>
              <a:spcBef>
                <a:spcPct val="0"/>
              </a:spcBef>
              <a:buFont typeface="Wingdings" panose="05000000000000000000" pitchFamily="2" charset="2"/>
              <a:buNone/>
            </a:pPr>
            <a:r>
              <a:rPr lang="en-US" altLang="en-US" sz="1600" dirty="0">
                <a:cs typeface="Times New Roman" panose="02020603050405020304" pitchFamily="18" charset="0"/>
              </a:rPr>
              <a:t>			</a:t>
            </a:r>
            <a:r>
              <a:rPr lang="en-US" altLang="en-US" sz="1600" dirty="0" err="1">
                <a:cs typeface="Times New Roman" panose="02020603050405020304" pitchFamily="18" charset="0"/>
              </a:rPr>
              <a:t>write_item</a:t>
            </a:r>
            <a:r>
              <a:rPr lang="en-US" altLang="en-US" sz="1600" dirty="0">
                <a:cs typeface="Times New Roman" panose="02020603050405020304" pitchFamily="18" charset="0"/>
              </a:rPr>
              <a:t> (Y);</a:t>
            </a:r>
          </a:p>
          <a:p>
            <a:pPr>
              <a:lnSpc>
                <a:spcPct val="80000"/>
              </a:lnSpc>
              <a:spcBef>
                <a:spcPct val="0"/>
              </a:spcBef>
              <a:buFont typeface="Wingdings" panose="05000000000000000000" pitchFamily="2" charset="2"/>
              <a:buNone/>
            </a:pPr>
            <a:r>
              <a:rPr lang="en-US" altLang="en-US" sz="1600" dirty="0">
                <a:cs typeface="Times New Roman" panose="02020603050405020304" pitchFamily="18" charset="0"/>
              </a:rPr>
              <a:t>			unlock (Y);</a:t>
            </a:r>
          </a:p>
          <a:p>
            <a:pPr>
              <a:lnSpc>
                <a:spcPct val="80000"/>
              </a:lnSpc>
              <a:spcBef>
                <a:spcPct val="0"/>
              </a:spcBef>
              <a:buFont typeface="Wingdings" panose="05000000000000000000" pitchFamily="2" charset="2"/>
              <a:buNone/>
            </a:pPr>
            <a:r>
              <a:rPr lang="en-US" altLang="en-US" sz="1600" dirty="0">
                <a:cs typeface="Times New Roman" panose="02020603050405020304" pitchFamily="18" charset="0"/>
              </a:rPr>
              <a:t>	</a:t>
            </a:r>
            <a:r>
              <a:rPr lang="en-US" altLang="en-US" sz="1600" b="1" dirty="0" err="1">
                <a:cs typeface="Times New Roman" panose="02020603050405020304" pitchFamily="18" charset="0"/>
              </a:rPr>
              <a:t>write_lock</a:t>
            </a:r>
            <a:r>
              <a:rPr lang="en-US" altLang="en-US" sz="1600" b="1" dirty="0">
                <a:cs typeface="Times New Roman" panose="02020603050405020304" pitchFamily="18" charset="0"/>
              </a:rPr>
              <a:t> (X);</a:t>
            </a:r>
          </a:p>
          <a:p>
            <a:pPr>
              <a:lnSpc>
                <a:spcPct val="80000"/>
              </a:lnSpc>
              <a:spcBef>
                <a:spcPct val="0"/>
              </a:spcBef>
              <a:buFont typeface="Wingdings" panose="05000000000000000000" pitchFamily="2" charset="2"/>
              <a:buNone/>
            </a:pPr>
            <a:r>
              <a:rPr lang="en-US" altLang="en-US" sz="1600" dirty="0">
                <a:cs typeface="Times New Roman" panose="02020603050405020304" pitchFamily="18" charset="0"/>
              </a:rPr>
              <a:t>	</a:t>
            </a:r>
            <a:r>
              <a:rPr lang="en-US" altLang="en-US" sz="1600" dirty="0" err="1">
                <a:cs typeface="Times New Roman" panose="02020603050405020304" pitchFamily="18" charset="0"/>
              </a:rPr>
              <a:t>read_item</a:t>
            </a:r>
            <a:r>
              <a:rPr lang="en-US" altLang="en-US" sz="1600" dirty="0">
                <a:cs typeface="Times New Roman" panose="02020603050405020304" pitchFamily="18" charset="0"/>
              </a:rPr>
              <a:t> (X);	</a:t>
            </a:r>
          </a:p>
          <a:p>
            <a:pPr>
              <a:lnSpc>
                <a:spcPct val="80000"/>
              </a:lnSpc>
              <a:spcBef>
                <a:spcPct val="0"/>
              </a:spcBef>
              <a:buFont typeface="Wingdings" panose="05000000000000000000" pitchFamily="2" charset="2"/>
              <a:buNone/>
            </a:pPr>
            <a:r>
              <a:rPr lang="en-US" altLang="en-US" sz="1600" dirty="0">
                <a:cs typeface="Times New Roman" panose="02020603050405020304" pitchFamily="18" charset="0"/>
              </a:rPr>
              <a:t>	X:=X+Y;</a:t>
            </a:r>
          </a:p>
          <a:p>
            <a:pPr>
              <a:lnSpc>
                <a:spcPct val="80000"/>
              </a:lnSpc>
              <a:spcBef>
                <a:spcPct val="0"/>
              </a:spcBef>
              <a:buFont typeface="Wingdings" panose="05000000000000000000" pitchFamily="2" charset="2"/>
              <a:buNone/>
            </a:pPr>
            <a:r>
              <a:rPr lang="en-US" altLang="en-US" sz="1600" dirty="0">
                <a:cs typeface="Times New Roman" panose="02020603050405020304" pitchFamily="18" charset="0"/>
              </a:rPr>
              <a:t>	</a:t>
            </a:r>
            <a:r>
              <a:rPr lang="en-US" altLang="en-US" sz="1600" dirty="0" err="1">
                <a:cs typeface="Times New Roman" panose="02020603050405020304" pitchFamily="18" charset="0"/>
              </a:rPr>
              <a:t>write_item</a:t>
            </a:r>
            <a:r>
              <a:rPr lang="en-US" altLang="en-US" sz="1600" dirty="0">
                <a:cs typeface="Times New Roman" panose="02020603050405020304" pitchFamily="18" charset="0"/>
              </a:rPr>
              <a:t> (X);</a:t>
            </a:r>
          </a:p>
          <a:p>
            <a:pPr>
              <a:lnSpc>
                <a:spcPct val="80000"/>
              </a:lnSpc>
              <a:spcBef>
                <a:spcPct val="0"/>
              </a:spcBef>
              <a:buFont typeface="Wingdings" panose="05000000000000000000" pitchFamily="2" charset="2"/>
              <a:buNone/>
            </a:pPr>
            <a:r>
              <a:rPr lang="en-US" altLang="en-US" sz="1600" dirty="0">
                <a:cs typeface="Times New Roman" panose="02020603050405020304" pitchFamily="18" charset="0"/>
              </a:rPr>
              <a:t>	unlock (X);</a:t>
            </a:r>
            <a:endParaRPr lang="en-US" altLang="en-US" sz="1600" dirty="0">
              <a:cs typeface="Times New Roman" panose="02020603050405020304" pitchFamily="18" charset="0"/>
              <a:sym typeface="Symbol" panose="05050102010706020507" pitchFamily="18" charset="2"/>
            </a:endParaRPr>
          </a:p>
          <a:p>
            <a:pPr lvl="1" algn="just">
              <a:lnSpc>
                <a:spcPct val="95000"/>
              </a:lnSpc>
              <a:spcBef>
                <a:spcPct val="10000"/>
              </a:spcBef>
              <a:buFontTx/>
              <a:buNone/>
            </a:pPr>
            <a:r>
              <a:rPr lang="en-US" altLang="en-US" sz="1800" dirty="0">
                <a:cs typeface="Times New Roman" panose="02020603050405020304" pitchFamily="18" charset="0"/>
                <a:sym typeface="Symbol" panose="05050102010706020507" pitchFamily="18" charset="2"/>
              </a:rPr>
              <a:t>   </a:t>
            </a:r>
            <a:endParaRPr lang="en-US" altLang="en-US" sz="2200" dirty="0"/>
          </a:p>
        </p:txBody>
      </p:sp>
      <p:sp>
        <p:nvSpPr>
          <p:cNvPr id="698374" name="Line 6">
            <a:extLst>
              <a:ext uri="{FF2B5EF4-FFF2-40B4-BE49-F238E27FC236}">
                <a16:creationId xmlns:a16="http://schemas.microsoft.com/office/drawing/2014/main" id="{3D7A1BF2-3B88-2A02-03A5-4B7D47313F1F}"/>
              </a:ext>
            </a:extLst>
          </p:cNvPr>
          <p:cNvSpPr>
            <a:spLocks noChangeShapeType="1"/>
          </p:cNvSpPr>
          <p:nvPr/>
        </p:nvSpPr>
        <p:spPr bwMode="auto">
          <a:xfrm>
            <a:off x="1028700" y="3200400"/>
            <a:ext cx="0" cy="1371600"/>
          </a:xfrm>
          <a:prstGeom prst="line">
            <a:avLst/>
          </a:prstGeom>
          <a:noFill/>
          <a:ln w="12700">
            <a:solidFill>
              <a:srgbClr val="990033"/>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698375" name="Rectangle 7">
            <a:extLst>
              <a:ext uri="{FF2B5EF4-FFF2-40B4-BE49-F238E27FC236}">
                <a16:creationId xmlns:a16="http://schemas.microsoft.com/office/drawing/2014/main" id="{0E6FD2C8-B642-BCE0-30DC-EAE1E66F3019}"/>
              </a:ext>
            </a:extLst>
          </p:cNvPr>
          <p:cNvSpPr>
            <a:spLocks noChangeArrowheads="1"/>
          </p:cNvSpPr>
          <p:nvPr/>
        </p:nvSpPr>
        <p:spPr bwMode="auto">
          <a:xfrm>
            <a:off x="352425" y="3497263"/>
            <a:ext cx="666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rgbClr val="990033"/>
                </a:solidFill>
                <a:latin typeface="Times New Roman" panose="02020603050405020304" pitchFamily="18" charset="0"/>
              </a:rPr>
              <a:t>Time</a:t>
            </a:r>
          </a:p>
        </p:txBody>
      </p:sp>
      <p:sp>
        <p:nvSpPr>
          <p:cNvPr id="698376" name="Line 8">
            <a:extLst>
              <a:ext uri="{FF2B5EF4-FFF2-40B4-BE49-F238E27FC236}">
                <a16:creationId xmlns:a16="http://schemas.microsoft.com/office/drawing/2014/main" id="{CDC59619-7CA5-BC2A-5567-33A1DF48F3F0}"/>
              </a:ext>
            </a:extLst>
          </p:cNvPr>
          <p:cNvSpPr>
            <a:spLocks noChangeShapeType="1"/>
          </p:cNvSpPr>
          <p:nvPr/>
        </p:nvSpPr>
        <p:spPr bwMode="auto">
          <a:xfrm>
            <a:off x="2133600" y="2047875"/>
            <a:ext cx="0" cy="4200525"/>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698377" name="Line 9">
            <a:extLst>
              <a:ext uri="{FF2B5EF4-FFF2-40B4-BE49-F238E27FC236}">
                <a16:creationId xmlns:a16="http://schemas.microsoft.com/office/drawing/2014/main" id="{4E11DEDC-8930-7D44-DB22-274DB92FC6DF}"/>
              </a:ext>
            </a:extLst>
          </p:cNvPr>
          <p:cNvSpPr>
            <a:spLocks noChangeShapeType="1"/>
          </p:cNvSpPr>
          <p:nvPr/>
        </p:nvSpPr>
        <p:spPr bwMode="auto">
          <a:xfrm>
            <a:off x="469900" y="2514600"/>
            <a:ext cx="3630613" cy="0"/>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25" name="Rectangle 9">
            <a:extLst>
              <a:ext uri="{FF2B5EF4-FFF2-40B4-BE49-F238E27FC236}">
                <a16:creationId xmlns:a16="http://schemas.microsoft.com/office/drawing/2014/main" id="{8EC0B277-8EC1-C18B-5789-C0D0535CAD5B}"/>
              </a:ext>
            </a:extLst>
          </p:cNvPr>
          <p:cNvSpPr>
            <a:spLocks noGrp="1" noChangeArrowheads="1"/>
          </p:cNvSpPr>
          <p:nvPr>
            <p:ph type="body" idx="1"/>
          </p:nvPr>
        </p:nvSpPr>
        <p:spPr>
          <a:xfrm>
            <a:off x="323528" y="1143000"/>
            <a:ext cx="8294687" cy="4572000"/>
          </a:xfrm>
        </p:spPr>
        <p:txBody>
          <a:bodyPr/>
          <a:lstStyle/>
          <a:p>
            <a:pPr>
              <a:buFont typeface="Wingdings" panose="05000000000000000000" pitchFamily="2" charset="2"/>
              <a:buNone/>
            </a:pPr>
            <a:r>
              <a:rPr lang="en-US" altLang="en-US" sz="2400" dirty="0">
                <a:cs typeface="Times New Roman" panose="02020603050405020304" pitchFamily="18" charset="0"/>
              </a:rPr>
              <a:t>Two-Phase Locking Techniques: The algorithm</a:t>
            </a:r>
            <a:endParaRPr lang="en-US" altLang="en-US" sz="1800" dirty="0">
              <a:cs typeface="Times New Roman" panose="02020603050405020304" pitchFamily="18" charset="0"/>
            </a:endParaRPr>
          </a:p>
          <a:p>
            <a:pPr>
              <a:spcBef>
                <a:spcPct val="50000"/>
              </a:spcBef>
              <a:buFont typeface="Wingdings" panose="05000000000000000000" pitchFamily="2" charset="2"/>
              <a:buNone/>
            </a:pPr>
            <a:r>
              <a:rPr lang="en-US" altLang="en-US" sz="1800" b="1" dirty="0">
                <a:cs typeface="Times New Roman" panose="02020603050405020304" pitchFamily="18" charset="0"/>
              </a:rPr>
              <a:t>	</a:t>
            </a:r>
          </a:p>
          <a:p>
            <a:pPr>
              <a:spcBef>
                <a:spcPct val="50000"/>
              </a:spcBef>
              <a:buFont typeface="Wingdings" panose="05000000000000000000" pitchFamily="2" charset="2"/>
              <a:buNone/>
            </a:pPr>
            <a:r>
              <a:rPr lang="en-US" altLang="en-US" sz="1800" b="1" dirty="0">
                <a:cs typeface="Times New Roman" panose="02020603050405020304" pitchFamily="18" charset="0"/>
              </a:rPr>
              <a:t>	</a:t>
            </a:r>
            <a:r>
              <a:rPr lang="en-US" altLang="en-US" sz="1800" b="1" u="sng" dirty="0">
                <a:cs typeface="Times New Roman" panose="02020603050405020304" pitchFamily="18" charset="0"/>
              </a:rPr>
              <a:t>T’1</a:t>
            </a:r>
            <a:r>
              <a:rPr lang="en-US" altLang="en-US" sz="1800" b="1" dirty="0">
                <a:cs typeface="Times New Roman" panose="02020603050405020304" pitchFamily="18" charset="0"/>
              </a:rPr>
              <a:t>			</a:t>
            </a:r>
            <a:r>
              <a:rPr lang="en-US" altLang="en-US" sz="1800" b="1" u="sng" dirty="0">
                <a:cs typeface="Times New Roman" panose="02020603050405020304" pitchFamily="18" charset="0"/>
              </a:rPr>
              <a:t>T’2</a:t>
            </a:r>
            <a:r>
              <a:rPr lang="en-US" altLang="en-US" sz="1800" b="1" dirty="0">
                <a:cs typeface="Times New Roman" panose="02020603050405020304" pitchFamily="18" charset="0"/>
              </a:rPr>
              <a:t>		</a:t>
            </a:r>
            <a:endParaRPr lang="en-US" altLang="en-US" sz="1800" b="1" u="sng" dirty="0">
              <a:cs typeface="Times New Roman" panose="02020603050405020304" pitchFamily="18" charset="0"/>
            </a:endParaRPr>
          </a:p>
          <a:p>
            <a:pPr>
              <a:spcBef>
                <a:spcPct val="50000"/>
              </a:spcBef>
              <a:buFont typeface="Wingdings" panose="05000000000000000000" pitchFamily="2" charset="2"/>
              <a:buNone/>
            </a:pPr>
            <a:r>
              <a:rPr lang="en-US" altLang="en-US" sz="1800" dirty="0">
                <a:cs typeface="Times New Roman" panose="02020603050405020304" pitchFamily="18" charset="0"/>
              </a:rPr>
              <a:t>	</a:t>
            </a:r>
            <a:r>
              <a:rPr lang="en-US" altLang="en-US" sz="1800" dirty="0" err="1">
                <a:cs typeface="Times New Roman" panose="02020603050405020304" pitchFamily="18" charset="0"/>
              </a:rPr>
              <a:t>read_lock</a:t>
            </a:r>
            <a:r>
              <a:rPr lang="en-US" altLang="en-US" sz="1800" dirty="0">
                <a:cs typeface="Times New Roman" panose="02020603050405020304" pitchFamily="18" charset="0"/>
              </a:rPr>
              <a:t> (Y);		</a:t>
            </a:r>
            <a:r>
              <a:rPr lang="en-US" altLang="en-US" sz="1800" dirty="0" err="1">
                <a:cs typeface="Times New Roman" panose="02020603050405020304" pitchFamily="18" charset="0"/>
              </a:rPr>
              <a:t>read_lock</a:t>
            </a:r>
            <a:r>
              <a:rPr lang="en-US" altLang="en-US" sz="1800" dirty="0">
                <a:cs typeface="Times New Roman" panose="02020603050405020304" pitchFamily="18" charset="0"/>
              </a:rPr>
              <a:t> (X);	T1 and T2 follow two-phase</a:t>
            </a:r>
          </a:p>
          <a:p>
            <a:pPr>
              <a:spcBef>
                <a:spcPct val="0"/>
              </a:spcBef>
              <a:buFont typeface="Wingdings" panose="05000000000000000000" pitchFamily="2" charset="2"/>
              <a:buNone/>
            </a:pPr>
            <a:r>
              <a:rPr lang="en-US" altLang="en-US" sz="1800" dirty="0">
                <a:cs typeface="Times New Roman" panose="02020603050405020304" pitchFamily="18" charset="0"/>
              </a:rPr>
              <a:t>	</a:t>
            </a:r>
            <a:r>
              <a:rPr lang="en-US" altLang="en-US" sz="1800" dirty="0" err="1">
                <a:cs typeface="Times New Roman" panose="02020603050405020304" pitchFamily="18" charset="0"/>
              </a:rPr>
              <a:t>read_item</a:t>
            </a:r>
            <a:r>
              <a:rPr lang="en-US" altLang="en-US" sz="1800" dirty="0">
                <a:cs typeface="Times New Roman" panose="02020603050405020304" pitchFamily="18" charset="0"/>
              </a:rPr>
              <a:t> (Y);		</a:t>
            </a:r>
            <a:r>
              <a:rPr lang="en-US" altLang="en-US" sz="1800" dirty="0" err="1">
                <a:cs typeface="Times New Roman" panose="02020603050405020304" pitchFamily="18" charset="0"/>
              </a:rPr>
              <a:t>read_item</a:t>
            </a:r>
            <a:r>
              <a:rPr lang="en-US" altLang="en-US" sz="1800" dirty="0">
                <a:cs typeface="Times New Roman" panose="02020603050405020304" pitchFamily="18" charset="0"/>
              </a:rPr>
              <a:t> (X);	policy but they are subject to</a:t>
            </a:r>
          </a:p>
          <a:p>
            <a:pPr>
              <a:spcBef>
                <a:spcPct val="0"/>
              </a:spcBef>
              <a:buFont typeface="Wingdings" panose="05000000000000000000" pitchFamily="2" charset="2"/>
              <a:buNone/>
            </a:pPr>
            <a:r>
              <a:rPr lang="en-US" altLang="en-US" sz="1800" dirty="0">
                <a:cs typeface="Times New Roman" panose="02020603050405020304" pitchFamily="18" charset="0"/>
              </a:rPr>
              <a:t>	</a:t>
            </a:r>
            <a:r>
              <a:rPr lang="en-US" altLang="en-US" sz="1800" dirty="0" err="1">
                <a:cs typeface="Times New Roman" panose="02020603050405020304" pitchFamily="18" charset="0"/>
              </a:rPr>
              <a:t>write_lock</a:t>
            </a:r>
            <a:r>
              <a:rPr lang="en-US" altLang="en-US" sz="1800" dirty="0">
                <a:cs typeface="Times New Roman" panose="02020603050405020304" pitchFamily="18" charset="0"/>
              </a:rPr>
              <a:t> (X);		</a:t>
            </a:r>
            <a:r>
              <a:rPr lang="en-US" altLang="en-US" sz="1800" dirty="0" err="1">
                <a:cs typeface="Times New Roman" panose="02020603050405020304" pitchFamily="18" charset="0"/>
              </a:rPr>
              <a:t>Write_lock</a:t>
            </a:r>
            <a:r>
              <a:rPr lang="en-US" altLang="en-US" sz="1800" dirty="0">
                <a:cs typeface="Times New Roman" panose="02020603050405020304" pitchFamily="18" charset="0"/>
              </a:rPr>
              <a:t> (Y);	deadlock, which must be</a:t>
            </a:r>
          </a:p>
          <a:p>
            <a:pPr>
              <a:spcBef>
                <a:spcPct val="0"/>
              </a:spcBef>
              <a:buFont typeface="Wingdings" panose="05000000000000000000" pitchFamily="2" charset="2"/>
              <a:buNone/>
            </a:pPr>
            <a:r>
              <a:rPr lang="en-US" altLang="en-US" sz="1800" dirty="0">
                <a:cs typeface="Times New Roman" panose="02020603050405020304" pitchFamily="18" charset="0"/>
              </a:rPr>
              <a:t>	unlock (Y);		unlock (X);	dealt with.</a:t>
            </a:r>
          </a:p>
          <a:p>
            <a:pPr>
              <a:spcBef>
                <a:spcPct val="0"/>
              </a:spcBef>
              <a:buFont typeface="Wingdings" panose="05000000000000000000" pitchFamily="2" charset="2"/>
              <a:buNone/>
            </a:pPr>
            <a:r>
              <a:rPr lang="en-US" altLang="en-US" sz="1800" dirty="0">
                <a:cs typeface="Times New Roman" panose="02020603050405020304" pitchFamily="18" charset="0"/>
              </a:rPr>
              <a:t>	</a:t>
            </a:r>
            <a:r>
              <a:rPr lang="en-US" altLang="en-US" sz="1800" dirty="0" err="1">
                <a:cs typeface="Times New Roman" panose="02020603050405020304" pitchFamily="18" charset="0"/>
              </a:rPr>
              <a:t>read_item</a:t>
            </a:r>
            <a:r>
              <a:rPr lang="en-US" altLang="en-US" sz="1800" dirty="0">
                <a:cs typeface="Times New Roman" panose="02020603050405020304" pitchFamily="18" charset="0"/>
              </a:rPr>
              <a:t> (X);		</a:t>
            </a:r>
            <a:r>
              <a:rPr lang="en-US" altLang="en-US" sz="1800" dirty="0" err="1">
                <a:cs typeface="Times New Roman" panose="02020603050405020304" pitchFamily="18" charset="0"/>
              </a:rPr>
              <a:t>read_item</a:t>
            </a:r>
            <a:r>
              <a:rPr lang="en-US" altLang="en-US" sz="1800" dirty="0">
                <a:cs typeface="Times New Roman" panose="02020603050405020304" pitchFamily="18" charset="0"/>
              </a:rPr>
              <a:t> (Y);	</a:t>
            </a:r>
          </a:p>
          <a:p>
            <a:pPr>
              <a:spcBef>
                <a:spcPct val="0"/>
              </a:spcBef>
              <a:buFont typeface="Wingdings" panose="05000000000000000000" pitchFamily="2" charset="2"/>
              <a:buNone/>
            </a:pPr>
            <a:r>
              <a:rPr lang="en-US" altLang="en-US" sz="1800" dirty="0">
                <a:cs typeface="Times New Roman" panose="02020603050405020304" pitchFamily="18" charset="0"/>
              </a:rPr>
              <a:t>	X:=X+Y;		Y:=X+Y;		    </a:t>
            </a:r>
          </a:p>
          <a:p>
            <a:pPr>
              <a:spcBef>
                <a:spcPct val="0"/>
              </a:spcBef>
              <a:buFont typeface="Wingdings" panose="05000000000000000000" pitchFamily="2" charset="2"/>
              <a:buNone/>
            </a:pPr>
            <a:r>
              <a:rPr lang="en-US" altLang="en-US" sz="1800" dirty="0">
                <a:cs typeface="Times New Roman" panose="02020603050405020304" pitchFamily="18" charset="0"/>
              </a:rPr>
              <a:t>	</a:t>
            </a:r>
            <a:r>
              <a:rPr lang="en-US" altLang="en-US" sz="1800" dirty="0" err="1">
                <a:cs typeface="Times New Roman" panose="02020603050405020304" pitchFamily="18" charset="0"/>
              </a:rPr>
              <a:t>write_item</a:t>
            </a:r>
            <a:r>
              <a:rPr lang="en-US" altLang="en-US" sz="1800" dirty="0">
                <a:cs typeface="Times New Roman" panose="02020603050405020304" pitchFamily="18" charset="0"/>
              </a:rPr>
              <a:t> (X);		</a:t>
            </a:r>
            <a:r>
              <a:rPr lang="en-US" altLang="en-US" sz="1800" dirty="0" err="1">
                <a:cs typeface="Times New Roman" panose="02020603050405020304" pitchFamily="18" charset="0"/>
              </a:rPr>
              <a:t>write_item</a:t>
            </a:r>
            <a:r>
              <a:rPr lang="en-US" altLang="en-US" sz="1800" dirty="0">
                <a:cs typeface="Times New Roman" panose="02020603050405020304" pitchFamily="18" charset="0"/>
              </a:rPr>
              <a:t> (Y);	</a:t>
            </a:r>
          </a:p>
          <a:p>
            <a:pPr>
              <a:spcBef>
                <a:spcPct val="0"/>
              </a:spcBef>
              <a:buFont typeface="Wingdings" panose="05000000000000000000" pitchFamily="2" charset="2"/>
              <a:buNone/>
            </a:pPr>
            <a:r>
              <a:rPr lang="en-US" altLang="en-US" sz="1800" dirty="0">
                <a:cs typeface="Times New Roman" panose="02020603050405020304" pitchFamily="18" charset="0"/>
              </a:rPr>
              <a:t>	unlock (X);		unlock (Y);</a:t>
            </a:r>
            <a:endParaRPr lang="en-US" altLang="en-US" sz="2000" dirty="0">
              <a:cs typeface="Times New Roman" panose="02020603050405020304" pitchFamily="18" charset="0"/>
              <a:sym typeface="Symbol" panose="05050102010706020507" pitchFamily="18" charset="2"/>
            </a:endParaRPr>
          </a:p>
          <a:p>
            <a:pPr>
              <a:buFont typeface="Wingdings" panose="05000000000000000000" pitchFamily="2" charset="2"/>
              <a:buNone/>
            </a:pPr>
            <a:endParaRPr lang="en-US" altLang="en-US" dirty="0"/>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75" name="Rectangle 11">
            <a:extLst>
              <a:ext uri="{FF2B5EF4-FFF2-40B4-BE49-F238E27FC236}">
                <a16:creationId xmlns:a16="http://schemas.microsoft.com/office/drawing/2014/main" id="{768AC868-9C55-01A5-CEDA-54CD53B9F68E}"/>
              </a:ext>
            </a:extLst>
          </p:cNvPr>
          <p:cNvSpPr>
            <a:spLocks noGrp="1" noChangeArrowheads="1"/>
          </p:cNvSpPr>
          <p:nvPr>
            <p:ph type="body" idx="1"/>
          </p:nvPr>
        </p:nvSpPr>
        <p:spPr>
          <a:xfrm>
            <a:off x="323528" y="1143000"/>
            <a:ext cx="8294687" cy="4572000"/>
          </a:xfrm>
        </p:spPr>
        <p:txBody>
          <a:bodyPr/>
          <a:lstStyle/>
          <a:p>
            <a:pPr>
              <a:lnSpc>
                <a:spcPct val="80000"/>
              </a:lnSpc>
              <a:buFont typeface="Wingdings" panose="05000000000000000000" pitchFamily="2" charset="2"/>
              <a:buNone/>
            </a:pPr>
            <a:r>
              <a:rPr lang="en-US" altLang="en-US" sz="2000" dirty="0"/>
              <a:t>Two-Phase Locking Techniques: The algorithm</a:t>
            </a:r>
          </a:p>
          <a:p>
            <a:pPr>
              <a:lnSpc>
                <a:spcPct val="80000"/>
              </a:lnSpc>
            </a:pPr>
            <a:r>
              <a:rPr lang="en-US" altLang="en-US" sz="2000" dirty="0"/>
              <a:t>Two-phase policy generates two locking algorithms</a:t>
            </a:r>
          </a:p>
          <a:p>
            <a:pPr lvl="1">
              <a:lnSpc>
                <a:spcPct val="80000"/>
              </a:lnSpc>
            </a:pPr>
            <a:r>
              <a:rPr lang="en-US" altLang="en-US" sz="2000" dirty="0"/>
              <a:t>(a) </a:t>
            </a:r>
            <a:r>
              <a:rPr lang="en-US" altLang="en-US" sz="2000" b="1" dirty="0"/>
              <a:t>Basic</a:t>
            </a:r>
            <a:r>
              <a:rPr lang="en-US" altLang="en-US" sz="2000" dirty="0"/>
              <a:t> </a:t>
            </a:r>
          </a:p>
          <a:p>
            <a:pPr lvl="1">
              <a:lnSpc>
                <a:spcPct val="80000"/>
              </a:lnSpc>
            </a:pPr>
            <a:r>
              <a:rPr lang="en-US" altLang="en-US" sz="2000" dirty="0"/>
              <a:t>(b) </a:t>
            </a:r>
            <a:r>
              <a:rPr lang="en-US" altLang="en-US" sz="2000" b="1" dirty="0"/>
              <a:t>Conservative</a:t>
            </a:r>
            <a:endParaRPr lang="en-US" altLang="en-US" sz="2000" dirty="0"/>
          </a:p>
          <a:p>
            <a:pPr>
              <a:lnSpc>
                <a:spcPct val="80000"/>
              </a:lnSpc>
            </a:pPr>
            <a:r>
              <a:rPr lang="en-US" altLang="en-US" sz="2000" b="1" dirty="0"/>
              <a:t>Conservative</a:t>
            </a:r>
            <a:r>
              <a:rPr lang="en-US" altLang="en-US" sz="2000" dirty="0"/>
              <a:t>: </a:t>
            </a:r>
          </a:p>
          <a:p>
            <a:pPr lvl="1">
              <a:lnSpc>
                <a:spcPct val="80000"/>
              </a:lnSpc>
            </a:pPr>
            <a:r>
              <a:rPr lang="en-US" altLang="en-US" sz="2000" dirty="0"/>
              <a:t>Prevents deadlock by locking all desired data items before transaction begins execution.</a:t>
            </a:r>
          </a:p>
          <a:p>
            <a:pPr>
              <a:lnSpc>
                <a:spcPct val="80000"/>
              </a:lnSpc>
            </a:pPr>
            <a:r>
              <a:rPr lang="en-US" altLang="en-US" sz="2000" b="1" dirty="0"/>
              <a:t>Basic</a:t>
            </a:r>
            <a:r>
              <a:rPr lang="en-US" altLang="en-US" sz="2000" dirty="0"/>
              <a:t>:</a:t>
            </a:r>
          </a:p>
          <a:p>
            <a:pPr lvl="1">
              <a:lnSpc>
                <a:spcPct val="80000"/>
              </a:lnSpc>
            </a:pPr>
            <a:r>
              <a:rPr lang="en-US" altLang="en-US" sz="2000" dirty="0"/>
              <a:t>Transaction locks data items incrementally.  This may cause deadlock which is dealt with.</a:t>
            </a:r>
          </a:p>
          <a:p>
            <a:pPr>
              <a:lnSpc>
                <a:spcPct val="80000"/>
              </a:lnSpc>
            </a:pPr>
            <a:r>
              <a:rPr lang="en-US" altLang="en-US" sz="2000" b="1" dirty="0"/>
              <a:t>Strict</a:t>
            </a:r>
            <a:r>
              <a:rPr lang="en-US" altLang="en-US" sz="2000" dirty="0"/>
              <a:t>:</a:t>
            </a:r>
          </a:p>
          <a:p>
            <a:pPr lvl="1">
              <a:lnSpc>
                <a:spcPct val="80000"/>
              </a:lnSpc>
            </a:pPr>
            <a:r>
              <a:rPr lang="en-US" altLang="en-US" sz="2000" dirty="0"/>
              <a:t>A more stricter version of Basic algorithm where unlocking is performed after a transaction terminates (commits or aborts and rolled-back).  This is the most commonly used two-phase locking algorithm.</a:t>
            </a:r>
            <a:endParaRPr lang="en-US" altLang="en-US" sz="2000" dirty="0">
              <a:sym typeface="Symbol" panose="05050102010706020507" pitchFamily="18" charset="2"/>
            </a:endParaRPr>
          </a:p>
        </p:txBody>
      </p:sp>
      <p:sp>
        <p:nvSpPr>
          <p:cNvPr id="702468" name="Rectangle 4">
            <a:extLst>
              <a:ext uri="{FF2B5EF4-FFF2-40B4-BE49-F238E27FC236}">
                <a16:creationId xmlns:a16="http://schemas.microsoft.com/office/drawing/2014/main" id="{6E7BA496-3B99-ED7B-7357-278704C3A168}"/>
              </a:ext>
            </a:extLst>
          </p:cNvPr>
          <p:cNvSpPr>
            <a:spLocks noChangeArrowheads="1"/>
          </p:cNvSpPr>
          <p:nvPr/>
        </p:nvSpPr>
        <p:spPr bwMode="auto">
          <a:xfrm>
            <a:off x="685800" y="1020763"/>
            <a:ext cx="7772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spcBef>
                <a:spcPct val="20000"/>
              </a:spcBef>
              <a:buClr>
                <a:srgbClr val="990033"/>
              </a:buClr>
              <a:buSzPct val="60000"/>
              <a:buFont typeface="Wingdings" panose="05000000000000000000" pitchFamily="2" charset="2"/>
              <a:buChar char="n"/>
              <a:defRPr sz="2400">
                <a:solidFill>
                  <a:schemeClr val="tx2"/>
                </a:solidFill>
                <a:latin typeface="Arial" panose="020B0604020202020204" pitchFamily="34" charset="0"/>
              </a:defRPr>
            </a:lvl1pPr>
            <a:lvl2pPr marL="7581900">
              <a:spcBef>
                <a:spcPct val="20000"/>
              </a:spcBef>
              <a:buClr>
                <a:schemeClr val="tx2"/>
              </a:buClr>
              <a:buSzPct val="55000"/>
              <a:buFont typeface="Wingdings" panose="05000000000000000000" pitchFamily="2" charset="2"/>
              <a:buChar char="n"/>
              <a:defRPr sz="2200">
                <a:solidFill>
                  <a:srgbClr val="800000"/>
                </a:solidFill>
                <a:latin typeface="Arial" panose="020B0604020202020204" pitchFamily="34" charset="0"/>
              </a:defRPr>
            </a:lvl2pPr>
            <a:lvl3pPr marL="79248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3pPr>
            <a:lvl4pPr marL="8267700" indent="-228600">
              <a:spcBef>
                <a:spcPct val="20000"/>
              </a:spcBef>
              <a:buClr>
                <a:schemeClr val="tx2"/>
              </a:buClr>
              <a:buSzPct val="55000"/>
              <a:buFont typeface="Wingdings" panose="05000000000000000000" pitchFamily="2" charset="2"/>
              <a:buChar char="n"/>
              <a:defRPr>
                <a:solidFill>
                  <a:srgbClr val="800000"/>
                </a:solidFill>
                <a:latin typeface="Arial" panose="020B0604020202020204" pitchFamily="34" charset="0"/>
              </a:defRPr>
            </a:lvl4pPr>
            <a:lvl5pPr marL="8610600" indent="-228600">
              <a:spcBef>
                <a:spcPct val="20000"/>
              </a:spcBef>
              <a:buClr>
                <a:srgbClr val="990033"/>
              </a:buClr>
              <a:buSzPct val="50000"/>
              <a:buFont typeface="Wingdings" panose="05000000000000000000" pitchFamily="2" charset="2"/>
              <a:buChar char="n"/>
              <a:defRPr>
                <a:solidFill>
                  <a:schemeClr val="tx2"/>
                </a:solidFill>
                <a:latin typeface="Arial" panose="020B0604020202020204" pitchFamily="34" charset="0"/>
              </a:defRPr>
            </a:lvl5pPr>
            <a:lvl6pPr marL="9067800" indent="-228600" fontAlgn="base">
              <a:spcBef>
                <a:spcPct val="20000"/>
              </a:spcBef>
              <a:spcAft>
                <a:spcPct val="0"/>
              </a:spcAft>
              <a:buClr>
                <a:srgbClr val="990033"/>
              </a:buClr>
              <a:buSzPct val="50000"/>
              <a:buFont typeface="Wingdings" panose="05000000000000000000" pitchFamily="2" charset="2"/>
              <a:buChar char="n"/>
              <a:defRPr>
                <a:solidFill>
                  <a:schemeClr val="tx2"/>
                </a:solidFill>
                <a:latin typeface="Arial" panose="020B0604020202020204" pitchFamily="34" charset="0"/>
              </a:defRPr>
            </a:lvl6pPr>
            <a:lvl7pPr marL="9525000" indent="-228600" fontAlgn="base">
              <a:spcBef>
                <a:spcPct val="20000"/>
              </a:spcBef>
              <a:spcAft>
                <a:spcPct val="0"/>
              </a:spcAft>
              <a:buClr>
                <a:srgbClr val="990033"/>
              </a:buClr>
              <a:buSzPct val="50000"/>
              <a:buFont typeface="Wingdings" panose="05000000000000000000" pitchFamily="2" charset="2"/>
              <a:buChar char="n"/>
              <a:defRPr>
                <a:solidFill>
                  <a:schemeClr val="tx2"/>
                </a:solidFill>
                <a:latin typeface="Arial" panose="020B0604020202020204" pitchFamily="34" charset="0"/>
              </a:defRPr>
            </a:lvl7pPr>
            <a:lvl8pPr marL="9982200" indent="-228600" fontAlgn="base">
              <a:spcBef>
                <a:spcPct val="20000"/>
              </a:spcBef>
              <a:spcAft>
                <a:spcPct val="0"/>
              </a:spcAft>
              <a:buClr>
                <a:srgbClr val="990033"/>
              </a:buClr>
              <a:buSzPct val="50000"/>
              <a:buFont typeface="Wingdings" panose="05000000000000000000" pitchFamily="2" charset="2"/>
              <a:buChar char="n"/>
              <a:defRPr>
                <a:solidFill>
                  <a:schemeClr val="tx2"/>
                </a:solidFill>
                <a:latin typeface="Arial" panose="020B0604020202020204" pitchFamily="34" charset="0"/>
              </a:defRPr>
            </a:lvl8pPr>
            <a:lvl9pPr marL="10439400" indent="-228600" fontAlgn="base">
              <a:spcBef>
                <a:spcPct val="20000"/>
              </a:spcBef>
              <a:spcAft>
                <a:spcPct val="0"/>
              </a:spcAft>
              <a:buClr>
                <a:srgbClr val="990033"/>
              </a:buClr>
              <a:buSzPct val="50000"/>
              <a:buFont typeface="Wingdings" panose="05000000000000000000" pitchFamily="2" charset="2"/>
              <a:buChar char="n"/>
              <a:defRPr>
                <a:solidFill>
                  <a:schemeClr val="tx2"/>
                </a:solidFill>
                <a:latin typeface="Arial" panose="020B0604020202020204" pitchFamily="34" charset="0"/>
              </a:defRPr>
            </a:lvl9pPr>
          </a:lstStyle>
          <a:p>
            <a:pPr>
              <a:buFont typeface="Wingdings" panose="05000000000000000000" pitchFamily="2" charset="2"/>
              <a:buNone/>
            </a:pPr>
            <a:endParaRPr lang="en-US" altLang="en-US" sz="1800">
              <a:cs typeface="Times New Roman" panose="02020603050405020304" pitchFamily="18" charset="0"/>
              <a:sym typeface="Symbol" panose="05050102010706020507" pitchFamily="18" charset="2"/>
            </a:endParaRP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21" name="Rectangle 9">
            <a:extLst>
              <a:ext uri="{FF2B5EF4-FFF2-40B4-BE49-F238E27FC236}">
                <a16:creationId xmlns:a16="http://schemas.microsoft.com/office/drawing/2014/main" id="{BFBB0243-049C-905A-2C9A-677522B2F626}"/>
              </a:ext>
            </a:extLst>
          </p:cNvPr>
          <p:cNvSpPr>
            <a:spLocks noGrp="1" noChangeArrowheads="1"/>
          </p:cNvSpPr>
          <p:nvPr>
            <p:ph type="body" idx="1"/>
          </p:nvPr>
        </p:nvSpPr>
        <p:spPr>
          <a:xfrm>
            <a:off x="323528" y="1143000"/>
            <a:ext cx="8294687" cy="4572000"/>
          </a:xfrm>
        </p:spPr>
        <p:txBody>
          <a:bodyPr/>
          <a:lstStyle/>
          <a:p>
            <a:pPr>
              <a:buFont typeface="Wingdings" panose="05000000000000000000" pitchFamily="2" charset="2"/>
              <a:buNone/>
            </a:pPr>
            <a:r>
              <a:rPr lang="en-US" altLang="en-US" sz="2400" dirty="0">
                <a:cs typeface="Times New Roman" panose="02020603050405020304" pitchFamily="18" charset="0"/>
              </a:rPr>
              <a:t>Dealing with Deadlock and Starvation</a:t>
            </a:r>
          </a:p>
          <a:p>
            <a:pPr lvl="1"/>
            <a:r>
              <a:rPr lang="en-US" altLang="en-US" sz="2200" b="1" dirty="0">
                <a:cs typeface="Times New Roman" panose="02020603050405020304" pitchFamily="18" charset="0"/>
              </a:rPr>
              <a:t>Deadlock</a:t>
            </a:r>
            <a:endParaRPr lang="en-US" altLang="en-US" sz="1700" b="1" dirty="0">
              <a:cs typeface="Times New Roman" panose="02020603050405020304" pitchFamily="18" charset="0"/>
            </a:endParaRPr>
          </a:p>
          <a:p>
            <a:pPr algn="just">
              <a:spcBef>
                <a:spcPct val="50000"/>
              </a:spcBef>
              <a:buFont typeface="Wingdings" panose="05000000000000000000" pitchFamily="2" charset="2"/>
              <a:buNone/>
            </a:pPr>
            <a:r>
              <a:rPr lang="en-US" altLang="en-US" sz="1800" b="1" dirty="0">
                <a:cs typeface="Times New Roman" panose="02020603050405020304" pitchFamily="18" charset="0"/>
              </a:rPr>
              <a:t>	</a:t>
            </a:r>
            <a:r>
              <a:rPr lang="en-US" altLang="en-US" sz="1800" b="1" u="sng" dirty="0">
                <a:cs typeface="Times New Roman" panose="02020603050405020304" pitchFamily="18" charset="0"/>
              </a:rPr>
              <a:t>T’1</a:t>
            </a:r>
            <a:r>
              <a:rPr lang="en-US" altLang="en-US" sz="1800" b="1" dirty="0">
                <a:cs typeface="Times New Roman" panose="02020603050405020304" pitchFamily="18" charset="0"/>
              </a:rPr>
              <a:t>			</a:t>
            </a:r>
            <a:r>
              <a:rPr lang="en-US" altLang="en-US" sz="1800" b="1" u="sng" dirty="0">
                <a:cs typeface="Times New Roman" panose="02020603050405020304" pitchFamily="18" charset="0"/>
              </a:rPr>
              <a:t>T’2</a:t>
            </a:r>
            <a:r>
              <a:rPr lang="en-US" altLang="en-US" sz="1800" b="1" dirty="0">
                <a:cs typeface="Times New Roman" panose="02020603050405020304" pitchFamily="18" charset="0"/>
              </a:rPr>
              <a:t>		</a:t>
            </a:r>
            <a:endParaRPr lang="en-US" altLang="en-US" sz="1800" b="1" u="sng" dirty="0">
              <a:cs typeface="Times New Roman" panose="02020603050405020304" pitchFamily="18" charset="0"/>
            </a:endParaRPr>
          </a:p>
          <a:p>
            <a:pPr>
              <a:spcBef>
                <a:spcPct val="50000"/>
              </a:spcBef>
              <a:buFont typeface="Wingdings" panose="05000000000000000000" pitchFamily="2" charset="2"/>
              <a:buNone/>
            </a:pPr>
            <a:r>
              <a:rPr lang="en-US" altLang="en-US" sz="1800" dirty="0">
                <a:cs typeface="Times New Roman" panose="02020603050405020304" pitchFamily="18" charset="0"/>
              </a:rPr>
              <a:t>	</a:t>
            </a:r>
            <a:r>
              <a:rPr lang="en-US" altLang="en-US" sz="1800" dirty="0" err="1">
                <a:cs typeface="Times New Roman" panose="02020603050405020304" pitchFamily="18" charset="0"/>
              </a:rPr>
              <a:t>read_lock</a:t>
            </a:r>
            <a:r>
              <a:rPr lang="en-US" altLang="en-US" sz="1800" dirty="0">
                <a:cs typeface="Times New Roman" panose="02020603050405020304" pitchFamily="18" charset="0"/>
              </a:rPr>
              <a:t> (Y);				T1 and T2 did follow two-phase</a:t>
            </a:r>
          </a:p>
          <a:p>
            <a:pPr>
              <a:spcBef>
                <a:spcPct val="0"/>
              </a:spcBef>
              <a:buFont typeface="Wingdings" panose="05000000000000000000" pitchFamily="2" charset="2"/>
              <a:buNone/>
            </a:pPr>
            <a:r>
              <a:rPr lang="en-US" altLang="en-US" sz="1800" dirty="0">
                <a:cs typeface="Times New Roman" panose="02020603050405020304" pitchFamily="18" charset="0"/>
              </a:rPr>
              <a:t>	</a:t>
            </a:r>
            <a:r>
              <a:rPr lang="en-US" altLang="en-US" sz="1800" dirty="0" err="1">
                <a:cs typeface="Times New Roman" panose="02020603050405020304" pitchFamily="18" charset="0"/>
              </a:rPr>
              <a:t>read_item</a:t>
            </a:r>
            <a:r>
              <a:rPr lang="en-US" altLang="en-US" sz="1800" dirty="0">
                <a:cs typeface="Times New Roman" panose="02020603050405020304" pitchFamily="18" charset="0"/>
              </a:rPr>
              <a:t> (Y);				policy but they are deadlock</a:t>
            </a:r>
          </a:p>
          <a:p>
            <a:pPr>
              <a:spcBef>
                <a:spcPct val="0"/>
              </a:spcBef>
              <a:buFont typeface="Wingdings" panose="05000000000000000000" pitchFamily="2" charset="2"/>
              <a:buNone/>
            </a:pPr>
            <a:r>
              <a:rPr lang="en-US" altLang="en-US" sz="1800" dirty="0">
                <a:cs typeface="Times New Roman" panose="02020603050405020304" pitchFamily="18" charset="0"/>
              </a:rPr>
              <a:t>				</a:t>
            </a:r>
            <a:r>
              <a:rPr lang="en-US" altLang="en-US" sz="1800" dirty="0" err="1">
                <a:cs typeface="Times New Roman" panose="02020603050405020304" pitchFamily="18" charset="0"/>
              </a:rPr>
              <a:t>read_lock</a:t>
            </a:r>
            <a:r>
              <a:rPr lang="en-US" altLang="en-US" sz="1800" dirty="0">
                <a:cs typeface="Times New Roman" panose="02020603050405020304" pitchFamily="18" charset="0"/>
              </a:rPr>
              <a:t> (X);	</a:t>
            </a:r>
          </a:p>
          <a:p>
            <a:pPr>
              <a:spcBef>
                <a:spcPct val="0"/>
              </a:spcBef>
              <a:buFont typeface="Wingdings" panose="05000000000000000000" pitchFamily="2" charset="2"/>
              <a:buNone/>
            </a:pPr>
            <a:r>
              <a:rPr lang="en-US" altLang="en-US" sz="1800" dirty="0">
                <a:cs typeface="Times New Roman" panose="02020603050405020304" pitchFamily="18" charset="0"/>
              </a:rPr>
              <a:t>				</a:t>
            </a:r>
            <a:r>
              <a:rPr lang="en-US" altLang="en-US" sz="1800" dirty="0" err="1">
                <a:cs typeface="Times New Roman" panose="02020603050405020304" pitchFamily="18" charset="0"/>
              </a:rPr>
              <a:t>read_item</a:t>
            </a:r>
            <a:r>
              <a:rPr lang="en-US" altLang="en-US" sz="1800" dirty="0">
                <a:cs typeface="Times New Roman" panose="02020603050405020304" pitchFamily="18" charset="0"/>
              </a:rPr>
              <a:t> (Y);			    </a:t>
            </a:r>
          </a:p>
          <a:p>
            <a:pPr>
              <a:spcBef>
                <a:spcPct val="0"/>
              </a:spcBef>
              <a:buFont typeface="Wingdings" panose="05000000000000000000" pitchFamily="2" charset="2"/>
              <a:buNone/>
            </a:pPr>
            <a:r>
              <a:rPr lang="en-US" altLang="en-US" sz="1800" dirty="0">
                <a:cs typeface="Times New Roman" panose="02020603050405020304" pitchFamily="18" charset="0"/>
              </a:rPr>
              <a:t>	</a:t>
            </a:r>
            <a:r>
              <a:rPr lang="en-US" altLang="en-US" sz="1800" dirty="0" err="1">
                <a:cs typeface="Times New Roman" panose="02020603050405020304" pitchFamily="18" charset="0"/>
              </a:rPr>
              <a:t>write_lock</a:t>
            </a:r>
            <a:r>
              <a:rPr lang="en-US" altLang="en-US" sz="1800" dirty="0">
                <a:cs typeface="Times New Roman" panose="02020603050405020304" pitchFamily="18" charset="0"/>
              </a:rPr>
              <a:t> (X);		</a:t>
            </a:r>
          </a:p>
          <a:p>
            <a:pPr>
              <a:spcBef>
                <a:spcPct val="0"/>
              </a:spcBef>
              <a:buFont typeface="Wingdings" panose="05000000000000000000" pitchFamily="2" charset="2"/>
              <a:buNone/>
            </a:pPr>
            <a:r>
              <a:rPr lang="en-US" altLang="en-US" sz="1800" dirty="0">
                <a:cs typeface="Times New Roman" panose="02020603050405020304" pitchFamily="18" charset="0"/>
              </a:rPr>
              <a:t>	(waits for X)		</a:t>
            </a:r>
            <a:r>
              <a:rPr lang="en-US" altLang="en-US" sz="1800" dirty="0" err="1">
                <a:cs typeface="Times New Roman" panose="02020603050405020304" pitchFamily="18" charset="0"/>
              </a:rPr>
              <a:t>write_lock</a:t>
            </a:r>
            <a:r>
              <a:rPr lang="en-US" altLang="en-US" sz="1800" dirty="0">
                <a:cs typeface="Times New Roman" panose="02020603050405020304" pitchFamily="18" charset="0"/>
              </a:rPr>
              <a:t> (Y);</a:t>
            </a:r>
          </a:p>
          <a:p>
            <a:pPr>
              <a:spcBef>
                <a:spcPct val="0"/>
              </a:spcBef>
              <a:buFont typeface="Wingdings" panose="05000000000000000000" pitchFamily="2" charset="2"/>
              <a:buNone/>
            </a:pPr>
            <a:r>
              <a:rPr lang="en-US" altLang="en-US" sz="1800" dirty="0">
                <a:cs typeface="Times New Roman" panose="02020603050405020304" pitchFamily="18" charset="0"/>
              </a:rPr>
              <a:t>				(waits for Y)</a:t>
            </a:r>
          </a:p>
          <a:p>
            <a:pPr>
              <a:spcBef>
                <a:spcPct val="0"/>
              </a:spcBef>
              <a:buFont typeface="Wingdings" panose="05000000000000000000" pitchFamily="2" charset="2"/>
              <a:buNone/>
            </a:pPr>
            <a:r>
              <a:rPr lang="en-US" altLang="en-US" sz="1800" dirty="0">
                <a:cs typeface="Times New Roman" panose="02020603050405020304" pitchFamily="18" charset="0"/>
              </a:rPr>
              <a:t>		</a:t>
            </a:r>
          </a:p>
          <a:p>
            <a:pPr lvl="1">
              <a:spcBef>
                <a:spcPct val="0"/>
              </a:spcBef>
            </a:pPr>
            <a:r>
              <a:rPr lang="en-US" altLang="en-US" sz="2000" dirty="0">
                <a:cs typeface="Times New Roman" panose="02020603050405020304" pitchFamily="18" charset="0"/>
              </a:rPr>
              <a:t>Deadlock (T’1 and T’2)</a:t>
            </a:r>
            <a:endParaRPr lang="en-US" altLang="en-US" sz="3000" dirty="0"/>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21" name="Rectangle 9">
            <a:extLst>
              <a:ext uri="{FF2B5EF4-FFF2-40B4-BE49-F238E27FC236}">
                <a16:creationId xmlns:a16="http://schemas.microsoft.com/office/drawing/2014/main" id="{BFBB0243-049C-905A-2C9A-677522B2F626}"/>
              </a:ext>
            </a:extLst>
          </p:cNvPr>
          <p:cNvSpPr>
            <a:spLocks noGrp="1" noChangeArrowheads="1"/>
          </p:cNvSpPr>
          <p:nvPr>
            <p:ph type="body" idx="1"/>
          </p:nvPr>
        </p:nvSpPr>
        <p:spPr>
          <a:xfrm>
            <a:off x="323528" y="1143000"/>
            <a:ext cx="8294687" cy="4572000"/>
          </a:xfrm>
        </p:spPr>
        <p:txBody>
          <a:bodyPr/>
          <a:lstStyle/>
          <a:p>
            <a:pPr>
              <a:buFont typeface="Wingdings" panose="05000000000000000000" pitchFamily="2" charset="2"/>
              <a:buNone/>
            </a:pPr>
            <a:r>
              <a:rPr lang="en-US" altLang="en-US" sz="2400" dirty="0">
                <a:cs typeface="Times New Roman" panose="02020603050405020304" pitchFamily="18" charset="0"/>
              </a:rPr>
              <a:t>Dealing with Deadlock and Starvation</a:t>
            </a:r>
          </a:p>
          <a:p>
            <a:pPr lvl="1"/>
            <a:r>
              <a:rPr lang="en-US" altLang="en-US" sz="2200" b="1" dirty="0" smtClean="0">
                <a:cs typeface="Times New Roman" panose="02020603050405020304" pitchFamily="18" charset="0"/>
              </a:rPr>
              <a:t>Deadlock-Example 2</a:t>
            </a:r>
            <a:endParaRPr lang="en-US" altLang="en-US" sz="1700" b="1" dirty="0">
              <a:cs typeface="Times New Roman" panose="02020603050405020304" pitchFamily="18" charset="0"/>
            </a:endParaRPr>
          </a:p>
          <a:p>
            <a:pPr algn="just">
              <a:spcBef>
                <a:spcPct val="50000"/>
              </a:spcBef>
              <a:buFont typeface="Wingdings" panose="05000000000000000000" pitchFamily="2" charset="2"/>
              <a:buNone/>
            </a:pPr>
            <a:r>
              <a:rPr lang="en-US" altLang="en-US" sz="1800" b="1" dirty="0">
                <a:cs typeface="Times New Roman" panose="02020603050405020304" pitchFamily="18" charset="0"/>
              </a:rPr>
              <a:t>	</a:t>
            </a:r>
            <a:r>
              <a:rPr lang="en-US" altLang="en-US" sz="1800" b="1" u="sng" dirty="0" smtClean="0">
                <a:cs typeface="Times New Roman" panose="02020603050405020304" pitchFamily="18" charset="0"/>
              </a:rPr>
              <a:t> </a:t>
            </a:r>
            <a:endParaRPr lang="en-US" altLang="en-US" sz="3000" dirty="0"/>
          </a:p>
        </p:txBody>
      </p:sp>
      <p:grpSp>
        <p:nvGrpSpPr>
          <p:cNvPr id="3" name="Group 10"/>
          <p:cNvGrpSpPr>
            <a:grpSpLocks/>
          </p:cNvGrpSpPr>
          <p:nvPr/>
        </p:nvGrpSpPr>
        <p:grpSpPr bwMode="auto">
          <a:xfrm>
            <a:off x="2737045" y="2286000"/>
            <a:ext cx="3211512" cy="3429000"/>
            <a:chOff x="576" y="1728"/>
            <a:chExt cx="2023" cy="2160"/>
          </a:xfrm>
        </p:grpSpPr>
        <p:sp>
          <p:nvSpPr>
            <p:cNvPr id="4" name="Rectangle 4"/>
            <p:cNvSpPr>
              <a:spLocks noChangeArrowheads="1"/>
            </p:cNvSpPr>
            <p:nvPr/>
          </p:nvSpPr>
          <p:spPr bwMode="auto">
            <a:xfrm>
              <a:off x="576" y="1728"/>
              <a:ext cx="2023" cy="2160"/>
            </a:xfrm>
            <a:prstGeom prst="rect">
              <a:avLst/>
            </a:prstGeom>
            <a:solidFill>
              <a:srgbClr val="FFFFFF"/>
            </a:solidFill>
            <a:ln w="6350" algn="ctr">
              <a:solidFill>
                <a:srgbClr val="009900"/>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400" b="1" noProof="1">
                  <a:solidFill>
                    <a:srgbClr val="A50021"/>
                  </a:solidFill>
                  <a:cs typeface="Latha" pitchFamily="2" charset="0"/>
                </a:rPr>
                <a:t>T1</a:t>
              </a:r>
              <a:r>
                <a:rPr lang="en-US" altLang="en-US" sz="2400" b="1">
                  <a:solidFill>
                    <a:srgbClr val="A50021"/>
                  </a:solidFill>
                  <a:cs typeface="Latha" pitchFamily="2" charset="0"/>
                </a:rPr>
                <a:t>		T2</a:t>
              </a:r>
              <a:r>
                <a:rPr lang="en-US" altLang="en-US" sz="2400">
                  <a:cs typeface="Latha" pitchFamily="2" charset="0"/>
                </a:rPr>
                <a:t>	</a:t>
              </a:r>
            </a:p>
            <a:p>
              <a:pPr>
                <a:spcBef>
                  <a:spcPct val="0"/>
                </a:spcBef>
                <a:buClrTx/>
                <a:buFontTx/>
                <a:buNone/>
              </a:pPr>
              <a:r>
                <a:rPr lang="en-US" altLang="en-US" sz="2400">
                  <a:cs typeface="Latha" pitchFamily="2" charset="0"/>
                </a:rPr>
                <a:t>X(A)		</a:t>
              </a:r>
            </a:p>
            <a:p>
              <a:pPr>
                <a:spcBef>
                  <a:spcPct val="0"/>
                </a:spcBef>
                <a:buClrTx/>
                <a:buFontTx/>
                <a:buNone/>
              </a:pPr>
              <a:r>
                <a:rPr lang="en-US" altLang="en-US" sz="2400">
                  <a:cs typeface="Latha" pitchFamily="2" charset="0"/>
                </a:rPr>
                <a:t>W(A)		</a:t>
              </a:r>
            </a:p>
            <a:p>
              <a:pPr>
                <a:spcBef>
                  <a:spcPct val="0"/>
                </a:spcBef>
                <a:buClrTx/>
                <a:buFontTx/>
                <a:buNone/>
              </a:pPr>
              <a:r>
                <a:rPr lang="en-US" altLang="en-US" sz="2400">
                  <a:cs typeface="Latha" pitchFamily="2" charset="0"/>
                </a:rPr>
                <a:t>		X(B)</a:t>
              </a:r>
            </a:p>
            <a:p>
              <a:pPr>
                <a:spcBef>
                  <a:spcPct val="0"/>
                </a:spcBef>
                <a:buClrTx/>
                <a:buFontTx/>
                <a:buNone/>
              </a:pPr>
              <a:r>
                <a:rPr lang="en-US" altLang="en-US" sz="2400">
                  <a:cs typeface="Latha" pitchFamily="2" charset="0"/>
                </a:rPr>
                <a:t>		W(B)	</a:t>
              </a:r>
            </a:p>
            <a:p>
              <a:pPr>
                <a:spcBef>
                  <a:spcPct val="0"/>
                </a:spcBef>
                <a:buClrTx/>
                <a:buFontTx/>
                <a:buNone/>
              </a:pPr>
              <a:r>
                <a:rPr lang="en-US" altLang="en-US" sz="2400">
                  <a:cs typeface="Latha" pitchFamily="2" charset="0"/>
                </a:rPr>
                <a:t>		</a:t>
              </a:r>
              <a:r>
                <a:rPr lang="en-US" altLang="en-US" sz="2400" b="1">
                  <a:solidFill>
                    <a:srgbClr val="FF3300"/>
                  </a:solidFill>
                  <a:cs typeface="Latha" pitchFamily="2" charset="0"/>
                </a:rPr>
                <a:t>X(A)</a:t>
              </a:r>
              <a:r>
                <a:rPr lang="en-US" altLang="en-US" sz="2400">
                  <a:cs typeface="Latha" pitchFamily="2" charset="0"/>
                </a:rPr>
                <a:t>	</a:t>
              </a:r>
            </a:p>
            <a:p>
              <a:pPr>
                <a:spcBef>
                  <a:spcPct val="0"/>
                </a:spcBef>
                <a:buClrTx/>
                <a:buFontTx/>
                <a:buNone/>
              </a:pPr>
              <a:r>
                <a:rPr lang="en-US" altLang="en-US" sz="2400">
                  <a:cs typeface="Latha" pitchFamily="2" charset="0"/>
                </a:rPr>
                <a:t>		W(A)	</a:t>
              </a:r>
            </a:p>
            <a:p>
              <a:pPr>
                <a:spcBef>
                  <a:spcPct val="0"/>
                </a:spcBef>
                <a:buClrTx/>
                <a:buFontTx/>
                <a:buNone/>
              </a:pPr>
              <a:r>
                <a:rPr lang="en-US" altLang="en-US" sz="2400" b="1">
                  <a:solidFill>
                    <a:srgbClr val="FF3300"/>
                  </a:solidFill>
                  <a:cs typeface="Latha" pitchFamily="2" charset="0"/>
                </a:rPr>
                <a:t>X(B)</a:t>
              </a:r>
              <a:r>
                <a:rPr lang="en-US" altLang="en-US" sz="2400">
                  <a:cs typeface="Latha" pitchFamily="2" charset="0"/>
                </a:rPr>
                <a:t>		</a:t>
              </a:r>
            </a:p>
            <a:p>
              <a:pPr>
                <a:spcBef>
                  <a:spcPct val="0"/>
                </a:spcBef>
                <a:buClrTx/>
                <a:buFontTx/>
                <a:buNone/>
              </a:pPr>
              <a:r>
                <a:rPr lang="en-US" altLang="en-US" sz="2400">
                  <a:cs typeface="Latha" pitchFamily="2" charset="0"/>
                </a:rPr>
                <a:t>W(B)		</a:t>
              </a:r>
            </a:p>
            <a:p>
              <a:pPr>
                <a:spcBef>
                  <a:spcPct val="0"/>
                </a:spcBef>
                <a:buClrTx/>
                <a:buFontTx/>
                <a:buNone/>
              </a:pPr>
              <a:endParaRPr lang="en-US" altLang="en-US" sz="2400">
                <a:cs typeface="Latha" pitchFamily="2" charset="0"/>
              </a:endParaRPr>
            </a:p>
            <a:p>
              <a:pPr>
                <a:spcBef>
                  <a:spcPct val="0"/>
                </a:spcBef>
                <a:buClrTx/>
                <a:buFontTx/>
                <a:buNone/>
              </a:pPr>
              <a:r>
                <a:rPr lang="en-US" altLang="en-US" sz="2400">
                  <a:cs typeface="Latha" pitchFamily="2" charset="0"/>
                </a:rPr>
                <a:t> </a:t>
              </a:r>
              <a:endParaRPr lang="en-US" altLang="en-US" sz="3600"/>
            </a:p>
          </p:txBody>
        </p:sp>
        <p:sp>
          <p:nvSpPr>
            <p:cNvPr id="5" name="Line 6"/>
            <p:cNvSpPr>
              <a:spLocks noChangeShapeType="1"/>
            </p:cNvSpPr>
            <p:nvPr/>
          </p:nvSpPr>
          <p:spPr bwMode="auto">
            <a:xfrm>
              <a:off x="576" y="1983"/>
              <a:ext cx="2016"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Line 7"/>
            <p:cNvSpPr>
              <a:spLocks noChangeShapeType="1"/>
            </p:cNvSpPr>
            <p:nvPr/>
          </p:nvSpPr>
          <p:spPr bwMode="auto">
            <a:xfrm>
              <a:off x="1437" y="1728"/>
              <a:ext cx="0" cy="216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349814636"/>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5"/>
          <p:cNvSpPr>
            <a:spLocks noGrp="1"/>
          </p:cNvSpPr>
          <p:nvPr>
            <p:ph type="sldNum" sz="quarter" idx="4294967295"/>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1000" dirty="0" smtClean="0"/>
          </a:p>
        </p:txBody>
      </p:sp>
      <p:sp>
        <p:nvSpPr>
          <p:cNvPr id="20484" name="Rectangle 2"/>
          <p:cNvSpPr>
            <a:spLocks noGrp="1" noChangeArrowheads="1"/>
          </p:cNvSpPr>
          <p:nvPr>
            <p:ph type="title"/>
          </p:nvPr>
        </p:nvSpPr>
        <p:spPr>
          <a:xfrm>
            <a:off x="228600" y="303213"/>
            <a:ext cx="7796213" cy="677515"/>
          </a:xfrm>
        </p:spPr>
        <p:txBody>
          <a:bodyPr/>
          <a:lstStyle/>
          <a:p>
            <a:pPr eaLnBrk="1" hangingPunct="1"/>
            <a:r>
              <a:rPr lang="en-US" altLang="en-US" dirty="0" smtClean="0">
                <a:solidFill>
                  <a:srgbClr val="A50021"/>
                </a:solidFill>
              </a:rPr>
              <a:t>Deadlock Prevention</a:t>
            </a:r>
          </a:p>
        </p:txBody>
      </p:sp>
      <p:sp>
        <p:nvSpPr>
          <p:cNvPr id="20485" name="Rectangle 3"/>
          <p:cNvSpPr>
            <a:spLocks noGrp="1" noChangeArrowheads="1"/>
          </p:cNvSpPr>
          <p:nvPr>
            <p:ph type="body" idx="1"/>
          </p:nvPr>
        </p:nvSpPr>
        <p:spPr/>
        <p:txBody>
          <a:bodyPr/>
          <a:lstStyle/>
          <a:p>
            <a:pPr marL="468313" indent="-468313" eaLnBrk="1" hangingPunct="1"/>
            <a:r>
              <a:rPr lang="en-US" altLang="en-US" smtClean="0"/>
              <a:t>Priority to each transaction is assigned.</a:t>
            </a:r>
          </a:p>
          <a:p>
            <a:pPr marL="468313" indent="-468313" eaLnBrk="1" hangingPunct="1"/>
            <a:r>
              <a:rPr lang="en-US" altLang="en-US" smtClean="0"/>
              <a:t>Ts are allowed to wait depending upon their priorities</a:t>
            </a:r>
          </a:p>
          <a:p>
            <a:pPr marL="468313" indent="-468313" eaLnBrk="1" hangingPunct="1"/>
            <a:r>
              <a:rPr lang="en-US" altLang="en-US" smtClean="0"/>
              <a:t>Assigning the priority means associating a unique value, called </a:t>
            </a:r>
            <a:r>
              <a:rPr lang="en-US" altLang="en-US" b="1" smtClean="0"/>
              <a:t>timestamp</a:t>
            </a:r>
            <a:r>
              <a:rPr lang="en-US" altLang="en-US" smtClean="0"/>
              <a:t>, to each transaction</a:t>
            </a:r>
          </a:p>
          <a:p>
            <a:pPr marL="468313" indent="-468313" eaLnBrk="1" hangingPunct="1"/>
            <a:r>
              <a:rPr lang="en-US" altLang="en-US" smtClean="0"/>
              <a:t>Lower timestamp - higher priority</a:t>
            </a:r>
          </a:p>
          <a:p>
            <a:pPr marL="468313" indent="-468313" eaLnBrk="1" hangingPunct="1"/>
            <a:r>
              <a:rPr lang="en-US" altLang="en-US" smtClean="0"/>
              <a:t>Higher timestamp - lower priority</a:t>
            </a:r>
          </a:p>
        </p:txBody>
      </p:sp>
    </p:spTree>
    <p:extLst>
      <p:ext uri="{BB962C8B-B14F-4D97-AF65-F5344CB8AC3E}">
        <p14:creationId xmlns:p14="http://schemas.microsoft.com/office/powerpoint/2010/main" val="3049695566"/>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5"/>
          <p:cNvSpPr>
            <a:spLocks noGrp="1"/>
          </p:cNvSpPr>
          <p:nvPr>
            <p:ph type="sldNum" sz="quarter" idx="4294967295"/>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1000" dirty="0" smtClean="0"/>
          </a:p>
        </p:txBody>
      </p:sp>
      <p:sp>
        <p:nvSpPr>
          <p:cNvPr id="21508" name="Rectangle 2"/>
          <p:cNvSpPr>
            <a:spLocks noGrp="1" noChangeArrowheads="1"/>
          </p:cNvSpPr>
          <p:nvPr>
            <p:ph type="title"/>
          </p:nvPr>
        </p:nvSpPr>
        <p:spPr>
          <a:xfrm>
            <a:off x="457200" y="274638"/>
            <a:ext cx="8229600" cy="639762"/>
          </a:xfrm>
        </p:spPr>
        <p:txBody>
          <a:bodyPr/>
          <a:lstStyle/>
          <a:p>
            <a:pPr eaLnBrk="1" hangingPunct="1"/>
            <a:r>
              <a:rPr lang="en-US" altLang="en-US" dirty="0" smtClean="0">
                <a:solidFill>
                  <a:srgbClr val="A50021"/>
                </a:solidFill>
              </a:rPr>
              <a:t>Methods</a:t>
            </a:r>
          </a:p>
        </p:txBody>
      </p:sp>
      <p:sp>
        <p:nvSpPr>
          <p:cNvPr id="21509" name="Rectangle 7"/>
          <p:cNvSpPr>
            <a:spLocks noGrp="1" noChangeArrowheads="1"/>
          </p:cNvSpPr>
          <p:nvPr>
            <p:ph type="body" idx="1"/>
          </p:nvPr>
        </p:nvSpPr>
        <p:spPr>
          <a:xfrm>
            <a:off x="457200" y="919163"/>
            <a:ext cx="8229600" cy="5364162"/>
          </a:xfrm>
        </p:spPr>
        <p:txBody>
          <a:bodyPr/>
          <a:lstStyle/>
          <a:p>
            <a:pPr marL="515938" indent="-515938" eaLnBrk="1" hangingPunct="1">
              <a:lnSpc>
                <a:spcPct val="80000"/>
              </a:lnSpc>
              <a:buFont typeface="Wingdings" panose="05000000000000000000" pitchFamily="2" charset="2"/>
              <a:buNone/>
            </a:pPr>
            <a:r>
              <a:rPr lang="en-US" altLang="en-US" sz="2300" b="1" smtClean="0">
                <a:solidFill>
                  <a:srgbClr val="009900"/>
                </a:solidFill>
              </a:rPr>
              <a:t>Wait-die:</a:t>
            </a:r>
            <a:r>
              <a:rPr lang="en-US" altLang="en-US" sz="2300" smtClean="0">
                <a:solidFill>
                  <a:srgbClr val="009900"/>
                </a:solidFill>
              </a:rPr>
              <a:t>	</a:t>
            </a:r>
          </a:p>
          <a:p>
            <a:pPr marL="515938" indent="-515938" eaLnBrk="1" hangingPunct="1">
              <a:lnSpc>
                <a:spcPct val="80000"/>
              </a:lnSpc>
              <a:buFont typeface="Wingdings" panose="05000000000000000000" pitchFamily="2" charset="2"/>
              <a:buNone/>
            </a:pPr>
            <a:r>
              <a:rPr lang="en-US" altLang="en-US" sz="2300" smtClean="0"/>
              <a:t>(a) 	If Ti &lt; Tj (Ti has a higher priority than Tj), then Ti is allowed to wait. Otherwise, Ti is aborted and rolled back.</a:t>
            </a:r>
          </a:p>
          <a:p>
            <a:pPr marL="515938" indent="-515938" eaLnBrk="1" hangingPunct="1">
              <a:lnSpc>
                <a:spcPct val="80000"/>
              </a:lnSpc>
              <a:buFont typeface="Wingdings" panose="05000000000000000000" pitchFamily="2" charset="2"/>
              <a:buNone/>
            </a:pPr>
            <a:endParaRPr lang="en-US" altLang="en-US" sz="1000" smtClean="0"/>
          </a:p>
          <a:p>
            <a:pPr marL="515938" indent="-515938" eaLnBrk="1" hangingPunct="1">
              <a:lnSpc>
                <a:spcPct val="80000"/>
              </a:lnSpc>
              <a:buFont typeface="Wingdings" panose="05000000000000000000" pitchFamily="2" charset="2"/>
              <a:buNone/>
            </a:pPr>
            <a:r>
              <a:rPr lang="en-US" altLang="en-US" sz="2300" smtClean="0"/>
              <a:t>(b)	Lower priority transactions can never wait for higher priority transactions.</a:t>
            </a:r>
          </a:p>
          <a:p>
            <a:pPr marL="515938" indent="-515938" eaLnBrk="1" hangingPunct="1">
              <a:lnSpc>
                <a:spcPct val="80000"/>
              </a:lnSpc>
              <a:buFont typeface="Wingdings" panose="05000000000000000000" pitchFamily="2" charset="2"/>
              <a:buNone/>
            </a:pPr>
            <a:endParaRPr lang="en-US" altLang="en-US" sz="1000" smtClean="0"/>
          </a:p>
          <a:p>
            <a:pPr marL="515938" indent="-515938" eaLnBrk="1" hangingPunct="1">
              <a:lnSpc>
                <a:spcPct val="80000"/>
              </a:lnSpc>
              <a:buFont typeface="Wingdings" panose="05000000000000000000" pitchFamily="2" charset="2"/>
              <a:buNone/>
            </a:pPr>
            <a:r>
              <a:rPr lang="en-US" altLang="en-US" sz="2300" smtClean="0"/>
              <a:t>(c)	It is </a:t>
            </a:r>
            <a:r>
              <a:rPr lang="en-US" altLang="en-US" sz="2300" b="1" smtClean="0"/>
              <a:t>nonpreemptive</a:t>
            </a:r>
            <a:r>
              <a:rPr lang="en-US" altLang="en-US" sz="2300" smtClean="0"/>
              <a:t> meaning only a transaction </a:t>
            </a:r>
          </a:p>
          <a:p>
            <a:pPr marL="515938" indent="-515938" eaLnBrk="1" hangingPunct="1">
              <a:lnSpc>
                <a:spcPct val="80000"/>
              </a:lnSpc>
              <a:buFont typeface="Wingdings" panose="05000000000000000000" pitchFamily="2" charset="2"/>
              <a:buNone/>
            </a:pPr>
            <a:r>
              <a:rPr lang="en-US" altLang="en-US" sz="2300" smtClean="0"/>
              <a:t>	requesting a lock can be aborted.</a:t>
            </a:r>
          </a:p>
          <a:p>
            <a:pPr marL="515938" indent="-515938" eaLnBrk="1" hangingPunct="1">
              <a:lnSpc>
                <a:spcPct val="80000"/>
              </a:lnSpc>
              <a:buFont typeface="Wingdings" panose="05000000000000000000" pitchFamily="2" charset="2"/>
              <a:buNone/>
            </a:pPr>
            <a:endParaRPr lang="en-US" altLang="en-US" sz="2300" b="1" smtClean="0"/>
          </a:p>
          <a:p>
            <a:pPr marL="515938" indent="-515938" eaLnBrk="1" hangingPunct="1">
              <a:lnSpc>
                <a:spcPct val="80000"/>
              </a:lnSpc>
              <a:buFont typeface="Wingdings" panose="05000000000000000000" pitchFamily="2" charset="2"/>
              <a:buNone/>
            </a:pPr>
            <a:r>
              <a:rPr lang="en-US" altLang="en-US" sz="2300" b="1" smtClean="0">
                <a:solidFill>
                  <a:srgbClr val="009900"/>
                </a:solidFill>
              </a:rPr>
              <a:t>Wound-wait:</a:t>
            </a:r>
            <a:r>
              <a:rPr lang="en-US" altLang="en-US" sz="2300" smtClean="0">
                <a:solidFill>
                  <a:srgbClr val="009900"/>
                </a:solidFill>
              </a:rPr>
              <a:t> 	</a:t>
            </a:r>
          </a:p>
          <a:p>
            <a:pPr marL="515938" indent="-515938" eaLnBrk="1" hangingPunct="1">
              <a:lnSpc>
                <a:spcPct val="80000"/>
              </a:lnSpc>
              <a:buFont typeface="Wingdings" panose="05000000000000000000" pitchFamily="2" charset="2"/>
              <a:buNone/>
            </a:pPr>
            <a:r>
              <a:rPr lang="en-US" altLang="en-US" sz="2300" smtClean="0"/>
              <a:t>(a)	If Ti &lt; Tj (Ti has a higher priority than Tj), then abort Tj.      Otherwise, Ti is allowed to wait.</a:t>
            </a:r>
          </a:p>
          <a:p>
            <a:pPr marL="515938" indent="-515938" eaLnBrk="1" hangingPunct="1">
              <a:lnSpc>
                <a:spcPct val="80000"/>
              </a:lnSpc>
              <a:buFont typeface="Wingdings" panose="05000000000000000000" pitchFamily="2" charset="2"/>
              <a:buNone/>
            </a:pPr>
            <a:endParaRPr lang="en-US" altLang="en-US" sz="1000" smtClean="0"/>
          </a:p>
          <a:p>
            <a:pPr marL="515938" indent="-515938" eaLnBrk="1" hangingPunct="1">
              <a:lnSpc>
                <a:spcPct val="80000"/>
              </a:lnSpc>
              <a:buFont typeface="Wingdings" panose="05000000000000000000" pitchFamily="2" charset="2"/>
              <a:buNone/>
            </a:pPr>
            <a:r>
              <a:rPr lang="en-US" altLang="en-US" sz="2300" smtClean="0"/>
              <a:t>(b)	Higher priority transactions can never wait for lower priority transactions. Or, higher priority ones wounds (forces rollback) of lower priority ones.</a:t>
            </a:r>
          </a:p>
          <a:p>
            <a:pPr marL="515938" indent="-515938" eaLnBrk="1" hangingPunct="1">
              <a:lnSpc>
                <a:spcPct val="80000"/>
              </a:lnSpc>
              <a:buFont typeface="Wingdings" panose="05000000000000000000" pitchFamily="2" charset="2"/>
              <a:buNone/>
            </a:pPr>
            <a:endParaRPr lang="en-US" altLang="en-US" sz="1000" smtClean="0"/>
          </a:p>
          <a:p>
            <a:pPr marL="515938" indent="-515938" eaLnBrk="1" hangingPunct="1">
              <a:lnSpc>
                <a:spcPct val="80000"/>
              </a:lnSpc>
              <a:buFont typeface="Wingdings" panose="05000000000000000000" pitchFamily="2" charset="2"/>
              <a:buNone/>
            </a:pPr>
            <a:r>
              <a:rPr lang="en-US" altLang="en-US" sz="2300" smtClean="0"/>
              <a:t>(c) 	It is </a:t>
            </a:r>
            <a:r>
              <a:rPr lang="en-US" altLang="en-US" sz="2300" b="1" smtClean="0"/>
              <a:t>preemptive</a:t>
            </a:r>
            <a:r>
              <a:rPr lang="en-US" altLang="en-US" sz="2300" smtClean="0"/>
              <a:t>.</a:t>
            </a:r>
          </a:p>
        </p:txBody>
      </p:sp>
    </p:spTree>
    <p:extLst>
      <p:ext uri="{BB962C8B-B14F-4D97-AF65-F5344CB8AC3E}">
        <p14:creationId xmlns:p14="http://schemas.microsoft.com/office/powerpoint/2010/main" val="4058052573"/>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5"/>
          <p:cNvSpPr>
            <a:spLocks noGrp="1"/>
          </p:cNvSpPr>
          <p:nvPr>
            <p:ph type="sldNum" sz="quarter" idx="4294967295"/>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1000" dirty="0" smtClean="0"/>
          </a:p>
        </p:txBody>
      </p:sp>
      <p:sp>
        <p:nvSpPr>
          <p:cNvPr id="22532" name="Rectangle 3"/>
          <p:cNvSpPr>
            <a:spLocks noGrp="1" noChangeArrowheads="1"/>
          </p:cNvSpPr>
          <p:nvPr>
            <p:ph type="body" idx="1"/>
          </p:nvPr>
        </p:nvSpPr>
        <p:spPr>
          <a:xfrm>
            <a:off x="457200" y="457200"/>
            <a:ext cx="8229600" cy="5673725"/>
          </a:xfrm>
        </p:spPr>
        <p:txBody>
          <a:bodyPr/>
          <a:lstStyle/>
          <a:p>
            <a:pPr marL="398463" indent="-398463" eaLnBrk="1" hangingPunct="1"/>
            <a:r>
              <a:rPr lang="en-US" altLang="en-US" b="1" smtClean="0">
                <a:solidFill>
                  <a:srgbClr val="A50021"/>
                </a:solidFill>
              </a:rPr>
              <a:t>Wait-die</a:t>
            </a:r>
          </a:p>
          <a:p>
            <a:pPr marL="398463" indent="-398463" eaLnBrk="1" hangingPunct="1"/>
            <a:endParaRPr lang="en-US" altLang="en-US" b="1" smtClean="0">
              <a:solidFill>
                <a:srgbClr val="A50021"/>
              </a:solidFill>
            </a:endParaRPr>
          </a:p>
          <a:p>
            <a:pPr marL="398463" indent="-398463" eaLnBrk="1" hangingPunct="1"/>
            <a:endParaRPr lang="en-US" altLang="en-US" smtClean="0"/>
          </a:p>
          <a:p>
            <a:pPr marL="398463" indent="-398463" eaLnBrk="1" hangingPunct="1"/>
            <a:endParaRPr lang="en-US" altLang="en-US" smtClean="0"/>
          </a:p>
          <a:p>
            <a:pPr marL="398463" indent="-398463" eaLnBrk="1" hangingPunct="1"/>
            <a:endParaRPr lang="en-US" altLang="en-US" smtClean="0"/>
          </a:p>
          <a:p>
            <a:pPr marL="398463" indent="-398463" eaLnBrk="1" hangingPunct="1"/>
            <a:r>
              <a:rPr lang="en-US" altLang="en-US" b="1" smtClean="0">
                <a:solidFill>
                  <a:srgbClr val="A50021"/>
                </a:solidFill>
              </a:rPr>
              <a:t>Wound-wait</a:t>
            </a:r>
          </a:p>
          <a:p>
            <a:pPr marL="398463" indent="-398463" eaLnBrk="1" hangingPunct="1">
              <a:buFont typeface="Wingdings" panose="05000000000000000000" pitchFamily="2" charset="2"/>
              <a:buNone/>
            </a:pPr>
            <a:endParaRPr lang="en-US" altLang="en-US" b="1" smtClean="0">
              <a:solidFill>
                <a:srgbClr val="A50021"/>
              </a:solidFill>
            </a:endParaRPr>
          </a:p>
        </p:txBody>
      </p:sp>
      <p:grpSp>
        <p:nvGrpSpPr>
          <p:cNvPr id="22533" name="Group 4"/>
          <p:cNvGrpSpPr>
            <a:grpSpLocks/>
          </p:cNvGrpSpPr>
          <p:nvPr/>
        </p:nvGrpSpPr>
        <p:grpSpPr bwMode="auto">
          <a:xfrm>
            <a:off x="328613" y="1262063"/>
            <a:ext cx="3995737" cy="1828800"/>
            <a:chOff x="4088" y="10378"/>
            <a:chExt cx="3592" cy="1440"/>
          </a:xfrm>
        </p:grpSpPr>
        <p:sp>
          <p:nvSpPr>
            <p:cNvPr id="22555" name="AutoShape 5"/>
            <p:cNvSpPr>
              <a:spLocks noChangeArrowheads="1"/>
            </p:cNvSpPr>
            <p:nvPr/>
          </p:nvSpPr>
          <p:spPr bwMode="auto">
            <a:xfrm>
              <a:off x="5888" y="11394"/>
              <a:ext cx="1260" cy="407"/>
            </a:xfrm>
            <a:prstGeom prst="roundRect">
              <a:avLst>
                <a:gd name="adj" fmla="val 16667"/>
              </a:avLst>
            </a:prstGeom>
            <a:noFill/>
            <a:ln>
              <a:noFill/>
            </a:ln>
            <a:effectLst/>
            <a:extLst>
              <a:ext uri="{909E8E84-426E-40DD-AFC4-6F175D3DCCD1}">
                <a14:hiddenFill xmlns:a14="http://schemas.microsoft.com/office/drawing/2010/main">
                  <a:solidFill>
                    <a:srgbClr val="CFFFCF"/>
                  </a:solidFill>
                </a14:hiddenFill>
              </a:ext>
              <a:ext uri="{91240B29-F687-4F45-9708-019B960494DF}">
                <a14:hiddenLine xmlns:a14="http://schemas.microsoft.com/office/drawing/2010/main" w="6350"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400" b="1">
                  <a:latin typeface="Arial Narrow" panose="020B0606020202030204" pitchFamily="34" charset="0"/>
                  <a:cs typeface="Latha" pitchFamily="2" charset="0"/>
                </a:rPr>
                <a:t>T1 can wait</a:t>
              </a:r>
              <a:endParaRPr lang="en-US" altLang="en-US" sz="2400" b="1">
                <a:latin typeface="Arial Narrow" panose="020B0606020202030204" pitchFamily="34" charset="0"/>
              </a:endParaRPr>
            </a:p>
          </p:txBody>
        </p:sp>
        <p:sp>
          <p:nvSpPr>
            <p:cNvPr id="22556" name="AutoShape 6"/>
            <p:cNvSpPr>
              <a:spLocks noChangeArrowheads="1"/>
            </p:cNvSpPr>
            <p:nvPr/>
          </p:nvSpPr>
          <p:spPr bwMode="auto">
            <a:xfrm>
              <a:off x="6960" y="10738"/>
              <a:ext cx="720" cy="720"/>
            </a:xfrm>
            <a:prstGeom prst="can">
              <a:avLst>
                <a:gd name="adj" fmla="val 25000"/>
              </a:avLst>
            </a:prstGeom>
            <a:gradFill rotWithShape="1">
              <a:gsLst>
                <a:gs pos="0">
                  <a:srgbClr val="FFFF00"/>
                </a:gs>
                <a:gs pos="100000">
                  <a:srgbClr val="FF3300"/>
                </a:gs>
              </a:gsLst>
              <a:lin ang="5400000" scaled="1"/>
            </a:gradFill>
            <a:ln w="63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400" b="1">
                  <a:latin typeface="Arial Narrow" panose="020B0606020202030204" pitchFamily="34" charset="0"/>
                  <a:cs typeface="Latha" pitchFamily="2" charset="0"/>
                </a:rPr>
                <a:t>A</a:t>
              </a:r>
              <a:endParaRPr lang="en-US" altLang="en-US" sz="2400" b="1">
                <a:latin typeface="Arial Narrow" panose="020B0606020202030204" pitchFamily="34" charset="0"/>
              </a:endParaRPr>
            </a:p>
          </p:txBody>
        </p:sp>
        <p:sp>
          <p:nvSpPr>
            <p:cNvPr id="22557" name="AutoShape 7"/>
            <p:cNvSpPr>
              <a:spLocks noChangeArrowheads="1"/>
            </p:cNvSpPr>
            <p:nvPr/>
          </p:nvSpPr>
          <p:spPr bwMode="auto">
            <a:xfrm>
              <a:off x="4088" y="10378"/>
              <a:ext cx="1800" cy="540"/>
            </a:xfrm>
            <a:prstGeom prst="roundRect">
              <a:avLst>
                <a:gd name="adj" fmla="val 16667"/>
              </a:avLst>
            </a:prstGeom>
            <a:solidFill>
              <a:srgbClr val="CFFFCF"/>
            </a:solidFill>
            <a:ln w="635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400" b="1">
                  <a:latin typeface="Arial Narrow" panose="020B0606020202030204" pitchFamily="34" charset="0"/>
                  <a:cs typeface="Latha" pitchFamily="2" charset="0"/>
                </a:rPr>
                <a:t>T2 holds a lock</a:t>
              </a:r>
              <a:endParaRPr lang="en-US" altLang="en-US" sz="2400" b="1">
                <a:latin typeface="Arial Narrow" panose="020B0606020202030204" pitchFamily="34" charset="0"/>
              </a:endParaRPr>
            </a:p>
          </p:txBody>
        </p:sp>
        <p:sp>
          <p:nvSpPr>
            <p:cNvPr id="22558" name="Line 8"/>
            <p:cNvSpPr>
              <a:spLocks noChangeShapeType="1"/>
            </p:cNvSpPr>
            <p:nvPr/>
          </p:nvSpPr>
          <p:spPr bwMode="auto">
            <a:xfrm flipH="1" flipV="1">
              <a:off x="5888" y="10558"/>
              <a:ext cx="1072" cy="467"/>
            </a:xfrm>
            <a:prstGeom prst="line">
              <a:avLst/>
            </a:prstGeom>
            <a:noFill/>
            <a:ln w="635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en-US"/>
            </a:p>
          </p:txBody>
        </p:sp>
        <p:sp>
          <p:nvSpPr>
            <p:cNvPr id="22559" name="AutoShape 9"/>
            <p:cNvSpPr>
              <a:spLocks noChangeArrowheads="1"/>
            </p:cNvSpPr>
            <p:nvPr/>
          </p:nvSpPr>
          <p:spPr bwMode="auto">
            <a:xfrm>
              <a:off x="4088" y="11278"/>
              <a:ext cx="1800" cy="540"/>
            </a:xfrm>
            <a:prstGeom prst="roundRect">
              <a:avLst>
                <a:gd name="adj" fmla="val 16667"/>
              </a:avLst>
            </a:prstGeom>
            <a:solidFill>
              <a:srgbClr val="CFFFCF"/>
            </a:solidFill>
            <a:ln w="635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b="1">
                  <a:latin typeface="Arial Narrow" panose="020B0606020202030204" pitchFamily="34" charset="0"/>
                  <a:cs typeface="Latha" pitchFamily="2" charset="0"/>
                </a:rPr>
                <a:t>T1 requests a lock</a:t>
              </a:r>
              <a:endParaRPr lang="en-US" altLang="en-US" sz="2400" b="1">
                <a:latin typeface="Arial Narrow" panose="020B0606020202030204" pitchFamily="34" charset="0"/>
              </a:endParaRPr>
            </a:p>
          </p:txBody>
        </p:sp>
        <p:sp>
          <p:nvSpPr>
            <p:cNvPr id="22560" name="Line 10"/>
            <p:cNvSpPr>
              <a:spLocks noChangeShapeType="1"/>
            </p:cNvSpPr>
            <p:nvPr/>
          </p:nvSpPr>
          <p:spPr bwMode="auto">
            <a:xfrm flipV="1">
              <a:off x="5888" y="11274"/>
              <a:ext cx="1064" cy="184"/>
            </a:xfrm>
            <a:prstGeom prst="line">
              <a:avLst/>
            </a:prstGeom>
            <a:noFill/>
            <a:ln w="635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en-US"/>
            </a:p>
          </p:txBody>
        </p:sp>
      </p:grpSp>
      <p:grpSp>
        <p:nvGrpSpPr>
          <p:cNvPr id="22534" name="Group 11"/>
          <p:cNvGrpSpPr>
            <a:grpSpLocks/>
          </p:cNvGrpSpPr>
          <p:nvPr/>
        </p:nvGrpSpPr>
        <p:grpSpPr bwMode="auto">
          <a:xfrm>
            <a:off x="4900613" y="1262063"/>
            <a:ext cx="3995737" cy="1828800"/>
            <a:chOff x="6976" y="10378"/>
            <a:chExt cx="3592" cy="1440"/>
          </a:xfrm>
        </p:grpSpPr>
        <p:sp>
          <p:nvSpPr>
            <p:cNvPr id="22549" name="AutoShape 12"/>
            <p:cNvSpPr>
              <a:spLocks noChangeArrowheads="1"/>
            </p:cNvSpPr>
            <p:nvPr/>
          </p:nvSpPr>
          <p:spPr bwMode="auto">
            <a:xfrm>
              <a:off x="8776" y="11394"/>
              <a:ext cx="1432" cy="407"/>
            </a:xfrm>
            <a:prstGeom prst="roundRect">
              <a:avLst>
                <a:gd name="adj" fmla="val 16667"/>
              </a:avLst>
            </a:prstGeom>
            <a:noFill/>
            <a:ln>
              <a:noFill/>
            </a:ln>
            <a:effectLst/>
            <a:extLst>
              <a:ext uri="{909E8E84-426E-40DD-AFC4-6F175D3DCCD1}">
                <a14:hiddenFill xmlns:a14="http://schemas.microsoft.com/office/drawing/2010/main">
                  <a:solidFill>
                    <a:srgbClr val="CFFFCF"/>
                  </a:solidFill>
                </a14:hiddenFill>
              </a:ext>
              <a:ext uri="{91240B29-F687-4F45-9708-019B960494DF}">
                <a14:hiddenLine xmlns:a14="http://schemas.microsoft.com/office/drawing/2010/main" w="6350"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400" b="1">
                  <a:latin typeface="Arial Narrow" panose="020B0606020202030204" pitchFamily="34" charset="0"/>
                  <a:cs typeface="Latha" pitchFamily="2" charset="0"/>
                </a:rPr>
                <a:t>T2 is aborted</a:t>
              </a:r>
              <a:endParaRPr lang="en-US" altLang="en-US" sz="2400" b="1">
                <a:latin typeface="Arial Narrow" panose="020B0606020202030204" pitchFamily="34" charset="0"/>
              </a:endParaRPr>
            </a:p>
          </p:txBody>
        </p:sp>
        <p:sp>
          <p:nvSpPr>
            <p:cNvPr id="22550" name="AutoShape 13"/>
            <p:cNvSpPr>
              <a:spLocks noChangeArrowheads="1"/>
            </p:cNvSpPr>
            <p:nvPr/>
          </p:nvSpPr>
          <p:spPr bwMode="auto">
            <a:xfrm>
              <a:off x="9848" y="10738"/>
              <a:ext cx="720" cy="720"/>
            </a:xfrm>
            <a:prstGeom prst="can">
              <a:avLst>
                <a:gd name="adj" fmla="val 25000"/>
              </a:avLst>
            </a:prstGeom>
            <a:gradFill rotWithShape="1">
              <a:gsLst>
                <a:gs pos="0">
                  <a:srgbClr val="FFFF00"/>
                </a:gs>
                <a:gs pos="100000">
                  <a:srgbClr val="FF3300"/>
                </a:gs>
              </a:gsLst>
              <a:lin ang="5400000" scaled="1"/>
            </a:gradFill>
            <a:ln w="63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400" b="1">
                  <a:latin typeface="Arial Narrow" panose="020B0606020202030204" pitchFamily="34" charset="0"/>
                  <a:cs typeface="Latha" pitchFamily="2" charset="0"/>
                </a:rPr>
                <a:t>A</a:t>
              </a:r>
              <a:endParaRPr lang="en-US" altLang="en-US" sz="2400" b="1">
                <a:latin typeface="Arial Narrow" panose="020B0606020202030204" pitchFamily="34" charset="0"/>
              </a:endParaRPr>
            </a:p>
          </p:txBody>
        </p:sp>
        <p:sp>
          <p:nvSpPr>
            <p:cNvPr id="22551" name="AutoShape 14"/>
            <p:cNvSpPr>
              <a:spLocks noChangeArrowheads="1"/>
            </p:cNvSpPr>
            <p:nvPr/>
          </p:nvSpPr>
          <p:spPr bwMode="auto">
            <a:xfrm>
              <a:off x="6976" y="10378"/>
              <a:ext cx="1800" cy="540"/>
            </a:xfrm>
            <a:prstGeom prst="roundRect">
              <a:avLst>
                <a:gd name="adj" fmla="val 16667"/>
              </a:avLst>
            </a:prstGeom>
            <a:solidFill>
              <a:srgbClr val="CFFFCF"/>
            </a:solidFill>
            <a:ln w="635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400" b="1">
                  <a:latin typeface="Arial Narrow" panose="020B0606020202030204" pitchFamily="34" charset="0"/>
                  <a:cs typeface="Latha" pitchFamily="2" charset="0"/>
                </a:rPr>
                <a:t>T1 holds a lock</a:t>
              </a:r>
              <a:endParaRPr lang="en-US" altLang="en-US" sz="2400" b="1">
                <a:latin typeface="Arial Narrow" panose="020B0606020202030204" pitchFamily="34" charset="0"/>
              </a:endParaRPr>
            </a:p>
          </p:txBody>
        </p:sp>
        <p:sp>
          <p:nvSpPr>
            <p:cNvPr id="22552" name="Line 15"/>
            <p:cNvSpPr>
              <a:spLocks noChangeShapeType="1"/>
            </p:cNvSpPr>
            <p:nvPr/>
          </p:nvSpPr>
          <p:spPr bwMode="auto">
            <a:xfrm flipH="1" flipV="1">
              <a:off x="8776" y="10558"/>
              <a:ext cx="1072" cy="467"/>
            </a:xfrm>
            <a:prstGeom prst="line">
              <a:avLst/>
            </a:prstGeom>
            <a:noFill/>
            <a:ln w="635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en-US"/>
            </a:p>
          </p:txBody>
        </p:sp>
        <p:sp>
          <p:nvSpPr>
            <p:cNvPr id="22553" name="AutoShape 16"/>
            <p:cNvSpPr>
              <a:spLocks noChangeArrowheads="1"/>
            </p:cNvSpPr>
            <p:nvPr/>
          </p:nvSpPr>
          <p:spPr bwMode="auto">
            <a:xfrm>
              <a:off x="6976" y="11278"/>
              <a:ext cx="1800" cy="540"/>
            </a:xfrm>
            <a:prstGeom prst="roundRect">
              <a:avLst>
                <a:gd name="adj" fmla="val 16667"/>
              </a:avLst>
            </a:prstGeom>
            <a:solidFill>
              <a:srgbClr val="CFFFCF"/>
            </a:solidFill>
            <a:ln w="635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200" b="1">
                  <a:latin typeface="Arial Narrow" panose="020B0606020202030204" pitchFamily="34" charset="0"/>
                  <a:cs typeface="Latha" pitchFamily="2" charset="0"/>
                </a:rPr>
                <a:t>T2 requests a lock</a:t>
              </a:r>
              <a:endParaRPr lang="en-US" altLang="en-US" sz="2400" b="1">
                <a:latin typeface="Arial Narrow" panose="020B0606020202030204" pitchFamily="34" charset="0"/>
              </a:endParaRPr>
            </a:p>
          </p:txBody>
        </p:sp>
        <p:sp>
          <p:nvSpPr>
            <p:cNvPr id="22554" name="Line 17"/>
            <p:cNvSpPr>
              <a:spLocks noChangeShapeType="1"/>
            </p:cNvSpPr>
            <p:nvPr/>
          </p:nvSpPr>
          <p:spPr bwMode="auto">
            <a:xfrm flipV="1">
              <a:off x="8776" y="11274"/>
              <a:ext cx="1064" cy="184"/>
            </a:xfrm>
            <a:prstGeom prst="line">
              <a:avLst/>
            </a:prstGeom>
            <a:noFill/>
            <a:ln w="635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en-US"/>
            </a:p>
          </p:txBody>
        </p:sp>
      </p:grpSp>
      <p:grpSp>
        <p:nvGrpSpPr>
          <p:cNvPr id="22535" name="Group 18"/>
          <p:cNvGrpSpPr>
            <a:grpSpLocks/>
          </p:cNvGrpSpPr>
          <p:nvPr/>
        </p:nvGrpSpPr>
        <p:grpSpPr bwMode="auto">
          <a:xfrm>
            <a:off x="314325" y="4273550"/>
            <a:ext cx="3995738" cy="1828800"/>
            <a:chOff x="4088" y="10378"/>
            <a:chExt cx="3592" cy="1440"/>
          </a:xfrm>
        </p:grpSpPr>
        <p:sp>
          <p:nvSpPr>
            <p:cNvPr id="22543" name="AutoShape 19"/>
            <p:cNvSpPr>
              <a:spLocks noChangeArrowheads="1"/>
            </p:cNvSpPr>
            <p:nvPr/>
          </p:nvSpPr>
          <p:spPr bwMode="auto">
            <a:xfrm>
              <a:off x="5888" y="11394"/>
              <a:ext cx="1260" cy="407"/>
            </a:xfrm>
            <a:prstGeom prst="roundRect">
              <a:avLst>
                <a:gd name="adj" fmla="val 16667"/>
              </a:avLst>
            </a:prstGeom>
            <a:noFill/>
            <a:ln>
              <a:noFill/>
            </a:ln>
            <a:effectLst/>
            <a:extLst>
              <a:ext uri="{909E8E84-426E-40DD-AFC4-6F175D3DCCD1}">
                <a14:hiddenFill xmlns:a14="http://schemas.microsoft.com/office/drawing/2010/main">
                  <a:solidFill>
                    <a:srgbClr val="CFFFCF"/>
                  </a:solidFill>
                </a14:hiddenFill>
              </a:ext>
              <a:ext uri="{91240B29-F687-4F45-9708-019B960494DF}">
                <a14:hiddenLine xmlns:a14="http://schemas.microsoft.com/office/drawing/2010/main" w="6350"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400" b="1">
                  <a:latin typeface="Arial Narrow" panose="020B0606020202030204" pitchFamily="34" charset="0"/>
                  <a:cs typeface="Latha" pitchFamily="2" charset="0"/>
                </a:rPr>
                <a:t>Abort T2</a:t>
              </a:r>
              <a:endParaRPr lang="en-US" altLang="en-US" sz="2400" b="1">
                <a:latin typeface="Arial Narrow" panose="020B0606020202030204" pitchFamily="34" charset="0"/>
              </a:endParaRPr>
            </a:p>
          </p:txBody>
        </p:sp>
        <p:sp>
          <p:nvSpPr>
            <p:cNvPr id="22544" name="AutoShape 20"/>
            <p:cNvSpPr>
              <a:spLocks noChangeArrowheads="1"/>
            </p:cNvSpPr>
            <p:nvPr/>
          </p:nvSpPr>
          <p:spPr bwMode="auto">
            <a:xfrm>
              <a:off x="6960" y="10738"/>
              <a:ext cx="720" cy="720"/>
            </a:xfrm>
            <a:prstGeom prst="can">
              <a:avLst>
                <a:gd name="adj" fmla="val 25000"/>
              </a:avLst>
            </a:prstGeom>
            <a:gradFill rotWithShape="1">
              <a:gsLst>
                <a:gs pos="0">
                  <a:srgbClr val="FFFF00"/>
                </a:gs>
                <a:gs pos="100000">
                  <a:srgbClr val="FF3300"/>
                </a:gs>
              </a:gsLst>
              <a:lin ang="5400000" scaled="1"/>
            </a:gradFill>
            <a:ln w="63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400" b="1">
                  <a:latin typeface="Arial Narrow" panose="020B0606020202030204" pitchFamily="34" charset="0"/>
                  <a:cs typeface="Latha" pitchFamily="2" charset="0"/>
                </a:rPr>
                <a:t>A</a:t>
              </a:r>
              <a:endParaRPr lang="en-US" altLang="en-US" sz="2400" b="1">
                <a:latin typeface="Arial Narrow" panose="020B0606020202030204" pitchFamily="34" charset="0"/>
              </a:endParaRPr>
            </a:p>
          </p:txBody>
        </p:sp>
        <p:sp>
          <p:nvSpPr>
            <p:cNvPr id="22545" name="AutoShape 21"/>
            <p:cNvSpPr>
              <a:spLocks noChangeArrowheads="1"/>
            </p:cNvSpPr>
            <p:nvPr/>
          </p:nvSpPr>
          <p:spPr bwMode="auto">
            <a:xfrm>
              <a:off x="4088" y="10378"/>
              <a:ext cx="1800" cy="540"/>
            </a:xfrm>
            <a:prstGeom prst="roundRect">
              <a:avLst>
                <a:gd name="adj" fmla="val 16667"/>
              </a:avLst>
            </a:prstGeom>
            <a:solidFill>
              <a:srgbClr val="CFFFCF"/>
            </a:solidFill>
            <a:ln w="635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400" b="1">
                  <a:latin typeface="Arial Narrow" panose="020B0606020202030204" pitchFamily="34" charset="0"/>
                  <a:cs typeface="Latha" pitchFamily="2" charset="0"/>
                </a:rPr>
                <a:t>T2 holds a lock</a:t>
              </a:r>
              <a:endParaRPr lang="en-US" altLang="en-US" sz="2400" b="1">
                <a:latin typeface="Arial Narrow" panose="020B0606020202030204" pitchFamily="34" charset="0"/>
              </a:endParaRPr>
            </a:p>
          </p:txBody>
        </p:sp>
        <p:sp>
          <p:nvSpPr>
            <p:cNvPr id="22546" name="Line 22"/>
            <p:cNvSpPr>
              <a:spLocks noChangeShapeType="1"/>
            </p:cNvSpPr>
            <p:nvPr/>
          </p:nvSpPr>
          <p:spPr bwMode="auto">
            <a:xfrm flipH="1" flipV="1">
              <a:off x="5888" y="10558"/>
              <a:ext cx="1072" cy="467"/>
            </a:xfrm>
            <a:prstGeom prst="line">
              <a:avLst/>
            </a:prstGeom>
            <a:noFill/>
            <a:ln w="635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en-US"/>
            </a:p>
          </p:txBody>
        </p:sp>
        <p:sp>
          <p:nvSpPr>
            <p:cNvPr id="22547" name="AutoShape 23"/>
            <p:cNvSpPr>
              <a:spLocks noChangeArrowheads="1"/>
            </p:cNvSpPr>
            <p:nvPr/>
          </p:nvSpPr>
          <p:spPr bwMode="auto">
            <a:xfrm>
              <a:off x="4088" y="11278"/>
              <a:ext cx="1800" cy="540"/>
            </a:xfrm>
            <a:prstGeom prst="roundRect">
              <a:avLst>
                <a:gd name="adj" fmla="val 16667"/>
              </a:avLst>
            </a:prstGeom>
            <a:solidFill>
              <a:srgbClr val="CFFFCF"/>
            </a:solidFill>
            <a:ln w="635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b="1">
                  <a:latin typeface="Arial Narrow" panose="020B0606020202030204" pitchFamily="34" charset="0"/>
                  <a:cs typeface="Latha" pitchFamily="2" charset="0"/>
                </a:rPr>
                <a:t>T1 requests a lock</a:t>
              </a:r>
              <a:endParaRPr lang="en-US" altLang="en-US" sz="2400" b="1">
                <a:latin typeface="Arial Narrow" panose="020B0606020202030204" pitchFamily="34" charset="0"/>
              </a:endParaRPr>
            </a:p>
          </p:txBody>
        </p:sp>
        <p:sp>
          <p:nvSpPr>
            <p:cNvPr id="22548" name="Line 24"/>
            <p:cNvSpPr>
              <a:spLocks noChangeShapeType="1"/>
            </p:cNvSpPr>
            <p:nvPr/>
          </p:nvSpPr>
          <p:spPr bwMode="auto">
            <a:xfrm flipV="1">
              <a:off x="5888" y="11274"/>
              <a:ext cx="1064" cy="184"/>
            </a:xfrm>
            <a:prstGeom prst="line">
              <a:avLst/>
            </a:prstGeom>
            <a:noFill/>
            <a:ln w="635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en-US"/>
            </a:p>
          </p:txBody>
        </p:sp>
      </p:grpSp>
      <p:grpSp>
        <p:nvGrpSpPr>
          <p:cNvPr id="22536" name="Group 25"/>
          <p:cNvGrpSpPr>
            <a:grpSpLocks/>
          </p:cNvGrpSpPr>
          <p:nvPr/>
        </p:nvGrpSpPr>
        <p:grpSpPr bwMode="auto">
          <a:xfrm>
            <a:off x="4886325" y="4273550"/>
            <a:ext cx="3995738" cy="1828800"/>
            <a:chOff x="6976" y="10378"/>
            <a:chExt cx="3592" cy="1440"/>
          </a:xfrm>
        </p:grpSpPr>
        <p:sp>
          <p:nvSpPr>
            <p:cNvPr id="22537" name="AutoShape 26"/>
            <p:cNvSpPr>
              <a:spLocks noChangeArrowheads="1"/>
            </p:cNvSpPr>
            <p:nvPr/>
          </p:nvSpPr>
          <p:spPr bwMode="auto">
            <a:xfrm>
              <a:off x="8776" y="11394"/>
              <a:ext cx="1432" cy="407"/>
            </a:xfrm>
            <a:prstGeom prst="roundRect">
              <a:avLst>
                <a:gd name="adj" fmla="val 16667"/>
              </a:avLst>
            </a:prstGeom>
            <a:noFill/>
            <a:ln>
              <a:noFill/>
            </a:ln>
            <a:effectLst/>
            <a:extLst>
              <a:ext uri="{909E8E84-426E-40DD-AFC4-6F175D3DCCD1}">
                <a14:hiddenFill xmlns:a14="http://schemas.microsoft.com/office/drawing/2010/main">
                  <a:solidFill>
                    <a:srgbClr val="CFFFCF"/>
                  </a:solidFill>
                </a14:hiddenFill>
              </a:ext>
              <a:ext uri="{91240B29-F687-4F45-9708-019B960494DF}">
                <a14:hiddenLine xmlns:a14="http://schemas.microsoft.com/office/drawing/2010/main" w="6350"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400" b="1">
                  <a:latin typeface="Arial Narrow" panose="020B0606020202030204" pitchFamily="34" charset="0"/>
                  <a:cs typeface="Latha" pitchFamily="2" charset="0"/>
                </a:rPr>
                <a:t>T2 can wait</a:t>
              </a:r>
              <a:endParaRPr lang="en-US" altLang="en-US" sz="2400" b="1">
                <a:latin typeface="Arial Narrow" panose="020B0606020202030204" pitchFamily="34" charset="0"/>
              </a:endParaRPr>
            </a:p>
          </p:txBody>
        </p:sp>
        <p:sp>
          <p:nvSpPr>
            <p:cNvPr id="22538" name="AutoShape 27"/>
            <p:cNvSpPr>
              <a:spLocks noChangeArrowheads="1"/>
            </p:cNvSpPr>
            <p:nvPr/>
          </p:nvSpPr>
          <p:spPr bwMode="auto">
            <a:xfrm>
              <a:off x="9848" y="10738"/>
              <a:ext cx="720" cy="720"/>
            </a:xfrm>
            <a:prstGeom prst="can">
              <a:avLst>
                <a:gd name="adj" fmla="val 25000"/>
              </a:avLst>
            </a:prstGeom>
            <a:gradFill rotWithShape="1">
              <a:gsLst>
                <a:gs pos="0">
                  <a:srgbClr val="FFFF00"/>
                </a:gs>
                <a:gs pos="100000">
                  <a:srgbClr val="FF3300"/>
                </a:gs>
              </a:gsLst>
              <a:lin ang="5400000" scaled="1"/>
            </a:gradFill>
            <a:ln w="63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400" b="1">
                  <a:latin typeface="Arial Narrow" panose="020B0606020202030204" pitchFamily="34" charset="0"/>
                  <a:cs typeface="Latha" pitchFamily="2" charset="0"/>
                </a:rPr>
                <a:t>A</a:t>
              </a:r>
              <a:endParaRPr lang="en-US" altLang="en-US" sz="2400" b="1">
                <a:latin typeface="Arial Narrow" panose="020B0606020202030204" pitchFamily="34" charset="0"/>
              </a:endParaRPr>
            </a:p>
          </p:txBody>
        </p:sp>
        <p:sp>
          <p:nvSpPr>
            <p:cNvPr id="22539" name="AutoShape 28"/>
            <p:cNvSpPr>
              <a:spLocks noChangeArrowheads="1"/>
            </p:cNvSpPr>
            <p:nvPr/>
          </p:nvSpPr>
          <p:spPr bwMode="auto">
            <a:xfrm>
              <a:off x="6976" y="10378"/>
              <a:ext cx="1800" cy="540"/>
            </a:xfrm>
            <a:prstGeom prst="roundRect">
              <a:avLst>
                <a:gd name="adj" fmla="val 16667"/>
              </a:avLst>
            </a:prstGeom>
            <a:solidFill>
              <a:srgbClr val="CFFFCF"/>
            </a:solidFill>
            <a:ln w="635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400" b="1">
                  <a:latin typeface="Arial Narrow" panose="020B0606020202030204" pitchFamily="34" charset="0"/>
                  <a:cs typeface="Latha" pitchFamily="2" charset="0"/>
                </a:rPr>
                <a:t>T1 holds a lock</a:t>
              </a:r>
              <a:endParaRPr lang="en-US" altLang="en-US" sz="2400" b="1">
                <a:latin typeface="Arial Narrow" panose="020B0606020202030204" pitchFamily="34" charset="0"/>
              </a:endParaRPr>
            </a:p>
          </p:txBody>
        </p:sp>
        <p:sp>
          <p:nvSpPr>
            <p:cNvPr id="22540" name="Line 29"/>
            <p:cNvSpPr>
              <a:spLocks noChangeShapeType="1"/>
            </p:cNvSpPr>
            <p:nvPr/>
          </p:nvSpPr>
          <p:spPr bwMode="auto">
            <a:xfrm flipH="1" flipV="1">
              <a:off x="8776" y="10558"/>
              <a:ext cx="1072" cy="467"/>
            </a:xfrm>
            <a:prstGeom prst="line">
              <a:avLst/>
            </a:prstGeom>
            <a:noFill/>
            <a:ln w="635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en-US"/>
            </a:p>
          </p:txBody>
        </p:sp>
        <p:sp>
          <p:nvSpPr>
            <p:cNvPr id="22541" name="AutoShape 30"/>
            <p:cNvSpPr>
              <a:spLocks noChangeArrowheads="1"/>
            </p:cNvSpPr>
            <p:nvPr/>
          </p:nvSpPr>
          <p:spPr bwMode="auto">
            <a:xfrm>
              <a:off x="6976" y="11278"/>
              <a:ext cx="1800" cy="540"/>
            </a:xfrm>
            <a:prstGeom prst="roundRect">
              <a:avLst>
                <a:gd name="adj" fmla="val 16667"/>
              </a:avLst>
            </a:prstGeom>
            <a:solidFill>
              <a:srgbClr val="CFFFCF"/>
            </a:solidFill>
            <a:ln w="635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200" b="1">
                  <a:latin typeface="Arial Narrow" panose="020B0606020202030204" pitchFamily="34" charset="0"/>
                  <a:cs typeface="Latha" pitchFamily="2" charset="0"/>
                </a:rPr>
                <a:t>T2 requests a lock</a:t>
              </a:r>
              <a:endParaRPr lang="en-US" altLang="en-US" sz="2400" b="1">
                <a:latin typeface="Arial Narrow" panose="020B0606020202030204" pitchFamily="34" charset="0"/>
              </a:endParaRPr>
            </a:p>
          </p:txBody>
        </p:sp>
        <p:sp>
          <p:nvSpPr>
            <p:cNvPr id="22542" name="Line 31"/>
            <p:cNvSpPr>
              <a:spLocks noChangeShapeType="1"/>
            </p:cNvSpPr>
            <p:nvPr/>
          </p:nvSpPr>
          <p:spPr bwMode="auto">
            <a:xfrm flipV="1">
              <a:off x="8776" y="11274"/>
              <a:ext cx="1064" cy="184"/>
            </a:xfrm>
            <a:prstGeom prst="line">
              <a:avLst/>
            </a:prstGeom>
            <a:noFill/>
            <a:ln w="635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en-US"/>
            </a:p>
          </p:txBody>
        </p:sp>
      </p:grpSp>
    </p:spTree>
    <p:extLst>
      <p:ext uri="{BB962C8B-B14F-4D97-AF65-F5344CB8AC3E}">
        <p14:creationId xmlns:p14="http://schemas.microsoft.com/office/powerpoint/2010/main" val="4044320297"/>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28600" y="303213"/>
            <a:ext cx="7796213" cy="605507"/>
          </a:xfrm>
        </p:spPr>
        <p:txBody>
          <a:bodyPr/>
          <a:lstStyle/>
          <a:p>
            <a:r>
              <a:rPr lang="en-US" altLang="en-US" smtClean="0"/>
              <a:t>Wound-wait</a:t>
            </a:r>
          </a:p>
        </p:txBody>
      </p:sp>
      <p:pic>
        <p:nvPicPr>
          <p:cNvPr id="23555"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143000" y="1524000"/>
            <a:ext cx="7124700" cy="4191000"/>
          </a:xfrm>
        </p:spPr>
      </p:pic>
      <p:sp>
        <p:nvSpPr>
          <p:cNvPr id="23557" name="Slide Number Placeholder 4"/>
          <p:cNvSpPr>
            <a:spLocks noGrp="1"/>
          </p:cNvSpPr>
          <p:nvPr>
            <p:ph type="sldNum" sz="quarter" idx="429496729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dirty="0" smtClean="0"/>
          </a:p>
        </p:txBody>
      </p:sp>
    </p:spTree>
    <p:extLst>
      <p:ext uri="{BB962C8B-B14F-4D97-AF65-F5344CB8AC3E}">
        <p14:creationId xmlns:p14="http://schemas.microsoft.com/office/powerpoint/2010/main" val="3156935455"/>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5"/>
          <p:cNvSpPr>
            <a:spLocks noGrp="1"/>
          </p:cNvSpPr>
          <p:nvPr>
            <p:ph type="sldNum" sz="quarter" idx="4294967295"/>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1000" dirty="0" smtClean="0"/>
          </a:p>
        </p:txBody>
      </p:sp>
      <p:sp>
        <p:nvSpPr>
          <p:cNvPr id="24580" name="Rectangle 2"/>
          <p:cNvSpPr>
            <a:spLocks noGrp="1" noChangeArrowheads="1"/>
          </p:cNvSpPr>
          <p:nvPr>
            <p:ph type="title"/>
          </p:nvPr>
        </p:nvSpPr>
        <p:spPr>
          <a:xfrm>
            <a:off x="228600" y="303213"/>
            <a:ext cx="7796213" cy="677515"/>
          </a:xfrm>
        </p:spPr>
        <p:txBody>
          <a:bodyPr/>
          <a:lstStyle/>
          <a:p>
            <a:pPr eaLnBrk="1" hangingPunct="1"/>
            <a:r>
              <a:rPr lang="en-US" altLang="en-US" dirty="0" smtClean="0">
                <a:solidFill>
                  <a:srgbClr val="A50021"/>
                </a:solidFill>
              </a:rPr>
              <a:t>Deadlock Detection</a:t>
            </a:r>
          </a:p>
        </p:txBody>
      </p:sp>
      <p:sp>
        <p:nvSpPr>
          <p:cNvPr id="24581" name="Rectangle 3"/>
          <p:cNvSpPr>
            <a:spLocks noGrp="1" noChangeArrowheads="1"/>
          </p:cNvSpPr>
          <p:nvPr>
            <p:ph type="body" idx="1"/>
          </p:nvPr>
        </p:nvSpPr>
        <p:spPr>
          <a:xfrm>
            <a:off x="395536" y="1340768"/>
            <a:ext cx="8294687" cy="4572000"/>
          </a:xfrm>
        </p:spPr>
        <p:txBody>
          <a:bodyPr/>
          <a:lstStyle/>
          <a:p>
            <a:pPr marL="468313" indent="-468313" defTabSz="352425" eaLnBrk="1" hangingPunct="1">
              <a:spcAft>
                <a:spcPts val="1200"/>
              </a:spcAft>
            </a:pPr>
            <a:r>
              <a:rPr lang="en-US" altLang="en-US" sz="2400" dirty="0" smtClean="0"/>
              <a:t>To detect deadlocks we use a </a:t>
            </a:r>
            <a:r>
              <a:rPr lang="en-US" altLang="en-US" sz="2400" b="1" dirty="0" smtClean="0"/>
              <a:t>waits-for graph</a:t>
            </a:r>
            <a:r>
              <a:rPr lang="en-US" altLang="en-US" sz="2400" dirty="0" smtClean="0"/>
              <a:t>.</a:t>
            </a:r>
          </a:p>
          <a:p>
            <a:pPr marL="468313" indent="-468313" defTabSz="352425" eaLnBrk="1" hangingPunct="1">
              <a:spcAft>
                <a:spcPts val="1200"/>
              </a:spcAft>
              <a:buFont typeface="Wingdings" panose="05000000000000000000" pitchFamily="2" charset="2"/>
              <a:buNone/>
            </a:pPr>
            <a:r>
              <a:rPr lang="en-US" altLang="en-US" sz="2400" b="1" dirty="0" smtClean="0">
                <a:solidFill>
                  <a:schemeClr val="hlink"/>
                </a:solidFill>
              </a:rPr>
              <a:t>Step-1:</a:t>
            </a:r>
            <a:r>
              <a:rPr lang="en-US" altLang="en-US" sz="2400" b="1" dirty="0" smtClean="0"/>
              <a:t>		</a:t>
            </a:r>
            <a:r>
              <a:rPr lang="en-US" altLang="en-US" sz="2400" dirty="0" smtClean="0"/>
              <a:t>Draw a vertex for each transaction in the schedule</a:t>
            </a:r>
            <a:endParaRPr lang="en-US" altLang="en-US" sz="2400" b="1" dirty="0" smtClean="0"/>
          </a:p>
          <a:p>
            <a:pPr marL="468313" indent="-468313" defTabSz="352425" eaLnBrk="1" hangingPunct="1">
              <a:spcAft>
                <a:spcPts val="1200"/>
              </a:spcAft>
              <a:buFont typeface="Wingdings" panose="05000000000000000000" pitchFamily="2" charset="2"/>
              <a:buNone/>
            </a:pPr>
            <a:r>
              <a:rPr lang="en-US" altLang="en-US" sz="2400" b="1" dirty="0" smtClean="0">
                <a:solidFill>
                  <a:schemeClr val="hlink"/>
                </a:solidFill>
              </a:rPr>
              <a:t>Step-2:</a:t>
            </a:r>
            <a:r>
              <a:rPr lang="en-US" altLang="en-US" sz="2400" dirty="0" smtClean="0"/>
              <a:t> 	An edge </a:t>
            </a:r>
            <a:r>
              <a:rPr lang="en-US" altLang="en-US" sz="2400" dirty="0" err="1" smtClean="0"/>
              <a:t>Ti</a:t>
            </a:r>
            <a:r>
              <a:rPr lang="en-US" altLang="en-US" sz="2400" dirty="0" smtClean="0"/>
              <a:t> </a:t>
            </a:r>
            <a:r>
              <a:rPr lang="en-US" altLang="en-US" sz="2400" dirty="0" smtClean="0">
                <a:sym typeface="Symbol" panose="05050102010706020507" pitchFamily="18" charset="2"/>
              </a:rPr>
              <a:t></a:t>
            </a:r>
            <a:r>
              <a:rPr lang="en-US" altLang="en-US" sz="2400" dirty="0" smtClean="0"/>
              <a:t> </a:t>
            </a:r>
            <a:r>
              <a:rPr lang="en-US" altLang="en-US" sz="2400" dirty="0" err="1" smtClean="0"/>
              <a:t>Tj</a:t>
            </a:r>
            <a:r>
              <a:rPr lang="en-US" altLang="en-US" sz="2400" dirty="0" smtClean="0"/>
              <a:t> is </a:t>
            </a:r>
            <a:r>
              <a:rPr lang="en-US" altLang="en-US" sz="2400" b="1" dirty="0" smtClean="0">
                <a:solidFill>
                  <a:srgbClr val="FF0000"/>
                </a:solidFill>
              </a:rPr>
              <a:t>added</a:t>
            </a:r>
            <a:r>
              <a:rPr lang="en-US" altLang="en-US" sz="2400" dirty="0" smtClean="0"/>
              <a:t> to the 										graph if and only if </a:t>
            </a:r>
            <a:r>
              <a:rPr lang="en-US" altLang="en-US" sz="2400" dirty="0" err="1" smtClean="0"/>
              <a:t>Ti</a:t>
            </a:r>
            <a:r>
              <a:rPr lang="en-US" altLang="en-US" sz="2400" dirty="0" smtClean="0"/>
              <a:t> is waiting for </a:t>
            </a:r>
            <a:r>
              <a:rPr lang="en-US" altLang="en-US" sz="2400" dirty="0" err="1" smtClean="0"/>
              <a:t>Tj</a:t>
            </a:r>
            <a:endParaRPr lang="en-US" altLang="en-US" sz="2400" b="1" dirty="0" smtClean="0"/>
          </a:p>
          <a:p>
            <a:pPr marL="468313" indent="-468313" defTabSz="352425" eaLnBrk="1" hangingPunct="1">
              <a:spcAft>
                <a:spcPts val="1200"/>
              </a:spcAft>
              <a:buFont typeface="Wingdings" panose="05000000000000000000" pitchFamily="2" charset="2"/>
              <a:buNone/>
            </a:pPr>
            <a:r>
              <a:rPr lang="en-US" altLang="en-US" sz="2400" b="1" dirty="0" smtClean="0">
                <a:solidFill>
                  <a:schemeClr val="hlink"/>
                </a:solidFill>
              </a:rPr>
              <a:t>Step-3:</a:t>
            </a:r>
            <a:r>
              <a:rPr lang="en-US" altLang="en-US" sz="2400" dirty="0" smtClean="0"/>
              <a:t> 	An edge </a:t>
            </a:r>
            <a:r>
              <a:rPr lang="en-US" altLang="en-US" sz="2400" dirty="0" err="1" smtClean="0"/>
              <a:t>Ti</a:t>
            </a:r>
            <a:r>
              <a:rPr lang="en-US" altLang="en-US" sz="2400" dirty="0" smtClean="0"/>
              <a:t> </a:t>
            </a:r>
            <a:r>
              <a:rPr lang="en-US" altLang="en-US" sz="2400" dirty="0" smtClean="0">
                <a:sym typeface="Symbol" panose="05050102010706020507" pitchFamily="18" charset="2"/>
              </a:rPr>
              <a:t></a:t>
            </a:r>
            <a:r>
              <a:rPr lang="en-US" altLang="en-US" sz="2400" dirty="0" smtClean="0"/>
              <a:t> </a:t>
            </a:r>
            <a:r>
              <a:rPr lang="en-US" altLang="en-US" sz="2400" dirty="0" err="1" smtClean="0"/>
              <a:t>Tj</a:t>
            </a:r>
            <a:r>
              <a:rPr lang="en-US" altLang="en-US" sz="2400" dirty="0" smtClean="0"/>
              <a:t> is </a:t>
            </a:r>
            <a:r>
              <a:rPr lang="en-US" altLang="en-US" sz="2400" b="1" dirty="0" smtClean="0">
                <a:solidFill>
                  <a:srgbClr val="FF0000"/>
                </a:solidFill>
              </a:rPr>
              <a:t>removed</a:t>
            </a:r>
            <a:r>
              <a:rPr lang="en-US" altLang="en-US" sz="2400" dirty="0" smtClean="0"/>
              <a:t> from the 								graph if </a:t>
            </a:r>
            <a:r>
              <a:rPr lang="en-US" altLang="en-US" sz="2400" dirty="0" err="1" smtClean="0"/>
              <a:t>Tj</a:t>
            </a:r>
            <a:r>
              <a:rPr lang="en-US" altLang="en-US" sz="2400" dirty="0" smtClean="0"/>
              <a:t> has released the lock</a:t>
            </a:r>
            <a:endParaRPr lang="en-US" altLang="en-US" sz="2400" b="1" dirty="0" smtClean="0"/>
          </a:p>
          <a:p>
            <a:pPr marL="468313" indent="-468313" defTabSz="352425" eaLnBrk="1" hangingPunct="1">
              <a:spcAft>
                <a:spcPts val="1200"/>
              </a:spcAft>
              <a:buFont typeface="Wingdings" panose="05000000000000000000" pitchFamily="2" charset="2"/>
              <a:buNone/>
            </a:pPr>
            <a:r>
              <a:rPr lang="en-US" altLang="en-US" sz="2400" b="1" dirty="0" smtClean="0">
                <a:solidFill>
                  <a:schemeClr val="hlink"/>
                </a:solidFill>
              </a:rPr>
              <a:t>Step-4:</a:t>
            </a:r>
            <a:r>
              <a:rPr lang="en-US" altLang="en-US" sz="2400" dirty="0" smtClean="0"/>
              <a:t> 	If the graph at any point of time has 									cycles, it implies a deadlock</a:t>
            </a:r>
          </a:p>
        </p:txBody>
      </p:sp>
    </p:spTree>
    <p:extLst>
      <p:ext uri="{BB962C8B-B14F-4D97-AF65-F5344CB8AC3E}">
        <p14:creationId xmlns:p14="http://schemas.microsoft.com/office/powerpoint/2010/main" val="820119553"/>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title"/>
          </p:nvPr>
        </p:nvSpPr>
        <p:spPr>
          <a:xfrm>
            <a:off x="88056" y="1028701"/>
            <a:ext cx="7886700" cy="439341"/>
          </a:xfrm>
        </p:spPr>
        <p:txBody>
          <a:bodyPr/>
          <a:lstStyle/>
          <a:p>
            <a:pPr eaLnBrk="1" hangingPunct="1"/>
            <a:r>
              <a:rPr lang="en-US" altLang="en-US" sz="2100" dirty="0"/>
              <a:t> </a:t>
            </a:r>
          </a:p>
        </p:txBody>
      </p:sp>
      <p:sp>
        <p:nvSpPr>
          <p:cNvPr id="19459" name="Rectangle 7"/>
          <p:cNvSpPr>
            <a:spLocks noGrp="1" noChangeArrowheads="1"/>
          </p:cNvSpPr>
          <p:nvPr>
            <p:ph idx="1"/>
          </p:nvPr>
        </p:nvSpPr>
        <p:spPr>
          <a:xfrm>
            <a:off x="-153191" y="1139808"/>
            <a:ext cx="8229600" cy="3650072"/>
          </a:xfrm>
        </p:spPr>
        <p:txBody>
          <a:bodyPr/>
          <a:lstStyle/>
          <a:p>
            <a:pPr marL="0" marR="45244" indent="0" algn="just">
              <a:lnSpc>
                <a:spcPct val="115000"/>
              </a:lnSpc>
              <a:spcAft>
                <a:spcPts val="750"/>
              </a:spcAft>
              <a:buNone/>
            </a:pPr>
            <a:r>
              <a:rPr lang="en-IN" sz="2700" b="1" dirty="0">
                <a:solidFill>
                  <a:srgbClr val="000000"/>
                </a:solidFill>
                <a:latin typeface="Times New Roman" panose="02020603050405020304" pitchFamily="18" charset="0"/>
                <a:ea typeface="Calibri" panose="020F0502020204030204" pitchFamily="34" charset="0"/>
              </a:rPr>
              <a:t>             Contents</a:t>
            </a:r>
            <a:r>
              <a:rPr lang="en-IN" sz="27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a:p>
            <a:pPr marR="45244" algn="just">
              <a:lnSpc>
                <a:spcPct val="115000"/>
              </a:lnSpc>
              <a:spcAft>
                <a:spcPts val="750"/>
              </a:spcAft>
              <a:buFont typeface="Wingdings" panose="05000000000000000000" pitchFamily="2" charset="2"/>
              <a:buChar char="Ø"/>
            </a:pPr>
            <a:endParaRPr lang="en-US" altLang="en-US" dirty="0"/>
          </a:p>
        </p:txBody>
      </p:sp>
      <p:sp>
        <p:nvSpPr>
          <p:cNvPr id="7" name="TextBox 6">
            <a:extLst>
              <a:ext uri="{FF2B5EF4-FFF2-40B4-BE49-F238E27FC236}">
                <a16:creationId xmlns:a16="http://schemas.microsoft.com/office/drawing/2014/main" id="{92F01007-BA9F-298A-5B47-61D73AB0A576}"/>
              </a:ext>
            </a:extLst>
          </p:cNvPr>
          <p:cNvSpPr txBox="1"/>
          <p:nvPr/>
        </p:nvSpPr>
        <p:spPr>
          <a:xfrm>
            <a:off x="928688" y="1880938"/>
            <a:ext cx="7514011" cy="3960123"/>
          </a:xfrm>
          <a:prstGeom prst="rect">
            <a:avLst/>
          </a:prstGeom>
          <a:noFill/>
        </p:spPr>
        <p:txBody>
          <a:bodyPr wrap="square">
            <a:spAutoFit/>
          </a:bodyPr>
          <a:lstStyle/>
          <a:p>
            <a:pPr marR="45244" lvl="1">
              <a:lnSpc>
                <a:spcPct val="115000"/>
              </a:lnSpc>
              <a:spcAft>
                <a:spcPts val="750"/>
              </a:spcAft>
              <a:buFont typeface="Wingdings" panose="05000000000000000000" pitchFamily="2" charset="2"/>
              <a:buChar char="Ø"/>
            </a:pPr>
            <a:r>
              <a:rPr lang="en-IN" dirty="0">
                <a:solidFill>
                  <a:srgbClr val="000000"/>
                </a:solidFill>
                <a:latin typeface="Tahoma" panose="020B0604030504040204" pitchFamily="34" charset="0"/>
                <a:ea typeface="Tahoma" panose="020B0604030504040204" pitchFamily="34" charset="0"/>
                <a:cs typeface="Tahoma" panose="020B0604030504040204" pitchFamily="34" charset="0"/>
              </a:rPr>
              <a:t>Concurrency control and Implementing Serializability</a:t>
            </a:r>
          </a:p>
          <a:p>
            <a:pPr marR="45244" lvl="1">
              <a:lnSpc>
                <a:spcPct val="115000"/>
              </a:lnSpc>
              <a:spcAft>
                <a:spcPts val="750"/>
              </a:spcAft>
              <a:buFont typeface="Wingdings" panose="05000000000000000000" pitchFamily="2" charset="2"/>
              <a:buChar char="Ø"/>
            </a:pPr>
            <a: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t>Lock-based protocols and Deadlocks</a:t>
            </a:r>
          </a:p>
          <a:p>
            <a:pPr marR="45244" lvl="1">
              <a:lnSpc>
                <a:spcPct val="115000"/>
              </a:lnSpc>
              <a:spcAft>
                <a:spcPts val="750"/>
              </a:spcAft>
              <a:buFont typeface="Wingdings" panose="05000000000000000000" pitchFamily="2" charset="2"/>
              <a:buChar char="Ø"/>
            </a:pPr>
            <a: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t>Timestamp based protocols</a:t>
            </a:r>
          </a:p>
          <a:p>
            <a:pPr marR="45244" lvl="1">
              <a:lnSpc>
                <a:spcPct val="115000"/>
              </a:lnSpc>
              <a:spcAft>
                <a:spcPts val="750"/>
              </a:spcAft>
              <a:buFont typeface="Wingdings" panose="05000000000000000000" pitchFamily="2" charset="2"/>
              <a:buChar char="Ø"/>
            </a:pPr>
            <a: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t>Introduction to Database recovery and Log-based recovery</a:t>
            </a:r>
          </a:p>
          <a:p>
            <a:pPr marR="45244" lvl="1">
              <a:lnSpc>
                <a:spcPct val="115000"/>
              </a:lnSpc>
              <a:spcAft>
                <a:spcPts val="750"/>
              </a:spcAft>
              <a:buFont typeface="Wingdings" panose="05000000000000000000" pitchFamily="2" charset="2"/>
              <a:buChar char="Ø"/>
            </a:pPr>
            <a: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t>Checkpointing</a:t>
            </a:r>
          </a:p>
          <a:p>
            <a:pPr marR="45244" lvl="1">
              <a:lnSpc>
                <a:spcPct val="115000"/>
              </a:lnSpc>
              <a:spcAft>
                <a:spcPts val="750"/>
              </a:spcAft>
              <a:buFont typeface="Wingdings" panose="05000000000000000000" pitchFamily="2" charset="2"/>
              <a:buChar char="Ø"/>
            </a:pPr>
            <a: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t>Shadow paging</a:t>
            </a:r>
            <a:endParaRPr lang="en-IN"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28584722"/>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6"/>
          <p:cNvSpPr>
            <a:spLocks noGrp="1"/>
          </p:cNvSpPr>
          <p:nvPr>
            <p:ph type="sldNum" sz="quarter" idx="4294967295"/>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1000" dirty="0" smtClean="0"/>
          </a:p>
        </p:txBody>
      </p:sp>
      <p:sp>
        <p:nvSpPr>
          <p:cNvPr id="25604" name="Rectangle 2"/>
          <p:cNvSpPr>
            <a:spLocks noGrp="1" noChangeArrowheads="1"/>
          </p:cNvSpPr>
          <p:nvPr>
            <p:ph type="title"/>
          </p:nvPr>
        </p:nvSpPr>
        <p:spPr/>
        <p:txBody>
          <a:bodyPr/>
          <a:lstStyle/>
          <a:p>
            <a:pPr eaLnBrk="1" hangingPunct="1"/>
            <a:r>
              <a:rPr lang="en-US" altLang="en-US" b="1" smtClean="0">
                <a:solidFill>
                  <a:srgbClr val="A50021"/>
                </a:solidFill>
              </a:rPr>
              <a:t>Example-1</a:t>
            </a:r>
          </a:p>
        </p:txBody>
      </p:sp>
      <p:sp>
        <p:nvSpPr>
          <p:cNvPr id="25605" name="Rectangle 9"/>
          <p:cNvSpPr>
            <a:spLocks noGrp="1" noChangeArrowheads="1"/>
          </p:cNvSpPr>
          <p:nvPr>
            <p:ph type="body" sz="half" idx="1"/>
          </p:nvPr>
        </p:nvSpPr>
        <p:spPr>
          <a:ln>
            <a:solidFill>
              <a:srgbClr val="009900"/>
            </a:solidFill>
            <a:miter lim="800000"/>
            <a:headEnd/>
            <a:tailEnd/>
          </a:ln>
        </p:spPr>
        <p:txBody>
          <a:bodyPr/>
          <a:lstStyle/>
          <a:p>
            <a:pPr eaLnBrk="1" hangingPunct="1">
              <a:buFont typeface="Wingdings" panose="05000000000000000000" pitchFamily="2" charset="2"/>
              <a:buNone/>
            </a:pPr>
            <a:endParaRPr lang="en-US" altLang="en-US" sz="2800" smtClean="0"/>
          </a:p>
        </p:txBody>
      </p:sp>
      <p:sp>
        <p:nvSpPr>
          <p:cNvPr id="25606" name="Rectangle 10"/>
          <p:cNvSpPr>
            <a:spLocks noGrp="1" noChangeArrowheads="1"/>
          </p:cNvSpPr>
          <p:nvPr>
            <p:ph type="body" sz="half" idx="2"/>
          </p:nvPr>
        </p:nvSpPr>
        <p:spPr>
          <a:ln>
            <a:solidFill>
              <a:srgbClr val="009900"/>
            </a:solidFill>
            <a:miter lim="800000"/>
            <a:headEnd/>
            <a:tailEnd/>
          </a:ln>
        </p:spPr>
        <p:txBody>
          <a:bodyPr/>
          <a:lstStyle/>
          <a:p>
            <a:pPr eaLnBrk="1" hangingPunct="1"/>
            <a:endParaRPr lang="en-US" altLang="en-US" sz="2800" smtClean="0"/>
          </a:p>
        </p:txBody>
      </p:sp>
      <p:sp>
        <p:nvSpPr>
          <p:cNvPr id="25607" name="Rectangle 12"/>
          <p:cNvSpPr>
            <a:spLocks noChangeArrowheads="1"/>
          </p:cNvSpPr>
          <p:nvPr/>
        </p:nvSpPr>
        <p:spPr bwMode="auto">
          <a:xfrm>
            <a:off x="685800" y="1752600"/>
            <a:ext cx="3657600" cy="3810000"/>
          </a:xfrm>
          <a:prstGeom prst="rect">
            <a:avLst/>
          </a:prstGeom>
          <a:solidFill>
            <a:srgbClr val="FFFFFF"/>
          </a:solidFill>
          <a:ln>
            <a:noFill/>
          </a:ln>
          <a:effectLst/>
          <a:extLst>
            <a:ext uri="{91240B29-F687-4F45-9708-019B960494DF}">
              <a14:hiddenLine xmlns:a14="http://schemas.microsoft.com/office/drawing/2010/main" w="6350" algn="ctr">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200" b="1" noProof="1">
                <a:solidFill>
                  <a:srgbClr val="A50021"/>
                </a:solidFill>
                <a:latin typeface="Arial Narrow" panose="020B0606020202030204" pitchFamily="34" charset="0"/>
                <a:cs typeface="Latha" pitchFamily="2" charset="0"/>
              </a:rPr>
              <a:t>T1</a:t>
            </a:r>
            <a:r>
              <a:rPr lang="en-US" altLang="en-US" sz="2200" b="1">
                <a:solidFill>
                  <a:srgbClr val="A50021"/>
                </a:solidFill>
                <a:latin typeface="Arial Narrow" panose="020B0606020202030204" pitchFamily="34" charset="0"/>
                <a:cs typeface="Latha" pitchFamily="2" charset="0"/>
              </a:rPr>
              <a:t>	T2	T3	T4</a:t>
            </a:r>
            <a:r>
              <a:rPr lang="en-US" altLang="en-US" sz="2200" b="1">
                <a:latin typeface="Arial Narrow" panose="020B0606020202030204" pitchFamily="34" charset="0"/>
                <a:cs typeface="Latha" pitchFamily="2" charset="0"/>
              </a:rPr>
              <a:t>	</a:t>
            </a:r>
          </a:p>
          <a:p>
            <a:pPr>
              <a:spcBef>
                <a:spcPct val="0"/>
              </a:spcBef>
              <a:buClrTx/>
              <a:buFontTx/>
              <a:buNone/>
            </a:pPr>
            <a:r>
              <a:rPr lang="en-US" altLang="en-US" sz="2200" b="1">
                <a:latin typeface="Arial Narrow" panose="020B0606020202030204" pitchFamily="34" charset="0"/>
                <a:cs typeface="Latha" pitchFamily="2" charset="0"/>
              </a:rPr>
              <a:t>		X(A)		</a:t>
            </a:r>
          </a:p>
          <a:p>
            <a:pPr>
              <a:spcBef>
                <a:spcPct val="0"/>
              </a:spcBef>
              <a:buClrTx/>
              <a:buFontTx/>
              <a:buNone/>
            </a:pPr>
            <a:r>
              <a:rPr lang="en-US" altLang="en-US" sz="2200" b="1">
                <a:latin typeface="Arial Narrow" panose="020B0606020202030204" pitchFamily="34" charset="0"/>
                <a:cs typeface="Latha" pitchFamily="2" charset="0"/>
              </a:rPr>
              <a:t>	X(A)			</a:t>
            </a:r>
          </a:p>
          <a:p>
            <a:pPr>
              <a:spcBef>
                <a:spcPct val="0"/>
              </a:spcBef>
              <a:buClrTx/>
              <a:buFontTx/>
              <a:buNone/>
            </a:pPr>
            <a:r>
              <a:rPr lang="en-US" altLang="en-US" sz="2200" b="1">
                <a:latin typeface="Arial Narrow" panose="020B0606020202030204" pitchFamily="34" charset="0"/>
                <a:cs typeface="Latha" pitchFamily="2" charset="0"/>
              </a:rPr>
              <a:t>X(A)				</a:t>
            </a:r>
          </a:p>
          <a:p>
            <a:pPr>
              <a:spcBef>
                <a:spcPct val="0"/>
              </a:spcBef>
              <a:buClrTx/>
              <a:buFontTx/>
              <a:buNone/>
            </a:pPr>
            <a:r>
              <a:rPr lang="en-US" altLang="en-US" sz="2200" b="1">
                <a:latin typeface="Arial Narrow" panose="020B0606020202030204" pitchFamily="34" charset="0"/>
                <a:cs typeface="Latha" pitchFamily="2" charset="0"/>
              </a:rPr>
              <a:t>			X(B)	</a:t>
            </a:r>
          </a:p>
          <a:p>
            <a:pPr>
              <a:spcBef>
                <a:spcPct val="0"/>
              </a:spcBef>
              <a:buClrTx/>
              <a:buFontTx/>
              <a:buNone/>
            </a:pPr>
            <a:r>
              <a:rPr lang="en-US" altLang="en-US" sz="2200" b="1">
                <a:latin typeface="Arial Narrow" panose="020B0606020202030204" pitchFamily="34" charset="0"/>
                <a:cs typeface="Latha" pitchFamily="2" charset="0"/>
              </a:rPr>
              <a:t>	X(B)		</a:t>
            </a:r>
          </a:p>
          <a:p>
            <a:pPr>
              <a:spcBef>
                <a:spcPct val="0"/>
              </a:spcBef>
              <a:buClrTx/>
              <a:buFontTx/>
              <a:buNone/>
            </a:pPr>
            <a:r>
              <a:rPr lang="en-US" altLang="en-US" sz="1800" b="1">
                <a:latin typeface="Arial Narrow" panose="020B0606020202030204" pitchFamily="34" charset="0"/>
                <a:cs typeface="Latha" pitchFamily="2" charset="0"/>
              </a:rPr>
              <a:t> </a:t>
            </a:r>
            <a:endParaRPr lang="en-US" altLang="en-US" sz="2800" b="1">
              <a:latin typeface="Arial Narrow" panose="020B0606020202030204" pitchFamily="34" charset="0"/>
            </a:endParaRPr>
          </a:p>
        </p:txBody>
      </p:sp>
      <p:grpSp>
        <p:nvGrpSpPr>
          <p:cNvPr id="25608" name="Group 13"/>
          <p:cNvGrpSpPr>
            <a:grpSpLocks/>
          </p:cNvGrpSpPr>
          <p:nvPr/>
        </p:nvGrpSpPr>
        <p:grpSpPr bwMode="auto">
          <a:xfrm>
            <a:off x="5181600" y="2209800"/>
            <a:ext cx="2971800" cy="2438400"/>
            <a:chOff x="7328" y="11289"/>
            <a:chExt cx="2340" cy="1676"/>
          </a:xfrm>
        </p:grpSpPr>
        <p:sp>
          <p:nvSpPr>
            <p:cNvPr id="25616" name="Oval 14"/>
            <p:cNvSpPr>
              <a:spLocks noChangeArrowheads="1"/>
            </p:cNvSpPr>
            <p:nvPr/>
          </p:nvSpPr>
          <p:spPr bwMode="auto">
            <a:xfrm>
              <a:off x="7328" y="11289"/>
              <a:ext cx="540" cy="540"/>
            </a:xfrm>
            <a:prstGeom prst="ellipse">
              <a:avLst/>
            </a:prstGeom>
            <a:solidFill>
              <a:srgbClr val="FFFF99"/>
            </a:solidFill>
            <a:ln w="6350" algn="ctr">
              <a:solidFill>
                <a:srgbClr val="000000"/>
              </a:solidFill>
              <a:round/>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28800" tIns="28800" rIns="18000" bIns="18000"/>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2000" b="1">
                  <a:latin typeface="Arial Narrow" panose="020B0606020202030204" pitchFamily="34" charset="0"/>
                  <a:cs typeface="Latha" pitchFamily="2" charset="0"/>
                </a:rPr>
                <a:t>T1</a:t>
              </a:r>
            </a:p>
            <a:p>
              <a:pPr>
                <a:spcBef>
                  <a:spcPct val="0"/>
                </a:spcBef>
                <a:buClrTx/>
                <a:buFontTx/>
                <a:buNone/>
              </a:pPr>
              <a:endParaRPr lang="en-US" altLang="en-US" sz="2000" b="1">
                <a:latin typeface="Arial Narrow" panose="020B0606020202030204" pitchFamily="34" charset="0"/>
                <a:cs typeface="Latha" pitchFamily="2" charset="0"/>
              </a:endParaRPr>
            </a:p>
            <a:p>
              <a:pPr>
                <a:spcBef>
                  <a:spcPct val="0"/>
                </a:spcBef>
                <a:buClrTx/>
                <a:buFontTx/>
                <a:buNone/>
              </a:pPr>
              <a:endParaRPr lang="en-US" altLang="en-US" sz="2000" b="1">
                <a:latin typeface="Arial Narrow" panose="020B0606020202030204" pitchFamily="34" charset="0"/>
                <a:cs typeface="Latha" pitchFamily="2" charset="0"/>
              </a:endParaRPr>
            </a:p>
            <a:p>
              <a:pPr>
                <a:spcBef>
                  <a:spcPct val="0"/>
                </a:spcBef>
                <a:buClrTx/>
                <a:buFontTx/>
                <a:buNone/>
              </a:pPr>
              <a:endParaRPr lang="en-US" altLang="en-US" sz="2000" b="1">
                <a:latin typeface="Arial Narrow" panose="020B0606020202030204" pitchFamily="34" charset="0"/>
                <a:cs typeface="Latha" pitchFamily="2" charset="0"/>
              </a:endParaRPr>
            </a:p>
            <a:p>
              <a:pPr>
                <a:spcBef>
                  <a:spcPct val="0"/>
                </a:spcBef>
                <a:buClrTx/>
                <a:buFontTx/>
                <a:buNone/>
              </a:pPr>
              <a:endParaRPr lang="en-US" altLang="en-US" sz="2000" b="1">
                <a:latin typeface="Arial Narrow" panose="020B0606020202030204" pitchFamily="34" charset="0"/>
                <a:cs typeface="Latha" pitchFamily="2" charset="0"/>
              </a:endParaRPr>
            </a:p>
            <a:p>
              <a:pPr>
                <a:spcBef>
                  <a:spcPct val="0"/>
                </a:spcBef>
                <a:buClrTx/>
                <a:buFontTx/>
                <a:buNone/>
              </a:pPr>
              <a:endParaRPr lang="en-US" altLang="en-US" sz="2000" b="1">
                <a:latin typeface="Arial Narrow" panose="020B0606020202030204" pitchFamily="34" charset="0"/>
              </a:endParaRPr>
            </a:p>
          </p:txBody>
        </p:sp>
        <p:sp>
          <p:nvSpPr>
            <p:cNvPr id="25617" name="Oval 15"/>
            <p:cNvSpPr>
              <a:spLocks noChangeArrowheads="1"/>
            </p:cNvSpPr>
            <p:nvPr/>
          </p:nvSpPr>
          <p:spPr bwMode="auto">
            <a:xfrm>
              <a:off x="9128" y="11289"/>
              <a:ext cx="540" cy="540"/>
            </a:xfrm>
            <a:prstGeom prst="ellipse">
              <a:avLst/>
            </a:prstGeom>
            <a:solidFill>
              <a:srgbClr val="FFFF99"/>
            </a:solidFill>
            <a:ln w="6350" algn="ctr">
              <a:solidFill>
                <a:srgbClr val="000000"/>
              </a:solidFill>
              <a:round/>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28800" tIns="28800" rIns="18000" bIns="18000"/>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2000" b="1">
                  <a:latin typeface="Arial Narrow" panose="020B0606020202030204" pitchFamily="34" charset="0"/>
                  <a:cs typeface="Latha" pitchFamily="2" charset="0"/>
                </a:rPr>
                <a:t>T2</a:t>
              </a:r>
            </a:p>
            <a:p>
              <a:pPr>
                <a:spcBef>
                  <a:spcPct val="0"/>
                </a:spcBef>
                <a:buClrTx/>
                <a:buFontTx/>
                <a:buNone/>
              </a:pPr>
              <a:endParaRPr lang="en-US" altLang="en-US" sz="2000" b="1">
                <a:latin typeface="Arial Narrow" panose="020B0606020202030204" pitchFamily="34" charset="0"/>
                <a:cs typeface="Latha" pitchFamily="2" charset="0"/>
              </a:endParaRPr>
            </a:p>
            <a:p>
              <a:pPr>
                <a:spcBef>
                  <a:spcPct val="0"/>
                </a:spcBef>
                <a:buClrTx/>
                <a:buFontTx/>
                <a:buNone/>
              </a:pPr>
              <a:endParaRPr lang="en-US" altLang="en-US" sz="2000" b="1">
                <a:latin typeface="Arial Narrow" panose="020B0606020202030204" pitchFamily="34" charset="0"/>
                <a:cs typeface="Latha" pitchFamily="2" charset="0"/>
              </a:endParaRPr>
            </a:p>
            <a:p>
              <a:pPr>
                <a:spcBef>
                  <a:spcPct val="0"/>
                </a:spcBef>
                <a:buClrTx/>
                <a:buFontTx/>
                <a:buNone/>
              </a:pPr>
              <a:endParaRPr lang="en-US" altLang="en-US" sz="2000" b="1">
                <a:latin typeface="Arial Narrow" panose="020B0606020202030204" pitchFamily="34" charset="0"/>
                <a:cs typeface="Latha" pitchFamily="2" charset="0"/>
              </a:endParaRPr>
            </a:p>
            <a:p>
              <a:pPr>
                <a:spcBef>
                  <a:spcPct val="0"/>
                </a:spcBef>
                <a:buClrTx/>
                <a:buFontTx/>
                <a:buNone/>
              </a:pPr>
              <a:endParaRPr lang="en-US" altLang="en-US" sz="2000" b="1">
                <a:latin typeface="Arial Narrow" panose="020B0606020202030204" pitchFamily="34" charset="0"/>
                <a:cs typeface="Latha" pitchFamily="2" charset="0"/>
              </a:endParaRPr>
            </a:p>
            <a:p>
              <a:pPr>
                <a:spcBef>
                  <a:spcPct val="0"/>
                </a:spcBef>
                <a:buClrTx/>
                <a:buFontTx/>
                <a:buNone/>
              </a:pPr>
              <a:endParaRPr lang="en-US" altLang="en-US" sz="2000" b="1">
                <a:latin typeface="Arial Narrow" panose="020B0606020202030204" pitchFamily="34" charset="0"/>
              </a:endParaRPr>
            </a:p>
          </p:txBody>
        </p:sp>
        <p:sp>
          <p:nvSpPr>
            <p:cNvPr id="25618" name="Oval 16"/>
            <p:cNvSpPr>
              <a:spLocks noChangeArrowheads="1"/>
            </p:cNvSpPr>
            <p:nvPr/>
          </p:nvSpPr>
          <p:spPr bwMode="auto">
            <a:xfrm>
              <a:off x="7328" y="12425"/>
              <a:ext cx="540" cy="540"/>
            </a:xfrm>
            <a:prstGeom prst="ellipse">
              <a:avLst/>
            </a:prstGeom>
            <a:solidFill>
              <a:srgbClr val="FFFF99"/>
            </a:solidFill>
            <a:ln w="6350" algn="ctr">
              <a:solidFill>
                <a:srgbClr val="000000"/>
              </a:solidFill>
              <a:round/>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28800" tIns="28800" rIns="18000" bIns="18000"/>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2000" b="1">
                  <a:latin typeface="Arial Narrow" panose="020B0606020202030204" pitchFamily="34" charset="0"/>
                  <a:cs typeface="Latha" pitchFamily="2" charset="0"/>
                </a:rPr>
                <a:t>T3</a:t>
              </a:r>
            </a:p>
            <a:p>
              <a:pPr>
                <a:spcBef>
                  <a:spcPct val="0"/>
                </a:spcBef>
                <a:buClrTx/>
                <a:buFontTx/>
                <a:buNone/>
              </a:pPr>
              <a:endParaRPr lang="en-US" altLang="en-US" sz="2000" b="1">
                <a:latin typeface="Arial Narrow" panose="020B0606020202030204" pitchFamily="34" charset="0"/>
                <a:cs typeface="Latha" pitchFamily="2" charset="0"/>
              </a:endParaRPr>
            </a:p>
            <a:p>
              <a:pPr>
                <a:spcBef>
                  <a:spcPct val="0"/>
                </a:spcBef>
                <a:buClrTx/>
                <a:buFontTx/>
                <a:buNone/>
              </a:pPr>
              <a:endParaRPr lang="en-US" altLang="en-US" sz="2000" b="1">
                <a:latin typeface="Arial Narrow" panose="020B0606020202030204" pitchFamily="34" charset="0"/>
                <a:cs typeface="Latha" pitchFamily="2" charset="0"/>
              </a:endParaRPr>
            </a:p>
            <a:p>
              <a:pPr>
                <a:spcBef>
                  <a:spcPct val="0"/>
                </a:spcBef>
                <a:buClrTx/>
                <a:buFontTx/>
                <a:buNone/>
              </a:pPr>
              <a:endParaRPr lang="en-US" altLang="en-US" sz="2000" b="1">
                <a:latin typeface="Arial Narrow" panose="020B0606020202030204" pitchFamily="34" charset="0"/>
                <a:cs typeface="Latha" pitchFamily="2" charset="0"/>
              </a:endParaRPr>
            </a:p>
            <a:p>
              <a:pPr>
                <a:spcBef>
                  <a:spcPct val="0"/>
                </a:spcBef>
                <a:buClrTx/>
                <a:buFontTx/>
                <a:buNone/>
              </a:pPr>
              <a:endParaRPr lang="en-US" altLang="en-US" sz="2000" b="1">
                <a:latin typeface="Arial Narrow" panose="020B0606020202030204" pitchFamily="34" charset="0"/>
                <a:cs typeface="Latha" pitchFamily="2" charset="0"/>
              </a:endParaRPr>
            </a:p>
            <a:p>
              <a:pPr>
                <a:spcBef>
                  <a:spcPct val="0"/>
                </a:spcBef>
                <a:buClrTx/>
                <a:buFontTx/>
                <a:buNone/>
              </a:pPr>
              <a:endParaRPr lang="en-US" altLang="en-US" sz="2000" b="1">
                <a:latin typeface="Arial Narrow" panose="020B0606020202030204" pitchFamily="34" charset="0"/>
              </a:endParaRPr>
            </a:p>
          </p:txBody>
        </p:sp>
        <p:sp>
          <p:nvSpPr>
            <p:cNvPr id="25619" name="Oval 17"/>
            <p:cNvSpPr>
              <a:spLocks noChangeArrowheads="1"/>
            </p:cNvSpPr>
            <p:nvPr/>
          </p:nvSpPr>
          <p:spPr bwMode="auto">
            <a:xfrm>
              <a:off x="9128" y="12425"/>
              <a:ext cx="540" cy="540"/>
            </a:xfrm>
            <a:prstGeom prst="ellipse">
              <a:avLst/>
            </a:prstGeom>
            <a:solidFill>
              <a:srgbClr val="FFFF99"/>
            </a:solidFill>
            <a:ln w="6350" algn="ctr">
              <a:solidFill>
                <a:srgbClr val="000000"/>
              </a:solidFill>
              <a:round/>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28800" tIns="28800" rIns="18000" bIns="18000"/>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2000" b="1">
                  <a:latin typeface="Arial Narrow" panose="020B0606020202030204" pitchFamily="34" charset="0"/>
                  <a:cs typeface="Latha" pitchFamily="2" charset="0"/>
                </a:rPr>
                <a:t>T4</a:t>
              </a:r>
            </a:p>
            <a:p>
              <a:pPr>
                <a:spcBef>
                  <a:spcPct val="0"/>
                </a:spcBef>
                <a:buClrTx/>
                <a:buFontTx/>
                <a:buNone/>
              </a:pPr>
              <a:endParaRPr lang="en-US" altLang="en-US" sz="2000" b="1">
                <a:latin typeface="Arial Narrow" panose="020B0606020202030204" pitchFamily="34" charset="0"/>
                <a:cs typeface="Latha" pitchFamily="2" charset="0"/>
              </a:endParaRPr>
            </a:p>
            <a:p>
              <a:pPr>
                <a:spcBef>
                  <a:spcPct val="0"/>
                </a:spcBef>
                <a:buClrTx/>
                <a:buFontTx/>
                <a:buNone/>
              </a:pPr>
              <a:endParaRPr lang="en-US" altLang="en-US" sz="2000" b="1">
                <a:latin typeface="Arial Narrow" panose="020B0606020202030204" pitchFamily="34" charset="0"/>
                <a:cs typeface="Latha" pitchFamily="2" charset="0"/>
              </a:endParaRPr>
            </a:p>
            <a:p>
              <a:pPr>
                <a:spcBef>
                  <a:spcPct val="0"/>
                </a:spcBef>
                <a:buClrTx/>
                <a:buFontTx/>
                <a:buNone/>
              </a:pPr>
              <a:endParaRPr lang="en-US" altLang="en-US" sz="2000" b="1">
                <a:latin typeface="Arial Narrow" panose="020B0606020202030204" pitchFamily="34" charset="0"/>
                <a:cs typeface="Latha" pitchFamily="2" charset="0"/>
              </a:endParaRPr>
            </a:p>
            <a:p>
              <a:pPr>
                <a:spcBef>
                  <a:spcPct val="0"/>
                </a:spcBef>
                <a:buClrTx/>
                <a:buFontTx/>
                <a:buNone/>
              </a:pPr>
              <a:endParaRPr lang="en-US" altLang="en-US" sz="2000" b="1">
                <a:latin typeface="Arial Narrow" panose="020B0606020202030204" pitchFamily="34" charset="0"/>
                <a:cs typeface="Latha" pitchFamily="2" charset="0"/>
              </a:endParaRPr>
            </a:p>
            <a:p>
              <a:pPr>
                <a:spcBef>
                  <a:spcPct val="0"/>
                </a:spcBef>
                <a:buClrTx/>
                <a:buFontTx/>
                <a:buNone/>
              </a:pPr>
              <a:endParaRPr lang="en-US" altLang="en-US" sz="2000" b="1">
                <a:latin typeface="Arial Narrow" panose="020B0606020202030204" pitchFamily="34" charset="0"/>
              </a:endParaRPr>
            </a:p>
          </p:txBody>
        </p:sp>
        <p:sp>
          <p:nvSpPr>
            <p:cNvPr id="25620" name="Line 18"/>
            <p:cNvSpPr>
              <a:spLocks noChangeShapeType="1"/>
            </p:cNvSpPr>
            <p:nvPr/>
          </p:nvSpPr>
          <p:spPr bwMode="auto">
            <a:xfrm flipH="1">
              <a:off x="7868" y="11748"/>
              <a:ext cx="1297" cy="823"/>
            </a:xfrm>
            <a:prstGeom prst="line">
              <a:avLst/>
            </a:prstGeom>
            <a:noFill/>
            <a:ln w="63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5621" name="Line 19"/>
            <p:cNvSpPr>
              <a:spLocks noChangeShapeType="1"/>
            </p:cNvSpPr>
            <p:nvPr/>
          </p:nvSpPr>
          <p:spPr bwMode="auto">
            <a:xfrm>
              <a:off x="7868" y="11570"/>
              <a:ext cx="1260" cy="0"/>
            </a:xfrm>
            <a:prstGeom prst="line">
              <a:avLst/>
            </a:prstGeom>
            <a:noFill/>
            <a:ln w="63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5622" name="Line 20"/>
            <p:cNvSpPr>
              <a:spLocks noChangeShapeType="1"/>
            </p:cNvSpPr>
            <p:nvPr/>
          </p:nvSpPr>
          <p:spPr bwMode="auto">
            <a:xfrm>
              <a:off x="9383" y="11851"/>
              <a:ext cx="0" cy="540"/>
            </a:xfrm>
            <a:prstGeom prst="line">
              <a:avLst/>
            </a:prstGeom>
            <a:noFill/>
            <a:ln w="63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25609" name="Line 21"/>
          <p:cNvSpPr>
            <a:spLocks noChangeShapeType="1"/>
          </p:cNvSpPr>
          <p:nvPr/>
        </p:nvSpPr>
        <p:spPr bwMode="auto">
          <a:xfrm>
            <a:off x="1371600" y="1600200"/>
            <a:ext cx="0" cy="44958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0" name="Line 22"/>
          <p:cNvSpPr>
            <a:spLocks noChangeShapeType="1"/>
          </p:cNvSpPr>
          <p:nvPr/>
        </p:nvSpPr>
        <p:spPr bwMode="auto">
          <a:xfrm>
            <a:off x="2362200" y="1600200"/>
            <a:ext cx="0" cy="44958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1" name="Line 23"/>
          <p:cNvSpPr>
            <a:spLocks noChangeShapeType="1"/>
          </p:cNvSpPr>
          <p:nvPr/>
        </p:nvSpPr>
        <p:spPr bwMode="auto">
          <a:xfrm>
            <a:off x="3276600" y="1600200"/>
            <a:ext cx="0" cy="44958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2" name="Line 24"/>
          <p:cNvSpPr>
            <a:spLocks noChangeShapeType="1"/>
          </p:cNvSpPr>
          <p:nvPr/>
        </p:nvSpPr>
        <p:spPr bwMode="auto">
          <a:xfrm>
            <a:off x="457200" y="2209800"/>
            <a:ext cx="4032250" cy="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3" name="Straight Arrow Connector 2"/>
          <p:cNvCxnSpPr/>
          <p:nvPr/>
        </p:nvCxnSpPr>
        <p:spPr bwMode="auto">
          <a:xfrm flipV="1">
            <a:off x="2057400" y="2743200"/>
            <a:ext cx="457200" cy="284163"/>
          </a:xfrm>
          <a:prstGeom prst="straightConnector1">
            <a:avLst/>
          </a:prstGeom>
          <a:ln w="28575" cap="flat" cmpd="sng" algn="ctr">
            <a:solidFill>
              <a:srgbClr val="FF33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Arrow Connector 24"/>
          <p:cNvCxnSpPr/>
          <p:nvPr/>
        </p:nvCxnSpPr>
        <p:spPr bwMode="auto">
          <a:xfrm flipV="1">
            <a:off x="1203325" y="3529013"/>
            <a:ext cx="533400" cy="284162"/>
          </a:xfrm>
          <a:prstGeom prst="straightConnector1">
            <a:avLst/>
          </a:prstGeom>
          <a:ln w="28575" cap="flat" cmpd="sng" algn="ctr">
            <a:solidFill>
              <a:srgbClr val="FF33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Arrow Connector 25"/>
          <p:cNvCxnSpPr/>
          <p:nvPr/>
        </p:nvCxnSpPr>
        <p:spPr bwMode="auto">
          <a:xfrm flipV="1">
            <a:off x="2247900" y="4800600"/>
            <a:ext cx="1181100" cy="436563"/>
          </a:xfrm>
          <a:prstGeom prst="straightConnector1">
            <a:avLst/>
          </a:prstGeom>
          <a:ln w="28575" cap="flat" cmpd="sng" algn="ctr">
            <a:solidFill>
              <a:srgbClr val="FF33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89696069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ltLang="en-US" b="1" smtClean="0">
                <a:solidFill>
                  <a:srgbClr val="C00000"/>
                </a:solidFill>
              </a:rPr>
              <a:t>Example 2</a:t>
            </a:r>
          </a:p>
        </p:txBody>
      </p:sp>
      <p:sp>
        <p:nvSpPr>
          <p:cNvPr id="26627" name="Content Placeholder 2"/>
          <p:cNvSpPr>
            <a:spLocks noGrp="1"/>
          </p:cNvSpPr>
          <p:nvPr>
            <p:ph sz="half" idx="1"/>
          </p:nvPr>
        </p:nvSpPr>
        <p:spPr/>
        <p:txBody>
          <a:bodyPr/>
          <a:lstStyle/>
          <a:p>
            <a:pPr eaLnBrk="1" hangingPunct="1"/>
            <a:endParaRPr lang="en-US" altLang="en-US" smtClean="0"/>
          </a:p>
        </p:txBody>
      </p:sp>
      <p:sp>
        <p:nvSpPr>
          <p:cNvPr id="26628" name="Content Placeholder 3"/>
          <p:cNvSpPr>
            <a:spLocks noGrp="1"/>
          </p:cNvSpPr>
          <p:nvPr>
            <p:ph sz="half" idx="2"/>
          </p:nvPr>
        </p:nvSpPr>
        <p:spPr/>
        <p:txBody>
          <a:bodyPr/>
          <a:lstStyle/>
          <a:p>
            <a:pPr eaLnBrk="1" hangingPunct="1"/>
            <a:endParaRPr lang="en-US" altLang="en-US" smtClean="0"/>
          </a:p>
        </p:txBody>
      </p:sp>
      <p:sp>
        <p:nvSpPr>
          <p:cNvPr id="26630" name="Slide Number Placeholder 5"/>
          <p:cNvSpPr>
            <a:spLocks noGrp="1"/>
          </p:cNvSpPr>
          <p:nvPr>
            <p:ph type="sldNum" sz="quarter" idx="4294967295"/>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1000" dirty="0" smtClean="0"/>
          </a:p>
        </p:txBody>
      </p:sp>
      <p:grpSp>
        <p:nvGrpSpPr>
          <p:cNvPr id="26631" name="Group 10"/>
          <p:cNvGrpSpPr>
            <a:grpSpLocks/>
          </p:cNvGrpSpPr>
          <p:nvPr/>
        </p:nvGrpSpPr>
        <p:grpSpPr bwMode="auto">
          <a:xfrm>
            <a:off x="914400" y="1905000"/>
            <a:ext cx="3211513" cy="3429000"/>
            <a:chOff x="576" y="1728"/>
            <a:chExt cx="2023" cy="2160"/>
          </a:xfrm>
        </p:grpSpPr>
        <p:sp>
          <p:nvSpPr>
            <p:cNvPr id="26637" name="Rectangle 4"/>
            <p:cNvSpPr>
              <a:spLocks noChangeArrowheads="1"/>
            </p:cNvSpPr>
            <p:nvPr/>
          </p:nvSpPr>
          <p:spPr bwMode="auto">
            <a:xfrm>
              <a:off x="576" y="1728"/>
              <a:ext cx="2023" cy="2160"/>
            </a:xfrm>
            <a:prstGeom prst="rect">
              <a:avLst/>
            </a:prstGeom>
            <a:solidFill>
              <a:srgbClr val="FFFFFF"/>
            </a:solidFill>
            <a:ln w="6350" algn="ctr">
              <a:solidFill>
                <a:srgbClr val="009900"/>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400" b="1" noProof="1">
                  <a:solidFill>
                    <a:srgbClr val="A50021"/>
                  </a:solidFill>
                  <a:cs typeface="Latha" pitchFamily="2" charset="0"/>
                </a:rPr>
                <a:t>T1</a:t>
              </a:r>
              <a:r>
                <a:rPr lang="en-US" altLang="en-US" sz="2400" b="1">
                  <a:solidFill>
                    <a:srgbClr val="A50021"/>
                  </a:solidFill>
                  <a:cs typeface="Latha" pitchFamily="2" charset="0"/>
                </a:rPr>
                <a:t>		T2</a:t>
              </a:r>
              <a:r>
                <a:rPr lang="en-US" altLang="en-US" sz="2400">
                  <a:cs typeface="Latha" pitchFamily="2" charset="0"/>
                </a:rPr>
                <a:t>	</a:t>
              </a:r>
            </a:p>
            <a:p>
              <a:pPr>
                <a:spcBef>
                  <a:spcPct val="0"/>
                </a:spcBef>
                <a:buClrTx/>
                <a:buFontTx/>
                <a:buNone/>
              </a:pPr>
              <a:r>
                <a:rPr lang="en-US" altLang="en-US" sz="2400">
                  <a:cs typeface="Latha" pitchFamily="2" charset="0"/>
                </a:rPr>
                <a:t>X(A)		</a:t>
              </a:r>
            </a:p>
            <a:p>
              <a:pPr>
                <a:spcBef>
                  <a:spcPct val="0"/>
                </a:spcBef>
                <a:buClrTx/>
                <a:buFontTx/>
                <a:buNone/>
              </a:pPr>
              <a:r>
                <a:rPr lang="en-US" altLang="en-US" sz="2400">
                  <a:cs typeface="Latha" pitchFamily="2" charset="0"/>
                </a:rPr>
                <a:t>W(A)		</a:t>
              </a:r>
            </a:p>
            <a:p>
              <a:pPr>
                <a:spcBef>
                  <a:spcPct val="0"/>
                </a:spcBef>
                <a:buClrTx/>
                <a:buFontTx/>
                <a:buNone/>
              </a:pPr>
              <a:r>
                <a:rPr lang="en-US" altLang="en-US" sz="2400">
                  <a:cs typeface="Latha" pitchFamily="2" charset="0"/>
                </a:rPr>
                <a:t>		X(B)</a:t>
              </a:r>
            </a:p>
            <a:p>
              <a:pPr>
                <a:spcBef>
                  <a:spcPct val="0"/>
                </a:spcBef>
                <a:buClrTx/>
                <a:buFontTx/>
                <a:buNone/>
              </a:pPr>
              <a:r>
                <a:rPr lang="en-US" altLang="en-US" sz="2400">
                  <a:cs typeface="Latha" pitchFamily="2" charset="0"/>
                </a:rPr>
                <a:t>		W(B)	</a:t>
              </a:r>
            </a:p>
            <a:p>
              <a:pPr>
                <a:spcBef>
                  <a:spcPct val="0"/>
                </a:spcBef>
                <a:buClrTx/>
                <a:buFontTx/>
                <a:buNone/>
              </a:pPr>
              <a:r>
                <a:rPr lang="en-US" altLang="en-US" sz="2400">
                  <a:cs typeface="Latha" pitchFamily="2" charset="0"/>
                </a:rPr>
                <a:t>		</a:t>
              </a:r>
              <a:r>
                <a:rPr lang="en-US" altLang="en-US" sz="2400" b="1">
                  <a:solidFill>
                    <a:srgbClr val="FF3300"/>
                  </a:solidFill>
                  <a:cs typeface="Latha" pitchFamily="2" charset="0"/>
                </a:rPr>
                <a:t>X(A)</a:t>
              </a:r>
              <a:r>
                <a:rPr lang="en-US" altLang="en-US" sz="2400">
                  <a:cs typeface="Latha" pitchFamily="2" charset="0"/>
                </a:rPr>
                <a:t>	</a:t>
              </a:r>
            </a:p>
            <a:p>
              <a:pPr>
                <a:spcBef>
                  <a:spcPct val="0"/>
                </a:spcBef>
                <a:buClrTx/>
                <a:buFontTx/>
                <a:buNone/>
              </a:pPr>
              <a:r>
                <a:rPr lang="en-US" altLang="en-US" sz="2400">
                  <a:cs typeface="Latha" pitchFamily="2" charset="0"/>
                </a:rPr>
                <a:t>		W(A)	</a:t>
              </a:r>
            </a:p>
            <a:p>
              <a:pPr>
                <a:spcBef>
                  <a:spcPct val="0"/>
                </a:spcBef>
                <a:buClrTx/>
                <a:buFontTx/>
                <a:buNone/>
              </a:pPr>
              <a:r>
                <a:rPr lang="en-US" altLang="en-US" sz="2400" b="1">
                  <a:solidFill>
                    <a:srgbClr val="FF3300"/>
                  </a:solidFill>
                  <a:cs typeface="Latha" pitchFamily="2" charset="0"/>
                </a:rPr>
                <a:t>X(B)</a:t>
              </a:r>
              <a:r>
                <a:rPr lang="en-US" altLang="en-US" sz="2400">
                  <a:cs typeface="Latha" pitchFamily="2" charset="0"/>
                </a:rPr>
                <a:t>		</a:t>
              </a:r>
            </a:p>
            <a:p>
              <a:pPr>
                <a:spcBef>
                  <a:spcPct val="0"/>
                </a:spcBef>
                <a:buClrTx/>
                <a:buFontTx/>
                <a:buNone/>
              </a:pPr>
              <a:r>
                <a:rPr lang="en-US" altLang="en-US" sz="2400">
                  <a:cs typeface="Latha" pitchFamily="2" charset="0"/>
                </a:rPr>
                <a:t>W(B)		</a:t>
              </a:r>
            </a:p>
            <a:p>
              <a:pPr>
                <a:spcBef>
                  <a:spcPct val="0"/>
                </a:spcBef>
                <a:buClrTx/>
                <a:buFontTx/>
                <a:buNone/>
              </a:pPr>
              <a:endParaRPr lang="en-US" altLang="en-US" sz="2400">
                <a:cs typeface="Latha" pitchFamily="2" charset="0"/>
              </a:endParaRPr>
            </a:p>
            <a:p>
              <a:pPr>
                <a:spcBef>
                  <a:spcPct val="0"/>
                </a:spcBef>
                <a:buClrTx/>
                <a:buFontTx/>
                <a:buNone/>
              </a:pPr>
              <a:r>
                <a:rPr lang="en-US" altLang="en-US" sz="2400">
                  <a:cs typeface="Latha" pitchFamily="2" charset="0"/>
                </a:rPr>
                <a:t> </a:t>
              </a:r>
              <a:endParaRPr lang="en-US" altLang="en-US" sz="3600"/>
            </a:p>
          </p:txBody>
        </p:sp>
        <p:sp>
          <p:nvSpPr>
            <p:cNvPr id="26638" name="Line 6"/>
            <p:cNvSpPr>
              <a:spLocks noChangeShapeType="1"/>
            </p:cNvSpPr>
            <p:nvPr/>
          </p:nvSpPr>
          <p:spPr bwMode="auto">
            <a:xfrm>
              <a:off x="576" y="1983"/>
              <a:ext cx="2016"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9" name="Line 7"/>
            <p:cNvSpPr>
              <a:spLocks noChangeShapeType="1"/>
            </p:cNvSpPr>
            <p:nvPr/>
          </p:nvSpPr>
          <p:spPr bwMode="auto">
            <a:xfrm>
              <a:off x="1437" y="1728"/>
              <a:ext cx="0" cy="216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6632" name="Group 13"/>
          <p:cNvGrpSpPr>
            <a:grpSpLocks/>
          </p:cNvGrpSpPr>
          <p:nvPr/>
        </p:nvGrpSpPr>
        <p:grpSpPr bwMode="auto">
          <a:xfrm>
            <a:off x="5181600" y="2209800"/>
            <a:ext cx="2971800" cy="785813"/>
            <a:chOff x="7328" y="11289"/>
            <a:chExt cx="2340" cy="540"/>
          </a:xfrm>
        </p:grpSpPr>
        <p:sp>
          <p:nvSpPr>
            <p:cNvPr id="26633" name="Oval 14"/>
            <p:cNvSpPr>
              <a:spLocks noChangeArrowheads="1"/>
            </p:cNvSpPr>
            <p:nvPr/>
          </p:nvSpPr>
          <p:spPr bwMode="auto">
            <a:xfrm>
              <a:off x="7328" y="11289"/>
              <a:ext cx="540" cy="540"/>
            </a:xfrm>
            <a:prstGeom prst="ellipse">
              <a:avLst/>
            </a:prstGeom>
            <a:solidFill>
              <a:srgbClr val="FFFF99"/>
            </a:solidFill>
            <a:ln w="6350" algn="ctr">
              <a:solidFill>
                <a:srgbClr val="000000"/>
              </a:solidFill>
              <a:round/>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28800" tIns="28800" rIns="18000" bIns="18000"/>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2000" b="1">
                  <a:latin typeface="Arial Narrow" panose="020B0606020202030204" pitchFamily="34" charset="0"/>
                  <a:cs typeface="Latha" pitchFamily="2" charset="0"/>
                </a:rPr>
                <a:t>T1</a:t>
              </a:r>
            </a:p>
            <a:p>
              <a:pPr>
                <a:spcBef>
                  <a:spcPct val="0"/>
                </a:spcBef>
                <a:buClrTx/>
                <a:buFontTx/>
                <a:buNone/>
              </a:pPr>
              <a:endParaRPr lang="en-US" altLang="en-US" sz="2000" b="1">
                <a:latin typeface="Arial Narrow" panose="020B0606020202030204" pitchFamily="34" charset="0"/>
                <a:cs typeface="Latha" pitchFamily="2" charset="0"/>
              </a:endParaRPr>
            </a:p>
            <a:p>
              <a:pPr>
                <a:spcBef>
                  <a:spcPct val="0"/>
                </a:spcBef>
                <a:buClrTx/>
                <a:buFontTx/>
                <a:buNone/>
              </a:pPr>
              <a:endParaRPr lang="en-US" altLang="en-US" sz="2000" b="1">
                <a:latin typeface="Arial Narrow" panose="020B0606020202030204" pitchFamily="34" charset="0"/>
                <a:cs typeface="Latha" pitchFamily="2" charset="0"/>
              </a:endParaRPr>
            </a:p>
            <a:p>
              <a:pPr>
                <a:spcBef>
                  <a:spcPct val="0"/>
                </a:spcBef>
                <a:buClrTx/>
                <a:buFontTx/>
                <a:buNone/>
              </a:pPr>
              <a:endParaRPr lang="en-US" altLang="en-US" sz="2000" b="1">
                <a:latin typeface="Arial Narrow" panose="020B0606020202030204" pitchFamily="34" charset="0"/>
                <a:cs typeface="Latha" pitchFamily="2" charset="0"/>
              </a:endParaRPr>
            </a:p>
            <a:p>
              <a:pPr>
                <a:spcBef>
                  <a:spcPct val="0"/>
                </a:spcBef>
                <a:buClrTx/>
                <a:buFontTx/>
                <a:buNone/>
              </a:pPr>
              <a:endParaRPr lang="en-US" altLang="en-US" sz="2000" b="1">
                <a:latin typeface="Arial Narrow" panose="020B0606020202030204" pitchFamily="34" charset="0"/>
                <a:cs typeface="Latha" pitchFamily="2" charset="0"/>
              </a:endParaRPr>
            </a:p>
            <a:p>
              <a:pPr>
                <a:spcBef>
                  <a:spcPct val="0"/>
                </a:spcBef>
                <a:buClrTx/>
                <a:buFontTx/>
                <a:buNone/>
              </a:pPr>
              <a:endParaRPr lang="en-US" altLang="en-US" sz="2000" b="1">
                <a:latin typeface="Arial Narrow" panose="020B0606020202030204" pitchFamily="34" charset="0"/>
              </a:endParaRPr>
            </a:p>
          </p:txBody>
        </p:sp>
        <p:sp>
          <p:nvSpPr>
            <p:cNvPr id="26634" name="Oval 15"/>
            <p:cNvSpPr>
              <a:spLocks noChangeArrowheads="1"/>
            </p:cNvSpPr>
            <p:nvPr/>
          </p:nvSpPr>
          <p:spPr bwMode="auto">
            <a:xfrm>
              <a:off x="9128" y="11289"/>
              <a:ext cx="540" cy="540"/>
            </a:xfrm>
            <a:prstGeom prst="ellipse">
              <a:avLst/>
            </a:prstGeom>
            <a:solidFill>
              <a:srgbClr val="FFFF99"/>
            </a:solidFill>
            <a:ln w="6350" algn="ctr">
              <a:solidFill>
                <a:srgbClr val="000000"/>
              </a:solidFill>
              <a:round/>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28800" tIns="28800" rIns="18000" bIns="18000"/>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2000" b="1">
                  <a:latin typeface="Arial Narrow" panose="020B0606020202030204" pitchFamily="34" charset="0"/>
                  <a:cs typeface="Latha" pitchFamily="2" charset="0"/>
                </a:rPr>
                <a:t>T2</a:t>
              </a:r>
            </a:p>
            <a:p>
              <a:pPr>
                <a:spcBef>
                  <a:spcPct val="0"/>
                </a:spcBef>
                <a:buClrTx/>
                <a:buFontTx/>
                <a:buNone/>
              </a:pPr>
              <a:endParaRPr lang="en-US" altLang="en-US" sz="2000" b="1">
                <a:latin typeface="Arial Narrow" panose="020B0606020202030204" pitchFamily="34" charset="0"/>
                <a:cs typeface="Latha" pitchFamily="2" charset="0"/>
              </a:endParaRPr>
            </a:p>
            <a:p>
              <a:pPr>
                <a:spcBef>
                  <a:spcPct val="0"/>
                </a:spcBef>
                <a:buClrTx/>
                <a:buFontTx/>
                <a:buNone/>
              </a:pPr>
              <a:endParaRPr lang="en-US" altLang="en-US" sz="2000" b="1">
                <a:latin typeface="Arial Narrow" panose="020B0606020202030204" pitchFamily="34" charset="0"/>
                <a:cs typeface="Latha" pitchFamily="2" charset="0"/>
              </a:endParaRPr>
            </a:p>
            <a:p>
              <a:pPr>
                <a:spcBef>
                  <a:spcPct val="0"/>
                </a:spcBef>
                <a:buClrTx/>
                <a:buFontTx/>
                <a:buNone/>
              </a:pPr>
              <a:endParaRPr lang="en-US" altLang="en-US" sz="2000" b="1">
                <a:latin typeface="Arial Narrow" panose="020B0606020202030204" pitchFamily="34" charset="0"/>
                <a:cs typeface="Latha" pitchFamily="2" charset="0"/>
              </a:endParaRPr>
            </a:p>
            <a:p>
              <a:pPr>
                <a:spcBef>
                  <a:spcPct val="0"/>
                </a:spcBef>
                <a:buClrTx/>
                <a:buFontTx/>
                <a:buNone/>
              </a:pPr>
              <a:endParaRPr lang="en-US" altLang="en-US" sz="2000" b="1">
                <a:latin typeface="Arial Narrow" panose="020B0606020202030204" pitchFamily="34" charset="0"/>
                <a:cs typeface="Latha" pitchFamily="2" charset="0"/>
              </a:endParaRPr>
            </a:p>
            <a:p>
              <a:pPr>
                <a:spcBef>
                  <a:spcPct val="0"/>
                </a:spcBef>
                <a:buClrTx/>
                <a:buFontTx/>
                <a:buNone/>
              </a:pPr>
              <a:endParaRPr lang="en-US" altLang="en-US" sz="2000" b="1">
                <a:latin typeface="Arial Narrow" panose="020B0606020202030204" pitchFamily="34" charset="0"/>
              </a:endParaRPr>
            </a:p>
          </p:txBody>
        </p:sp>
        <p:sp>
          <p:nvSpPr>
            <p:cNvPr id="26635" name="Line 18"/>
            <p:cNvSpPr>
              <a:spLocks noChangeShapeType="1"/>
            </p:cNvSpPr>
            <p:nvPr/>
          </p:nvSpPr>
          <p:spPr bwMode="auto">
            <a:xfrm flipH="1" flipV="1">
              <a:off x="7864" y="11603"/>
              <a:ext cx="1301" cy="0"/>
            </a:xfrm>
            <a:prstGeom prst="line">
              <a:avLst/>
            </a:prstGeom>
            <a:noFill/>
            <a:ln w="63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636" name="Line 19"/>
            <p:cNvSpPr>
              <a:spLocks noChangeShapeType="1"/>
            </p:cNvSpPr>
            <p:nvPr/>
          </p:nvSpPr>
          <p:spPr bwMode="auto">
            <a:xfrm>
              <a:off x="7868" y="11479"/>
              <a:ext cx="1260" cy="0"/>
            </a:xfrm>
            <a:prstGeom prst="line">
              <a:avLst/>
            </a:prstGeom>
            <a:noFill/>
            <a:ln w="63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extLst>
      <p:ext uri="{BB962C8B-B14F-4D97-AF65-F5344CB8AC3E}">
        <p14:creationId xmlns:p14="http://schemas.microsoft.com/office/powerpoint/2010/main" val="3268711870"/>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15" name="Rectangle 11">
            <a:extLst>
              <a:ext uri="{FF2B5EF4-FFF2-40B4-BE49-F238E27FC236}">
                <a16:creationId xmlns:a16="http://schemas.microsoft.com/office/drawing/2014/main" id="{A7FCBFB5-21CF-2A40-3EAB-1F13A6C77083}"/>
              </a:ext>
            </a:extLst>
          </p:cNvPr>
          <p:cNvSpPr>
            <a:spLocks noGrp="1" noChangeArrowheads="1"/>
          </p:cNvSpPr>
          <p:nvPr>
            <p:ph type="body" idx="1"/>
          </p:nvPr>
        </p:nvSpPr>
        <p:spPr>
          <a:xfrm>
            <a:off x="323528" y="1143000"/>
            <a:ext cx="8294687" cy="4572000"/>
          </a:xfrm>
        </p:spPr>
        <p:txBody>
          <a:bodyPr/>
          <a:lstStyle/>
          <a:p>
            <a:pPr>
              <a:lnSpc>
                <a:spcPct val="90000"/>
              </a:lnSpc>
              <a:buFont typeface="Wingdings" panose="05000000000000000000" pitchFamily="2" charset="2"/>
              <a:buNone/>
            </a:pPr>
            <a:r>
              <a:rPr lang="en-US" altLang="en-US" sz="2400" dirty="0"/>
              <a:t>Dealing with Deadlock and Starvation</a:t>
            </a:r>
          </a:p>
          <a:p>
            <a:pPr>
              <a:lnSpc>
                <a:spcPct val="90000"/>
              </a:lnSpc>
            </a:pPr>
            <a:r>
              <a:rPr lang="en-US" altLang="en-US" sz="2400" b="1" dirty="0"/>
              <a:t>Starvation</a:t>
            </a:r>
          </a:p>
          <a:p>
            <a:pPr lvl="1">
              <a:lnSpc>
                <a:spcPct val="90000"/>
              </a:lnSpc>
            </a:pPr>
            <a:r>
              <a:rPr lang="en-US" altLang="en-US" sz="2200" dirty="0"/>
              <a:t>Starvation occurs when a particular transaction consistently waits or restarted and never gets a chance to proceed further. </a:t>
            </a:r>
          </a:p>
          <a:p>
            <a:pPr lvl="1">
              <a:lnSpc>
                <a:spcPct val="90000"/>
              </a:lnSpc>
            </a:pPr>
            <a:r>
              <a:rPr lang="en-US" altLang="en-US" sz="2200" dirty="0"/>
              <a:t>In a deadlock resolution it is possible that the same transaction may consistently be selected as victim and rolled-back.</a:t>
            </a:r>
          </a:p>
          <a:p>
            <a:pPr lvl="1">
              <a:lnSpc>
                <a:spcPct val="90000"/>
              </a:lnSpc>
            </a:pPr>
            <a:r>
              <a:rPr lang="en-US" altLang="en-US" sz="2200" dirty="0"/>
              <a:t>This limitation is inherent in all priority based scheduling mechanisms.</a:t>
            </a:r>
          </a:p>
          <a:p>
            <a:pPr lvl="1">
              <a:lnSpc>
                <a:spcPct val="90000"/>
              </a:lnSpc>
            </a:pPr>
            <a:r>
              <a:rPr lang="en-US" altLang="en-US" sz="2200" dirty="0"/>
              <a:t>In Wound-Wait scheme a younger transaction may always be wounded (aborted) by a long running older transaction which may create starvation.</a:t>
            </a:r>
          </a:p>
        </p:txBody>
      </p:sp>
      <p:sp>
        <p:nvSpPr>
          <p:cNvPr id="712708" name="Rectangle 4">
            <a:extLst>
              <a:ext uri="{FF2B5EF4-FFF2-40B4-BE49-F238E27FC236}">
                <a16:creationId xmlns:a16="http://schemas.microsoft.com/office/drawing/2014/main" id="{550E5EDE-E32E-657D-5D23-1E55FAFE2F66}"/>
              </a:ext>
            </a:extLst>
          </p:cNvPr>
          <p:cNvSpPr>
            <a:spLocks noChangeArrowheads="1"/>
          </p:cNvSpPr>
          <p:nvPr/>
        </p:nvSpPr>
        <p:spPr bwMode="auto">
          <a:xfrm>
            <a:off x="685800" y="1020763"/>
            <a:ext cx="7772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914400" indent="-914400">
              <a:spcBef>
                <a:spcPct val="20000"/>
              </a:spcBef>
              <a:buClr>
                <a:srgbClr val="990033"/>
              </a:buClr>
              <a:buSzPct val="60000"/>
              <a:buFont typeface="Wingdings" panose="05000000000000000000" pitchFamily="2" charset="2"/>
              <a:buChar char="n"/>
              <a:defRPr sz="2400">
                <a:solidFill>
                  <a:schemeClr val="tx2"/>
                </a:solidFill>
                <a:latin typeface="Arial" panose="020B0604020202020204" pitchFamily="34" charset="0"/>
              </a:defRPr>
            </a:lvl1pPr>
            <a:lvl2pPr marL="7581900">
              <a:spcBef>
                <a:spcPct val="20000"/>
              </a:spcBef>
              <a:buClr>
                <a:schemeClr val="tx2"/>
              </a:buClr>
              <a:buSzPct val="55000"/>
              <a:buFont typeface="Wingdings" panose="05000000000000000000" pitchFamily="2" charset="2"/>
              <a:buChar char="n"/>
              <a:defRPr sz="2200">
                <a:solidFill>
                  <a:srgbClr val="800000"/>
                </a:solidFill>
                <a:latin typeface="Arial" panose="020B0604020202020204" pitchFamily="34" charset="0"/>
              </a:defRPr>
            </a:lvl2pPr>
            <a:lvl3pPr marL="79248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3pPr>
            <a:lvl4pPr marL="8267700" indent="-228600">
              <a:spcBef>
                <a:spcPct val="20000"/>
              </a:spcBef>
              <a:buClr>
                <a:schemeClr val="tx2"/>
              </a:buClr>
              <a:buSzPct val="55000"/>
              <a:buFont typeface="Wingdings" panose="05000000000000000000" pitchFamily="2" charset="2"/>
              <a:buChar char="n"/>
              <a:defRPr>
                <a:solidFill>
                  <a:srgbClr val="800000"/>
                </a:solidFill>
                <a:latin typeface="Arial" panose="020B0604020202020204" pitchFamily="34" charset="0"/>
              </a:defRPr>
            </a:lvl4pPr>
            <a:lvl5pPr marL="8610600" indent="-228600">
              <a:spcBef>
                <a:spcPct val="20000"/>
              </a:spcBef>
              <a:buClr>
                <a:srgbClr val="990033"/>
              </a:buClr>
              <a:buSzPct val="50000"/>
              <a:buFont typeface="Wingdings" panose="05000000000000000000" pitchFamily="2" charset="2"/>
              <a:buChar char="n"/>
              <a:defRPr>
                <a:solidFill>
                  <a:schemeClr val="tx2"/>
                </a:solidFill>
                <a:latin typeface="Arial" panose="020B0604020202020204" pitchFamily="34" charset="0"/>
              </a:defRPr>
            </a:lvl5pPr>
            <a:lvl6pPr marL="9067800" indent="-228600" fontAlgn="base">
              <a:spcBef>
                <a:spcPct val="20000"/>
              </a:spcBef>
              <a:spcAft>
                <a:spcPct val="0"/>
              </a:spcAft>
              <a:buClr>
                <a:srgbClr val="990033"/>
              </a:buClr>
              <a:buSzPct val="50000"/>
              <a:buFont typeface="Wingdings" panose="05000000000000000000" pitchFamily="2" charset="2"/>
              <a:buChar char="n"/>
              <a:defRPr>
                <a:solidFill>
                  <a:schemeClr val="tx2"/>
                </a:solidFill>
                <a:latin typeface="Arial" panose="020B0604020202020204" pitchFamily="34" charset="0"/>
              </a:defRPr>
            </a:lvl6pPr>
            <a:lvl7pPr marL="9525000" indent="-228600" fontAlgn="base">
              <a:spcBef>
                <a:spcPct val="20000"/>
              </a:spcBef>
              <a:spcAft>
                <a:spcPct val="0"/>
              </a:spcAft>
              <a:buClr>
                <a:srgbClr val="990033"/>
              </a:buClr>
              <a:buSzPct val="50000"/>
              <a:buFont typeface="Wingdings" panose="05000000000000000000" pitchFamily="2" charset="2"/>
              <a:buChar char="n"/>
              <a:defRPr>
                <a:solidFill>
                  <a:schemeClr val="tx2"/>
                </a:solidFill>
                <a:latin typeface="Arial" panose="020B0604020202020204" pitchFamily="34" charset="0"/>
              </a:defRPr>
            </a:lvl7pPr>
            <a:lvl8pPr marL="9982200" indent="-228600" fontAlgn="base">
              <a:spcBef>
                <a:spcPct val="20000"/>
              </a:spcBef>
              <a:spcAft>
                <a:spcPct val="0"/>
              </a:spcAft>
              <a:buClr>
                <a:srgbClr val="990033"/>
              </a:buClr>
              <a:buSzPct val="50000"/>
              <a:buFont typeface="Wingdings" panose="05000000000000000000" pitchFamily="2" charset="2"/>
              <a:buChar char="n"/>
              <a:defRPr>
                <a:solidFill>
                  <a:schemeClr val="tx2"/>
                </a:solidFill>
                <a:latin typeface="Arial" panose="020B0604020202020204" pitchFamily="34" charset="0"/>
              </a:defRPr>
            </a:lvl8pPr>
            <a:lvl9pPr marL="10439400" indent="-228600" fontAlgn="base">
              <a:spcBef>
                <a:spcPct val="20000"/>
              </a:spcBef>
              <a:spcAft>
                <a:spcPct val="0"/>
              </a:spcAft>
              <a:buClr>
                <a:srgbClr val="990033"/>
              </a:buClr>
              <a:buSzPct val="50000"/>
              <a:buFont typeface="Wingdings" panose="05000000000000000000" pitchFamily="2" charset="2"/>
              <a:buChar char="n"/>
              <a:defRPr>
                <a:solidFill>
                  <a:schemeClr val="tx2"/>
                </a:solidFill>
                <a:latin typeface="Arial" panose="020B0604020202020204" pitchFamily="34" charset="0"/>
              </a:defRPr>
            </a:lvl9pPr>
          </a:lstStyle>
          <a:p>
            <a:pPr>
              <a:buFont typeface="Wingdings" panose="05000000000000000000" pitchFamily="2" charset="2"/>
              <a:buNone/>
            </a:pPr>
            <a:endParaRPr lang="en-US" altLang="en-US" sz="1800">
              <a:cs typeface="Times New Roman" panose="02020603050405020304" pitchFamily="18" charset="0"/>
              <a:sym typeface="Symbol" panose="05050102010706020507" pitchFamily="18" charset="2"/>
            </a:endParaRP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63" name="Rectangle 11">
            <a:extLst>
              <a:ext uri="{FF2B5EF4-FFF2-40B4-BE49-F238E27FC236}">
                <a16:creationId xmlns:a16="http://schemas.microsoft.com/office/drawing/2014/main" id="{04F86697-A096-5F35-E243-9ABB101FCD20}"/>
              </a:ext>
            </a:extLst>
          </p:cNvPr>
          <p:cNvSpPr>
            <a:spLocks noGrp="1" noChangeArrowheads="1"/>
          </p:cNvSpPr>
          <p:nvPr>
            <p:ph type="body" idx="1"/>
          </p:nvPr>
        </p:nvSpPr>
        <p:spPr>
          <a:xfrm>
            <a:off x="323528" y="1143000"/>
            <a:ext cx="8294687" cy="4572000"/>
          </a:xfrm>
        </p:spPr>
        <p:txBody>
          <a:bodyPr/>
          <a:lstStyle/>
          <a:p>
            <a:pPr>
              <a:buFont typeface="Wingdings" panose="05000000000000000000" pitchFamily="2" charset="2"/>
              <a:buNone/>
            </a:pPr>
            <a:r>
              <a:rPr lang="en-US" altLang="en-US" dirty="0"/>
              <a:t>Timestamp based concurrency control algorithm</a:t>
            </a:r>
          </a:p>
          <a:p>
            <a:r>
              <a:rPr lang="en-US" altLang="en-US" b="1" dirty="0"/>
              <a:t>Timestamp</a:t>
            </a:r>
          </a:p>
          <a:p>
            <a:pPr lvl="1"/>
            <a:r>
              <a:rPr lang="en-US" altLang="en-US" dirty="0"/>
              <a:t>A monotonically increasing variable (integer) indicating the age of an operation or a transaction.  A larger timestamp value indicates a more recent event or operation.</a:t>
            </a:r>
          </a:p>
          <a:p>
            <a:pPr lvl="1"/>
            <a:r>
              <a:rPr lang="en-US" altLang="en-US" dirty="0"/>
              <a:t>Timestamp based algorithm uses timestamp to serialize the execution of concurrent transactions.</a:t>
            </a: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1" name="Rectangle 11">
            <a:extLst>
              <a:ext uri="{FF2B5EF4-FFF2-40B4-BE49-F238E27FC236}">
                <a16:creationId xmlns:a16="http://schemas.microsoft.com/office/drawing/2014/main" id="{AE676917-D3A5-9568-5046-73104834E4E0}"/>
              </a:ext>
            </a:extLst>
          </p:cNvPr>
          <p:cNvSpPr>
            <a:spLocks noGrp="1" noChangeArrowheads="1"/>
          </p:cNvSpPr>
          <p:nvPr>
            <p:ph type="body" idx="1"/>
          </p:nvPr>
        </p:nvSpPr>
        <p:spPr>
          <a:xfrm>
            <a:off x="243525" y="1052736"/>
            <a:ext cx="8294687" cy="4572000"/>
          </a:xfrm>
        </p:spPr>
        <p:txBody>
          <a:bodyPr/>
          <a:lstStyle/>
          <a:p>
            <a:pPr>
              <a:lnSpc>
                <a:spcPct val="90000"/>
              </a:lnSpc>
              <a:buFont typeface="Wingdings" panose="05000000000000000000" pitchFamily="2" charset="2"/>
              <a:buNone/>
            </a:pPr>
            <a:r>
              <a:rPr lang="en-US" altLang="en-US" sz="2400" dirty="0"/>
              <a:t>Timestamp based concurrency control algorithm</a:t>
            </a:r>
          </a:p>
          <a:p>
            <a:pPr>
              <a:lnSpc>
                <a:spcPct val="90000"/>
              </a:lnSpc>
            </a:pPr>
            <a:r>
              <a:rPr lang="en-US" altLang="en-US" sz="2400" b="1" dirty="0"/>
              <a:t>Basic Timestamp Ordering</a:t>
            </a:r>
          </a:p>
          <a:p>
            <a:pPr lvl="1">
              <a:lnSpc>
                <a:spcPct val="90000"/>
              </a:lnSpc>
            </a:pPr>
            <a:r>
              <a:rPr lang="en-US" altLang="en-US" sz="2200" dirty="0"/>
              <a:t>1.  Transaction T issues a </a:t>
            </a:r>
            <a:r>
              <a:rPr lang="en-US" altLang="en-US" sz="2200" dirty="0" err="1"/>
              <a:t>write_item</a:t>
            </a:r>
            <a:r>
              <a:rPr lang="en-US" altLang="en-US" sz="2200" dirty="0"/>
              <a:t>(X) operation:</a:t>
            </a:r>
          </a:p>
          <a:p>
            <a:pPr lvl="2">
              <a:lnSpc>
                <a:spcPct val="90000"/>
              </a:lnSpc>
            </a:pPr>
            <a:r>
              <a:rPr lang="en-US" altLang="en-US" sz="2000" dirty="0">
                <a:sym typeface="Symbol" panose="05050102010706020507" pitchFamily="18" charset="2"/>
              </a:rPr>
              <a:t>If </a:t>
            </a:r>
            <a:r>
              <a:rPr lang="en-US" altLang="en-US" sz="2000" dirty="0" err="1">
                <a:sym typeface="Symbol" panose="05050102010706020507" pitchFamily="18" charset="2"/>
              </a:rPr>
              <a:t>read_TS</a:t>
            </a:r>
            <a:r>
              <a:rPr lang="en-US" altLang="en-US" sz="2000" dirty="0">
                <a:sym typeface="Symbol" panose="05050102010706020507" pitchFamily="18" charset="2"/>
              </a:rPr>
              <a:t>(X) &gt; TS(T) or if </a:t>
            </a:r>
            <a:r>
              <a:rPr lang="en-US" altLang="en-US" sz="2000" dirty="0" err="1">
                <a:sym typeface="Symbol" panose="05050102010706020507" pitchFamily="18" charset="2"/>
              </a:rPr>
              <a:t>write_TS</a:t>
            </a:r>
            <a:r>
              <a:rPr lang="en-US" altLang="en-US" sz="2000" dirty="0">
                <a:sym typeface="Symbol" panose="05050102010706020507" pitchFamily="18" charset="2"/>
              </a:rPr>
              <a:t>(X) &gt; TS(T), then an younger transaction has already read the data item so abort and roll-back T and reject the operation.</a:t>
            </a:r>
          </a:p>
          <a:p>
            <a:pPr lvl="2">
              <a:lnSpc>
                <a:spcPct val="90000"/>
              </a:lnSpc>
            </a:pPr>
            <a:r>
              <a:rPr lang="en-US" altLang="en-US" sz="2000" dirty="0">
                <a:sym typeface="Symbol" panose="05050102010706020507" pitchFamily="18" charset="2"/>
              </a:rPr>
              <a:t>If the condition in part (a) does not exist, then execute </a:t>
            </a:r>
            <a:r>
              <a:rPr lang="en-US" altLang="en-US" sz="2000" dirty="0" err="1">
                <a:sym typeface="Symbol" panose="05050102010706020507" pitchFamily="18" charset="2"/>
              </a:rPr>
              <a:t>write_item</a:t>
            </a:r>
            <a:r>
              <a:rPr lang="en-US" altLang="en-US" sz="2000" dirty="0">
                <a:sym typeface="Symbol" panose="05050102010706020507" pitchFamily="18" charset="2"/>
              </a:rPr>
              <a:t>(X) of T and set </a:t>
            </a:r>
            <a:r>
              <a:rPr lang="en-US" altLang="en-US" sz="2000" dirty="0" err="1">
                <a:sym typeface="Symbol" panose="05050102010706020507" pitchFamily="18" charset="2"/>
              </a:rPr>
              <a:t>write_TS</a:t>
            </a:r>
            <a:r>
              <a:rPr lang="en-US" altLang="en-US" sz="2000" dirty="0">
                <a:sym typeface="Symbol" panose="05050102010706020507" pitchFamily="18" charset="2"/>
              </a:rPr>
              <a:t>(X) to TS(T).</a:t>
            </a:r>
          </a:p>
          <a:p>
            <a:pPr lvl="1">
              <a:lnSpc>
                <a:spcPct val="90000"/>
              </a:lnSpc>
            </a:pPr>
            <a:r>
              <a:rPr lang="en-US" altLang="en-US" sz="2200" dirty="0">
                <a:sym typeface="Symbol" panose="05050102010706020507" pitchFamily="18" charset="2"/>
              </a:rPr>
              <a:t>2.  </a:t>
            </a:r>
            <a:r>
              <a:rPr lang="en-US" altLang="en-US" sz="2200" dirty="0"/>
              <a:t>Transaction T issues a </a:t>
            </a:r>
            <a:r>
              <a:rPr lang="en-US" altLang="en-US" sz="2200" dirty="0" err="1"/>
              <a:t>read_item</a:t>
            </a:r>
            <a:r>
              <a:rPr lang="en-US" altLang="en-US" sz="2200" dirty="0"/>
              <a:t>(X) operation:</a:t>
            </a:r>
          </a:p>
          <a:p>
            <a:pPr lvl="2">
              <a:lnSpc>
                <a:spcPct val="90000"/>
              </a:lnSpc>
            </a:pPr>
            <a:r>
              <a:rPr lang="en-US" altLang="en-US" sz="2000" dirty="0">
                <a:sym typeface="Symbol" panose="05050102010706020507" pitchFamily="18" charset="2"/>
              </a:rPr>
              <a:t>If </a:t>
            </a:r>
            <a:r>
              <a:rPr lang="en-US" altLang="en-US" sz="2000" dirty="0" err="1">
                <a:sym typeface="Symbol" panose="05050102010706020507" pitchFamily="18" charset="2"/>
              </a:rPr>
              <a:t>write_TS</a:t>
            </a:r>
            <a:r>
              <a:rPr lang="en-US" altLang="en-US" sz="2000" dirty="0">
                <a:sym typeface="Symbol" panose="05050102010706020507" pitchFamily="18" charset="2"/>
              </a:rPr>
              <a:t>(X) &gt; TS(T), then an younger transaction has already written to the data item so abort and roll-back T and reject the operation.</a:t>
            </a:r>
          </a:p>
          <a:p>
            <a:pPr lvl="2">
              <a:lnSpc>
                <a:spcPct val="90000"/>
              </a:lnSpc>
            </a:pPr>
            <a:r>
              <a:rPr lang="en-US" altLang="en-US" sz="2000" dirty="0">
                <a:sym typeface="Symbol" panose="05050102010706020507" pitchFamily="18" charset="2"/>
              </a:rPr>
              <a:t>If </a:t>
            </a:r>
            <a:r>
              <a:rPr lang="en-US" altLang="en-US" sz="2000" dirty="0" err="1">
                <a:sym typeface="Symbol" panose="05050102010706020507" pitchFamily="18" charset="2"/>
              </a:rPr>
              <a:t>write_TS</a:t>
            </a:r>
            <a:r>
              <a:rPr lang="en-US" altLang="en-US" sz="2000" dirty="0">
                <a:sym typeface="Symbol" panose="05050102010706020507" pitchFamily="18" charset="2"/>
              </a:rPr>
              <a:t>(X)  TS(T), then execute </a:t>
            </a:r>
            <a:r>
              <a:rPr lang="en-US" altLang="en-US" sz="2000" dirty="0" err="1">
                <a:sym typeface="Symbol" panose="05050102010706020507" pitchFamily="18" charset="2"/>
              </a:rPr>
              <a:t>read_item</a:t>
            </a:r>
            <a:r>
              <a:rPr lang="en-US" altLang="en-US" sz="2000" dirty="0">
                <a:sym typeface="Symbol" panose="05050102010706020507" pitchFamily="18" charset="2"/>
              </a:rPr>
              <a:t>(X) of T and set </a:t>
            </a:r>
            <a:r>
              <a:rPr lang="en-US" altLang="en-US" sz="2000" dirty="0" err="1">
                <a:sym typeface="Symbol" panose="05050102010706020507" pitchFamily="18" charset="2"/>
              </a:rPr>
              <a:t>read_TS</a:t>
            </a:r>
            <a:r>
              <a:rPr lang="en-US" altLang="en-US" sz="2000" dirty="0">
                <a:sym typeface="Symbol" panose="05050102010706020507" pitchFamily="18" charset="2"/>
              </a:rPr>
              <a:t>(X) to the larger of TS(T) and the current </a:t>
            </a:r>
            <a:r>
              <a:rPr lang="en-US" altLang="en-US" sz="2000" dirty="0" err="1">
                <a:sym typeface="Symbol" panose="05050102010706020507" pitchFamily="18" charset="2"/>
              </a:rPr>
              <a:t>read_TS</a:t>
            </a:r>
            <a:r>
              <a:rPr lang="en-US" altLang="en-US" sz="2000" dirty="0">
                <a:sym typeface="Symbol" panose="05050102010706020507" pitchFamily="18" charset="2"/>
              </a:rPr>
              <a:t>(X).</a:t>
            </a:r>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9" name="Rectangle 11">
            <a:extLst>
              <a:ext uri="{FF2B5EF4-FFF2-40B4-BE49-F238E27FC236}">
                <a16:creationId xmlns:a16="http://schemas.microsoft.com/office/drawing/2014/main" id="{412BB332-8342-BFE8-24F4-D2FD9C605536}"/>
              </a:ext>
            </a:extLst>
          </p:cNvPr>
          <p:cNvSpPr>
            <a:spLocks noGrp="1" noChangeArrowheads="1"/>
          </p:cNvSpPr>
          <p:nvPr>
            <p:ph type="body" idx="1"/>
          </p:nvPr>
        </p:nvSpPr>
        <p:spPr>
          <a:xfrm>
            <a:off x="239713" y="1020763"/>
            <a:ext cx="8294687" cy="4572000"/>
          </a:xfrm>
        </p:spPr>
        <p:txBody>
          <a:bodyPr/>
          <a:lstStyle/>
          <a:p>
            <a:pPr>
              <a:buFont typeface="Wingdings" panose="05000000000000000000" pitchFamily="2" charset="2"/>
              <a:buNone/>
            </a:pPr>
            <a:r>
              <a:rPr lang="en-US" altLang="en-US" dirty="0"/>
              <a:t>Timestamp based concurrency control algorithm</a:t>
            </a:r>
          </a:p>
          <a:p>
            <a:r>
              <a:rPr lang="en-US" altLang="en-US" b="1" dirty="0"/>
              <a:t>Strict Timestamp Ordering</a:t>
            </a:r>
          </a:p>
          <a:p>
            <a:pPr lvl="1"/>
            <a:r>
              <a:rPr lang="en-US" altLang="en-US" dirty="0"/>
              <a:t>1.  Transaction T issues a </a:t>
            </a:r>
            <a:r>
              <a:rPr lang="en-US" altLang="en-US" dirty="0" err="1"/>
              <a:t>write_item</a:t>
            </a:r>
            <a:r>
              <a:rPr lang="en-US" altLang="en-US" dirty="0"/>
              <a:t>(X) operation:</a:t>
            </a:r>
          </a:p>
          <a:p>
            <a:pPr lvl="2"/>
            <a:r>
              <a:rPr lang="en-US" altLang="en-US" dirty="0">
                <a:sym typeface="Symbol" panose="05050102010706020507" pitchFamily="18" charset="2"/>
              </a:rPr>
              <a:t>If TS(T) &gt; </a:t>
            </a:r>
            <a:r>
              <a:rPr lang="en-US" altLang="en-US" dirty="0" err="1">
                <a:sym typeface="Symbol" panose="05050102010706020507" pitchFamily="18" charset="2"/>
              </a:rPr>
              <a:t>read_TS</a:t>
            </a:r>
            <a:r>
              <a:rPr lang="en-US" altLang="en-US" dirty="0">
                <a:sym typeface="Symbol" panose="05050102010706020507" pitchFamily="18" charset="2"/>
              </a:rPr>
              <a:t>(X), then delay T until the transaction T’ that wrote or read X has terminated (committed or aborted).</a:t>
            </a:r>
          </a:p>
          <a:p>
            <a:pPr lvl="1"/>
            <a:r>
              <a:rPr lang="en-US" altLang="en-US" dirty="0">
                <a:sym typeface="Symbol" panose="05050102010706020507" pitchFamily="18" charset="2"/>
              </a:rPr>
              <a:t>2.  </a:t>
            </a:r>
            <a:r>
              <a:rPr lang="en-US" altLang="en-US" dirty="0"/>
              <a:t>Transaction T issues a </a:t>
            </a:r>
            <a:r>
              <a:rPr lang="en-US" altLang="en-US" dirty="0" err="1"/>
              <a:t>read_item</a:t>
            </a:r>
            <a:r>
              <a:rPr lang="en-US" altLang="en-US" dirty="0"/>
              <a:t>(X) operation:</a:t>
            </a:r>
          </a:p>
          <a:p>
            <a:pPr lvl="2"/>
            <a:r>
              <a:rPr lang="en-US" altLang="en-US" dirty="0">
                <a:sym typeface="Symbol" panose="05050102010706020507" pitchFamily="18" charset="2"/>
              </a:rPr>
              <a:t>If TS(T) &gt; </a:t>
            </a:r>
            <a:r>
              <a:rPr lang="en-US" altLang="en-US" dirty="0" err="1">
                <a:sym typeface="Symbol" panose="05050102010706020507" pitchFamily="18" charset="2"/>
              </a:rPr>
              <a:t>write_TS</a:t>
            </a:r>
            <a:r>
              <a:rPr lang="en-US" altLang="en-US" dirty="0">
                <a:sym typeface="Symbol" panose="05050102010706020507" pitchFamily="18" charset="2"/>
              </a:rPr>
              <a:t>(X), then delay T until the transaction T’ that wrote or read X has terminated (committed or aborted).</a:t>
            </a:r>
            <a:endParaRPr lang="en-US" altLang="en-US" dirty="0"/>
          </a:p>
        </p:txBody>
      </p:sp>
      <p:sp>
        <p:nvSpPr>
          <p:cNvPr id="718852" name="Rectangle 4">
            <a:extLst>
              <a:ext uri="{FF2B5EF4-FFF2-40B4-BE49-F238E27FC236}">
                <a16:creationId xmlns:a16="http://schemas.microsoft.com/office/drawing/2014/main" id="{C24CD453-EF8C-B5E4-7153-DEF7A2EF8878}"/>
              </a:ext>
            </a:extLst>
          </p:cNvPr>
          <p:cNvSpPr>
            <a:spLocks noChangeArrowheads="1"/>
          </p:cNvSpPr>
          <p:nvPr/>
        </p:nvSpPr>
        <p:spPr bwMode="auto">
          <a:xfrm>
            <a:off x="685800" y="1020763"/>
            <a:ext cx="7772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914400" indent="-914400">
              <a:spcBef>
                <a:spcPct val="20000"/>
              </a:spcBef>
              <a:buClr>
                <a:srgbClr val="990033"/>
              </a:buClr>
              <a:buSzPct val="60000"/>
              <a:buFont typeface="Wingdings" panose="05000000000000000000" pitchFamily="2" charset="2"/>
              <a:buChar char="n"/>
              <a:defRPr sz="2400">
                <a:solidFill>
                  <a:schemeClr val="tx2"/>
                </a:solidFill>
                <a:latin typeface="Arial" panose="020B0604020202020204" pitchFamily="34" charset="0"/>
              </a:defRPr>
            </a:lvl1pPr>
            <a:lvl2pPr marL="1485900" indent="-457200">
              <a:spcBef>
                <a:spcPct val="20000"/>
              </a:spcBef>
              <a:buClr>
                <a:schemeClr val="tx2"/>
              </a:buClr>
              <a:buSzPct val="55000"/>
              <a:buFont typeface="Wingdings" panose="05000000000000000000" pitchFamily="2" charset="2"/>
              <a:buChar char="n"/>
              <a:defRPr sz="2200">
                <a:solidFill>
                  <a:srgbClr val="800000"/>
                </a:solidFill>
                <a:latin typeface="Arial" panose="020B0604020202020204" pitchFamily="34" charset="0"/>
              </a:defRPr>
            </a:lvl2pPr>
            <a:lvl3pPr marL="1981200" indent="-3810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3pPr>
            <a:lvl4pPr marL="8382000" indent="-342900">
              <a:spcBef>
                <a:spcPct val="20000"/>
              </a:spcBef>
              <a:buClr>
                <a:schemeClr val="tx2"/>
              </a:buClr>
              <a:buSzPct val="55000"/>
              <a:buFont typeface="Wingdings" panose="05000000000000000000" pitchFamily="2" charset="2"/>
              <a:buChar char="n"/>
              <a:defRPr>
                <a:solidFill>
                  <a:srgbClr val="800000"/>
                </a:solidFill>
                <a:latin typeface="Arial" panose="020B0604020202020204" pitchFamily="34" charset="0"/>
              </a:defRPr>
            </a:lvl4pPr>
            <a:lvl5pPr marL="8724900" indent="-342900">
              <a:spcBef>
                <a:spcPct val="20000"/>
              </a:spcBef>
              <a:buClr>
                <a:srgbClr val="990033"/>
              </a:buClr>
              <a:buSzPct val="50000"/>
              <a:buFont typeface="Wingdings" panose="05000000000000000000" pitchFamily="2" charset="2"/>
              <a:buChar char="n"/>
              <a:defRPr>
                <a:solidFill>
                  <a:schemeClr val="tx2"/>
                </a:solidFill>
                <a:latin typeface="Arial" panose="020B0604020202020204" pitchFamily="34" charset="0"/>
              </a:defRPr>
            </a:lvl5pPr>
            <a:lvl6pPr marL="9182100" indent="-342900" fontAlgn="base">
              <a:spcBef>
                <a:spcPct val="20000"/>
              </a:spcBef>
              <a:spcAft>
                <a:spcPct val="0"/>
              </a:spcAft>
              <a:buClr>
                <a:srgbClr val="990033"/>
              </a:buClr>
              <a:buSzPct val="50000"/>
              <a:buFont typeface="Wingdings" panose="05000000000000000000" pitchFamily="2" charset="2"/>
              <a:buChar char="n"/>
              <a:defRPr>
                <a:solidFill>
                  <a:schemeClr val="tx2"/>
                </a:solidFill>
                <a:latin typeface="Arial" panose="020B0604020202020204" pitchFamily="34" charset="0"/>
              </a:defRPr>
            </a:lvl6pPr>
            <a:lvl7pPr marL="9639300" indent="-342900" fontAlgn="base">
              <a:spcBef>
                <a:spcPct val="20000"/>
              </a:spcBef>
              <a:spcAft>
                <a:spcPct val="0"/>
              </a:spcAft>
              <a:buClr>
                <a:srgbClr val="990033"/>
              </a:buClr>
              <a:buSzPct val="50000"/>
              <a:buFont typeface="Wingdings" panose="05000000000000000000" pitchFamily="2" charset="2"/>
              <a:buChar char="n"/>
              <a:defRPr>
                <a:solidFill>
                  <a:schemeClr val="tx2"/>
                </a:solidFill>
                <a:latin typeface="Arial" panose="020B0604020202020204" pitchFamily="34" charset="0"/>
              </a:defRPr>
            </a:lvl7pPr>
            <a:lvl8pPr marL="10096500" indent="-342900" fontAlgn="base">
              <a:spcBef>
                <a:spcPct val="20000"/>
              </a:spcBef>
              <a:spcAft>
                <a:spcPct val="0"/>
              </a:spcAft>
              <a:buClr>
                <a:srgbClr val="990033"/>
              </a:buClr>
              <a:buSzPct val="50000"/>
              <a:buFont typeface="Wingdings" panose="05000000000000000000" pitchFamily="2" charset="2"/>
              <a:buChar char="n"/>
              <a:defRPr>
                <a:solidFill>
                  <a:schemeClr val="tx2"/>
                </a:solidFill>
                <a:latin typeface="Arial" panose="020B0604020202020204" pitchFamily="34" charset="0"/>
              </a:defRPr>
            </a:lvl8pPr>
            <a:lvl9pPr marL="10553700" indent="-342900" fontAlgn="base">
              <a:spcBef>
                <a:spcPct val="20000"/>
              </a:spcBef>
              <a:spcAft>
                <a:spcPct val="0"/>
              </a:spcAft>
              <a:buClr>
                <a:srgbClr val="990033"/>
              </a:buClr>
              <a:buSzPct val="50000"/>
              <a:buFont typeface="Wingdings" panose="05000000000000000000" pitchFamily="2" charset="2"/>
              <a:buChar char="n"/>
              <a:defRPr>
                <a:solidFill>
                  <a:schemeClr val="tx2"/>
                </a:solidFill>
                <a:latin typeface="Arial" panose="020B0604020202020204" pitchFamily="34" charset="0"/>
              </a:defRPr>
            </a:lvl9pPr>
          </a:lstStyle>
          <a:p>
            <a:pPr>
              <a:buFont typeface="Wingdings" panose="05000000000000000000" pitchFamily="2" charset="2"/>
              <a:buNone/>
            </a:pPr>
            <a:endParaRPr lang="en-US" altLang="en-US" sz="1800">
              <a:cs typeface="Times New Roman" panose="02020603050405020304" pitchFamily="18" charset="0"/>
              <a:sym typeface="Symbol" panose="05050102010706020507" pitchFamily="18" charset="2"/>
            </a:endParaRPr>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907" name="Rectangle 11">
            <a:extLst>
              <a:ext uri="{FF2B5EF4-FFF2-40B4-BE49-F238E27FC236}">
                <a16:creationId xmlns:a16="http://schemas.microsoft.com/office/drawing/2014/main" id="{8C96A507-3434-C7A2-6185-B52A56A3EC06}"/>
              </a:ext>
            </a:extLst>
          </p:cNvPr>
          <p:cNvSpPr>
            <a:spLocks noGrp="1" noChangeArrowheads="1"/>
          </p:cNvSpPr>
          <p:nvPr>
            <p:ph type="body" idx="1"/>
          </p:nvPr>
        </p:nvSpPr>
        <p:spPr>
          <a:xfrm>
            <a:off x="239713" y="1052736"/>
            <a:ext cx="8294687" cy="4572000"/>
          </a:xfrm>
        </p:spPr>
        <p:txBody>
          <a:bodyPr/>
          <a:lstStyle/>
          <a:p>
            <a:pPr>
              <a:lnSpc>
                <a:spcPct val="90000"/>
              </a:lnSpc>
              <a:buFont typeface="Wingdings" panose="05000000000000000000" pitchFamily="2" charset="2"/>
              <a:buNone/>
            </a:pPr>
            <a:r>
              <a:rPr lang="en-US" altLang="en-US" dirty="0"/>
              <a:t>Timestamp based concurrency control algorithm</a:t>
            </a:r>
          </a:p>
          <a:p>
            <a:pPr>
              <a:lnSpc>
                <a:spcPct val="90000"/>
              </a:lnSpc>
            </a:pPr>
            <a:r>
              <a:rPr lang="en-US" altLang="en-US" b="1" dirty="0"/>
              <a:t>Thomas’s Write Rule</a:t>
            </a:r>
          </a:p>
          <a:p>
            <a:pPr lvl="1">
              <a:lnSpc>
                <a:spcPct val="90000"/>
              </a:lnSpc>
            </a:pPr>
            <a:r>
              <a:rPr lang="en-US" altLang="en-US" dirty="0">
                <a:sym typeface="Symbol" panose="05050102010706020507" pitchFamily="18" charset="2"/>
              </a:rPr>
              <a:t>If </a:t>
            </a:r>
            <a:r>
              <a:rPr lang="en-US" altLang="en-US" dirty="0" err="1">
                <a:sym typeface="Symbol" panose="05050102010706020507" pitchFamily="18" charset="2"/>
              </a:rPr>
              <a:t>read_TS</a:t>
            </a:r>
            <a:r>
              <a:rPr lang="en-US" altLang="en-US" dirty="0">
                <a:sym typeface="Symbol" panose="05050102010706020507" pitchFamily="18" charset="2"/>
              </a:rPr>
              <a:t>(X) &gt; TS(T) then abort and roll-back T and reject the operation.</a:t>
            </a:r>
          </a:p>
          <a:p>
            <a:pPr lvl="1">
              <a:lnSpc>
                <a:spcPct val="90000"/>
              </a:lnSpc>
            </a:pPr>
            <a:r>
              <a:rPr lang="en-US" altLang="en-US" dirty="0">
                <a:sym typeface="Symbol" panose="05050102010706020507" pitchFamily="18" charset="2"/>
              </a:rPr>
              <a:t>If </a:t>
            </a:r>
            <a:r>
              <a:rPr lang="en-US" altLang="en-US" dirty="0" err="1">
                <a:sym typeface="Symbol" panose="05050102010706020507" pitchFamily="18" charset="2"/>
              </a:rPr>
              <a:t>write_TS</a:t>
            </a:r>
            <a:r>
              <a:rPr lang="en-US" altLang="en-US" dirty="0">
                <a:sym typeface="Symbol" panose="05050102010706020507" pitchFamily="18" charset="2"/>
              </a:rPr>
              <a:t>(X) &gt; TS(T), then just ignore the write operation and continue execution.  This is because the most recent writes counts in case of two consecutive writes.</a:t>
            </a:r>
          </a:p>
          <a:p>
            <a:pPr lvl="1">
              <a:lnSpc>
                <a:spcPct val="90000"/>
              </a:lnSpc>
            </a:pPr>
            <a:r>
              <a:rPr lang="en-US" altLang="en-US" dirty="0">
                <a:sym typeface="Symbol" panose="05050102010706020507" pitchFamily="18" charset="2"/>
              </a:rPr>
              <a:t>If the conditions given in 1 and 2 above do not occur, then execute </a:t>
            </a:r>
            <a:r>
              <a:rPr lang="en-US" altLang="en-US" dirty="0" err="1">
                <a:sym typeface="Symbol" panose="05050102010706020507" pitchFamily="18" charset="2"/>
              </a:rPr>
              <a:t>write_item</a:t>
            </a:r>
            <a:r>
              <a:rPr lang="en-US" altLang="en-US" dirty="0">
                <a:sym typeface="Symbol" panose="05050102010706020507" pitchFamily="18" charset="2"/>
              </a:rPr>
              <a:t>(X) of T and set </a:t>
            </a:r>
            <a:r>
              <a:rPr lang="en-US" altLang="en-US" dirty="0" err="1">
                <a:sym typeface="Symbol" panose="05050102010706020507" pitchFamily="18" charset="2"/>
              </a:rPr>
              <a:t>write_TS</a:t>
            </a:r>
            <a:r>
              <a:rPr lang="en-US" altLang="en-US" dirty="0">
                <a:sym typeface="Symbol" panose="05050102010706020507" pitchFamily="18" charset="2"/>
              </a:rPr>
              <a:t>(X) to TS(T).</a:t>
            </a:r>
            <a:endParaRPr lang="en-US" altLang="en-US" dirty="0"/>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F1429D-EB73-F772-288C-918A689EAC13}"/>
              </a:ext>
            </a:extLst>
          </p:cNvPr>
          <p:cNvSpPr>
            <a:spLocks noGrp="1"/>
          </p:cNvSpPr>
          <p:nvPr>
            <p:ph idx="1"/>
          </p:nvPr>
        </p:nvSpPr>
        <p:spPr>
          <a:xfrm>
            <a:off x="2267744" y="2924944"/>
            <a:ext cx="5340399" cy="748680"/>
          </a:xfrm>
        </p:spPr>
        <p:txBody>
          <a:bodyPr/>
          <a:lstStyle/>
          <a:p>
            <a:pPr marL="0" indent="0">
              <a:buNone/>
            </a:pPr>
            <a:r>
              <a:rPr lang="en-US" altLang="en-US" sz="4000" dirty="0"/>
              <a:t>Databases Recovery</a:t>
            </a:r>
            <a:br>
              <a:rPr lang="en-US" altLang="en-US" sz="4000" dirty="0"/>
            </a:br>
            <a:endParaRPr lang="en-IN" sz="4000" dirty="0"/>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9" name="Rectangle 5">
            <a:extLst>
              <a:ext uri="{FF2B5EF4-FFF2-40B4-BE49-F238E27FC236}">
                <a16:creationId xmlns:a16="http://schemas.microsoft.com/office/drawing/2014/main" id="{F124E4CA-3D15-FDEB-8878-9B011537E3EC}"/>
              </a:ext>
            </a:extLst>
          </p:cNvPr>
          <p:cNvSpPr>
            <a:spLocks noGrp="1" noChangeArrowheads="1"/>
          </p:cNvSpPr>
          <p:nvPr>
            <p:ph type="body" idx="1"/>
          </p:nvPr>
        </p:nvSpPr>
        <p:spPr>
          <a:xfrm>
            <a:off x="243612" y="1143000"/>
            <a:ext cx="8294687" cy="4572000"/>
          </a:xfrm>
        </p:spPr>
        <p:txBody>
          <a:bodyPr/>
          <a:lstStyle/>
          <a:p>
            <a:pPr>
              <a:lnSpc>
                <a:spcPct val="90000"/>
              </a:lnSpc>
              <a:buFont typeface="Wingdings" panose="05000000000000000000" pitchFamily="2" charset="2"/>
              <a:buNone/>
            </a:pPr>
            <a:r>
              <a:rPr lang="en-US" altLang="en-US" sz="2400" dirty="0"/>
              <a:t>Purpose of Database Recovery</a:t>
            </a:r>
          </a:p>
          <a:p>
            <a:pPr lvl="1">
              <a:lnSpc>
                <a:spcPct val="90000"/>
              </a:lnSpc>
            </a:pPr>
            <a:r>
              <a:rPr lang="en-US" altLang="en-US" sz="2400" dirty="0"/>
              <a:t>To bring the database into the last consistent state, which existed prior to the failure.</a:t>
            </a:r>
          </a:p>
          <a:p>
            <a:pPr lvl="1">
              <a:lnSpc>
                <a:spcPct val="90000"/>
              </a:lnSpc>
            </a:pPr>
            <a:r>
              <a:rPr lang="en-US" altLang="en-US" sz="2400" dirty="0"/>
              <a:t>To preserve transaction properties (Atomicity, Consistency, Isolation and Durability).</a:t>
            </a:r>
          </a:p>
          <a:p>
            <a:pPr marL="0" indent="0">
              <a:lnSpc>
                <a:spcPct val="90000"/>
              </a:lnSpc>
              <a:buNone/>
            </a:pPr>
            <a:r>
              <a:rPr lang="en-US" altLang="en-US" sz="2400" dirty="0"/>
              <a:t>Example:</a:t>
            </a:r>
          </a:p>
          <a:p>
            <a:pPr lvl="1">
              <a:lnSpc>
                <a:spcPct val="90000"/>
              </a:lnSpc>
            </a:pPr>
            <a:r>
              <a:rPr lang="en-US" altLang="en-US" sz="2400" dirty="0"/>
              <a:t>If the system crashes before a fund transfer transaction completes its execution, then either one or both accounts may have incorrect value.  Thus, the database must be restored to the state before the transaction modified any of the accounts.  </a:t>
            </a:r>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7" name="Rectangle 5">
            <a:extLst>
              <a:ext uri="{FF2B5EF4-FFF2-40B4-BE49-F238E27FC236}">
                <a16:creationId xmlns:a16="http://schemas.microsoft.com/office/drawing/2014/main" id="{8F4B837D-ABFE-449A-B922-D2F140CA9759}"/>
              </a:ext>
            </a:extLst>
          </p:cNvPr>
          <p:cNvSpPr>
            <a:spLocks noGrp="1" noChangeArrowheads="1"/>
          </p:cNvSpPr>
          <p:nvPr>
            <p:ph type="body" idx="1"/>
          </p:nvPr>
        </p:nvSpPr>
        <p:spPr>
          <a:xfrm>
            <a:off x="239713" y="1052736"/>
            <a:ext cx="8294687" cy="4572000"/>
          </a:xfrm>
        </p:spPr>
        <p:txBody>
          <a:bodyPr/>
          <a:lstStyle/>
          <a:p>
            <a:pPr>
              <a:buFont typeface="Wingdings" panose="05000000000000000000" pitchFamily="2" charset="2"/>
              <a:buNone/>
            </a:pPr>
            <a:r>
              <a:rPr lang="en-US" altLang="en-US" dirty="0"/>
              <a:t>Types of Failure</a:t>
            </a:r>
          </a:p>
          <a:p>
            <a:pPr lvl="1"/>
            <a:r>
              <a:rPr lang="en-US" altLang="en-US" dirty="0"/>
              <a:t>The database may become unavailable for use due to </a:t>
            </a:r>
          </a:p>
          <a:p>
            <a:pPr lvl="2"/>
            <a:r>
              <a:rPr lang="en-US" altLang="en-US" b="1" dirty="0"/>
              <a:t>Transaction failure</a:t>
            </a:r>
            <a:r>
              <a:rPr lang="en-US" altLang="en-US" dirty="0"/>
              <a:t>:  Transactions may fail because of incorrect input, deadlock, incorrect synchronization.</a:t>
            </a:r>
          </a:p>
          <a:p>
            <a:pPr lvl="2"/>
            <a:r>
              <a:rPr lang="en-US" altLang="en-US" b="1" dirty="0"/>
              <a:t>System failure</a:t>
            </a:r>
            <a:r>
              <a:rPr lang="en-US" altLang="en-US" dirty="0"/>
              <a:t>:  System may fail because of addressing error, application error, operating system fault, RAM failure, etc.</a:t>
            </a:r>
          </a:p>
          <a:p>
            <a:pPr lvl="2"/>
            <a:r>
              <a:rPr lang="en-US" altLang="en-US" b="1" dirty="0"/>
              <a:t>Media failure</a:t>
            </a:r>
            <a:r>
              <a:rPr lang="en-US" altLang="en-US" dirty="0"/>
              <a:t>:  Disk head crash, power disruption, etc.</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51" name="Rectangle 7">
            <a:extLst>
              <a:ext uri="{FF2B5EF4-FFF2-40B4-BE49-F238E27FC236}">
                <a16:creationId xmlns:a16="http://schemas.microsoft.com/office/drawing/2014/main" id="{19E63F8A-377C-2E33-714C-6556ECA30319}"/>
              </a:ext>
            </a:extLst>
          </p:cNvPr>
          <p:cNvSpPr>
            <a:spLocks noGrp="1" noChangeArrowheads="1"/>
          </p:cNvSpPr>
          <p:nvPr>
            <p:ph type="body" idx="1"/>
          </p:nvPr>
        </p:nvSpPr>
        <p:spPr>
          <a:xfrm>
            <a:off x="323528" y="1143000"/>
            <a:ext cx="8294687" cy="4572000"/>
          </a:xfrm>
        </p:spPr>
        <p:txBody>
          <a:bodyPr/>
          <a:lstStyle/>
          <a:p>
            <a:pPr marL="0" indent="0">
              <a:lnSpc>
                <a:spcPct val="90000"/>
              </a:lnSpc>
              <a:buNone/>
            </a:pPr>
            <a:r>
              <a:rPr lang="en-US" altLang="en-US" sz="2400" dirty="0"/>
              <a:t>Purpose of Concurrency Control</a:t>
            </a:r>
          </a:p>
          <a:p>
            <a:pPr lvl="1">
              <a:lnSpc>
                <a:spcPct val="90000"/>
              </a:lnSpc>
            </a:pPr>
            <a:r>
              <a:rPr lang="en-US" altLang="en-US" sz="2200" dirty="0"/>
              <a:t>To enforce Isolation (through mutual exclusion) among conflicting transactions. </a:t>
            </a:r>
          </a:p>
          <a:p>
            <a:pPr lvl="1">
              <a:lnSpc>
                <a:spcPct val="90000"/>
              </a:lnSpc>
            </a:pPr>
            <a:r>
              <a:rPr lang="en-US" altLang="en-US" sz="2200" dirty="0"/>
              <a:t>To preserve database consistency through consistency preserving execution of transactions.</a:t>
            </a:r>
          </a:p>
          <a:p>
            <a:pPr lvl="1">
              <a:lnSpc>
                <a:spcPct val="90000"/>
              </a:lnSpc>
            </a:pPr>
            <a:r>
              <a:rPr lang="en-US" altLang="en-US" sz="2200" dirty="0"/>
              <a:t>To resolve read-write and write-write conflicts.</a:t>
            </a:r>
          </a:p>
          <a:p>
            <a:pPr lvl="1">
              <a:lnSpc>
                <a:spcPct val="90000"/>
              </a:lnSpc>
            </a:pPr>
            <a:endParaRPr lang="en-US" altLang="en-US" sz="2200" dirty="0"/>
          </a:p>
          <a:p>
            <a:pPr marL="0" indent="0">
              <a:lnSpc>
                <a:spcPct val="90000"/>
              </a:lnSpc>
              <a:buNone/>
            </a:pPr>
            <a:r>
              <a:rPr lang="en-US" altLang="en-US" sz="2400" dirty="0"/>
              <a:t>Example: </a:t>
            </a:r>
          </a:p>
          <a:p>
            <a:pPr lvl="1">
              <a:lnSpc>
                <a:spcPct val="90000"/>
              </a:lnSpc>
            </a:pPr>
            <a:r>
              <a:rPr lang="en-US" altLang="en-US" sz="2200" dirty="0"/>
              <a:t>In concurrent execution environment if T1 conflicts with T2 over a data item A, then the existing concurrency control decides if T1 or T2 should get the A and if the other transaction is rolled-back or waits.  </a:t>
            </a: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6" name="Rectangle 6">
            <a:extLst>
              <a:ext uri="{FF2B5EF4-FFF2-40B4-BE49-F238E27FC236}">
                <a16:creationId xmlns:a16="http://schemas.microsoft.com/office/drawing/2014/main" id="{3D670039-51F6-3162-419E-4808F441BD07}"/>
              </a:ext>
            </a:extLst>
          </p:cNvPr>
          <p:cNvSpPr>
            <a:spLocks noGrp="1" noChangeArrowheads="1"/>
          </p:cNvSpPr>
          <p:nvPr>
            <p:ph type="body" idx="1"/>
          </p:nvPr>
        </p:nvSpPr>
        <p:spPr>
          <a:xfrm>
            <a:off x="239713" y="1124744"/>
            <a:ext cx="8294687" cy="2438400"/>
          </a:xfrm>
        </p:spPr>
        <p:txBody>
          <a:bodyPr/>
          <a:lstStyle/>
          <a:p>
            <a:pPr>
              <a:lnSpc>
                <a:spcPct val="80000"/>
              </a:lnSpc>
              <a:buFont typeface="Wingdings" panose="05000000000000000000" pitchFamily="2" charset="2"/>
              <a:buNone/>
            </a:pPr>
            <a:r>
              <a:rPr lang="en-US" altLang="en-US" sz="2400" dirty="0"/>
              <a:t>Transaction Log</a:t>
            </a:r>
          </a:p>
          <a:p>
            <a:pPr lvl="1">
              <a:lnSpc>
                <a:spcPct val="80000"/>
              </a:lnSpc>
            </a:pPr>
            <a:r>
              <a:rPr lang="en-US" altLang="en-US" sz="2200" dirty="0"/>
              <a:t>For recovery from any type of failure data values prior to modification (BFIM - </a:t>
            </a:r>
            <a:r>
              <a:rPr lang="en-US" altLang="en-US" sz="2200" dirty="0" err="1"/>
              <a:t>BeFore</a:t>
            </a:r>
            <a:r>
              <a:rPr lang="en-US" altLang="en-US" sz="2200" dirty="0"/>
              <a:t> Image) and the new value after modification (AFIM – </a:t>
            </a:r>
            <a:r>
              <a:rPr lang="en-US" altLang="en-US" sz="2200" dirty="0" err="1"/>
              <a:t>AFter</a:t>
            </a:r>
            <a:r>
              <a:rPr lang="en-US" altLang="en-US" sz="2200" dirty="0"/>
              <a:t> Image) are required.</a:t>
            </a:r>
          </a:p>
          <a:p>
            <a:pPr lvl="1">
              <a:lnSpc>
                <a:spcPct val="80000"/>
              </a:lnSpc>
            </a:pPr>
            <a:r>
              <a:rPr lang="en-US" altLang="en-US" sz="2200" dirty="0"/>
              <a:t>These values and other information is stored in a sequential file called Transaction log.  A sample log is given below.  Back P and Next P point to the previous and next log records of the same transaction.</a:t>
            </a:r>
          </a:p>
        </p:txBody>
      </p:sp>
      <p:graphicFrame>
        <p:nvGraphicFramePr>
          <p:cNvPr id="675844" name="Object 4">
            <a:extLst>
              <a:ext uri="{FF2B5EF4-FFF2-40B4-BE49-F238E27FC236}">
                <a16:creationId xmlns:a16="http://schemas.microsoft.com/office/drawing/2014/main" id="{26694EFE-567A-4BF5-C95F-3452BE0EEF7D}"/>
              </a:ext>
            </a:extLst>
          </p:cNvPr>
          <p:cNvGraphicFramePr>
            <a:graphicFrameLocks noGrp="1" noChangeAspect="1"/>
          </p:cNvGraphicFramePr>
          <p:nvPr>
            <p:ph sz="half" idx="4294967295"/>
            <p:extLst>
              <p:ext uri="{D42A27DB-BD31-4B8C-83A1-F6EECF244321}">
                <p14:modId xmlns:p14="http://schemas.microsoft.com/office/powerpoint/2010/main" val="2132696704"/>
              </p:ext>
            </p:extLst>
          </p:nvPr>
        </p:nvGraphicFramePr>
        <p:xfrm>
          <a:off x="735985" y="3563144"/>
          <a:ext cx="7319962" cy="2470150"/>
        </p:xfrm>
        <a:graphic>
          <a:graphicData uri="http://schemas.openxmlformats.org/presentationml/2006/ole">
            <mc:AlternateContent xmlns:mc="http://schemas.openxmlformats.org/markup-compatibility/2006">
              <mc:Choice xmlns:v="urn:schemas-microsoft-com:vml" Requires="v">
                <p:oleObj spid="_x0000_s3081" name="VISIO" r:id="rId4" imgW="4511880" imgH="1461960" progId="Visio.Drawing.6">
                  <p:embed/>
                </p:oleObj>
              </mc:Choice>
              <mc:Fallback>
                <p:oleObj name="VISIO" r:id="rId4" imgW="4511880" imgH="1461960" progId="Visio.Drawing.6">
                  <p:embed/>
                  <p:pic>
                    <p:nvPicPr>
                      <p:cNvPr id="675844" name="Object 4">
                        <a:extLst>
                          <a:ext uri="{FF2B5EF4-FFF2-40B4-BE49-F238E27FC236}">
                            <a16:creationId xmlns:a16="http://schemas.microsoft.com/office/drawing/2014/main" id="{26694EFE-567A-4BF5-C95F-3452BE0EEF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985" y="3563144"/>
                        <a:ext cx="7319962" cy="247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3" name="Rectangle 5">
            <a:extLst>
              <a:ext uri="{FF2B5EF4-FFF2-40B4-BE49-F238E27FC236}">
                <a16:creationId xmlns:a16="http://schemas.microsoft.com/office/drawing/2014/main" id="{9EA9FF3F-58A1-1B06-488C-DD75C48C0D1B}"/>
              </a:ext>
            </a:extLst>
          </p:cNvPr>
          <p:cNvSpPr>
            <a:spLocks noGrp="1" noChangeArrowheads="1"/>
          </p:cNvSpPr>
          <p:nvPr>
            <p:ph type="body" idx="1"/>
          </p:nvPr>
        </p:nvSpPr>
        <p:spPr>
          <a:xfrm>
            <a:off x="239713" y="1052736"/>
            <a:ext cx="8294687" cy="4572000"/>
          </a:xfrm>
        </p:spPr>
        <p:txBody>
          <a:bodyPr/>
          <a:lstStyle/>
          <a:p>
            <a:pPr>
              <a:buFont typeface="Wingdings" panose="05000000000000000000" pitchFamily="2" charset="2"/>
              <a:buNone/>
            </a:pPr>
            <a:r>
              <a:rPr lang="en-US" altLang="en-US" sz="2400" dirty="0"/>
              <a:t>Data Update </a:t>
            </a:r>
          </a:p>
          <a:p>
            <a:pPr lvl="1"/>
            <a:r>
              <a:rPr lang="en-US" altLang="en-US" sz="2200" b="1" dirty="0"/>
              <a:t>Immediate Update</a:t>
            </a:r>
            <a:r>
              <a:rPr lang="en-US" altLang="en-US" sz="2200" dirty="0"/>
              <a:t>:  As soon as a data item is modified in cache, the disk copy is updated.</a:t>
            </a:r>
          </a:p>
          <a:p>
            <a:pPr lvl="1"/>
            <a:r>
              <a:rPr lang="en-US" altLang="en-US" sz="2200" b="1" dirty="0"/>
              <a:t>Deferred Update</a:t>
            </a:r>
            <a:r>
              <a:rPr lang="en-US" altLang="en-US" sz="2200" dirty="0"/>
              <a:t>:  All modified data items in the cache is written either after a transaction ends its execution or after a fixed number of transactions have completed their execution.</a:t>
            </a:r>
          </a:p>
          <a:p>
            <a:pPr lvl="1"/>
            <a:r>
              <a:rPr lang="en-US" altLang="en-US" sz="2200" b="1" dirty="0"/>
              <a:t>Shadow update</a:t>
            </a:r>
            <a:r>
              <a:rPr lang="en-US" altLang="en-US" sz="2200" dirty="0"/>
              <a:t>:  The modified version of a data item does not overwrite its disk copy but is written at a separate disk location.</a:t>
            </a:r>
          </a:p>
          <a:p>
            <a:pPr lvl="1"/>
            <a:r>
              <a:rPr lang="en-US" altLang="en-US" sz="2200" b="1" dirty="0"/>
              <a:t>In-place update</a:t>
            </a:r>
            <a:r>
              <a:rPr lang="en-US" altLang="en-US" sz="2200" dirty="0"/>
              <a:t>: The disk version of the data item is overwritten by the cache version.</a:t>
            </a:r>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41" name="Rectangle 5">
            <a:extLst>
              <a:ext uri="{FF2B5EF4-FFF2-40B4-BE49-F238E27FC236}">
                <a16:creationId xmlns:a16="http://schemas.microsoft.com/office/drawing/2014/main" id="{1215F2EF-40DE-B941-3D8E-EE75DBECCB09}"/>
              </a:ext>
            </a:extLst>
          </p:cNvPr>
          <p:cNvSpPr>
            <a:spLocks noGrp="1" noChangeArrowheads="1"/>
          </p:cNvSpPr>
          <p:nvPr>
            <p:ph type="body" idx="1"/>
          </p:nvPr>
        </p:nvSpPr>
        <p:spPr>
          <a:xfrm>
            <a:off x="239713" y="980728"/>
            <a:ext cx="8294687" cy="4572000"/>
          </a:xfrm>
        </p:spPr>
        <p:txBody>
          <a:bodyPr/>
          <a:lstStyle/>
          <a:p>
            <a:pPr>
              <a:buFont typeface="Wingdings" panose="05000000000000000000" pitchFamily="2" charset="2"/>
              <a:buNone/>
            </a:pPr>
            <a:r>
              <a:rPr lang="en-US" altLang="en-US" dirty="0"/>
              <a:t>Data Caching</a:t>
            </a:r>
          </a:p>
          <a:p>
            <a:pPr lvl="1"/>
            <a:r>
              <a:rPr lang="en-US" altLang="en-US" dirty="0"/>
              <a:t>Data items to be modified are first stored into database cache by the Cache Manager (CM) and after modification they are flushed (written) to the disk.</a:t>
            </a:r>
          </a:p>
          <a:p>
            <a:pPr lvl="1"/>
            <a:r>
              <a:rPr lang="en-US" altLang="en-US" dirty="0"/>
              <a:t>The flushing is controlled by </a:t>
            </a:r>
            <a:r>
              <a:rPr lang="en-US" altLang="en-US" b="1" dirty="0"/>
              <a:t>Modified</a:t>
            </a:r>
            <a:r>
              <a:rPr lang="en-US" altLang="en-US" dirty="0"/>
              <a:t> and </a:t>
            </a:r>
            <a:r>
              <a:rPr lang="en-US" altLang="en-US" b="1" dirty="0"/>
              <a:t>Pin-Unpin</a:t>
            </a:r>
            <a:r>
              <a:rPr lang="en-US" altLang="en-US" dirty="0"/>
              <a:t> bits.</a:t>
            </a:r>
          </a:p>
          <a:p>
            <a:pPr lvl="2"/>
            <a:r>
              <a:rPr lang="en-US" altLang="en-US" b="1" dirty="0"/>
              <a:t>Pin-Unpin</a:t>
            </a:r>
            <a:r>
              <a:rPr lang="en-US" altLang="en-US" dirty="0"/>
              <a:t>: Instructs the operating system not to flush the data item.</a:t>
            </a:r>
          </a:p>
          <a:p>
            <a:pPr lvl="2"/>
            <a:r>
              <a:rPr lang="en-US" altLang="en-US" b="1" dirty="0"/>
              <a:t>Modified</a:t>
            </a:r>
            <a:r>
              <a:rPr lang="en-US" altLang="en-US" dirty="0"/>
              <a:t>: Indicates the AFIM of the data item.</a:t>
            </a:r>
          </a:p>
        </p:txBody>
      </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9" name="Rectangle 5">
            <a:extLst>
              <a:ext uri="{FF2B5EF4-FFF2-40B4-BE49-F238E27FC236}">
                <a16:creationId xmlns:a16="http://schemas.microsoft.com/office/drawing/2014/main" id="{076B5984-3EF3-3478-4503-6A89770EAC21}"/>
              </a:ext>
            </a:extLst>
          </p:cNvPr>
          <p:cNvSpPr>
            <a:spLocks noGrp="1" noChangeArrowheads="1"/>
          </p:cNvSpPr>
          <p:nvPr>
            <p:ph type="body" idx="1"/>
          </p:nvPr>
        </p:nvSpPr>
        <p:spPr>
          <a:xfrm>
            <a:off x="217733" y="980728"/>
            <a:ext cx="8294687" cy="4572000"/>
          </a:xfrm>
        </p:spPr>
        <p:txBody>
          <a:bodyPr/>
          <a:lstStyle/>
          <a:p>
            <a:pPr>
              <a:buFont typeface="Wingdings" panose="05000000000000000000" pitchFamily="2" charset="2"/>
              <a:buNone/>
            </a:pPr>
            <a:r>
              <a:rPr lang="en-US" altLang="en-US" dirty="0"/>
              <a:t>Transaction </a:t>
            </a:r>
            <a:r>
              <a:rPr lang="en-US" altLang="en-US" b="1" dirty="0"/>
              <a:t>Roll-back (Undo) </a:t>
            </a:r>
            <a:r>
              <a:rPr lang="en-US" altLang="en-US" dirty="0"/>
              <a:t>and</a:t>
            </a:r>
            <a:r>
              <a:rPr lang="en-US" altLang="en-US" b="1" dirty="0"/>
              <a:t> Roll-Forward (Redo)</a:t>
            </a:r>
          </a:p>
          <a:p>
            <a:pPr lvl="1"/>
            <a:r>
              <a:rPr lang="en-US" altLang="en-US" dirty="0"/>
              <a:t>To maintain atomicity, a transaction’s operations are redone or undone.</a:t>
            </a:r>
          </a:p>
          <a:p>
            <a:pPr lvl="2"/>
            <a:r>
              <a:rPr lang="en-US" altLang="en-US" b="1" dirty="0"/>
              <a:t>Undo</a:t>
            </a:r>
            <a:r>
              <a:rPr lang="en-US" altLang="en-US" dirty="0"/>
              <a:t>: Restore all BFIMs on to disk (Remove all AFIMs).</a:t>
            </a:r>
          </a:p>
          <a:p>
            <a:pPr lvl="2"/>
            <a:r>
              <a:rPr lang="en-US" altLang="en-US" b="1" dirty="0"/>
              <a:t>Redo</a:t>
            </a:r>
            <a:r>
              <a:rPr lang="en-US" altLang="en-US" dirty="0"/>
              <a:t>: Restore all AFIMs on to disk.</a:t>
            </a:r>
          </a:p>
          <a:p>
            <a:pPr lvl="1"/>
            <a:r>
              <a:rPr lang="en-US" altLang="en-US" dirty="0"/>
              <a:t>Database recovery is achieved either by performing only </a:t>
            </a:r>
            <a:r>
              <a:rPr lang="en-US" altLang="en-US" dirty="0" err="1"/>
              <a:t>Undos</a:t>
            </a:r>
            <a:r>
              <a:rPr lang="en-US" altLang="en-US" dirty="0"/>
              <a:t> or only </a:t>
            </a:r>
            <a:r>
              <a:rPr lang="en-US" altLang="en-US" dirty="0" err="1"/>
              <a:t>Redos</a:t>
            </a:r>
            <a:r>
              <a:rPr lang="en-US" altLang="en-US" dirty="0"/>
              <a:t> or by a combination of the two. These operations are recorded in the log as they happen.</a:t>
            </a:r>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3214"/>
            <a:ext cx="7796213" cy="550562"/>
          </a:xfrm>
        </p:spPr>
        <p:txBody>
          <a:bodyPr/>
          <a:lstStyle/>
          <a:p>
            <a:r>
              <a:rPr lang="en-US" altLang="en-US" dirty="0">
                <a:solidFill>
                  <a:srgbClr val="FF0000"/>
                </a:solidFill>
              </a:rPr>
              <a:t>Recovery Methods</a:t>
            </a:r>
            <a:endParaRPr lang="en-US" dirty="0">
              <a:solidFill>
                <a:srgbClr val="FF0000"/>
              </a:solidFill>
            </a:endParaRPr>
          </a:p>
        </p:txBody>
      </p:sp>
      <p:sp>
        <p:nvSpPr>
          <p:cNvPr id="3" name="Content Placeholder 2"/>
          <p:cNvSpPr>
            <a:spLocks noGrp="1"/>
          </p:cNvSpPr>
          <p:nvPr>
            <p:ph idx="1"/>
          </p:nvPr>
        </p:nvSpPr>
        <p:spPr/>
        <p:txBody>
          <a:bodyPr/>
          <a:lstStyle/>
          <a:p>
            <a:r>
              <a:rPr lang="en-US" altLang="en-US" dirty="0">
                <a:solidFill>
                  <a:srgbClr val="C00000"/>
                </a:solidFill>
              </a:rPr>
              <a:t>Undo (Backup Recovery)</a:t>
            </a:r>
          </a:p>
          <a:p>
            <a:endParaRPr lang="en-US" dirty="0" smtClean="0"/>
          </a:p>
          <a:p>
            <a:endParaRPr lang="en-US" dirty="0"/>
          </a:p>
          <a:p>
            <a:endParaRPr lang="en-US" dirty="0" smtClean="0"/>
          </a:p>
          <a:p>
            <a:endParaRPr lang="en-US" dirty="0"/>
          </a:p>
          <a:p>
            <a:r>
              <a:rPr lang="en-US" altLang="en-US" dirty="0">
                <a:solidFill>
                  <a:srgbClr val="C00000"/>
                </a:solidFill>
              </a:rPr>
              <a:t>Redo (Forward Recovery)</a:t>
            </a:r>
          </a:p>
          <a:p>
            <a:endParaRPr lang="en-US" dirty="0"/>
          </a:p>
        </p:txBody>
      </p:sp>
      <p:grpSp>
        <p:nvGrpSpPr>
          <p:cNvPr id="4" name="Group 4"/>
          <p:cNvGrpSpPr>
            <a:grpSpLocks/>
          </p:cNvGrpSpPr>
          <p:nvPr/>
        </p:nvGrpSpPr>
        <p:grpSpPr bwMode="auto">
          <a:xfrm>
            <a:off x="2201889" y="2244152"/>
            <a:ext cx="5024438" cy="1803400"/>
            <a:chOff x="2835" y="4498"/>
            <a:chExt cx="5183" cy="1789"/>
          </a:xfrm>
        </p:grpSpPr>
        <p:sp>
          <p:nvSpPr>
            <p:cNvPr id="5" name="AutoShape 5"/>
            <p:cNvSpPr>
              <a:spLocks noChangeArrowheads="1"/>
            </p:cNvSpPr>
            <p:nvPr/>
          </p:nvSpPr>
          <p:spPr bwMode="auto">
            <a:xfrm>
              <a:off x="2835" y="4500"/>
              <a:ext cx="1394" cy="1534"/>
            </a:xfrm>
            <a:prstGeom prst="flowChartMagneticDisk">
              <a:avLst/>
            </a:prstGeom>
            <a:solidFill>
              <a:srgbClr val="C0C0C0"/>
            </a:solidFill>
            <a:ln w="28575">
              <a:solidFill>
                <a:srgbClr val="99FF33"/>
              </a:solidFill>
              <a:round/>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a:r>
                <a:rPr lang="en-US" altLang="en-US" sz="1400" b="1">
                  <a:solidFill>
                    <a:srgbClr val="0000FF"/>
                  </a:solidFill>
                  <a:latin typeface="Arial" panose="020B0604020202020204" pitchFamily="34" charset="0"/>
                  <a:cs typeface="Latha" pitchFamily="2" charset="0"/>
                </a:rPr>
                <a:t>Database</a:t>
              </a:r>
            </a:p>
            <a:p>
              <a:pPr algn="ctr"/>
              <a:r>
                <a:rPr lang="en-US" altLang="en-US" sz="1400" b="1">
                  <a:solidFill>
                    <a:srgbClr val="0000FF"/>
                  </a:solidFill>
                  <a:latin typeface="Arial" panose="020B0604020202020204" pitchFamily="34" charset="0"/>
                  <a:cs typeface="Latha" pitchFamily="2" charset="0"/>
                </a:rPr>
                <a:t>With changes</a:t>
              </a:r>
              <a:endParaRPr lang="en-US" altLang="en-US" sz="2400" b="1">
                <a:solidFill>
                  <a:srgbClr val="0000FF"/>
                </a:solidFill>
                <a:latin typeface="Arial" panose="020B0604020202020204" pitchFamily="34" charset="0"/>
              </a:endParaRPr>
            </a:p>
          </p:txBody>
        </p:sp>
        <p:sp>
          <p:nvSpPr>
            <p:cNvPr id="6" name="Rectangle 6"/>
            <p:cNvSpPr>
              <a:spLocks noChangeArrowheads="1"/>
            </p:cNvSpPr>
            <p:nvPr/>
          </p:nvSpPr>
          <p:spPr bwMode="auto">
            <a:xfrm>
              <a:off x="4777" y="4607"/>
              <a:ext cx="1312" cy="602"/>
            </a:xfrm>
            <a:prstGeom prst="rect">
              <a:avLst/>
            </a:prstGeom>
            <a:solidFill>
              <a:srgbClr val="FFFFFF"/>
            </a:solidFill>
            <a:ln w="28575" algn="ctr">
              <a:solidFill>
                <a:srgbClr val="99FF33"/>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just"/>
              <a:endParaRPr lang="en-US" altLang="en-US" sz="800" b="1">
                <a:solidFill>
                  <a:srgbClr val="0000FF"/>
                </a:solidFill>
                <a:latin typeface="Arial" panose="020B0604020202020204" pitchFamily="34" charset="0"/>
                <a:cs typeface="Latha" pitchFamily="2" charset="0"/>
              </a:endParaRPr>
            </a:p>
            <a:p>
              <a:pPr algn="ctr"/>
              <a:r>
                <a:rPr lang="en-US" altLang="en-US" sz="1400" b="1">
                  <a:solidFill>
                    <a:srgbClr val="0000FF"/>
                  </a:solidFill>
                  <a:latin typeface="Arial" panose="020B0604020202020204" pitchFamily="34" charset="0"/>
                  <a:cs typeface="Latha" pitchFamily="2" charset="0"/>
                </a:rPr>
                <a:t>Undo</a:t>
              </a:r>
              <a:endParaRPr lang="en-US" altLang="en-US" sz="2400" b="1">
                <a:solidFill>
                  <a:srgbClr val="0000FF"/>
                </a:solidFill>
                <a:latin typeface="Arial" panose="020B0604020202020204" pitchFamily="34" charset="0"/>
              </a:endParaRPr>
            </a:p>
          </p:txBody>
        </p:sp>
        <p:sp>
          <p:nvSpPr>
            <p:cNvPr id="7" name="AutoShape 7"/>
            <p:cNvSpPr>
              <a:spLocks noChangeArrowheads="1"/>
            </p:cNvSpPr>
            <p:nvPr/>
          </p:nvSpPr>
          <p:spPr bwMode="auto">
            <a:xfrm>
              <a:off x="4655" y="5563"/>
              <a:ext cx="1484" cy="724"/>
            </a:xfrm>
            <a:prstGeom prst="roundRect">
              <a:avLst>
                <a:gd name="adj" fmla="val 16667"/>
              </a:avLst>
            </a:prstGeom>
            <a:gradFill rotWithShape="1">
              <a:gsLst>
                <a:gs pos="0">
                  <a:srgbClr val="B4B4B4"/>
                </a:gs>
                <a:gs pos="50000">
                  <a:srgbClr val="FFFFFF"/>
                </a:gs>
                <a:gs pos="100000">
                  <a:srgbClr val="B4B4B4"/>
                </a:gs>
              </a:gsLst>
              <a:lin ang="0" scaled="1"/>
            </a:gradFill>
            <a:ln w="28575" algn="ctr">
              <a:solidFill>
                <a:srgbClr val="99FF33"/>
              </a:solidFill>
              <a:round/>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a:endParaRPr lang="en-US" altLang="en-US" sz="800" b="1">
                <a:solidFill>
                  <a:srgbClr val="0000FF"/>
                </a:solidFill>
                <a:latin typeface="Arial" panose="020B0604020202020204" pitchFamily="34" charset="0"/>
                <a:cs typeface="Latha" pitchFamily="2" charset="0"/>
              </a:endParaRPr>
            </a:p>
            <a:p>
              <a:pPr algn="ctr"/>
              <a:r>
                <a:rPr lang="en-US" altLang="en-US" sz="1400" b="1">
                  <a:solidFill>
                    <a:srgbClr val="0000FF"/>
                  </a:solidFill>
                  <a:latin typeface="Arial" panose="020B0604020202020204" pitchFamily="34" charset="0"/>
                  <a:cs typeface="Latha" pitchFamily="2" charset="0"/>
                </a:rPr>
                <a:t>Before</a:t>
              </a:r>
            </a:p>
            <a:p>
              <a:pPr algn="ctr"/>
              <a:r>
                <a:rPr lang="en-US" altLang="en-US" sz="1400" b="1">
                  <a:solidFill>
                    <a:srgbClr val="0000FF"/>
                  </a:solidFill>
                  <a:latin typeface="Arial" panose="020B0604020202020204" pitchFamily="34" charset="0"/>
                  <a:cs typeface="Latha" pitchFamily="2" charset="0"/>
                </a:rPr>
                <a:t>Image</a:t>
              </a:r>
              <a:endParaRPr lang="en-US" altLang="en-US" sz="2400" b="1">
                <a:solidFill>
                  <a:srgbClr val="0000FF"/>
                </a:solidFill>
                <a:latin typeface="Arial" panose="020B0604020202020204" pitchFamily="34" charset="0"/>
              </a:endParaRPr>
            </a:p>
          </p:txBody>
        </p:sp>
        <p:sp>
          <p:nvSpPr>
            <p:cNvPr id="8" name="Line 8"/>
            <p:cNvSpPr>
              <a:spLocks noChangeShapeType="1"/>
            </p:cNvSpPr>
            <p:nvPr/>
          </p:nvSpPr>
          <p:spPr bwMode="auto">
            <a:xfrm flipV="1">
              <a:off x="5393" y="5203"/>
              <a:ext cx="0" cy="360"/>
            </a:xfrm>
            <a:prstGeom prst="line">
              <a:avLst/>
            </a:prstGeom>
            <a:noFill/>
            <a:ln w="28575">
              <a:solidFill>
                <a:srgbClr val="99FF33"/>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 name="Line 9"/>
            <p:cNvSpPr>
              <a:spLocks noChangeShapeType="1"/>
            </p:cNvSpPr>
            <p:nvPr/>
          </p:nvSpPr>
          <p:spPr bwMode="auto">
            <a:xfrm>
              <a:off x="4238" y="4978"/>
              <a:ext cx="540" cy="0"/>
            </a:xfrm>
            <a:prstGeom prst="line">
              <a:avLst/>
            </a:prstGeom>
            <a:noFill/>
            <a:ln w="28575">
              <a:solidFill>
                <a:srgbClr val="99FF33"/>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 name="AutoShape 10"/>
            <p:cNvSpPr>
              <a:spLocks noChangeArrowheads="1"/>
            </p:cNvSpPr>
            <p:nvPr/>
          </p:nvSpPr>
          <p:spPr bwMode="auto">
            <a:xfrm>
              <a:off x="6624" y="4498"/>
              <a:ext cx="1394" cy="1534"/>
            </a:xfrm>
            <a:prstGeom prst="flowChartMagneticDisk">
              <a:avLst/>
            </a:prstGeom>
            <a:solidFill>
              <a:srgbClr val="C0C0C0"/>
            </a:solidFill>
            <a:ln w="28575">
              <a:solidFill>
                <a:srgbClr val="99FF33"/>
              </a:solidFill>
              <a:round/>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a:r>
                <a:rPr lang="en-US" altLang="en-US" sz="1400" b="1">
                  <a:solidFill>
                    <a:srgbClr val="0000FF"/>
                  </a:solidFill>
                  <a:latin typeface="Arial" panose="020B0604020202020204" pitchFamily="34" charset="0"/>
                  <a:cs typeface="Latha" pitchFamily="2" charset="0"/>
                </a:rPr>
                <a:t>Database</a:t>
              </a:r>
            </a:p>
            <a:p>
              <a:pPr algn="ctr"/>
              <a:r>
                <a:rPr lang="en-US" altLang="en-US" sz="1400" b="1">
                  <a:solidFill>
                    <a:srgbClr val="0000FF"/>
                  </a:solidFill>
                  <a:latin typeface="Arial" panose="020B0604020202020204" pitchFamily="34" charset="0"/>
                  <a:cs typeface="Latha" pitchFamily="2" charset="0"/>
                </a:rPr>
                <a:t>Without changes</a:t>
              </a:r>
              <a:endParaRPr lang="en-US" altLang="en-US" sz="2400" b="1">
                <a:solidFill>
                  <a:srgbClr val="0000FF"/>
                </a:solidFill>
                <a:latin typeface="Arial" panose="020B0604020202020204" pitchFamily="34" charset="0"/>
              </a:endParaRPr>
            </a:p>
          </p:txBody>
        </p:sp>
        <p:sp>
          <p:nvSpPr>
            <p:cNvPr id="11" name="Line 11"/>
            <p:cNvSpPr>
              <a:spLocks noChangeShapeType="1"/>
            </p:cNvSpPr>
            <p:nvPr/>
          </p:nvSpPr>
          <p:spPr bwMode="auto">
            <a:xfrm>
              <a:off x="6068" y="4978"/>
              <a:ext cx="540" cy="0"/>
            </a:xfrm>
            <a:prstGeom prst="line">
              <a:avLst/>
            </a:prstGeom>
            <a:noFill/>
            <a:ln w="28575">
              <a:solidFill>
                <a:srgbClr val="99FF33"/>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12" name="Group 12"/>
          <p:cNvGrpSpPr>
            <a:grpSpLocks/>
          </p:cNvGrpSpPr>
          <p:nvPr/>
        </p:nvGrpSpPr>
        <p:grpSpPr bwMode="auto">
          <a:xfrm>
            <a:off x="2209800" y="4648200"/>
            <a:ext cx="5024438" cy="1828800"/>
            <a:chOff x="2835" y="4498"/>
            <a:chExt cx="5183" cy="1789"/>
          </a:xfrm>
        </p:grpSpPr>
        <p:sp>
          <p:nvSpPr>
            <p:cNvPr id="13" name="AutoShape 13"/>
            <p:cNvSpPr>
              <a:spLocks noChangeArrowheads="1"/>
            </p:cNvSpPr>
            <p:nvPr/>
          </p:nvSpPr>
          <p:spPr bwMode="auto">
            <a:xfrm>
              <a:off x="2835" y="4500"/>
              <a:ext cx="1394" cy="1534"/>
            </a:xfrm>
            <a:prstGeom prst="flowChartMagneticDisk">
              <a:avLst/>
            </a:prstGeom>
            <a:solidFill>
              <a:srgbClr val="C0C0C0"/>
            </a:solidFill>
            <a:ln w="28575">
              <a:solidFill>
                <a:srgbClr val="99FF33"/>
              </a:solidFill>
              <a:round/>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a:r>
                <a:rPr lang="en-US" altLang="en-US" sz="1400" b="1">
                  <a:solidFill>
                    <a:srgbClr val="0000FF"/>
                  </a:solidFill>
                  <a:latin typeface="Arial" panose="020B0604020202020204" pitchFamily="34" charset="0"/>
                  <a:cs typeface="Latha" pitchFamily="2" charset="0"/>
                </a:rPr>
                <a:t>Database</a:t>
              </a:r>
            </a:p>
            <a:p>
              <a:pPr algn="ctr"/>
              <a:r>
                <a:rPr lang="en-US" altLang="en-US" sz="1400" b="1">
                  <a:solidFill>
                    <a:srgbClr val="0000FF"/>
                  </a:solidFill>
                  <a:latin typeface="Arial" panose="020B0604020202020204" pitchFamily="34" charset="0"/>
                  <a:cs typeface="Latha" pitchFamily="2" charset="0"/>
                </a:rPr>
                <a:t>Without</a:t>
              </a:r>
            </a:p>
            <a:p>
              <a:pPr algn="ctr"/>
              <a:r>
                <a:rPr lang="en-US" altLang="en-US" sz="1400" b="1">
                  <a:solidFill>
                    <a:srgbClr val="0000FF"/>
                  </a:solidFill>
                  <a:latin typeface="Arial" panose="020B0604020202020204" pitchFamily="34" charset="0"/>
                  <a:cs typeface="Latha" pitchFamily="2" charset="0"/>
                </a:rPr>
                <a:t>changes</a:t>
              </a:r>
              <a:endParaRPr lang="en-US" altLang="en-US" sz="2400" b="1">
                <a:solidFill>
                  <a:srgbClr val="0000FF"/>
                </a:solidFill>
                <a:latin typeface="Arial" panose="020B0604020202020204" pitchFamily="34" charset="0"/>
              </a:endParaRPr>
            </a:p>
          </p:txBody>
        </p:sp>
        <p:sp>
          <p:nvSpPr>
            <p:cNvPr id="14" name="Rectangle 14"/>
            <p:cNvSpPr>
              <a:spLocks noChangeArrowheads="1"/>
            </p:cNvSpPr>
            <p:nvPr/>
          </p:nvSpPr>
          <p:spPr bwMode="auto">
            <a:xfrm>
              <a:off x="4777" y="4607"/>
              <a:ext cx="1312" cy="602"/>
            </a:xfrm>
            <a:prstGeom prst="rect">
              <a:avLst/>
            </a:prstGeom>
            <a:solidFill>
              <a:srgbClr val="FFFFFF"/>
            </a:solidFill>
            <a:ln w="28575" algn="ctr">
              <a:solidFill>
                <a:srgbClr val="99FF33"/>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just"/>
              <a:endParaRPr lang="en-US" altLang="en-US" sz="800" b="1">
                <a:solidFill>
                  <a:srgbClr val="0000FF"/>
                </a:solidFill>
                <a:latin typeface="Arial" panose="020B0604020202020204" pitchFamily="34" charset="0"/>
                <a:cs typeface="Latha" pitchFamily="2" charset="0"/>
              </a:endParaRPr>
            </a:p>
            <a:p>
              <a:pPr algn="ctr"/>
              <a:r>
                <a:rPr lang="en-US" altLang="en-US" sz="1400" b="1">
                  <a:solidFill>
                    <a:srgbClr val="0000FF"/>
                  </a:solidFill>
                  <a:latin typeface="Arial" panose="020B0604020202020204" pitchFamily="34" charset="0"/>
                  <a:cs typeface="Latha" pitchFamily="2" charset="0"/>
                </a:rPr>
                <a:t>Redo</a:t>
              </a:r>
              <a:endParaRPr lang="en-US" altLang="en-US" sz="2400" b="1">
                <a:solidFill>
                  <a:srgbClr val="0000FF"/>
                </a:solidFill>
                <a:latin typeface="Arial" panose="020B0604020202020204" pitchFamily="34" charset="0"/>
              </a:endParaRPr>
            </a:p>
          </p:txBody>
        </p:sp>
        <p:sp>
          <p:nvSpPr>
            <p:cNvPr id="15" name="AutoShape 15"/>
            <p:cNvSpPr>
              <a:spLocks noChangeArrowheads="1"/>
            </p:cNvSpPr>
            <p:nvPr/>
          </p:nvSpPr>
          <p:spPr bwMode="auto">
            <a:xfrm>
              <a:off x="4655" y="5563"/>
              <a:ext cx="1484" cy="724"/>
            </a:xfrm>
            <a:prstGeom prst="roundRect">
              <a:avLst>
                <a:gd name="adj" fmla="val 16667"/>
              </a:avLst>
            </a:prstGeom>
            <a:gradFill rotWithShape="1">
              <a:gsLst>
                <a:gs pos="0">
                  <a:srgbClr val="B4B4B4"/>
                </a:gs>
                <a:gs pos="50000">
                  <a:srgbClr val="FFFFFF"/>
                </a:gs>
                <a:gs pos="100000">
                  <a:srgbClr val="B4B4B4"/>
                </a:gs>
              </a:gsLst>
              <a:lin ang="0" scaled="1"/>
            </a:gradFill>
            <a:ln w="28575" algn="ctr">
              <a:solidFill>
                <a:srgbClr val="99FF33"/>
              </a:solidFill>
              <a:round/>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a:endParaRPr lang="en-US" altLang="en-US" sz="800" b="1">
                <a:solidFill>
                  <a:srgbClr val="0000FF"/>
                </a:solidFill>
                <a:latin typeface="Arial" panose="020B0604020202020204" pitchFamily="34" charset="0"/>
                <a:cs typeface="Latha" pitchFamily="2" charset="0"/>
              </a:endParaRPr>
            </a:p>
            <a:p>
              <a:pPr algn="ctr"/>
              <a:r>
                <a:rPr lang="en-US" altLang="en-US" sz="1400" b="1">
                  <a:solidFill>
                    <a:srgbClr val="0000FF"/>
                  </a:solidFill>
                  <a:latin typeface="Arial" panose="020B0604020202020204" pitchFamily="34" charset="0"/>
                  <a:cs typeface="Latha" pitchFamily="2" charset="0"/>
                </a:rPr>
                <a:t>After</a:t>
              </a:r>
            </a:p>
            <a:p>
              <a:pPr algn="ctr"/>
              <a:r>
                <a:rPr lang="en-US" altLang="en-US" sz="1400" b="1">
                  <a:solidFill>
                    <a:srgbClr val="0000FF"/>
                  </a:solidFill>
                  <a:latin typeface="Arial" panose="020B0604020202020204" pitchFamily="34" charset="0"/>
                  <a:cs typeface="Latha" pitchFamily="2" charset="0"/>
                </a:rPr>
                <a:t>Image</a:t>
              </a:r>
              <a:endParaRPr lang="en-US" altLang="en-US" sz="2400" b="1">
                <a:solidFill>
                  <a:srgbClr val="0000FF"/>
                </a:solidFill>
                <a:latin typeface="Arial" panose="020B0604020202020204" pitchFamily="34" charset="0"/>
              </a:endParaRPr>
            </a:p>
          </p:txBody>
        </p:sp>
        <p:sp>
          <p:nvSpPr>
            <p:cNvPr id="16" name="Line 16"/>
            <p:cNvSpPr>
              <a:spLocks noChangeShapeType="1"/>
            </p:cNvSpPr>
            <p:nvPr/>
          </p:nvSpPr>
          <p:spPr bwMode="auto">
            <a:xfrm flipV="1">
              <a:off x="5393" y="5203"/>
              <a:ext cx="0" cy="360"/>
            </a:xfrm>
            <a:prstGeom prst="line">
              <a:avLst/>
            </a:prstGeom>
            <a:noFill/>
            <a:ln w="28575">
              <a:solidFill>
                <a:srgbClr val="99FF33"/>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 name="Line 17"/>
            <p:cNvSpPr>
              <a:spLocks noChangeShapeType="1"/>
            </p:cNvSpPr>
            <p:nvPr/>
          </p:nvSpPr>
          <p:spPr bwMode="auto">
            <a:xfrm>
              <a:off x="4238" y="4978"/>
              <a:ext cx="540" cy="0"/>
            </a:xfrm>
            <a:prstGeom prst="line">
              <a:avLst/>
            </a:prstGeom>
            <a:noFill/>
            <a:ln w="28575">
              <a:solidFill>
                <a:srgbClr val="99FF33"/>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 name="AutoShape 18"/>
            <p:cNvSpPr>
              <a:spLocks noChangeArrowheads="1"/>
            </p:cNvSpPr>
            <p:nvPr/>
          </p:nvSpPr>
          <p:spPr bwMode="auto">
            <a:xfrm>
              <a:off x="6624" y="4498"/>
              <a:ext cx="1394" cy="1534"/>
            </a:xfrm>
            <a:prstGeom prst="flowChartMagneticDisk">
              <a:avLst/>
            </a:prstGeom>
            <a:solidFill>
              <a:srgbClr val="C0C0C0"/>
            </a:solidFill>
            <a:ln w="28575">
              <a:solidFill>
                <a:srgbClr val="99FF33"/>
              </a:solidFill>
              <a:round/>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a:r>
                <a:rPr lang="en-US" altLang="en-US" sz="1400" b="1">
                  <a:solidFill>
                    <a:srgbClr val="0000FF"/>
                  </a:solidFill>
                  <a:latin typeface="Arial" panose="020B0604020202020204" pitchFamily="34" charset="0"/>
                  <a:cs typeface="Latha" pitchFamily="2" charset="0"/>
                </a:rPr>
                <a:t>Database</a:t>
              </a:r>
            </a:p>
            <a:p>
              <a:pPr algn="ctr"/>
              <a:r>
                <a:rPr lang="en-US" altLang="en-US" sz="1400" b="1">
                  <a:solidFill>
                    <a:srgbClr val="0000FF"/>
                  </a:solidFill>
                  <a:latin typeface="Arial" panose="020B0604020202020204" pitchFamily="34" charset="0"/>
                  <a:cs typeface="Latha" pitchFamily="2" charset="0"/>
                </a:rPr>
                <a:t>With changes</a:t>
              </a:r>
              <a:endParaRPr lang="en-US" altLang="en-US" sz="2400" b="1">
                <a:solidFill>
                  <a:srgbClr val="0000FF"/>
                </a:solidFill>
                <a:latin typeface="Arial" panose="020B0604020202020204" pitchFamily="34" charset="0"/>
              </a:endParaRPr>
            </a:p>
          </p:txBody>
        </p:sp>
        <p:sp>
          <p:nvSpPr>
            <p:cNvPr id="19" name="Line 19"/>
            <p:cNvSpPr>
              <a:spLocks noChangeShapeType="1"/>
            </p:cNvSpPr>
            <p:nvPr/>
          </p:nvSpPr>
          <p:spPr bwMode="auto">
            <a:xfrm>
              <a:off x="6068" y="4978"/>
              <a:ext cx="540" cy="0"/>
            </a:xfrm>
            <a:prstGeom prst="line">
              <a:avLst/>
            </a:prstGeom>
            <a:noFill/>
            <a:ln w="28575">
              <a:solidFill>
                <a:srgbClr val="99FF33"/>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extLst>
      <p:ext uri="{BB962C8B-B14F-4D97-AF65-F5344CB8AC3E}">
        <p14:creationId xmlns:p14="http://schemas.microsoft.com/office/powerpoint/2010/main" val="768705914"/>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4041" name="Picture 9">
            <a:extLst>
              <a:ext uri="{FF2B5EF4-FFF2-40B4-BE49-F238E27FC236}">
                <a16:creationId xmlns:a16="http://schemas.microsoft.com/office/drawing/2014/main" id="{1F7F1FA4-E48C-089C-AC90-2EB27A4307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262" y="2204864"/>
            <a:ext cx="8245475" cy="22590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090" name="Picture 10">
            <a:extLst>
              <a:ext uri="{FF2B5EF4-FFF2-40B4-BE49-F238E27FC236}">
                <a16:creationId xmlns:a16="http://schemas.microsoft.com/office/drawing/2014/main" id="{5FA9A657-71A5-8DCB-0E5E-3F5B86D6FD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988840"/>
            <a:ext cx="7785100" cy="4108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5" name="Rectangle 7">
            <a:extLst>
              <a:ext uri="{FF2B5EF4-FFF2-40B4-BE49-F238E27FC236}">
                <a16:creationId xmlns:a16="http://schemas.microsoft.com/office/drawing/2014/main" id="{17A872CE-0C58-7016-801E-EE052ABDE0FE}"/>
              </a:ext>
            </a:extLst>
          </p:cNvPr>
          <p:cNvSpPr>
            <a:spLocks noGrp="1" noChangeArrowheads="1"/>
          </p:cNvSpPr>
          <p:nvPr>
            <p:ph type="body" idx="1"/>
          </p:nvPr>
        </p:nvSpPr>
        <p:spPr>
          <a:xfrm>
            <a:off x="239713" y="1600200"/>
            <a:ext cx="8294687" cy="1295400"/>
          </a:xfrm>
        </p:spPr>
        <p:txBody>
          <a:bodyPr/>
          <a:lstStyle/>
          <a:p>
            <a:pPr>
              <a:buFont typeface="Wingdings" panose="05000000000000000000" pitchFamily="2" charset="2"/>
              <a:buNone/>
            </a:pPr>
            <a:r>
              <a:rPr lang="en-US" altLang="en-US" sz="2400" b="1" dirty="0"/>
              <a:t>Roll-back</a:t>
            </a:r>
            <a:r>
              <a:rPr lang="en-US" altLang="en-US" sz="2400" dirty="0"/>
              <a:t>:  One execution of T1, T2 and T3 as recorded in the log.		</a:t>
            </a:r>
          </a:p>
          <a:p>
            <a:pPr lvl="1">
              <a:buFont typeface="Wingdings" panose="05000000000000000000" pitchFamily="2" charset="2"/>
              <a:buNone/>
            </a:pPr>
            <a:endParaRPr lang="en-US" altLang="en-US" sz="2200" dirty="0"/>
          </a:p>
        </p:txBody>
      </p:sp>
      <p:pic>
        <p:nvPicPr>
          <p:cNvPr id="688140" name="Picture 12">
            <a:extLst>
              <a:ext uri="{FF2B5EF4-FFF2-40B4-BE49-F238E27FC236}">
                <a16:creationId xmlns:a16="http://schemas.microsoft.com/office/drawing/2014/main" id="{4A453FA8-1569-760B-F178-8F3F992ADA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13" y="2819400"/>
            <a:ext cx="8523287" cy="3044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81" name="Rectangle 5">
            <a:extLst>
              <a:ext uri="{FF2B5EF4-FFF2-40B4-BE49-F238E27FC236}">
                <a16:creationId xmlns:a16="http://schemas.microsoft.com/office/drawing/2014/main" id="{9BFC18A5-3C6E-CCB4-EBBF-88BA932A86CB}"/>
              </a:ext>
            </a:extLst>
          </p:cNvPr>
          <p:cNvSpPr>
            <a:spLocks noGrp="1" noChangeArrowheads="1"/>
          </p:cNvSpPr>
          <p:nvPr>
            <p:ph type="body" idx="1"/>
          </p:nvPr>
        </p:nvSpPr>
        <p:spPr>
          <a:xfrm>
            <a:off x="239713" y="1268760"/>
            <a:ext cx="8294687" cy="4572000"/>
          </a:xfrm>
        </p:spPr>
        <p:txBody>
          <a:bodyPr/>
          <a:lstStyle/>
          <a:p>
            <a:pPr>
              <a:buFont typeface="Wingdings" panose="05000000000000000000" pitchFamily="2" charset="2"/>
              <a:buNone/>
            </a:pPr>
            <a:r>
              <a:rPr lang="en-US" altLang="en-US" sz="2400" dirty="0"/>
              <a:t>Write-Ahead Logging</a:t>
            </a:r>
          </a:p>
          <a:p>
            <a:r>
              <a:rPr lang="en-US" altLang="en-US" sz="2400" dirty="0"/>
              <a:t>When </a:t>
            </a:r>
            <a:r>
              <a:rPr lang="en-US" altLang="en-US" sz="2400" b="1" dirty="0"/>
              <a:t>in-place</a:t>
            </a:r>
            <a:r>
              <a:rPr lang="en-US" altLang="en-US" sz="2400" dirty="0"/>
              <a:t> update (immediate or deferred) is used then log is necessary for recovery and it must be available to recovery manager.  This is achieved by </a:t>
            </a:r>
            <a:r>
              <a:rPr lang="en-US" altLang="en-US" sz="2400" b="1" dirty="0"/>
              <a:t>Write-Ahead Logging (WAL)</a:t>
            </a:r>
            <a:r>
              <a:rPr lang="en-US" altLang="en-US" sz="2400" dirty="0"/>
              <a:t> protocol.  WAL states that</a:t>
            </a:r>
          </a:p>
          <a:p>
            <a:pPr lvl="1"/>
            <a:r>
              <a:rPr lang="en-US" altLang="en-US" sz="2200" b="1" dirty="0"/>
              <a:t>For Undo</a:t>
            </a:r>
            <a:r>
              <a:rPr lang="en-US" altLang="en-US" sz="2200" dirty="0"/>
              <a:t>: Before a data item’s AFIM is flushed to the database disk (overwriting the BFIM) its BFIM must be written to the log and the log must be saved on a stable store (log disk).</a:t>
            </a:r>
          </a:p>
          <a:p>
            <a:pPr lvl="1"/>
            <a:r>
              <a:rPr lang="en-US" altLang="en-US" sz="2200" b="1" dirty="0"/>
              <a:t>For Redo</a:t>
            </a:r>
            <a:r>
              <a:rPr lang="en-US" altLang="en-US" sz="2200" dirty="0"/>
              <a:t>: Before a transaction executes its commit operation, all its AFIMs must be written to the log and the log must be saved on a stable store.</a:t>
            </a:r>
          </a:p>
        </p:txBody>
      </p:sp>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9" name="Rectangle 5">
            <a:extLst>
              <a:ext uri="{FF2B5EF4-FFF2-40B4-BE49-F238E27FC236}">
                <a16:creationId xmlns:a16="http://schemas.microsoft.com/office/drawing/2014/main" id="{41143F7A-CD74-A799-487E-8A712DD6A666}"/>
              </a:ext>
            </a:extLst>
          </p:cNvPr>
          <p:cNvSpPr>
            <a:spLocks noGrp="1" noChangeArrowheads="1"/>
          </p:cNvSpPr>
          <p:nvPr>
            <p:ph type="body" idx="1"/>
          </p:nvPr>
        </p:nvSpPr>
        <p:spPr>
          <a:xfrm>
            <a:off x="239713" y="1143000"/>
            <a:ext cx="8294687" cy="4572000"/>
          </a:xfrm>
        </p:spPr>
        <p:txBody>
          <a:bodyPr/>
          <a:lstStyle/>
          <a:p>
            <a:pPr marL="533400" indent="-533400">
              <a:buFont typeface="Wingdings" panose="05000000000000000000" pitchFamily="2" charset="2"/>
              <a:buNone/>
            </a:pPr>
            <a:r>
              <a:rPr lang="en-US" altLang="en-US" sz="2400" dirty="0"/>
              <a:t>Checkpointing</a:t>
            </a:r>
          </a:p>
          <a:p>
            <a:pPr marL="952500" lvl="1" indent="-495300"/>
            <a:r>
              <a:rPr lang="en-US" altLang="en-US" sz="2200" dirty="0"/>
              <a:t>Time to time (randomly or under some criteria) the database flushes its buffer to database disk to minimize the task of recovery.  The following steps defines a checkpoint operation:</a:t>
            </a:r>
          </a:p>
          <a:p>
            <a:pPr marL="1371600" lvl="2" indent="-457200">
              <a:buSzTx/>
              <a:buFont typeface="Wingdings" panose="05000000000000000000" pitchFamily="2" charset="2"/>
              <a:buAutoNum type="arabicPeriod"/>
            </a:pPr>
            <a:r>
              <a:rPr lang="en-US" altLang="en-US" sz="2000" dirty="0"/>
              <a:t>Suspend execution of transactions temporarily.</a:t>
            </a:r>
          </a:p>
          <a:p>
            <a:pPr marL="1371600" lvl="2" indent="-457200">
              <a:buSzTx/>
              <a:buFont typeface="Wingdings" panose="05000000000000000000" pitchFamily="2" charset="2"/>
              <a:buAutoNum type="arabicPeriod"/>
            </a:pPr>
            <a:r>
              <a:rPr lang="en-US" altLang="en-US" sz="2000" dirty="0"/>
              <a:t>Force write modified buffer data to disk.</a:t>
            </a:r>
          </a:p>
          <a:p>
            <a:pPr marL="1371600" lvl="2" indent="-457200">
              <a:buSzTx/>
              <a:buFont typeface="Wingdings" panose="05000000000000000000" pitchFamily="2" charset="2"/>
              <a:buAutoNum type="arabicPeriod"/>
            </a:pPr>
            <a:r>
              <a:rPr lang="en-US" altLang="en-US" sz="2000" dirty="0"/>
              <a:t>Write a [checkpoint] record to the log, save the log to disk.</a:t>
            </a:r>
          </a:p>
          <a:p>
            <a:pPr marL="1371600" lvl="2" indent="-457200">
              <a:buSzTx/>
              <a:buFont typeface="Wingdings" panose="05000000000000000000" pitchFamily="2" charset="2"/>
              <a:buAutoNum type="arabicPeriod"/>
            </a:pPr>
            <a:r>
              <a:rPr lang="en-US" altLang="en-US" sz="2000" dirty="0"/>
              <a:t>Resume normal transaction execution.</a:t>
            </a:r>
          </a:p>
          <a:p>
            <a:pPr marL="952500" lvl="1" indent="-495300"/>
            <a:r>
              <a:rPr lang="en-US" altLang="en-US" sz="2200" dirty="0"/>
              <a:t>During recovery redo or undo is required to transactions appearing after [checkpoint] record.</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51" name="Rectangle 7">
            <a:extLst>
              <a:ext uri="{FF2B5EF4-FFF2-40B4-BE49-F238E27FC236}">
                <a16:creationId xmlns:a16="http://schemas.microsoft.com/office/drawing/2014/main" id="{19E63F8A-377C-2E33-714C-6556ECA30319}"/>
              </a:ext>
            </a:extLst>
          </p:cNvPr>
          <p:cNvSpPr>
            <a:spLocks noGrp="1" noChangeArrowheads="1"/>
          </p:cNvSpPr>
          <p:nvPr>
            <p:ph type="body" idx="1"/>
          </p:nvPr>
        </p:nvSpPr>
        <p:spPr>
          <a:xfrm>
            <a:off x="323528" y="1143000"/>
            <a:ext cx="8294687" cy="4572000"/>
          </a:xfrm>
        </p:spPr>
        <p:txBody>
          <a:bodyPr/>
          <a:lstStyle/>
          <a:p>
            <a:pPr eaLnBrk="1" hangingPunct="1">
              <a:lnSpc>
                <a:spcPct val="90000"/>
              </a:lnSpc>
              <a:spcAft>
                <a:spcPts val="1200"/>
              </a:spcAft>
              <a:buClr>
                <a:srgbClr val="009900"/>
              </a:buClr>
            </a:pPr>
            <a:r>
              <a:rPr lang="en-US" altLang="en-US" dirty="0"/>
              <a:t>A </a:t>
            </a:r>
            <a:r>
              <a:rPr lang="en-US" altLang="en-US" b="1" dirty="0"/>
              <a:t>binary lock</a:t>
            </a:r>
            <a:r>
              <a:rPr lang="en-US" altLang="en-US" dirty="0"/>
              <a:t> has two states zero or one (0 or 1)</a:t>
            </a:r>
          </a:p>
          <a:p>
            <a:pPr eaLnBrk="1" hangingPunct="1">
              <a:lnSpc>
                <a:spcPct val="90000"/>
              </a:lnSpc>
              <a:spcAft>
                <a:spcPts val="1200"/>
              </a:spcAft>
              <a:buClr>
                <a:srgbClr val="009900"/>
              </a:buClr>
            </a:pPr>
            <a:r>
              <a:rPr lang="en-US" altLang="en-US" dirty="0"/>
              <a:t>L(X) = 1 means the database object X is locked</a:t>
            </a:r>
          </a:p>
          <a:p>
            <a:pPr eaLnBrk="1" hangingPunct="1">
              <a:lnSpc>
                <a:spcPct val="90000"/>
              </a:lnSpc>
              <a:spcAft>
                <a:spcPts val="1200"/>
              </a:spcAft>
              <a:buClr>
                <a:srgbClr val="009900"/>
              </a:buClr>
            </a:pPr>
            <a:r>
              <a:rPr lang="en-US" altLang="en-US" dirty="0"/>
              <a:t>L(X) = 0 means the database object X is unlocked</a:t>
            </a:r>
          </a:p>
          <a:p>
            <a:pPr eaLnBrk="1" hangingPunct="1">
              <a:lnSpc>
                <a:spcPct val="90000"/>
              </a:lnSpc>
              <a:spcAft>
                <a:spcPts val="1200"/>
              </a:spcAft>
              <a:buClr>
                <a:srgbClr val="009900"/>
              </a:buClr>
            </a:pPr>
            <a:r>
              <a:rPr lang="en-US" altLang="en-US" dirty="0"/>
              <a:t>Statements: </a:t>
            </a:r>
          </a:p>
          <a:p>
            <a:pPr marL="866775" lvl="1" indent="-304800">
              <a:lnSpc>
                <a:spcPct val="90000"/>
              </a:lnSpc>
              <a:spcAft>
                <a:spcPts val="1200"/>
              </a:spcAft>
              <a:buClr>
                <a:srgbClr val="009900"/>
              </a:buClr>
              <a:buFont typeface="Wingdings" panose="05000000000000000000" pitchFamily="2" charset="2"/>
              <a:buChar char="Ø"/>
            </a:pPr>
            <a:r>
              <a:rPr lang="en-US" altLang="en-US" dirty="0"/>
              <a:t> Lock(X) – Lock on object X </a:t>
            </a:r>
          </a:p>
          <a:p>
            <a:pPr marL="866775" lvl="1" indent="-304800">
              <a:lnSpc>
                <a:spcPct val="90000"/>
              </a:lnSpc>
              <a:spcAft>
                <a:spcPts val="1200"/>
              </a:spcAft>
              <a:buClr>
                <a:srgbClr val="009900"/>
              </a:buClr>
              <a:buFont typeface="Wingdings" panose="05000000000000000000" pitchFamily="2" charset="2"/>
              <a:buChar char="Ø"/>
            </a:pPr>
            <a:r>
              <a:rPr lang="en-US" altLang="en-US" dirty="0"/>
              <a:t> </a:t>
            </a:r>
            <a:r>
              <a:rPr lang="en-US" altLang="en-US" dirty="0" err="1"/>
              <a:t>UnLock</a:t>
            </a:r>
            <a:r>
              <a:rPr lang="en-US" altLang="en-US" dirty="0"/>
              <a:t>(X) – Unlock on object X</a:t>
            </a:r>
            <a:endParaRPr lang="en-US" altLang="en-US" sz="2200" dirty="0"/>
          </a:p>
        </p:txBody>
      </p:sp>
      <p:sp>
        <p:nvSpPr>
          <p:cNvPr id="2" name="Rectangle 1"/>
          <p:cNvSpPr/>
          <p:nvPr/>
        </p:nvSpPr>
        <p:spPr>
          <a:xfrm>
            <a:off x="343001" y="332656"/>
            <a:ext cx="2531462" cy="584775"/>
          </a:xfrm>
          <a:prstGeom prst="rect">
            <a:avLst/>
          </a:prstGeom>
        </p:spPr>
        <p:txBody>
          <a:bodyPr wrap="none">
            <a:spAutoFit/>
          </a:bodyPr>
          <a:lstStyle/>
          <a:p>
            <a:r>
              <a:rPr lang="en-US" altLang="en-US" sz="3200" dirty="0">
                <a:solidFill>
                  <a:srgbClr val="A50021"/>
                </a:solidFill>
              </a:rPr>
              <a:t>Binary Locks</a:t>
            </a:r>
            <a:endParaRPr lang="en-US" sz="3200" dirty="0"/>
          </a:p>
        </p:txBody>
      </p:sp>
    </p:spTree>
    <p:extLst>
      <p:ext uri="{BB962C8B-B14F-4D97-AF65-F5344CB8AC3E}">
        <p14:creationId xmlns:p14="http://schemas.microsoft.com/office/powerpoint/2010/main" val="2535000753"/>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7" name="Rectangle 5">
            <a:extLst>
              <a:ext uri="{FF2B5EF4-FFF2-40B4-BE49-F238E27FC236}">
                <a16:creationId xmlns:a16="http://schemas.microsoft.com/office/drawing/2014/main" id="{59195968-88AC-6E3A-159E-0944B055F011}"/>
              </a:ext>
            </a:extLst>
          </p:cNvPr>
          <p:cNvSpPr>
            <a:spLocks noGrp="1" noChangeArrowheads="1"/>
          </p:cNvSpPr>
          <p:nvPr>
            <p:ph type="body" idx="1"/>
          </p:nvPr>
        </p:nvSpPr>
        <p:spPr>
          <a:xfrm>
            <a:off x="323528" y="1143000"/>
            <a:ext cx="8294687" cy="4572000"/>
          </a:xfrm>
        </p:spPr>
        <p:txBody>
          <a:bodyPr/>
          <a:lstStyle/>
          <a:p>
            <a:pPr marL="533400" indent="-533400">
              <a:lnSpc>
                <a:spcPct val="80000"/>
              </a:lnSpc>
              <a:buFont typeface="Wingdings" panose="05000000000000000000" pitchFamily="2" charset="2"/>
              <a:buNone/>
            </a:pPr>
            <a:r>
              <a:rPr lang="en-US" altLang="en-US" sz="2400" dirty="0"/>
              <a:t>Steal/No-Steal and Force/No-Force</a:t>
            </a:r>
          </a:p>
          <a:p>
            <a:pPr marL="952500" lvl="1" indent="-495300">
              <a:lnSpc>
                <a:spcPct val="80000"/>
              </a:lnSpc>
            </a:pPr>
            <a:r>
              <a:rPr lang="en-US" altLang="en-US" sz="2200" dirty="0"/>
              <a:t>Possible ways for flushing database cache to database disk:</a:t>
            </a:r>
          </a:p>
          <a:p>
            <a:pPr marL="1371600" lvl="2" indent="-457200">
              <a:lnSpc>
                <a:spcPct val="80000"/>
              </a:lnSpc>
              <a:buSzTx/>
              <a:buFont typeface="Wingdings" panose="05000000000000000000" pitchFamily="2" charset="2"/>
              <a:buAutoNum type="arabicPeriod"/>
            </a:pPr>
            <a:r>
              <a:rPr lang="en-US" altLang="en-US" sz="2000" dirty="0"/>
              <a:t>Steal: Cache can be flushed before transaction commits.</a:t>
            </a:r>
          </a:p>
          <a:p>
            <a:pPr marL="1371600" lvl="2" indent="-457200">
              <a:lnSpc>
                <a:spcPct val="80000"/>
              </a:lnSpc>
              <a:buSzTx/>
              <a:buFont typeface="Wingdings" panose="05000000000000000000" pitchFamily="2" charset="2"/>
              <a:buAutoNum type="arabicPeriod"/>
            </a:pPr>
            <a:r>
              <a:rPr lang="en-US" altLang="en-US" sz="2000" dirty="0"/>
              <a:t>No-Steal: Cache cannot be flushed before transaction commit.</a:t>
            </a:r>
          </a:p>
          <a:p>
            <a:pPr marL="1371600" lvl="2" indent="-457200">
              <a:lnSpc>
                <a:spcPct val="80000"/>
              </a:lnSpc>
              <a:buSzTx/>
              <a:buFont typeface="Wingdings" panose="05000000000000000000" pitchFamily="2" charset="2"/>
              <a:buAutoNum type="arabicPeriod"/>
            </a:pPr>
            <a:r>
              <a:rPr lang="en-US" altLang="en-US" sz="2000" dirty="0"/>
              <a:t>Force:  Cache is immediately flushed (forced) to disk.</a:t>
            </a:r>
          </a:p>
          <a:p>
            <a:pPr marL="1371600" lvl="2" indent="-457200">
              <a:lnSpc>
                <a:spcPct val="80000"/>
              </a:lnSpc>
              <a:buSzTx/>
              <a:buFont typeface="Wingdings" panose="05000000000000000000" pitchFamily="2" charset="2"/>
              <a:buAutoNum type="arabicPeriod"/>
            </a:pPr>
            <a:r>
              <a:rPr lang="en-US" altLang="en-US" sz="2000" dirty="0"/>
              <a:t>No-Force:  Cache is deferred until transaction commits</a:t>
            </a:r>
          </a:p>
          <a:p>
            <a:pPr marL="952500" lvl="1" indent="-495300">
              <a:lnSpc>
                <a:spcPct val="80000"/>
              </a:lnSpc>
            </a:pPr>
            <a:r>
              <a:rPr lang="en-US" altLang="en-US" sz="2200" dirty="0"/>
              <a:t>These give rise to four different ways for handling recovery:</a:t>
            </a:r>
          </a:p>
          <a:p>
            <a:pPr marL="1371600" lvl="2" indent="-457200">
              <a:lnSpc>
                <a:spcPct val="80000"/>
              </a:lnSpc>
            </a:pPr>
            <a:r>
              <a:rPr lang="en-US" altLang="en-US" sz="2000" dirty="0"/>
              <a:t>Steal/No-Force (Undo/Redo)</a:t>
            </a:r>
          </a:p>
          <a:p>
            <a:pPr marL="1371600" lvl="2" indent="-457200">
              <a:lnSpc>
                <a:spcPct val="80000"/>
              </a:lnSpc>
            </a:pPr>
            <a:r>
              <a:rPr lang="en-US" altLang="en-US" sz="2000" dirty="0"/>
              <a:t>Steal/Force (Undo/No-redo)</a:t>
            </a:r>
          </a:p>
          <a:p>
            <a:pPr marL="1371600" lvl="2" indent="-457200">
              <a:lnSpc>
                <a:spcPct val="80000"/>
              </a:lnSpc>
            </a:pPr>
            <a:r>
              <a:rPr lang="en-US" altLang="en-US" sz="2000" dirty="0"/>
              <a:t>No-Steal/No-Force (Redo/No-undo) </a:t>
            </a:r>
          </a:p>
          <a:p>
            <a:pPr marL="1371600" lvl="2" indent="-457200">
              <a:lnSpc>
                <a:spcPct val="80000"/>
              </a:lnSpc>
            </a:pPr>
            <a:r>
              <a:rPr lang="en-US" altLang="en-US" sz="2000" dirty="0"/>
              <a:t>No-Steal/Force (No-undo/No-redo)</a:t>
            </a:r>
          </a:p>
        </p:txBody>
      </p:sp>
    </p:spTree>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6" name="Rectangle 6">
            <a:extLst>
              <a:ext uri="{FF2B5EF4-FFF2-40B4-BE49-F238E27FC236}">
                <a16:creationId xmlns:a16="http://schemas.microsoft.com/office/drawing/2014/main" id="{D0496BEC-6224-31AE-B1AD-A822092B884C}"/>
              </a:ext>
            </a:extLst>
          </p:cNvPr>
          <p:cNvSpPr>
            <a:spLocks noGrp="1" noChangeArrowheads="1"/>
          </p:cNvSpPr>
          <p:nvPr>
            <p:ph type="body" idx="1"/>
          </p:nvPr>
        </p:nvSpPr>
        <p:spPr>
          <a:xfrm>
            <a:off x="323528" y="1143000"/>
            <a:ext cx="8294687" cy="4572000"/>
          </a:xfrm>
        </p:spPr>
        <p:txBody>
          <a:bodyPr/>
          <a:lstStyle/>
          <a:p>
            <a:pPr>
              <a:lnSpc>
                <a:spcPct val="90000"/>
              </a:lnSpc>
              <a:buFont typeface="Wingdings" panose="05000000000000000000" pitchFamily="2" charset="2"/>
              <a:buNone/>
            </a:pPr>
            <a:r>
              <a:rPr lang="en-US" altLang="en-US" dirty="0"/>
              <a:t>Recovery Scheme</a:t>
            </a:r>
          </a:p>
          <a:p>
            <a:pPr>
              <a:lnSpc>
                <a:spcPct val="90000"/>
              </a:lnSpc>
            </a:pPr>
            <a:r>
              <a:rPr lang="en-US" altLang="en-US" dirty="0"/>
              <a:t>Deferred Update (No Undo/Redo)</a:t>
            </a:r>
          </a:p>
          <a:p>
            <a:pPr lvl="1">
              <a:lnSpc>
                <a:spcPct val="90000"/>
              </a:lnSpc>
            </a:pPr>
            <a:r>
              <a:rPr lang="en-US" altLang="en-US" dirty="0"/>
              <a:t>The data update goes as follows:</a:t>
            </a:r>
          </a:p>
          <a:p>
            <a:pPr lvl="1">
              <a:lnSpc>
                <a:spcPct val="90000"/>
              </a:lnSpc>
            </a:pPr>
            <a:r>
              <a:rPr lang="en-US" altLang="en-US" dirty="0"/>
              <a:t>A set of transactions records their updates in the log.</a:t>
            </a:r>
          </a:p>
          <a:p>
            <a:pPr lvl="1">
              <a:lnSpc>
                <a:spcPct val="90000"/>
              </a:lnSpc>
            </a:pPr>
            <a:r>
              <a:rPr lang="en-US" altLang="en-US" dirty="0"/>
              <a:t>At commit point under WAL scheme these updates are saved on database disk.</a:t>
            </a:r>
          </a:p>
          <a:p>
            <a:pPr lvl="1">
              <a:lnSpc>
                <a:spcPct val="90000"/>
              </a:lnSpc>
            </a:pPr>
            <a:r>
              <a:rPr lang="en-US" altLang="en-US" dirty="0"/>
              <a:t>After reboot from a failure the log is used to redo all the transactions affected by this failure.  No undo is required because no AFIM is flushed to the disk before a transaction commits.</a:t>
            </a:r>
          </a:p>
        </p:txBody>
      </p:sp>
    </p:spTree>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5" name="Rectangle 7">
            <a:extLst>
              <a:ext uri="{FF2B5EF4-FFF2-40B4-BE49-F238E27FC236}">
                <a16:creationId xmlns:a16="http://schemas.microsoft.com/office/drawing/2014/main" id="{8F661005-7177-6059-134E-8E54FE213275}"/>
              </a:ext>
            </a:extLst>
          </p:cNvPr>
          <p:cNvSpPr>
            <a:spLocks noGrp="1" noChangeArrowheads="1"/>
          </p:cNvSpPr>
          <p:nvPr>
            <p:ph type="body" idx="1"/>
          </p:nvPr>
        </p:nvSpPr>
        <p:spPr>
          <a:xfrm>
            <a:off x="179512" y="1052736"/>
            <a:ext cx="8294687" cy="4572000"/>
          </a:xfrm>
        </p:spPr>
        <p:txBody>
          <a:bodyPr/>
          <a:lstStyle/>
          <a:p>
            <a:r>
              <a:rPr lang="en-US" altLang="en-US" sz="2400" dirty="0"/>
              <a:t>Deferred Update in a</a:t>
            </a:r>
            <a:r>
              <a:rPr lang="en-US" altLang="en-US" sz="2400" dirty="0">
                <a:solidFill>
                  <a:schemeClr val="folHlink"/>
                </a:solidFill>
              </a:rPr>
              <a:t> sin</a:t>
            </a:r>
            <a:r>
              <a:rPr lang="en-US" altLang="en-US" sz="2400" dirty="0"/>
              <a:t>gle-user system</a:t>
            </a:r>
            <a:br>
              <a:rPr lang="en-US" altLang="en-US" sz="2400" dirty="0"/>
            </a:br>
            <a:r>
              <a:rPr lang="en-US" altLang="en-US" sz="2400" dirty="0"/>
              <a:t>There is no concurrent data sharing in a single user system.  The data update goes as follows:</a:t>
            </a:r>
          </a:p>
          <a:p>
            <a:pPr lvl="1"/>
            <a:r>
              <a:rPr lang="en-US" altLang="en-US" sz="2200" dirty="0"/>
              <a:t>A set of transactions records their updates in the log.</a:t>
            </a:r>
          </a:p>
          <a:p>
            <a:pPr lvl="1"/>
            <a:r>
              <a:rPr lang="en-US" altLang="en-US" sz="2200" dirty="0"/>
              <a:t>At commit point under WAL scheme these updates are saved on database disk.</a:t>
            </a:r>
          </a:p>
          <a:p>
            <a:r>
              <a:rPr lang="en-US" altLang="en-US" sz="2400" dirty="0"/>
              <a:t>After reboot from a failure the log is used to redo all the transactions affected by this failure.  No undo is required because no AFIM is flushed to the disk before a transaction commits.</a:t>
            </a:r>
          </a:p>
          <a:p>
            <a:pPr lvl="1"/>
            <a:endParaRPr lang="en-US" altLang="en-US" sz="2200" dirty="0"/>
          </a:p>
        </p:txBody>
      </p:sp>
    </p:spTree>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0425" name="Picture 9">
            <a:extLst>
              <a:ext uri="{FF2B5EF4-FFF2-40B4-BE49-F238E27FC236}">
                <a16:creationId xmlns:a16="http://schemas.microsoft.com/office/drawing/2014/main" id="{A080AB82-BD54-C1A4-24CD-A1B21AE9A3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752600"/>
            <a:ext cx="7620000" cy="4441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75" name="Rectangle 11">
            <a:extLst>
              <a:ext uri="{FF2B5EF4-FFF2-40B4-BE49-F238E27FC236}">
                <a16:creationId xmlns:a16="http://schemas.microsoft.com/office/drawing/2014/main" id="{9344B2B4-B5B9-6CF8-7DF5-055340C99170}"/>
              </a:ext>
            </a:extLst>
          </p:cNvPr>
          <p:cNvSpPr>
            <a:spLocks noGrp="1" noChangeArrowheads="1"/>
          </p:cNvSpPr>
          <p:nvPr>
            <p:ph type="body" idx="1"/>
          </p:nvPr>
        </p:nvSpPr>
        <p:spPr>
          <a:xfrm>
            <a:off x="239713" y="1124744"/>
            <a:ext cx="8294687" cy="2940050"/>
          </a:xfrm>
        </p:spPr>
        <p:txBody>
          <a:bodyPr/>
          <a:lstStyle/>
          <a:p>
            <a:pPr>
              <a:lnSpc>
                <a:spcPct val="90000"/>
              </a:lnSpc>
              <a:buFont typeface="Wingdings" panose="05000000000000000000" pitchFamily="2" charset="2"/>
              <a:buNone/>
            </a:pPr>
            <a:r>
              <a:rPr lang="en-US" altLang="en-US" sz="2400" dirty="0"/>
              <a:t>Deferred Update with concurrent users</a:t>
            </a:r>
          </a:p>
          <a:p>
            <a:pPr>
              <a:lnSpc>
                <a:spcPct val="90000"/>
              </a:lnSpc>
            </a:pPr>
            <a:r>
              <a:rPr lang="en-US" altLang="en-US" sz="2400" dirty="0"/>
              <a:t>This environment requires some concurrency control mechanism to guarantee </a:t>
            </a:r>
            <a:r>
              <a:rPr lang="en-US" altLang="en-US" sz="2400" b="1" dirty="0"/>
              <a:t>isolation</a:t>
            </a:r>
            <a:r>
              <a:rPr lang="en-US" altLang="en-US" sz="2400" dirty="0"/>
              <a:t> property of transactions. In a system recovery transactions which were recorded in the log after the last checkpoint were </a:t>
            </a:r>
            <a:r>
              <a:rPr lang="en-US" altLang="en-US" sz="2400" b="1" dirty="0"/>
              <a:t>redone</a:t>
            </a:r>
            <a:r>
              <a:rPr lang="en-US" altLang="en-US" sz="2400" dirty="0"/>
              <a:t>.  The recovery manager may scan some of the transactions recorded before the checkpoint to get the AFIMs.</a:t>
            </a:r>
          </a:p>
        </p:txBody>
      </p:sp>
      <p:pic>
        <p:nvPicPr>
          <p:cNvPr id="702476" name="Picture 12">
            <a:extLst>
              <a:ext uri="{FF2B5EF4-FFF2-40B4-BE49-F238E27FC236}">
                <a16:creationId xmlns:a16="http://schemas.microsoft.com/office/drawing/2014/main" id="{005A7DBC-2905-F9D7-4056-C886254028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8693" y="4064794"/>
            <a:ext cx="7186613" cy="19573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4521" name="Picture 9">
            <a:extLst>
              <a:ext uri="{FF2B5EF4-FFF2-40B4-BE49-F238E27FC236}">
                <a16:creationId xmlns:a16="http://schemas.microsoft.com/office/drawing/2014/main" id="{B3ACA8EB-6161-5B0C-8207-1FD8622DDB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268760"/>
            <a:ext cx="5715000" cy="49196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7" name="Rectangle 7">
            <a:extLst>
              <a:ext uri="{FF2B5EF4-FFF2-40B4-BE49-F238E27FC236}">
                <a16:creationId xmlns:a16="http://schemas.microsoft.com/office/drawing/2014/main" id="{1D52B4B1-2641-9011-2FB5-B33AFEBE30E2}"/>
              </a:ext>
            </a:extLst>
          </p:cNvPr>
          <p:cNvSpPr>
            <a:spLocks noGrp="1" noChangeArrowheads="1"/>
          </p:cNvSpPr>
          <p:nvPr>
            <p:ph type="body" idx="1"/>
          </p:nvPr>
        </p:nvSpPr>
        <p:spPr>
          <a:xfrm>
            <a:off x="239713" y="1143000"/>
            <a:ext cx="8294687" cy="4572000"/>
          </a:xfrm>
        </p:spPr>
        <p:txBody>
          <a:bodyPr/>
          <a:lstStyle/>
          <a:p>
            <a:pPr>
              <a:lnSpc>
                <a:spcPct val="80000"/>
              </a:lnSpc>
              <a:buFont typeface="Wingdings" panose="05000000000000000000" pitchFamily="2" charset="2"/>
              <a:buNone/>
            </a:pPr>
            <a:r>
              <a:rPr lang="en-US" altLang="en-US" sz="2400" dirty="0"/>
              <a:t>Deferred Update with concurrent users</a:t>
            </a:r>
          </a:p>
          <a:p>
            <a:pPr>
              <a:lnSpc>
                <a:spcPct val="80000"/>
              </a:lnSpc>
            </a:pPr>
            <a:r>
              <a:rPr lang="en-US" altLang="en-US" sz="2400" dirty="0"/>
              <a:t>Two tables are required for implementing this protocol:</a:t>
            </a:r>
          </a:p>
          <a:p>
            <a:pPr lvl="1">
              <a:lnSpc>
                <a:spcPct val="80000"/>
              </a:lnSpc>
            </a:pPr>
            <a:r>
              <a:rPr lang="en-US" altLang="en-US" sz="2200" b="1" dirty="0"/>
              <a:t>Active table</a:t>
            </a:r>
            <a:r>
              <a:rPr lang="en-US" altLang="en-US" sz="2200" dirty="0"/>
              <a:t>:  All active transactions are entered in this table.</a:t>
            </a:r>
          </a:p>
          <a:p>
            <a:pPr lvl="1">
              <a:lnSpc>
                <a:spcPct val="80000"/>
              </a:lnSpc>
            </a:pPr>
            <a:r>
              <a:rPr lang="en-US" altLang="en-US" sz="2200" b="1" dirty="0"/>
              <a:t>Commit table</a:t>
            </a:r>
            <a:r>
              <a:rPr lang="en-US" altLang="en-US" sz="2200" dirty="0"/>
              <a:t>: Transactions to be committed are entered in this table.</a:t>
            </a:r>
          </a:p>
          <a:p>
            <a:pPr>
              <a:lnSpc>
                <a:spcPct val="80000"/>
              </a:lnSpc>
            </a:pPr>
            <a:endParaRPr lang="en-US" altLang="en-US" sz="2400" dirty="0"/>
          </a:p>
          <a:p>
            <a:pPr>
              <a:lnSpc>
                <a:spcPct val="80000"/>
              </a:lnSpc>
            </a:pPr>
            <a:r>
              <a:rPr lang="en-US" altLang="en-US" sz="2400" dirty="0"/>
              <a:t>During recovery, all transactions of the </a:t>
            </a:r>
            <a:r>
              <a:rPr lang="en-US" altLang="en-US" sz="2400" b="1" dirty="0"/>
              <a:t>commit</a:t>
            </a:r>
            <a:r>
              <a:rPr lang="en-US" altLang="en-US" sz="2400" dirty="0"/>
              <a:t> table are redone and all transactions of </a:t>
            </a:r>
            <a:r>
              <a:rPr lang="en-US" altLang="en-US" sz="2400" b="1" dirty="0"/>
              <a:t>active</a:t>
            </a:r>
            <a:r>
              <a:rPr lang="en-US" altLang="en-US" sz="2400" dirty="0"/>
              <a:t> tables are ignored since none of their AFIMs reached the database.  It is possible that a </a:t>
            </a:r>
            <a:r>
              <a:rPr lang="en-US" altLang="en-US" sz="2400" b="1" dirty="0"/>
              <a:t>commit</a:t>
            </a:r>
            <a:r>
              <a:rPr lang="en-US" altLang="en-US" sz="2400" dirty="0"/>
              <a:t> table transaction may be </a:t>
            </a:r>
            <a:r>
              <a:rPr lang="en-US" altLang="en-US" sz="2400" b="1" dirty="0"/>
              <a:t>redone</a:t>
            </a:r>
            <a:r>
              <a:rPr lang="en-US" altLang="en-US" sz="2400" dirty="0"/>
              <a:t> twice but this does not create any inconsistency because of a redone is “</a:t>
            </a:r>
            <a:r>
              <a:rPr lang="en-US" altLang="en-US" sz="2400" b="1" dirty="0"/>
              <a:t>idempotent</a:t>
            </a:r>
            <a:r>
              <a:rPr lang="en-US" altLang="en-US" sz="2400" dirty="0"/>
              <a:t>”, that is, one redone for an AFIM is equivalent to multiple redone for the same AFIM.  </a:t>
            </a:r>
          </a:p>
        </p:txBody>
      </p:sp>
    </p:spTree>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6" name="Rectangle 8">
            <a:extLst>
              <a:ext uri="{FF2B5EF4-FFF2-40B4-BE49-F238E27FC236}">
                <a16:creationId xmlns:a16="http://schemas.microsoft.com/office/drawing/2014/main" id="{B59D282B-39DC-026C-705C-24B6E1CA3612}"/>
              </a:ext>
            </a:extLst>
          </p:cNvPr>
          <p:cNvSpPr>
            <a:spLocks noGrp="1" noChangeArrowheads="1"/>
          </p:cNvSpPr>
          <p:nvPr>
            <p:ph type="body" idx="1"/>
          </p:nvPr>
        </p:nvSpPr>
        <p:spPr>
          <a:xfrm>
            <a:off x="239713" y="1143000"/>
            <a:ext cx="8294687" cy="4572000"/>
          </a:xfrm>
        </p:spPr>
        <p:txBody>
          <a:bodyPr/>
          <a:lstStyle/>
          <a:p>
            <a:pPr>
              <a:lnSpc>
                <a:spcPct val="90000"/>
              </a:lnSpc>
              <a:buFont typeface="Wingdings" panose="05000000000000000000" pitchFamily="2" charset="2"/>
              <a:buNone/>
            </a:pPr>
            <a:r>
              <a:rPr lang="en-US" altLang="en-US" dirty="0"/>
              <a:t>Recovery Techniques Based on Immediate Update</a:t>
            </a:r>
          </a:p>
          <a:p>
            <a:pPr>
              <a:lnSpc>
                <a:spcPct val="90000"/>
              </a:lnSpc>
            </a:pPr>
            <a:r>
              <a:rPr lang="en-US" altLang="en-US" b="1" dirty="0"/>
              <a:t>Undo/No-redo Algorithm</a:t>
            </a:r>
            <a:r>
              <a:rPr lang="en-US" altLang="en-US" dirty="0"/>
              <a:t> </a:t>
            </a:r>
          </a:p>
          <a:p>
            <a:pPr lvl="1">
              <a:lnSpc>
                <a:spcPct val="90000"/>
              </a:lnSpc>
            </a:pPr>
            <a:r>
              <a:rPr lang="en-US" altLang="en-US" dirty="0"/>
              <a:t>In this algorithm AFIMs of a transaction are flushed to the database disk under WAL before it commits.</a:t>
            </a:r>
          </a:p>
          <a:p>
            <a:pPr lvl="1">
              <a:lnSpc>
                <a:spcPct val="90000"/>
              </a:lnSpc>
            </a:pPr>
            <a:r>
              <a:rPr lang="en-US" altLang="en-US" dirty="0"/>
              <a:t>For this reason the recovery manager </a:t>
            </a:r>
            <a:r>
              <a:rPr lang="en-US" altLang="en-US" b="1" dirty="0"/>
              <a:t>undoes</a:t>
            </a:r>
            <a:r>
              <a:rPr lang="en-US" altLang="en-US" dirty="0"/>
              <a:t> all transactions during recovery. </a:t>
            </a:r>
          </a:p>
          <a:p>
            <a:pPr lvl="1">
              <a:lnSpc>
                <a:spcPct val="90000"/>
              </a:lnSpc>
            </a:pPr>
            <a:r>
              <a:rPr lang="en-US" altLang="en-US" dirty="0"/>
              <a:t>No transaction is </a:t>
            </a:r>
            <a:r>
              <a:rPr lang="en-US" altLang="en-US" b="1" dirty="0"/>
              <a:t>redone</a:t>
            </a:r>
            <a:r>
              <a:rPr lang="en-US" altLang="en-US" dirty="0"/>
              <a:t>.</a:t>
            </a:r>
          </a:p>
          <a:p>
            <a:pPr lvl="1">
              <a:lnSpc>
                <a:spcPct val="90000"/>
              </a:lnSpc>
            </a:pPr>
            <a:r>
              <a:rPr lang="en-US" altLang="en-US" dirty="0"/>
              <a:t>It is possible that a transaction might have completed execution and ready to commit but this transaction is also </a:t>
            </a:r>
            <a:r>
              <a:rPr lang="en-US" altLang="en-US" b="1" dirty="0"/>
              <a:t>undone</a:t>
            </a:r>
            <a:r>
              <a:rPr lang="en-US" altLang="en-US" dirty="0"/>
              <a:t>.</a:t>
            </a:r>
          </a:p>
        </p:txBody>
      </p:sp>
    </p:spTree>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66" name="Rectangle 10">
            <a:extLst>
              <a:ext uri="{FF2B5EF4-FFF2-40B4-BE49-F238E27FC236}">
                <a16:creationId xmlns:a16="http://schemas.microsoft.com/office/drawing/2014/main" id="{79015CD5-AF22-68AF-ED48-B7C54C8408E1}"/>
              </a:ext>
            </a:extLst>
          </p:cNvPr>
          <p:cNvSpPr>
            <a:spLocks noGrp="1" noChangeArrowheads="1"/>
          </p:cNvSpPr>
          <p:nvPr>
            <p:ph type="body" idx="1"/>
          </p:nvPr>
        </p:nvSpPr>
        <p:spPr>
          <a:xfrm>
            <a:off x="239713" y="1052736"/>
            <a:ext cx="8294687" cy="4572000"/>
          </a:xfrm>
        </p:spPr>
        <p:txBody>
          <a:bodyPr/>
          <a:lstStyle/>
          <a:p>
            <a:pPr lvl="1">
              <a:lnSpc>
                <a:spcPct val="90000"/>
              </a:lnSpc>
              <a:buFont typeface="Wingdings" panose="05000000000000000000" pitchFamily="2" charset="2"/>
              <a:buNone/>
            </a:pPr>
            <a:r>
              <a:rPr lang="en-US" altLang="en-US" dirty="0"/>
              <a:t>Recovery Techniques Based on Immediate Update</a:t>
            </a:r>
          </a:p>
          <a:p>
            <a:pPr lvl="1">
              <a:lnSpc>
                <a:spcPct val="90000"/>
              </a:lnSpc>
            </a:pPr>
            <a:r>
              <a:rPr lang="en-US" altLang="en-US" b="1" dirty="0"/>
              <a:t>Undo/Redo Algorithm</a:t>
            </a:r>
            <a:r>
              <a:rPr lang="en-US" altLang="en-US" dirty="0"/>
              <a:t> (</a:t>
            </a:r>
            <a:r>
              <a:rPr lang="en-US" altLang="en-US" b="1" dirty="0"/>
              <a:t>Single-user</a:t>
            </a:r>
            <a:r>
              <a:rPr lang="en-US" altLang="en-US" dirty="0"/>
              <a:t> environment)</a:t>
            </a:r>
          </a:p>
          <a:p>
            <a:pPr lvl="2">
              <a:lnSpc>
                <a:spcPct val="90000"/>
              </a:lnSpc>
            </a:pPr>
            <a:r>
              <a:rPr lang="en-US" altLang="en-US" dirty="0"/>
              <a:t>Recovery schemes of this category apply </a:t>
            </a:r>
            <a:r>
              <a:rPr lang="en-US" altLang="en-US" b="1" dirty="0"/>
              <a:t>undo</a:t>
            </a:r>
            <a:r>
              <a:rPr lang="en-US" altLang="en-US" dirty="0"/>
              <a:t> and also </a:t>
            </a:r>
            <a:r>
              <a:rPr lang="en-US" altLang="en-US" b="1" dirty="0"/>
              <a:t>redo</a:t>
            </a:r>
            <a:r>
              <a:rPr lang="en-US" altLang="en-US" dirty="0"/>
              <a:t> for recovery.  </a:t>
            </a:r>
          </a:p>
          <a:p>
            <a:pPr lvl="2">
              <a:lnSpc>
                <a:spcPct val="90000"/>
              </a:lnSpc>
            </a:pPr>
            <a:r>
              <a:rPr lang="en-US" altLang="en-US" dirty="0"/>
              <a:t>In a single-user environment no concurrency control is required but a log is maintained under WAL. </a:t>
            </a:r>
          </a:p>
          <a:p>
            <a:pPr lvl="2">
              <a:lnSpc>
                <a:spcPct val="90000"/>
              </a:lnSpc>
            </a:pPr>
            <a:r>
              <a:rPr lang="en-US" altLang="en-US" dirty="0"/>
              <a:t>Note that at any time there will be one transaction in the system and it will be either in the commit table or in the active table.  </a:t>
            </a:r>
          </a:p>
          <a:p>
            <a:pPr lvl="2">
              <a:lnSpc>
                <a:spcPct val="90000"/>
              </a:lnSpc>
            </a:pPr>
            <a:r>
              <a:rPr lang="en-US" altLang="en-US" dirty="0"/>
              <a:t>The recovery manager performs:</a:t>
            </a:r>
          </a:p>
          <a:p>
            <a:pPr lvl="3">
              <a:lnSpc>
                <a:spcPct val="90000"/>
              </a:lnSpc>
            </a:pPr>
            <a:r>
              <a:rPr lang="en-US" altLang="en-US" b="1" dirty="0"/>
              <a:t>Undo</a:t>
            </a:r>
            <a:r>
              <a:rPr lang="en-US" altLang="en-US" dirty="0"/>
              <a:t> of a transaction if it is in the </a:t>
            </a:r>
            <a:r>
              <a:rPr lang="en-US" altLang="en-US" b="1" dirty="0"/>
              <a:t>active</a:t>
            </a:r>
            <a:r>
              <a:rPr lang="en-US" altLang="en-US" dirty="0"/>
              <a:t> table.</a:t>
            </a:r>
          </a:p>
          <a:p>
            <a:pPr lvl="3">
              <a:lnSpc>
                <a:spcPct val="90000"/>
              </a:lnSpc>
            </a:pPr>
            <a:r>
              <a:rPr lang="en-US" altLang="en-US" b="1" dirty="0"/>
              <a:t>Redo</a:t>
            </a:r>
            <a:r>
              <a:rPr lang="en-US" altLang="en-US" dirty="0"/>
              <a:t> of a transaction if it is in the </a:t>
            </a:r>
            <a:r>
              <a:rPr lang="en-US" altLang="en-US" b="1" dirty="0"/>
              <a:t>commit</a:t>
            </a:r>
            <a:r>
              <a:rPr lang="en-US" altLang="en-US" dirty="0"/>
              <a:t> table.</a:t>
            </a:r>
          </a:p>
        </p:txBody>
      </p:sp>
    </p:spTree>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14" name="Rectangle 10">
            <a:extLst>
              <a:ext uri="{FF2B5EF4-FFF2-40B4-BE49-F238E27FC236}">
                <a16:creationId xmlns:a16="http://schemas.microsoft.com/office/drawing/2014/main" id="{BF79B5F5-8A70-E922-5F65-3B0BE34EA10F}"/>
              </a:ext>
            </a:extLst>
          </p:cNvPr>
          <p:cNvSpPr>
            <a:spLocks noGrp="1" noChangeArrowheads="1"/>
          </p:cNvSpPr>
          <p:nvPr>
            <p:ph type="body" idx="1"/>
          </p:nvPr>
        </p:nvSpPr>
        <p:spPr>
          <a:xfrm>
            <a:off x="239713" y="1052736"/>
            <a:ext cx="8294687" cy="4572000"/>
          </a:xfrm>
        </p:spPr>
        <p:txBody>
          <a:bodyPr/>
          <a:lstStyle/>
          <a:p>
            <a:pPr>
              <a:lnSpc>
                <a:spcPct val="90000"/>
              </a:lnSpc>
              <a:buFont typeface="Wingdings" panose="05000000000000000000" pitchFamily="2" charset="2"/>
              <a:buNone/>
            </a:pPr>
            <a:r>
              <a:rPr lang="en-US" altLang="en-US" sz="2400" dirty="0"/>
              <a:t>Recovery Techniques Based on Immediate Update</a:t>
            </a:r>
          </a:p>
          <a:p>
            <a:pPr>
              <a:lnSpc>
                <a:spcPct val="90000"/>
              </a:lnSpc>
            </a:pPr>
            <a:r>
              <a:rPr lang="en-US" altLang="en-US" sz="2400" b="1" dirty="0"/>
              <a:t>Undo/Redo Algorithm</a:t>
            </a:r>
            <a:r>
              <a:rPr lang="en-US" altLang="en-US" sz="2400" dirty="0"/>
              <a:t> (</a:t>
            </a:r>
            <a:r>
              <a:rPr lang="en-US" altLang="en-US" sz="2400" b="1" dirty="0"/>
              <a:t>Concurrent</a:t>
            </a:r>
            <a:r>
              <a:rPr lang="en-US" altLang="en-US" sz="2400" dirty="0"/>
              <a:t> execution)</a:t>
            </a:r>
          </a:p>
          <a:p>
            <a:pPr>
              <a:lnSpc>
                <a:spcPct val="90000"/>
              </a:lnSpc>
            </a:pPr>
            <a:r>
              <a:rPr lang="en-US" altLang="en-US" sz="2400" dirty="0"/>
              <a:t>Recovery schemes of this category applies </a:t>
            </a:r>
            <a:r>
              <a:rPr lang="en-US" altLang="en-US" sz="2400" b="1" dirty="0"/>
              <a:t>undo</a:t>
            </a:r>
            <a:r>
              <a:rPr lang="en-US" altLang="en-US" sz="2400" dirty="0"/>
              <a:t> and also </a:t>
            </a:r>
            <a:r>
              <a:rPr lang="en-US" altLang="en-US" sz="2400" b="1" dirty="0"/>
              <a:t>redo</a:t>
            </a:r>
            <a:r>
              <a:rPr lang="en-US" altLang="en-US" sz="2400" dirty="0"/>
              <a:t> to recover the database from failure.</a:t>
            </a:r>
          </a:p>
          <a:p>
            <a:pPr>
              <a:lnSpc>
                <a:spcPct val="90000"/>
              </a:lnSpc>
            </a:pPr>
            <a:r>
              <a:rPr lang="en-US" altLang="en-US" sz="2400" dirty="0"/>
              <a:t> In concurrent execution environment a concurrency control is required and log is maintained under WAL.</a:t>
            </a:r>
          </a:p>
          <a:p>
            <a:pPr>
              <a:lnSpc>
                <a:spcPct val="90000"/>
              </a:lnSpc>
            </a:pPr>
            <a:r>
              <a:rPr lang="en-US" altLang="en-US" sz="2400" dirty="0"/>
              <a:t>Commit table records transactions to be committed and active table records active transactions.  To minimize the work of the recovery manager checkpointing is used.  </a:t>
            </a:r>
          </a:p>
          <a:p>
            <a:pPr>
              <a:lnSpc>
                <a:spcPct val="90000"/>
              </a:lnSpc>
            </a:pPr>
            <a:r>
              <a:rPr lang="en-US" altLang="en-US" sz="2400" dirty="0"/>
              <a:t>The recovery performs:</a:t>
            </a:r>
          </a:p>
          <a:p>
            <a:pPr lvl="1">
              <a:lnSpc>
                <a:spcPct val="90000"/>
              </a:lnSpc>
            </a:pPr>
            <a:r>
              <a:rPr lang="en-US" altLang="en-US" sz="2200" b="1" dirty="0"/>
              <a:t>Undo</a:t>
            </a:r>
            <a:r>
              <a:rPr lang="en-US" altLang="en-US" sz="2200" dirty="0"/>
              <a:t> of a transaction if it is in the </a:t>
            </a:r>
            <a:r>
              <a:rPr lang="en-US" altLang="en-US" sz="2200" b="1" dirty="0"/>
              <a:t>active</a:t>
            </a:r>
            <a:r>
              <a:rPr lang="en-US" altLang="en-US" sz="2200" dirty="0"/>
              <a:t> table.</a:t>
            </a:r>
          </a:p>
          <a:p>
            <a:pPr lvl="1">
              <a:lnSpc>
                <a:spcPct val="90000"/>
              </a:lnSpc>
            </a:pPr>
            <a:r>
              <a:rPr lang="en-US" altLang="en-US" sz="2200" b="1" dirty="0"/>
              <a:t>Redo</a:t>
            </a:r>
            <a:r>
              <a:rPr lang="en-US" altLang="en-US" sz="2200" dirty="0"/>
              <a:t> of a transaction if it is in the </a:t>
            </a:r>
            <a:r>
              <a:rPr lang="en-US" altLang="en-US" sz="2200" b="1" dirty="0"/>
              <a:t>commit</a:t>
            </a:r>
            <a:r>
              <a:rPr lang="en-US" altLang="en-US" sz="2200" dirty="0"/>
              <a:t> table.</a:t>
            </a:r>
          </a:p>
          <a:p>
            <a:pPr>
              <a:lnSpc>
                <a:spcPct val="90000"/>
              </a:lnSpc>
            </a:pPr>
            <a:endParaRPr lang="en-US" altLang="en-US" sz="2400" dirty="0"/>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6"/>
          <p:cNvSpPr>
            <a:spLocks noGrp="1"/>
          </p:cNvSpPr>
          <p:nvPr>
            <p:ph type="sldNum" sz="quarter" idx="4294967295"/>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fld id="{7093704F-7B06-4F70-A5E3-3E6CCC498F69}" type="slidenum">
              <a:rPr lang="en-US" altLang="en-US" sz="1000" smtClean="0"/>
              <a:pPr>
                <a:spcBef>
                  <a:spcPct val="0"/>
                </a:spcBef>
                <a:buClrTx/>
                <a:buFontTx/>
                <a:buNone/>
              </a:pPr>
              <a:t>6</a:t>
            </a:fld>
            <a:endParaRPr lang="en-US" altLang="en-US" sz="1000" smtClean="0"/>
          </a:p>
        </p:txBody>
      </p:sp>
      <p:sp>
        <p:nvSpPr>
          <p:cNvPr id="6148" name="Rectangle 2"/>
          <p:cNvSpPr>
            <a:spLocks noGrp="1" noChangeArrowheads="1"/>
          </p:cNvSpPr>
          <p:nvPr>
            <p:ph type="title"/>
          </p:nvPr>
        </p:nvSpPr>
        <p:spPr>
          <a:xfrm>
            <a:off x="228600" y="303213"/>
            <a:ext cx="7796213" cy="749523"/>
          </a:xfrm>
        </p:spPr>
        <p:txBody>
          <a:bodyPr/>
          <a:lstStyle/>
          <a:p>
            <a:pPr eaLnBrk="1" hangingPunct="1"/>
            <a:r>
              <a:rPr lang="en-US" altLang="en-US" b="1" dirty="0" smtClean="0">
                <a:solidFill>
                  <a:srgbClr val="A50021"/>
                </a:solidFill>
              </a:rPr>
              <a:t>Binary Lock Algorithms</a:t>
            </a:r>
          </a:p>
        </p:txBody>
      </p:sp>
      <p:sp>
        <p:nvSpPr>
          <p:cNvPr id="6149" name="Rectangle 4"/>
          <p:cNvSpPr>
            <a:spLocks noGrp="1" noChangeArrowheads="1"/>
          </p:cNvSpPr>
          <p:nvPr>
            <p:ph type="body" sz="half" idx="1"/>
          </p:nvPr>
        </p:nvSpPr>
        <p:spPr>
          <a:xfrm>
            <a:off x="157163" y="1600200"/>
            <a:ext cx="4337050" cy="4530725"/>
          </a:xfrm>
          <a:ln>
            <a:solidFill>
              <a:srgbClr val="C0C0C0"/>
            </a:solidFill>
            <a:miter lim="800000"/>
            <a:headEnd/>
            <a:tailEnd/>
          </a:ln>
        </p:spPr>
        <p:txBody>
          <a:bodyPr/>
          <a:lstStyle/>
          <a:p>
            <a:pPr eaLnBrk="1" hangingPunct="1">
              <a:buFont typeface="Wingdings" panose="05000000000000000000" pitchFamily="2" charset="2"/>
              <a:buNone/>
            </a:pPr>
            <a:r>
              <a:rPr lang="en-US" altLang="en-US" sz="2400" b="1" smtClean="0">
                <a:solidFill>
                  <a:srgbClr val="009900"/>
                </a:solidFill>
              </a:rPr>
              <a:t>Algorithm Lock(X)</a:t>
            </a:r>
          </a:p>
          <a:p>
            <a:pPr eaLnBrk="1" hangingPunct="1">
              <a:buFont typeface="Wingdings" panose="05000000000000000000" pitchFamily="2" charset="2"/>
              <a:buNone/>
            </a:pPr>
            <a:r>
              <a:rPr lang="en-US" altLang="en-US" sz="2400" smtClean="0"/>
              <a:t>{</a:t>
            </a:r>
          </a:p>
          <a:p>
            <a:pPr eaLnBrk="1" hangingPunct="1">
              <a:buFont typeface="Wingdings" panose="05000000000000000000" pitchFamily="2" charset="2"/>
              <a:buNone/>
            </a:pPr>
            <a:r>
              <a:rPr lang="en-US" altLang="en-US" sz="2400" smtClean="0"/>
              <a:t>	Repeat</a:t>
            </a:r>
          </a:p>
          <a:p>
            <a:pPr eaLnBrk="1" hangingPunct="1">
              <a:buFont typeface="Wingdings" panose="05000000000000000000" pitchFamily="2" charset="2"/>
              <a:buNone/>
            </a:pPr>
            <a:r>
              <a:rPr lang="en-US" altLang="en-US" sz="2400" smtClean="0"/>
              <a:t>	{</a:t>
            </a:r>
          </a:p>
          <a:p>
            <a:pPr eaLnBrk="1" hangingPunct="1">
              <a:buFont typeface="Wingdings" panose="05000000000000000000" pitchFamily="2" charset="2"/>
              <a:buNone/>
            </a:pPr>
            <a:r>
              <a:rPr lang="en-US" altLang="en-US" sz="2400" smtClean="0"/>
              <a:t>		if L(X) = 0 </a:t>
            </a:r>
          </a:p>
          <a:p>
            <a:pPr eaLnBrk="1" hangingPunct="1">
              <a:buFont typeface="Wingdings" panose="05000000000000000000" pitchFamily="2" charset="2"/>
              <a:buNone/>
            </a:pPr>
            <a:r>
              <a:rPr lang="en-US" altLang="en-US" sz="2400" smtClean="0"/>
              <a:t>		then L(X) =1.</a:t>
            </a:r>
          </a:p>
          <a:p>
            <a:pPr eaLnBrk="1" hangingPunct="1">
              <a:buFont typeface="Wingdings" panose="05000000000000000000" pitchFamily="2" charset="2"/>
              <a:buNone/>
            </a:pPr>
            <a:r>
              <a:rPr lang="en-US" altLang="en-US" sz="2400" smtClean="0"/>
              <a:t>	} until L(X) = 0.</a:t>
            </a:r>
          </a:p>
          <a:p>
            <a:pPr eaLnBrk="1" hangingPunct="1">
              <a:buFont typeface="Wingdings" panose="05000000000000000000" pitchFamily="2" charset="2"/>
              <a:buNone/>
            </a:pPr>
            <a:r>
              <a:rPr lang="en-US" altLang="en-US" sz="2400" smtClean="0"/>
              <a:t>	Wake up T.</a:t>
            </a:r>
          </a:p>
          <a:p>
            <a:pPr eaLnBrk="1" hangingPunct="1">
              <a:buFont typeface="Wingdings" panose="05000000000000000000" pitchFamily="2" charset="2"/>
              <a:buNone/>
            </a:pPr>
            <a:r>
              <a:rPr lang="en-US" altLang="en-US" sz="2400" smtClean="0"/>
              <a:t>}</a:t>
            </a:r>
          </a:p>
          <a:p>
            <a:pPr eaLnBrk="1" hangingPunct="1">
              <a:buFont typeface="Wingdings" panose="05000000000000000000" pitchFamily="2" charset="2"/>
              <a:buNone/>
            </a:pPr>
            <a:r>
              <a:rPr lang="en-US" altLang="en-US" sz="2400" smtClean="0"/>
              <a:t> </a:t>
            </a:r>
          </a:p>
        </p:txBody>
      </p:sp>
      <p:sp>
        <p:nvSpPr>
          <p:cNvPr id="6150" name="Rectangle 5"/>
          <p:cNvSpPr>
            <a:spLocks noGrp="1" noChangeArrowheads="1"/>
          </p:cNvSpPr>
          <p:nvPr>
            <p:ph type="body" sz="half" idx="2"/>
          </p:nvPr>
        </p:nvSpPr>
        <p:spPr>
          <a:xfrm>
            <a:off x="4705350" y="1600200"/>
            <a:ext cx="4249738" cy="4530725"/>
          </a:xfrm>
          <a:ln>
            <a:solidFill>
              <a:srgbClr val="C0C0C0"/>
            </a:solidFill>
            <a:miter lim="800000"/>
            <a:headEnd/>
            <a:tailEnd/>
          </a:ln>
        </p:spPr>
        <p:txBody>
          <a:bodyPr/>
          <a:lstStyle/>
          <a:p>
            <a:pPr eaLnBrk="1" hangingPunct="1">
              <a:buFont typeface="Wingdings" panose="05000000000000000000" pitchFamily="2" charset="2"/>
              <a:buNone/>
            </a:pPr>
            <a:r>
              <a:rPr lang="en-US" altLang="en-US" sz="2400" b="1" smtClean="0">
                <a:solidFill>
                  <a:srgbClr val="009900"/>
                </a:solidFill>
              </a:rPr>
              <a:t>Algorithm UnLock(X)</a:t>
            </a:r>
          </a:p>
          <a:p>
            <a:pPr eaLnBrk="1" hangingPunct="1">
              <a:buFont typeface="Wingdings" panose="05000000000000000000" pitchFamily="2" charset="2"/>
              <a:buNone/>
            </a:pPr>
            <a:r>
              <a:rPr lang="en-US" altLang="en-US" sz="2400" smtClean="0"/>
              <a:t>{</a:t>
            </a:r>
          </a:p>
          <a:p>
            <a:pPr eaLnBrk="1" hangingPunct="1">
              <a:buFont typeface="Wingdings" panose="05000000000000000000" pitchFamily="2" charset="2"/>
              <a:buNone/>
            </a:pPr>
            <a:r>
              <a:rPr lang="en-US" altLang="en-US" sz="2400" smtClean="0"/>
              <a:t>	L(X) = 0;</a:t>
            </a:r>
          </a:p>
          <a:p>
            <a:pPr eaLnBrk="1" hangingPunct="1">
              <a:buFont typeface="Wingdings" panose="05000000000000000000" pitchFamily="2" charset="2"/>
              <a:buNone/>
            </a:pPr>
            <a:r>
              <a:rPr lang="en-US" altLang="en-US" sz="2400" smtClean="0"/>
              <a:t>	if any T is waiting in queue</a:t>
            </a:r>
          </a:p>
          <a:p>
            <a:pPr eaLnBrk="1" hangingPunct="1">
              <a:buFont typeface="Wingdings" panose="05000000000000000000" pitchFamily="2" charset="2"/>
              <a:buNone/>
            </a:pPr>
            <a:r>
              <a:rPr lang="en-US" altLang="en-US" sz="2400" smtClean="0"/>
              <a:t>	then Wake up T.</a:t>
            </a:r>
          </a:p>
          <a:p>
            <a:pPr eaLnBrk="1" hangingPunct="1">
              <a:buFont typeface="Wingdings" panose="05000000000000000000" pitchFamily="2" charset="2"/>
              <a:buNone/>
            </a:pPr>
            <a:r>
              <a:rPr lang="en-US" altLang="en-US" sz="2400" smtClean="0"/>
              <a:t>}</a:t>
            </a:r>
          </a:p>
          <a:p>
            <a:pPr eaLnBrk="1" hangingPunct="1">
              <a:buFont typeface="Wingdings" panose="05000000000000000000" pitchFamily="2" charset="2"/>
              <a:buNone/>
            </a:pPr>
            <a:endParaRPr lang="en-US" altLang="en-US" sz="4000" smtClean="0">
              <a:latin typeface="Coronet" pitchFamily="66" charset="0"/>
            </a:endParaRPr>
          </a:p>
        </p:txBody>
      </p:sp>
      <p:sp>
        <p:nvSpPr>
          <p:cNvPr id="6151" name="Line 6"/>
          <p:cNvSpPr>
            <a:spLocks noChangeShapeType="1"/>
          </p:cNvSpPr>
          <p:nvPr/>
        </p:nvSpPr>
        <p:spPr bwMode="auto">
          <a:xfrm>
            <a:off x="0" y="1171575"/>
            <a:ext cx="91440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25828030"/>
      </p:ext>
    </p:extLst>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63" name="Rectangle 11">
            <a:extLst>
              <a:ext uri="{FF2B5EF4-FFF2-40B4-BE49-F238E27FC236}">
                <a16:creationId xmlns:a16="http://schemas.microsoft.com/office/drawing/2014/main" id="{14B111A9-F5C7-7554-48F3-0551EA60CAFC}"/>
              </a:ext>
            </a:extLst>
          </p:cNvPr>
          <p:cNvSpPr>
            <a:spLocks noGrp="1" noChangeArrowheads="1"/>
          </p:cNvSpPr>
          <p:nvPr>
            <p:ph type="body" idx="1"/>
          </p:nvPr>
        </p:nvSpPr>
        <p:spPr>
          <a:xfrm>
            <a:off x="242434" y="1066800"/>
            <a:ext cx="8294687" cy="2209800"/>
          </a:xfrm>
        </p:spPr>
        <p:txBody>
          <a:bodyPr/>
          <a:lstStyle/>
          <a:p>
            <a:pPr>
              <a:buFont typeface="Wingdings" panose="05000000000000000000" pitchFamily="2" charset="2"/>
              <a:buNone/>
            </a:pPr>
            <a:r>
              <a:rPr lang="en-US" altLang="en-US" sz="2400" dirty="0"/>
              <a:t>Shadow Paging</a:t>
            </a:r>
          </a:p>
          <a:p>
            <a:r>
              <a:rPr lang="en-US" altLang="en-US" sz="2400" dirty="0"/>
              <a:t>The AFIM does not overwrite its BFIM but recorded at another place on the disk.  Thus, at any time a data item has AFIM and BFIM (Shadow copy of the data item) at two different places on the disk.</a:t>
            </a:r>
          </a:p>
          <a:p>
            <a:endParaRPr lang="en-US" altLang="en-US" sz="2400" dirty="0"/>
          </a:p>
        </p:txBody>
      </p:sp>
      <p:graphicFrame>
        <p:nvGraphicFramePr>
          <p:cNvPr id="714757" name="Object 5">
            <a:extLst>
              <a:ext uri="{FF2B5EF4-FFF2-40B4-BE49-F238E27FC236}">
                <a16:creationId xmlns:a16="http://schemas.microsoft.com/office/drawing/2014/main" id="{C0922A30-B55A-4499-5F7D-7D42BA349EAA}"/>
              </a:ext>
            </a:extLst>
          </p:cNvPr>
          <p:cNvGraphicFramePr>
            <a:graphicFrameLocks noGrp="1" noChangeAspect="1"/>
          </p:cNvGraphicFramePr>
          <p:nvPr>
            <p:ph idx="4294967295"/>
            <p:extLst>
              <p:ext uri="{D42A27DB-BD31-4B8C-83A1-F6EECF244321}">
                <p14:modId xmlns:p14="http://schemas.microsoft.com/office/powerpoint/2010/main" val="3895421379"/>
              </p:ext>
            </p:extLst>
          </p:nvPr>
        </p:nvGraphicFramePr>
        <p:xfrm>
          <a:off x="2555776" y="3429000"/>
          <a:ext cx="3708143" cy="1656184"/>
        </p:xfrm>
        <a:graphic>
          <a:graphicData uri="http://schemas.openxmlformats.org/presentationml/2006/ole">
            <mc:AlternateContent xmlns:mc="http://schemas.openxmlformats.org/markup-compatibility/2006">
              <mc:Choice xmlns:v="urn:schemas-microsoft-com:vml" Requires="v">
                <p:oleObj spid="_x0000_s4105" name="VISIO" r:id="rId4" imgW="2705040" imgH="1159920" progId="Visio.Drawing.6">
                  <p:embed/>
                </p:oleObj>
              </mc:Choice>
              <mc:Fallback>
                <p:oleObj name="VISIO" r:id="rId4" imgW="2705040" imgH="1159920" progId="Visio.Drawing.6">
                  <p:embed/>
                  <p:pic>
                    <p:nvPicPr>
                      <p:cNvPr id="714757" name="Object 5">
                        <a:extLst>
                          <a:ext uri="{FF2B5EF4-FFF2-40B4-BE49-F238E27FC236}">
                            <a16:creationId xmlns:a16="http://schemas.microsoft.com/office/drawing/2014/main" id="{C0922A30-B55A-4499-5F7D-7D42BA349E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776" y="3429000"/>
                        <a:ext cx="3708143" cy="1656184"/>
                      </a:xfrm>
                      <a:prstGeom prst="rect">
                        <a:avLst/>
                      </a:prstGeom>
                      <a:noFill/>
                      <a:ln>
                        <a:noFill/>
                      </a:ln>
                      <a:effectLst/>
                      <a:extLst/>
                    </p:spPr>
                  </p:pic>
                </p:oleObj>
              </mc:Fallback>
            </mc:AlternateContent>
          </a:graphicData>
        </a:graphic>
      </p:graphicFrame>
      <p:sp>
        <p:nvSpPr>
          <p:cNvPr id="714758" name="Rectangle 6">
            <a:extLst>
              <a:ext uri="{FF2B5EF4-FFF2-40B4-BE49-F238E27FC236}">
                <a16:creationId xmlns:a16="http://schemas.microsoft.com/office/drawing/2014/main" id="{4F05D62B-09D3-88B9-0418-53A352A7E5BD}"/>
              </a:ext>
            </a:extLst>
          </p:cNvPr>
          <p:cNvSpPr>
            <a:spLocks noChangeArrowheads="1"/>
          </p:cNvSpPr>
          <p:nvPr/>
        </p:nvSpPr>
        <p:spPr bwMode="auto">
          <a:xfrm>
            <a:off x="2101056" y="5380037"/>
            <a:ext cx="49418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chemeClr val="bg2"/>
                </a:solidFill>
                <a:latin typeface="Times New Roman" panose="02020603050405020304" pitchFamily="18" charset="0"/>
              </a:rPr>
              <a:t>X and Y:  Shadow copies of data items</a:t>
            </a:r>
          </a:p>
          <a:p>
            <a:r>
              <a:rPr lang="en-US" altLang="en-US" dirty="0">
                <a:solidFill>
                  <a:schemeClr val="bg2"/>
                </a:solidFill>
                <a:latin typeface="Times New Roman" panose="02020603050405020304" pitchFamily="18" charset="0"/>
              </a:rPr>
              <a:t>X' and Y': Current copies of data items</a:t>
            </a:r>
          </a:p>
        </p:txBody>
      </p:sp>
    </p:spTree>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a:xfrm>
            <a:off x="228600" y="303213"/>
            <a:ext cx="7796213" cy="523875"/>
          </a:xfrm>
        </p:spPr>
        <p:txBody>
          <a:bodyPr/>
          <a:lstStyle/>
          <a:p>
            <a:pPr eaLnBrk="1" hangingPunct="1">
              <a:defRPr/>
            </a:pPr>
            <a:r>
              <a:rPr lang="en-US" altLang="en-US" sz="2800" dirty="0" smtClean="0">
                <a:solidFill>
                  <a:srgbClr val="C00000"/>
                </a:solidFill>
              </a:rPr>
              <a:t>No-Undo/No-Redo Protocol (Shadow Paging) </a:t>
            </a:r>
          </a:p>
        </p:txBody>
      </p:sp>
      <p:sp>
        <p:nvSpPr>
          <p:cNvPr id="48131" name="Rectangle 3"/>
          <p:cNvSpPr>
            <a:spLocks noGrp="1" noChangeArrowheads="1"/>
          </p:cNvSpPr>
          <p:nvPr>
            <p:ph type="body" idx="1"/>
          </p:nvPr>
        </p:nvSpPr>
        <p:spPr>
          <a:xfrm>
            <a:off x="457200" y="1600200"/>
            <a:ext cx="8229600" cy="4876800"/>
          </a:xfrm>
          <a:solidFill>
            <a:schemeClr val="tx1"/>
          </a:solidFill>
          <a:ln>
            <a:solidFill>
              <a:schemeClr val="bg1"/>
            </a:solidFill>
            <a:miter lim="800000"/>
            <a:headEnd/>
            <a:tailEnd/>
          </a:ln>
        </p:spPr>
        <p:txBody>
          <a:bodyPr/>
          <a:lstStyle/>
          <a:p>
            <a:pPr eaLnBrk="1" hangingPunct="1">
              <a:defRPr/>
            </a:pPr>
            <a:endParaRPr lang="en-US" altLang="en-US" dirty="0" smtClean="0">
              <a:effectLst>
                <a:outerShdw blurRad="38100" dist="38100" dir="2700000" algn="tl">
                  <a:srgbClr val="C0C0C0"/>
                </a:outerShdw>
              </a:effectLst>
            </a:endParaRPr>
          </a:p>
        </p:txBody>
      </p:sp>
      <p:sp>
        <p:nvSpPr>
          <p:cNvPr id="17412" name="Text Box 4"/>
          <p:cNvSpPr txBox="1">
            <a:spLocks noChangeArrowheads="1"/>
          </p:cNvSpPr>
          <p:nvPr/>
        </p:nvSpPr>
        <p:spPr bwMode="auto">
          <a:xfrm>
            <a:off x="685800" y="2438400"/>
            <a:ext cx="2362200" cy="2303463"/>
          </a:xfrm>
          <a:prstGeom prst="rect">
            <a:avLst/>
          </a:prstGeom>
          <a:solidFill>
            <a:srgbClr val="FFCC6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bIns="0">
            <a:flatTx/>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en-US" sz="2000" b="1" dirty="0">
                <a:solidFill>
                  <a:schemeClr val="bg2"/>
                </a:solidFill>
                <a:latin typeface="Arial Narrow" panose="020B0606020202030204" pitchFamily="34" charset="0"/>
                <a:cs typeface="Latha" pitchFamily="2" charset="0"/>
              </a:rPr>
              <a:t>1		</a:t>
            </a:r>
            <a:r>
              <a:rPr lang="en-US" altLang="en-US" sz="2000" b="1" dirty="0">
                <a:solidFill>
                  <a:schemeClr val="bg2"/>
                </a:solidFill>
                <a:latin typeface="Arial Narrow" panose="020B0606020202030204" pitchFamily="34" charset="0"/>
                <a:cs typeface="Latha" pitchFamily="2" charset="0"/>
                <a:sym typeface="Symbol" panose="05050102010706020507" pitchFamily="18" charset="2"/>
              </a:rPr>
              <a:t></a:t>
            </a:r>
            <a:endParaRPr lang="en-US" altLang="en-US" sz="2000" b="1" dirty="0">
              <a:solidFill>
                <a:schemeClr val="bg2"/>
              </a:solidFill>
              <a:latin typeface="Arial Narrow" panose="020B0606020202030204" pitchFamily="34" charset="0"/>
              <a:cs typeface="Latha" pitchFamily="2" charset="0"/>
            </a:endParaRPr>
          </a:p>
          <a:p>
            <a:r>
              <a:rPr lang="en-US" altLang="en-US" sz="2000" b="1" dirty="0">
                <a:solidFill>
                  <a:schemeClr val="bg2"/>
                </a:solidFill>
                <a:latin typeface="Arial Narrow" panose="020B0606020202030204" pitchFamily="34" charset="0"/>
                <a:cs typeface="Latha" pitchFamily="2" charset="0"/>
              </a:rPr>
              <a:t>2		</a:t>
            </a:r>
            <a:r>
              <a:rPr lang="en-US" altLang="en-US" sz="2000" b="1" dirty="0">
                <a:solidFill>
                  <a:schemeClr val="bg2"/>
                </a:solidFill>
                <a:latin typeface="Arial Narrow" panose="020B0606020202030204" pitchFamily="34" charset="0"/>
                <a:cs typeface="Latha" pitchFamily="2" charset="0"/>
                <a:sym typeface="Symbol" panose="05050102010706020507" pitchFamily="18" charset="2"/>
              </a:rPr>
              <a:t></a:t>
            </a:r>
            <a:endParaRPr lang="en-US" altLang="en-US" sz="2000" b="1" dirty="0">
              <a:solidFill>
                <a:schemeClr val="bg2"/>
              </a:solidFill>
              <a:latin typeface="Arial Narrow" panose="020B0606020202030204" pitchFamily="34" charset="0"/>
              <a:cs typeface="Latha" pitchFamily="2" charset="0"/>
            </a:endParaRPr>
          </a:p>
          <a:p>
            <a:r>
              <a:rPr lang="en-US" altLang="en-US" sz="2000" b="1" dirty="0">
                <a:solidFill>
                  <a:schemeClr val="bg2"/>
                </a:solidFill>
                <a:latin typeface="Arial Narrow" panose="020B0606020202030204" pitchFamily="34" charset="0"/>
                <a:cs typeface="Latha" pitchFamily="2" charset="0"/>
              </a:rPr>
              <a:t>3		</a:t>
            </a:r>
            <a:r>
              <a:rPr lang="en-US" altLang="en-US" sz="2000" b="1" dirty="0">
                <a:solidFill>
                  <a:schemeClr val="bg2"/>
                </a:solidFill>
                <a:latin typeface="Arial Narrow" panose="020B0606020202030204" pitchFamily="34" charset="0"/>
                <a:cs typeface="Latha" pitchFamily="2" charset="0"/>
                <a:sym typeface="Symbol" panose="05050102010706020507" pitchFamily="18" charset="2"/>
              </a:rPr>
              <a:t></a:t>
            </a:r>
            <a:endParaRPr lang="en-US" altLang="en-US" sz="2000" b="1" dirty="0">
              <a:solidFill>
                <a:schemeClr val="bg2"/>
              </a:solidFill>
              <a:latin typeface="Arial Narrow" panose="020B0606020202030204" pitchFamily="34" charset="0"/>
              <a:cs typeface="Latha" pitchFamily="2" charset="0"/>
            </a:endParaRPr>
          </a:p>
          <a:p>
            <a:r>
              <a:rPr lang="en-US" altLang="en-US" sz="2000" b="1" dirty="0">
                <a:solidFill>
                  <a:schemeClr val="bg2"/>
                </a:solidFill>
                <a:latin typeface="Arial Narrow" panose="020B0606020202030204" pitchFamily="34" charset="0"/>
                <a:cs typeface="Latha" pitchFamily="2" charset="0"/>
              </a:rPr>
              <a:t>4		</a:t>
            </a:r>
            <a:r>
              <a:rPr lang="en-US" altLang="en-US" sz="2000" b="1" dirty="0">
                <a:solidFill>
                  <a:schemeClr val="bg2"/>
                </a:solidFill>
                <a:latin typeface="Arial Narrow" panose="020B0606020202030204" pitchFamily="34" charset="0"/>
                <a:cs typeface="Latha" pitchFamily="2" charset="0"/>
                <a:sym typeface="Symbol" panose="05050102010706020507" pitchFamily="18" charset="2"/>
              </a:rPr>
              <a:t></a:t>
            </a:r>
            <a:endParaRPr lang="en-US" altLang="en-US" sz="2000" b="1" dirty="0">
              <a:solidFill>
                <a:schemeClr val="bg2"/>
              </a:solidFill>
              <a:latin typeface="Arial Narrow" panose="020B0606020202030204" pitchFamily="34" charset="0"/>
              <a:cs typeface="Latha" pitchFamily="2" charset="0"/>
            </a:endParaRPr>
          </a:p>
          <a:p>
            <a:r>
              <a:rPr lang="en-US" altLang="en-US" sz="2000" b="1" dirty="0">
                <a:solidFill>
                  <a:schemeClr val="bg2"/>
                </a:solidFill>
                <a:latin typeface="Arial Narrow" panose="020B0606020202030204" pitchFamily="34" charset="0"/>
                <a:cs typeface="Latha" pitchFamily="2" charset="0"/>
              </a:rPr>
              <a:t>5		</a:t>
            </a:r>
            <a:r>
              <a:rPr lang="en-US" altLang="en-US" sz="2000" b="1" dirty="0">
                <a:solidFill>
                  <a:schemeClr val="bg2"/>
                </a:solidFill>
                <a:latin typeface="Arial Narrow" panose="020B0606020202030204" pitchFamily="34" charset="0"/>
                <a:cs typeface="Latha" pitchFamily="2" charset="0"/>
                <a:sym typeface="Symbol" panose="05050102010706020507" pitchFamily="18" charset="2"/>
              </a:rPr>
              <a:t></a:t>
            </a:r>
            <a:endParaRPr lang="en-US" altLang="en-US" sz="2000" b="1" dirty="0">
              <a:solidFill>
                <a:schemeClr val="bg2"/>
              </a:solidFill>
              <a:latin typeface="Arial Narrow" panose="020B0606020202030204" pitchFamily="34" charset="0"/>
              <a:cs typeface="Latha" pitchFamily="2" charset="0"/>
            </a:endParaRPr>
          </a:p>
          <a:p>
            <a:pPr algn="ctr"/>
            <a:r>
              <a:rPr lang="en-US" altLang="en-US" sz="2000" b="1" dirty="0">
                <a:solidFill>
                  <a:schemeClr val="bg2"/>
                </a:solidFill>
                <a:latin typeface="Arial Narrow" panose="020B0606020202030204" pitchFamily="34" charset="0"/>
                <a:cs typeface="Latha" pitchFamily="2" charset="0"/>
              </a:rPr>
              <a:t>Current directory</a:t>
            </a:r>
          </a:p>
          <a:p>
            <a:pPr algn="ctr"/>
            <a:r>
              <a:rPr lang="en-US" altLang="en-US" sz="1800" b="1" dirty="0">
                <a:solidFill>
                  <a:schemeClr val="bg2"/>
                </a:solidFill>
                <a:latin typeface="Arial Narrow" panose="020B0606020202030204" pitchFamily="34" charset="0"/>
                <a:cs typeface="Latha" pitchFamily="2" charset="0"/>
              </a:rPr>
              <a:t>(updating pages 2 &amp; 4)</a:t>
            </a:r>
            <a:endParaRPr lang="en-US" altLang="en-US" sz="1800" b="1" dirty="0">
              <a:solidFill>
                <a:schemeClr val="bg2"/>
              </a:solidFill>
              <a:latin typeface="Arial Narrow" panose="020B0606020202030204" pitchFamily="34" charset="0"/>
            </a:endParaRPr>
          </a:p>
        </p:txBody>
      </p:sp>
      <p:sp>
        <p:nvSpPr>
          <p:cNvPr id="17413" name="Text Box 5"/>
          <p:cNvSpPr txBox="1">
            <a:spLocks noChangeArrowheads="1"/>
          </p:cNvSpPr>
          <p:nvPr/>
        </p:nvSpPr>
        <p:spPr bwMode="auto">
          <a:xfrm>
            <a:off x="3657600" y="1671638"/>
            <a:ext cx="2005013" cy="4648200"/>
          </a:xfrm>
          <a:prstGeom prst="rect">
            <a:avLst/>
          </a:prstGeom>
          <a:gradFill rotWithShape="1">
            <a:gsLst>
              <a:gs pos="0">
                <a:srgbClr val="185E76"/>
              </a:gs>
              <a:gs pos="50000">
                <a:srgbClr val="33CCFF"/>
              </a:gs>
              <a:gs pos="100000">
                <a:srgbClr val="185E76"/>
              </a:gs>
            </a:gsLst>
            <a:lin ang="0" scaled="1"/>
          </a:gra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bIns="0"/>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a:r>
              <a:rPr lang="en-US" altLang="en-US" sz="2000" b="1">
                <a:solidFill>
                  <a:srgbClr val="FF5050"/>
                </a:solidFill>
                <a:latin typeface="Arial Narrow" panose="020B0606020202030204" pitchFamily="34" charset="0"/>
                <a:cs typeface="Latha" pitchFamily="2" charset="0"/>
              </a:rPr>
              <a:t>Page 4</a:t>
            </a:r>
          </a:p>
          <a:p>
            <a:pPr algn="ctr"/>
            <a:r>
              <a:rPr lang="en-US" altLang="en-US" sz="2000" b="1">
                <a:solidFill>
                  <a:srgbClr val="FF5050"/>
                </a:solidFill>
                <a:latin typeface="Arial Narrow" panose="020B0606020202030204" pitchFamily="34" charset="0"/>
                <a:cs typeface="Latha" pitchFamily="2" charset="0"/>
              </a:rPr>
              <a:t>   (old)	</a:t>
            </a:r>
          </a:p>
          <a:p>
            <a:pPr algn="ctr"/>
            <a:endParaRPr lang="en-US" altLang="en-US" sz="2000" b="1">
              <a:solidFill>
                <a:srgbClr val="FF5050"/>
              </a:solidFill>
              <a:latin typeface="Arial Narrow" panose="020B0606020202030204" pitchFamily="34" charset="0"/>
              <a:cs typeface="Latha" pitchFamily="2" charset="0"/>
            </a:endParaRPr>
          </a:p>
          <a:p>
            <a:pPr algn="ctr"/>
            <a:r>
              <a:rPr lang="en-US" altLang="en-US" sz="2000" b="1">
                <a:solidFill>
                  <a:schemeClr val="bg2"/>
                </a:solidFill>
                <a:latin typeface="Arial Narrow" panose="020B0606020202030204" pitchFamily="34" charset="0"/>
                <a:cs typeface="Latha" pitchFamily="2" charset="0"/>
              </a:rPr>
              <a:t>Page 1</a:t>
            </a:r>
          </a:p>
          <a:p>
            <a:pPr algn="ctr"/>
            <a:r>
              <a:rPr lang="en-US" altLang="en-US" sz="2000" b="1">
                <a:solidFill>
                  <a:schemeClr val="bg2"/>
                </a:solidFill>
                <a:latin typeface="Arial Narrow" panose="020B0606020202030204" pitchFamily="34" charset="0"/>
                <a:cs typeface="Latha" pitchFamily="2" charset="0"/>
              </a:rPr>
              <a:t>	</a:t>
            </a:r>
          </a:p>
          <a:p>
            <a:pPr algn="ctr"/>
            <a:r>
              <a:rPr lang="en-US" altLang="en-US" sz="2000" b="1">
                <a:solidFill>
                  <a:schemeClr val="bg2"/>
                </a:solidFill>
                <a:latin typeface="Arial Narrow" panose="020B0606020202030204" pitchFamily="34" charset="0"/>
                <a:cs typeface="Latha" pitchFamily="2" charset="0"/>
              </a:rPr>
              <a:t> Page 3	</a:t>
            </a:r>
          </a:p>
          <a:p>
            <a:pPr algn="ctr"/>
            <a:endParaRPr lang="en-US" altLang="en-US" sz="2000" b="1">
              <a:solidFill>
                <a:schemeClr val="bg2"/>
              </a:solidFill>
              <a:latin typeface="Arial Narrow" panose="020B0606020202030204" pitchFamily="34" charset="0"/>
              <a:cs typeface="Latha" pitchFamily="2" charset="0"/>
            </a:endParaRPr>
          </a:p>
          <a:p>
            <a:pPr algn="ctr"/>
            <a:r>
              <a:rPr lang="en-US" altLang="en-US" sz="2000" b="1">
                <a:solidFill>
                  <a:schemeClr val="bg2"/>
                </a:solidFill>
                <a:latin typeface="Arial Narrow" panose="020B0606020202030204" pitchFamily="34" charset="0"/>
                <a:cs typeface="Latha" pitchFamily="2" charset="0"/>
              </a:rPr>
              <a:t>Page 2</a:t>
            </a:r>
          </a:p>
          <a:p>
            <a:pPr algn="ctr"/>
            <a:r>
              <a:rPr lang="en-US" altLang="en-US" sz="2000" b="1">
                <a:solidFill>
                  <a:schemeClr val="bg2"/>
                </a:solidFill>
                <a:latin typeface="Arial Narrow" panose="020B0606020202030204" pitchFamily="34" charset="0"/>
                <a:cs typeface="Latha" pitchFamily="2" charset="0"/>
              </a:rPr>
              <a:t>(new)</a:t>
            </a:r>
          </a:p>
          <a:p>
            <a:pPr algn="ctr"/>
            <a:r>
              <a:rPr lang="en-US" altLang="en-US" sz="2000" b="1">
                <a:solidFill>
                  <a:schemeClr val="bg2"/>
                </a:solidFill>
                <a:latin typeface="Arial Narrow" panose="020B0606020202030204" pitchFamily="34" charset="0"/>
                <a:cs typeface="Latha" pitchFamily="2" charset="0"/>
              </a:rPr>
              <a:t>	</a:t>
            </a:r>
          </a:p>
          <a:p>
            <a:pPr algn="ctr"/>
            <a:r>
              <a:rPr lang="en-US" altLang="en-US" sz="2000" b="1">
                <a:solidFill>
                  <a:schemeClr val="bg2"/>
                </a:solidFill>
                <a:latin typeface="Arial Narrow" panose="020B0606020202030204" pitchFamily="34" charset="0"/>
                <a:cs typeface="Latha" pitchFamily="2" charset="0"/>
              </a:rPr>
              <a:t>Page 4</a:t>
            </a:r>
          </a:p>
          <a:p>
            <a:pPr algn="ctr"/>
            <a:r>
              <a:rPr lang="en-US" altLang="en-US" sz="2000" b="1">
                <a:solidFill>
                  <a:schemeClr val="bg2"/>
                </a:solidFill>
                <a:latin typeface="Arial Narrow" panose="020B0606020202030204" pitchFamily="34" charset="0"/>
                <a:cs typeface="Latha" pitchFamily="2" charset="0"/>
              </a:rPr>
              <a:t>   (new)	</a:t>
            </a:r>
          </a:p>
          <a:p>
            <a:pPr algn="ctr"/>
            <a:endParaRPr lang="en-US" altLang="en-US" sz="2000" b="1">
              <a:solidFill>
                <a:schemeClr val="bg2"/>
              </a:solidFill>
              <a:latin typeface="Arial Narrow" panose="020B0606020202030204" pitchFamily="34" charset="0"/>
              <a:cs typeface="Latha" pitchFamily="2" charset="0"/>
            </a:endParaRPr>
          </a:p>
          <a:p>
            <a:pPr algn="ctr"/>
            <a:r>
              <a:rPr lang="en-US" altLang="en-US" sz="2000" b="1">
                <a:solidFill>
                  <a:srgbClr val="FF5050"/>
                </a:solidFill>
                <a:latin typeface="Arial Narrow" panose="020B0606020202030204" pitchFamily="34" charset="0"/>
                <a:cs typeface="Latha" pitchFamily="2" charset="0"/>
              </a:rPr>
              <a:t>Page 2</a:t>
            </a:r>
          </a:p>
          <a:p>
            <a:pPr algn="ctr"/>
            <a:r>
              <a:rPr lang="en-US" altLang="en-US" sz="2000" b="1">
                <a:solidFill>
                  <a:srgbClr val="FF5050"/>
                </a:solidFill>
                <a:latin typeface="Arial Narrow" panose="020B0606020202030204" pitchFamily="34" charset="0"/>
                <a:cs typeface="Latha" pitchFamily="2" charset="0"/>
              </a:rPr>
              <a:t>    (old)	</a:t>
            </a:r>
          </a:p>
          <a:p>
            <a:pPr algn="ctr"/>
            <a:endParaRPr lang="en-US" altLang="en-US" sz="2000" b="1">
              <a:solidFill>
                <a:srgbClr val="FF5050"/>
              </a:solidFill>
              <a:latin typeface="Arial Narrow" panose="020B0606020202030204" pitchFamily="34" charset="0"/>
            </a:endParaRPr>
          </a:p>
        </p:txBody>
      </p:sp>
      <p:sp>
        <p:nvSpPr>
          <p:cNvPr id="17414" name="Text Box 6"/>
          <p:cNvSpPr txBox="1">
            <a:spLocks noChangeArrowheads="1"/>
          </p:cNvSpPr>
          <p:nvPr/>
        </p:nvSpPr>
        <p:spPr bwMode="auto">
          <a:xfrm>
            <a:off x="6324600" y="2590800"/>
            <a:ext cx="2057400" cy="2068513"/>
          </a:xfrm>
          <a:prstGeom prst="rect">
            <a:avLst/>
          </a:prstGeom>
          <a:solidFill>
            <a:srgbClr val="DDDDDD"/>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DDDDDD"/>
            </a:extrusionClr>
            <a:contourClr>
              <a:srgbClr val="DDDDDD"/>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bIns="0">
            <a:flatTx/>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en-US" sz="2000" b="1">
                <a:solidFill>
                  <a:schemeClr val="bg2"/>
                </a:solidFill>
                <a:latin typeface="Arial Narrow" panose="020B0606020202030204" pitchFamily="34" charset="0"/>
                <a:cs typeface="Latha" pitchFamily="2" charset="0"/>
                <a:sym typeface="Symbol" panose="05050102010706020507" pitchFamily="18" charset="2"/>
              </a:rPr>
              <a:t></a:t>
            </a:r>
            <a:r>
              <a:rPr lang="en-US" altLang="en-US" sz="2000" b="1">
                <a:solidFill>
                  <a:schemeClr val="bg2"/>
                </a:solidFill>
                <a:latin typeface="Arial Narrow" panose="020B0606020202030204" pitchFamily="34" charset="0"/>
                <a:cs typeface="Latha" pitchFamily="2" charset="0"/>
              </a:rPr>
              <a:t>	1	</a:t>
            </a:r>
          </a:p>
          <a:p>
            <a:r>
              <a:rPr lang="en-US" altLang="en-US" sz="2000" b="1">
                <a:solidFill>
                  <a:schemeClr val="bg2"/>
                </a:solidFill>
                <a:latin typeface="Arial Narrow" panose="020B0606020202030204" pitchFamily="34" charset="0"/>
                <a:cs typeface="Latha" pitchFamily="2" charset="0"/>
                <a:sym typeface="Symbol" panose="05050102010706020507" pitchFamily="18" charset="2"/>
              </a:rPr>
              <a:t></a:t>
            </a:r>
            <a:r>
              <a:rPr lang="en-US" altLang="en-US" sz="2000" b="1">
                <a:solidFill>
                  <a:schemeClr val="bg2"/>
                </a:solidFill>
                <a:latin typeface="Arial Narrow" panose="020B0606020202030204" pitchFamily="34" charset="0"/>
                <a:cs typeface="Latha" pitchFamily="2" charset="0"/>
              </a:rPr>
              <a:t>	</a:t>
            </a:r>
            <a:r>
              <a:rPr lang="en-US" altLang="en-US" sz="2000" b="1">
                <a:solidFill>
                  <a:srgbClr val="FF5050"/>
                </a:solidFill>
                <a:latin typeface="Arial Narrow" panose="020B0606020202030204" pitchFamily="34" charset="0"/>
                <a:cs typeface="Latha" pitchFamily="2" charset="0"/>
              </a:rPr>
              <a:t>2</a:t>
            </a:r>
            <a:r>
              <a:rPr lang="en-US" altLang="en-US" sz="2000" b="1">
                <a:solidFill>
                  <a:schemeClr val="bg2"/>
                </a:solidFill>
                <a:latin typeface="Arial Narrow" panose="020B0606020202030204" pitchFamily="34" charset="0"/>
                <a:cs typeface="Latha" pitchFamily="2" charset="0"/>
              </a:rPr>
              <a:t>	</a:t>
            </a:r>
          </a:p>
          <a:p>
            <a:r>
              <a:rPr lang="en-US" altLang="en-US" sz="2000" b="1">
                <a:solidFill>
                  <a:schemeClr val="bg2"/>
                </a:solidFill>
                <a:latin typeface="Arial Narrow" panose="020B0606020202030204" pitchFamily="34" charset="0"/>
                <a:cs typeface="Latha" pitchFamily="2" charset="0"/>
                <a:sym typeface="Symbol" panose="05050102010706020507" pitchFamily="18" charset="2"/>
              </a:rPr>
              <a:t></a:t>
            </a:r>
            <a:r>
              <a:rPr lang="en-US" altLang="en-US" sz="2000" b="1">
                <a:solidFill>
                  <a:schemeClr val="bg2"/>
                </a:solidFill>
                <a:latin typeface="Arial Narrow" panose="020B0606020202030204" pitchFamily="34" charset="0"/>
                <a:cs typeface="Latha" pitchFamily="2" charset="0"/>
              </a:rPr>
              <a:t>	3	</a:t>
            </a:r>
          </a:p>
          <a:p>
            <a:r>
              <a:rPr lang="en-US" altLang="en-US" sz="2000" b="1">
                <a:solidFill>
                  <a:schemeClr val="bg2"/>
                </a:solidFill>
                <a:latin typeface="Arial Narrow" panose="020B0606020202030204" pitchFamily="34" charset="0"/>
                <a:cs typeface="Latha" pitchFamily="2" charset="0"/>
                <a:sym typeface="Symbol" panose="05050102010706020507" pitchFamily="18" charset="2"/>
              </a:rPr>
              <a:t></a:t>
            </a:r>
            <a:r>
              <a:rPr lang="en-US" altLang="en-US" sz="2000" b="1">
                <a:solidFill>
                  <a:schemeClr val="bg2"/>
                </a:solidFill>
                <a:latin typeface="Arial Narrow" panose="020B0606020202030204" pitchFamily="34" charset="0"/>
                <a:cs typeface="Latha" pitchFamily="2" charset="0"/>
              </a:rPr>
              <a:t>	</a:t>
            </a:r>
            <a:r>
              <a:rPr lang="en-US" altLang="en-US" sz="2000" b="1">
                <a:solidFill>
                  <a:srgbClr val="FF5050"/>
                </a:solidFill>
                <a:latin typeface="Arial Narrow" panose="020B0606020202030204" pitchFamily="34" charset="0"/>
                <a:cs typeface="Latha" pitchFamily="2" charset="0"/>
              </a:rPr>
              <a:t>4</a:t>
            </a:r>
            <a:r>
              <a:rPr lang="en-US" altLang="en-US" sz="2000" b="1">
                <a:solidFill>
                  <a:schemeClr val="bg2"/>
                </a:solidFill>
                <a:latin typeface="Arial Narrow" panose="020B0606020202030204" pitchFamily="34" charset="0"/>
                <a:cs typeface="Latha" pitchFamily="2" charset="0"/>
              </a:rPr>
              <a:t>	</a:t>
            </a:r>
          </a:p>
          <a:p>
            <a:r>
              <a:rPr lang="en-US" altLang="en-US" sz="2000" b="1">
                <a:solidFill>
                  <a:schemeClr val="bg2"/>
                </a:solidFill>
                <a:latin typeface="Arial Narrow" panose="020B0606020202030204" pitchFamily="34" charset="0"/>
                <a:cs typeface="Latha" pitchFamily="2" charset="0"/>
                <a:sym typeface="Symbol" panose="05050102010706020507" pitchFamily="18" charset="2"/>
              </a:rPr>
              <a:t></a:t>
            </a:r>
            <a:r>
              <a:rPr lang="en-US" altLang="en-US" sz="2000" b="1">
                <a:solidFill>
                  <a:schemeClr val="bg2"/>
                </a:solidFill>
                <a:latin typeface="Arial Narrow" panose="020B0606020202030204" pitchFamily="34" charset="0"/>
                <a:cs typeface="Latha" pitchFamily="2" charset="0"/>
              </a:rPr>
              <a:t>	5	</a:t>
            </a:r>
          </a:p>
          <a:p>
            <a:pPr algn="ctr"/>
            <a:r>
              <a:rPr lang="en-US" altLang="en-US" sz="2000" b="1">
                <a:solidFill>
                  <a:schemeClr val="bg2"/>
                </a:solidFill>
                <a:latin typeface="Arial Narrow" panose="020B0606020202030204" pitchFamily="34" charset="0"/>
                <a:cs typeface="Latha" pitchFamily="2" charset="0"/>
              </a:rPr>
              <a:t>Shadow directory</a:t>
            </a:r>
            <a:endParaRPr lang="en-US" altLang="en-US" sz="2000" b="1">
              <a:solidFill>
                <a:schemeClr val="bg2"/>
              </a:solidFill>
              <a:latin typeface="Arial Narrow" panose="020B0606020202030204" pitchFamily="34" charset="0"/>
            </a:endParaRPr>
          </a:p>
        </p:txBody>
      </p:sp>
      <p:sp>
        <p:nvSpPr>
          <p:cNvPr id="17415" name="Line 7"/>
          <p:cNvSpPr>
            <a:spLocks noChangeShapeType="1"/>
          </p:cNvSpPr>
          <p:nvPr/>
        </p:nvSpPr>
        <p:spPr bwMode="auto">
          <a:xfrm>
            <a:off x="2663825" y="2690813"/>
            <a:ext cx="1028700" cy="160337"/>
          </a:xfrm>
          <a:prstGeom prst="line">
            <a:avLst/>
          </a:prstGeom>
          <a:noFill/>
          <a:ln w="28575">
            <a:solidFill>
              <a:srgbClr val="FF505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bIns="0"/>
          <a:lstStyle/>
          <a:p>
            <a:endParaRPr lang="en-US"/>
          </a:p>
        </p:txBody>
      </p:sp>
      <p:sp>
        <p:nvSpPr>
          <p:cNvPr id="17416" name="Line 8"/>
          <p:cNvSpPr>
            <a:spLocks noChangeShapeType="1"/>
          </p:cNvSpPr>
          <p:nvPr/>
        </p:nvSpPr>
        <p:spPr bwMode="auto">
          <a:xfrm>
            <a:off x="2686050" y="2978150"/>
            <a:ext cx="954088" cy="1076325"/>
          </a:xfrm>
          <a:prstGeom prst="line">
            <a:avLst/>
          </a:prstGeom>
          <a:noFill/>
          <a:ln w="28575">
            <a:solidFill>
              <a:srgbClr val="55AD5D"/>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bIns="0"/>
          <a:lstStyle/>
          <a:p>
            <a:endParaRPr lang="en-US"/>
          </a:p>
        </p:txBody>
      </p:sp>
      <p:sp>
        <p:nvSpPr>
          <p:cNvPr id="17417" name="Line 9"/>
          <p:cNvSpPr>
            <a:spLocks noChangeShapeType="1"/>
          </p:cNvSpPr>
          <p:nvPr/>
        </p:nvSpPr>
        <p:spPr bwMode="auto">
          <a:xfrm>
            <a:off x="2649538" y="3589338"/>
            <a:ext cx="976312" cy="1439862"/>
          </a:xfrm>
          <a:prstGeom prst="line">
            <a:avLst/>
          </a:prstGeom>
          <a:noFill/>
          <a:ln w="28575">
            <a:solidFill>
              <a:srgbClr val="55AD5D"/>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bIns="0"/>
          <a:lstStyle/>
          <a:p>
            <a:endParaRPr lang="en-US"/>
          </a:p>
        </p:txBody>
      </p:sp>
      <p:sp>
        <p:nvSpPr>
          <p:cNvPr id="17418" name="Line 10"/>
          <p:cNvSpPr>
            <a:spLocks noChangeShapeType="1"/>
          </p:cNvSpPr>
          <p:nvPr/>
        </p:nvSpPr>
        <p:spPr bwMode="auto">
          <a:xfrm>
            <a:off x="2686050" y="3276600"/>
            <a:ext cx="987425" cy="223838"/>
          </a:xfrm>
          <a:prstGeom prst="line">
            <a:avLst/>
          </a:prstGeom>
          <a:noFill/>
          <a:ln w="28575">
            <a:solidFill>
              <a:srgbClr val="FF505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bIns="0"/>
          <a:lstStyle/>
          <a:p>
            <a:endParaRPr lang="en-US"/>
          </a:p>
        </p:txBody>
      </p:sp>
      <p:sp>
        <p:nvSpPr>
          <p:cNvPr id="17419" name="Line 11"/>
          <p:cNvSpPr>
            <a:spLocks noChangeShapeType="1"/>
          </p:cNvSpPr>
          <p:nvPr/>
        </p:nvSpPr>
        <p:spPr bwMode="auto">
          <a:xfrm>
            <a:off x="3657600" y="2481263"/>
            <a:ext cx="1981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0" name="Line 12"/>
          <p:cNvSpPr>
            <a:spLocks noChangeShapeType="1"/>
          </p:cNvSpPr>
          <p:nvPr/>
        </p:nvSpPr>
        <p:spPr bwMode="auto">
          <a:xfrm>
            <a:off x="3657600" y="3124200"/>
            <a:ext cx="1981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1" name="Line 13"/>
          <p:cNvSpPr>
            <a:spLocks noChangeShapeType="1"/>
          </p:cNvSpPr>
          <p:nvPr/>
        </p:nvSpPr>
        <p:spPr bwMode="auto">
          <a:xfrm>
            <a:off x="3657600" y="3810000"/>
            <a:ext cx="1981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2" name="Line 14"/>
          <p:cNvSpPr>
            <a:spLocks noChangeShapeType="1"/>
          </p:cNvSpPr>
          <p:nvPr/>
        </p:nvSpPr>
        <p:spPr bwMode="auto">
          <a:xfrm>
            <a:off x="3657600" y="4648200"/>
            <a:ext cx="1981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3" name="Line 15"/>
          <p:cNvSpPr>
            <a:spLocks noChangeShapeType="1"/>
          </p:cNvSpPr>
          <p:nvPr/>
        </p:nvSpPr>
        <p:spPr bwMode="auto">
          <a:xfrm>
            <a:off x="3657600" y="5486400"/>
            <a:ext cx="1981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4" name="Line 16"/>
          <p:cNvSpPr>
            <a:spLocks noChangeShapeType="1"/>
          </p:cNvSpPr>
          <p:nvPr/>
        </p:nvSpPr>
        <p:spPr bwMode="auto">
          <a:xfrm>
            <a:off x="714375" y="2824163"/>
            <a:ext cx="2309813"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5" name="Line 17"/>
          <p:cNvSpPr>
            <a:spLocks noChangeShapeType="1"/>
          </p:cNvSpPr>
          <p:nvPr/>
        </p:nvSpPr>
        <p:spPr bwMode="auto">
          <a:xfrm>
            <a:off x="738188" y="3429000"/>
            <a:ext cx="2309812"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6" name="Line 18"/>
          <p:cNvSpPr>
            <a:spLocks noChangeShapeType="1"/>
          </p:cNvSpPr>
          <p:nvPr/>
        </p:nvSpPr>
        <p:spPr bwMode="auto">
          <a:xfrm>
            <a:off x="685800" y="3733800"/>
            <a:ext cx="2309813"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7" name="Line 19"/>
          <p:cNvSpPr>
            <a:spLocks noChangeShapeType="1"/>
          </p:cNvSpPr>
          <p:nvPr/>
        </p:nvSpPr>
        <p:spPr bwMode="auto">
          <a:xfrm>
            <a:off x="685800" y="4038600"/>
            <a:ext cx="2309813"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8" name="Line 20"/>
          <p:cNvSpPr>
            <a:spLocks noChangeShapeType="1"/>
          </p:cNvSpPr>
          <p:nvPr/>
        </p:nvSpPr>
        <p:spPr bwMode="auto">
          <a:xfrm>
            <a:off x="709613" y="3119438"/>
            <a:ext cx="2309812"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9" name="Line 21"/>
          <p:cNvSpPr>
            <a:spLocks noChangeShapeType="1"/>
          </p:cNvSpPr>
          <p:nvPr/>
        </p:nvSpPr>
        <p:spPr bwMode="auto">
          <a:xfrm>
            <a:off x="6296025" y="2971800"/>
            <a:ext cx="2109788"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0" name="Line 22"/>
          <p:cNvSpPr>
            <a:spLocks noChangeShapeType="1"/>
          </p:cNvSpPr>
          <p:nvPr/>
        </p:nvSpPr>
        <p:spPr bwMode="auto">
          <a:xfrm>
            <a:off x="6281738" y="3290888"/>
            <a:ext cx="2109787"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1" name="Line 23"/>
          <p:cNvSpPr>
            <a:spLocks noChangeShapeType="1"/>
          </p:cNvSpPr>
          <p:nvPr/>
        </p:nvSpPr>
        <p:spPr bwMode="auto">
          <a:xfrm>
            <a:off x="6272213" y="3581400"/>
            <a:ext cx="2109787"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2" name="Line 24"/>
          <p:cNvSpPr>
            <a:spLocks noChangeShapeType="1"/>
          </p:cNvSpPr>
          <p:nvPr/>
        </p:nvSpPr>
        <p:spPr bwMode="auto">
          <a:xfrm>
            <a:off x="6300788" y="3886200"/>
            <a:ext cx="2109787"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3" name="Line 25"/>
          <p:cNvSpPr>
            <a:spLocks noChangeShapeType="1"/>
          </p:cNvSpPr>
          <p:nvPr/>
        </p:nvSpPr>
        <p:spPr bwMode="auto">
          <a:xfrm>
            <a:off x="6272213" y="4191000"/>
            <a:ext cx="2085975"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4" name="Line 26"/>
          <p:cNvSpPr>
            <a:spLocks noChangeShapeType="1"/>
          </p:cNvSpPr>
          <p:nvPr/>
        </p:nvSpPr>
        <p:spPr bwMode="auto">
          <a:xfrm flipH="1">
            <a:off x="5684838" y="3141663"/>
            <a:ext cx="776287" cy="2698750"/>
          </a:xfrm>
          <a:prstGeom prst="line">
            <a:avLst/>
          </a:prstGeom>
          <a:noFill/>
          <a:ln w="28575">
            <a:solidFill>
              <a:srgbClr val="FF505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bIns="0"/>
          <a:lstStyle/>
          <a:p>
            <a:endParaRPr lang="en-US"/>
          </a:p>
        </p:txBody>
      </p:sp>
      <p:sp>
        <p:nvSpPr>
          <p:cNvPr id="17435" name="Line 27"/>
          <p:cNvSpPr>
            <a:spLocks noChangeShapeType="1"/>
          </p:cNvSpPr>
          <p:nvPr/>
        </p:nvSpPr>
        <p:spPr bwMode="auto">
          <a:xfrm flipH="1" flipV="1">
            <a:off x="5638800" y="2052638"/>
            <a:ext cx="822325" cy="1641475"/>
          </a:xfrm>
          <a:prstGeom prst="line">
            <a:avLst/>
          </a:prstGeom>
          <a:noFill/>
          <a:ln w="28575">
            <a:solidFill>
              <a:srgbClr val="FF505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bIns="0"/>
          <a:lstStyle/>
          <a:p>
            <a:endParaRPr lang="en-US"/>
          </a:p>
        </p:txBody>
      </p:sp>
      <p:sp>
        <p:nvSpPr>
          <p:cNvPr id="17436" name="Line 28"/>
          <p:cNvSpPr>
            <a:spLocks noChangeShapeType="1"/>
          </p:cNvSpPr>
          <p:nvPr/>
        </p:nvSpPr>
        <p:spPr bwMode="auto">
          <a:xfrm flipH="1">
            <a:off x="5638800" y="3417888"/>
            <a:ext cx="822325" cy="177800"/>
          </a:xfrm>
          <a:prstGeom prst="line">
            <a:avLst/>
          </a:prstGeom>
          <a:noFill/>
          <a:ln w="28575">
            <a:solidFill>
              <a:srgbClr val="6600FF"/>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bIns="0"/>
          <a:lstStyle/>
          <a:p>
            <a:endParaRPr lang="en-US"/>
          </a:p>
        </p:txBody>
      </p:sp>
      <p:sp>
        <p:nvSpPr>
          <p:cNvPr id="17437" name="Line 29"/>
          <p:cNvSpPr>
            <a:spLocks noChangeShapeType="1"/>
          </p:cNvSpPr>
          <p:nvPr/>
        </p:nvSpPr>
        <p:spPr bwMode="auto">
          <a:xfrm flipH="1">
            <a:off x="5638800" y="2844800"/>
            <a:ext cx="822325" cy="0"/>
          </a:xfrm>
          <a:prstGeom prst="line">
            <a:avLst/>
          </a:prstGeom>
          <a:noFill/>
          <a:ln w="28575">
            <a:solidFill>
              <a:srgbClr val="6600FF"/>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bIns="0"/>
          <a:lstStyle/>
          <a:p>
            <a:endParaRPr lang="en-US"/>
          </a:p>
        </p:txBody>
      </p:sp>
    </p:spTree>
    <p:extLst>
      <p:ext uri="{BB962C8B-B14F-4D97-AF65-F5344CB8AC3E}">
        <p14:creationId xmlns:p14="http://schemas.microsoft.com/office/powerpoint/2010/main" val="3983796199"/>
      </p:ext>
    </p:extLst>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0" name="Rectangle 10">
            <a:extLst>
              <a:ext uri="{FF2B5EF4-FFF2-40B4-BE49-F238E27FC236}">
                <a16:creationId xmlns:a16="http://schemas.microsoft.com/office/drawing/2014/main" id="{98E8D6B5-46B5-3DEC-AFF2-1303755BEFC2}"/>
              </a:ext>
            </a:extLst>
          </p:cNvPr>
          <p:cNvSpPr>
            <a:spLocks noGrp="1" noChangeArrowheads="1"/>
          </p:cNvSpPr>
          <p:nvPr>
            <p:ph type="body" idx="1"/>
          </p:nvPr>
        </p:nvSpPr>
        <p:spPr>
          <a:xfrm>
            <a:off x="239713" y="1057095"/>
            <a:ext cx="8294687" cy="2124075"/>
          </a:xfrm>
        </p:spPr>
        <p:txBody>
          <a:bodyPr/>
          <a:lstStyle/>
          <a:p>
            <a:pPr>
              <a:lnSpc>
                <a:spcPct val="80000"/>
              </a:lnSpc>
              <a:buFont typeface="Wingdings" panose="05000000000000000000" pitchFamily="2" charset="2"/>
              <a:buNone/>
            </a:pPr>
            <a:r>
              <a:rPr lang="en-US" altLang="en-US" sz="2400" dirty="0"/>
              <a:t>Shadow Paging</a:t>
            </a:r>
          </a:p>
          <a:p>
            <a:pPr>
              <a:lnSpc>
                <a:spcPct val="80000"/>
              </a:lnSpc>
            </a:pPr>
            <a:r>
              <a:rPr lang="en-US" altLang="en-US" sz="2400" dirty="0"/>
              <a:t>To manage access of data items by concurrent transactions two directories (current and shadow) are used.  </a:t>
            </a:r>
          </a:p>
          <a:p>
            <a:pPr lvl="1">
              <a:lnSpc>
                <a:spcPct val="80000"/>
              </a:lnSpc>
            </a:pPr>
            <a:r>
              <a:rPr lang="en-US" altLang="en-US" sz="2200" dirty="0"/>
              <a:t>The directory arrangement is illustrated below.  Here a page is a data item.</a:t>
            </a:r>
          </a:p>
          <a:p>
            <a:pPr>
              <a:lnSpc>
                <a:spcPct val="80000"/>
              </a:lnSpc>
            </a:pPr>
            <a:endParaRPr lang="en-US" altLang="en-US" sz="2400" dirty="0"/>
          </a:p>
        </p:txBody>
      </p:sp>
      <p:pic>
        <p:nvPicPr>
          <p:cNvPr id="716811" name="Picture 11">
            <a:extLst>
              <a:ext uri="{FF2B5EF4-FFF2-40B4-BE49-F238E27FC236}">
                <a16:creationId xmlns:a16="http://schemas.microsoft.com/office/drawing/2014/main" id="{96FC4A89-8D0C-065E-5863-D2452D18A1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734" y="3429000"/>
            <a:ext cx="7162800" cy="2714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4294967295"/>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fld id="{DC31E01E-0F58-4B01-A637-D8417037C0E2}" type="slidenum">
              <a:rPr lang="en-US" altLang="en-US" sz="1000" smtClean="0"/>
              <a:pPr>
                <a:spcBef>
                  <a:spcPct val="0"/>
                </a:spcBef>
                <a:buClrTx/>
                <a:buFontTx/>
                <a:buNone/>
              </a:pPr>
              <a:t>7</a:t>
            </a:fld>
            <a:endParaRPr lang="en-US" altLang="en-US" sz="1000" smtClean="0"/>
          </a:p>
        </p:txBody>
      </p:sp>
      <p:sp>
        <p:nvSpPr>
          <p:cNvPr id="7172" name="Rectangle 2"/>
          <p:cNvSpPr>
            <a:spLocks noGrp="1" noChangeArrowheads="1"/>
          </p:cNvSpPr>
          <p:nvPr>
            <p:ph type="title"/>
          </p:nvPr>
        </p:nvSpPr>
        <p:spPr>
          <a:xfrm>
            <a:off x="228600" y="303214"/>
            <a:ext cx="7796213" cy="655638"/>
          </a:xfrm>
        </p:spPr>
        <p:txBody>
          <a:bodyPr/>
          <a:lstStyle/>
          <a:p>
            <a:pPr eaLnBrk="1" hangingPunct="1"/>
            <a:r>
              <a:rPr lang="en-US" altLang="en-US" dirty="0" smtClean="0">
                <a:solidFill>
                  <a:srgbClr val="A50021"/>
                </a:solidFill>
              </a:rPr>
              <a:t>Shared and Exclusive Locks</a:t>
            </a:r>
          </a:p>
        </p:txBody>
      </p:sp>
      <p:sp>
        <p:nvSpPr>
          <p:cNvPr id="7173" name="Rectangle 3"/>
          <p:cNvSpPr>
            <a:spLocks noGrp="1" noChangeArrowheads="1"/>
          </p:cNvSpPr>
          <p:nvPr>
            <p:ph type="body" idx="1"/>
          </p:nvPr>
        </p:nvSpPr>
        <p:spPr>
          <a:xfrm>
            <a:off x="457200" y="1384300"/>
            <a:ext cx="8229600" cy="4940300"/>
          </a:xfrm>
        </p:spPr>
        <p:txBody>
          <a:bodyPr/>
          <a:lstStyle/>
          <a:p>
            <a:pPr eaLnBrk="1" hangingPunct="1">
              <a:lnSpc>
                <a:spcPct val="80000"/>
              </a:lnSpc>
              <a:buClr>
                <a:srgbClr val="009900"/>
              </a:buClr>
            </a:pPr>
            <a:r>
              <a:rPr lang="en-US" altLang="en-US" sz="2800" b="1" smtClean="0"/>
              <a:t>Shared lock S(A):</a:t>
            </a:r>
            <a:r>
              <a:rPr lang="en-US" altLang="en-US" sz="2800" smtClean="0"/>
              <a:t> If a shared lock is requested by T, the lock manager grants it provided there is no exclusive lock on the object A, </a:t>
            </a:r>
          </a:p>
          <a:p>
            <a:pPr eaLnBrk="1" hangingPunct="1">
              <a:lnSpc>
                <a:spcPct val="80000"/>
              </a:lnSpc>
              <a:buClr>
                <a:srgbClr val="009900"/>
              </a:buClr>
              <a:buFont typeface="Wingdings" panose="05000000000000000000" pitchFamily="2" charset="2"/>
              <a:buNone/>
            </a:pPr>
            <a:r>
              <a:rPr lang="en-US" altLang="en-US" sz="2800" smtClean="0"/>
              <a:t>	i.e. L(A) = 'S'. Lock manager increments the count of number of read locks on X by one. </a:t>
            </a:r>
          </a:p>
          <a:p>
            <a:pPr eaLnBrk="1" hangingPunct="1">
              <a:lnSpc>
                <a:spcPct val="80000"/>
              </a:lnSpc>
              <a:buClr>
                <a:srgbClr val="009900"/>
              </a:buClr>
              <a:buFont typeface="Wingdings" panose="05000000000000000000" pitchFamily="2" charset="2"/>
              <a:buNone/>
            </a:pPr>
            <a:endParaRPr lang="en-US" altLang="en-US" sz="1200" b="1" smtClean="0"/>
          </a:p>
          <a:p>
            <a:pPr eaLnBrk="1" hangingPunct="1">
              <a:lnSpc>
                <a:spcPct val="80000"/>
              </a:lnSpc>
              <a:buClr>
                <a:srgbClr val="009900"/>
              </a:buClr>
            </a:pPr>
            <a:r>
              <a:rPr lang="en-US" altLang="en-US" sz="2800" b="1" smtClean="0"/>
              <a:t>Exclusive lock X(A):</a:t>
            </a:r>
            <a:r>
              <a:rPr lang="en-US" altLang="en-US" sz="2800" smtClean="0"/>
              <a:t> If an exclusive lock is requested by T, the lock manager grants it provided no other transaction holds a lock on X i.e. L(A) = 'X'.</a:t>
            </a:r>
          </a:p>
          <a:p>
            <a:pPr eaLnBrk="1" hangingPunct="1">
              <a:lnSpc>
                <a:spcPct val="80000"/>
              </a:lnSpc>
              <a:buClr>
                <a:srgbClr val="009900"/>
              </a:buClr>
              <a:buFont typeface="Wingdings" panose="05000000000000000000" pitchFamily="2" charset="2"/>
              <a:buNone/>
            </a:pPr>
            <a:endParaRPr lang="en-US" altLang="en-US" sz="1200" smtClean="0"/>
          </a:p>
          <a:p>
            <a:pPr eaLnBrk="1" hangingPunct="1">
              <a:lnSpc>
                <a:spcPct val="80000"/>
              </a:lnSpc>
              <a:buClr>
                <a:srgbClr val="009900"/>
              </a:buClr>
            </a:pPr>
            <a:r>
              <a:rPr lang="en-US" altLang="en-US" sz="2800" smtClean="0"/>
              <a:t>If the request raised by T can not be granted, then it is inserted into the queue and T is suspended.</a:t>
            </a:r>
          </a:p>
        </p:txBody>
      </p:sp>
      <p:sp>
        <p:nvSpPr>
          <p:cNvPr id="7174" name="Line 4"/>
          <p:cNvSpPr>
            <a:spLocks noChangeShapeType="1"/>
          </p:cNvSpPr>
          <p:nvPr/>
        </p:nvSpPr>
        <p:spPr bwMode="auto">
          <a:xfrm>
            <a:off x="0" y="1171575"/>
            <a:ext cx="91440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374153471"/>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9" name="Rectangle 7">
            <a:extLst>
              <a:ext uri="{FF2B5EF4-FFF2-40B4-BE49-F238E27FC236}">
                <a16:creationId xmlns:a16="http://schemas.microsoft.com/office/drawing/2014/main" id="{F690E30B-8379-3AB6-4484-15038EF61D74}"/>
              </a:ext>
            </a:extLst>
          </p:cNvPr>
          <p:cNvSpPr>
            <a:spLocks noGrp="1" noChangeArrowheads="1"/>
          </p:cNvSpPr>
          <p:nvPr>
            <p:ph type="body" idx="1"/>
          </p:nvPr>
        </p:nvSpPr>
        <p:spPr>
          <a:xfrm>
            <a:off x="239713" y="1143000"/>
            <a:ext cx="8294687" cy="4572000"/>
          </a:xfrm>
        </p:spPr>
        <p:txBody>
          <a:bodyPr/>
          <a:lstStyle/>
          <a:p>
            <a:pPr>
              <a:lnSpc>
                <a:spcPct val="90000"/>
              </a:lnSpc>
              <a:buFont typeface="Wingdings" panose="05000000000000000000" pitchFamily="2" charset="2"/>
              <a:buNone/>
            </a:pPr>
            <a:r>
              <a:rPr lang="en-US" altLang="en-US" sz="2400" dirty="0"/>
              <a:t>Two-Phase Locking Techniques</a:t>
            </a:r>
          </a:p>
          <a:p>
            <a:pPr lvl="1">
              <a:lnSpc>
                <a:spcPct val="90000"/>
              </a:lnSpc>
            </a:pPr>
            <a:r>
              <a:rPr lang="en-US" altLang="en-US" sz="2200" dirty="0"/>
              <a:t>Locking is an operation which secures </a:t>
            </a:r>
          </a:p>
          <a:p>
            <a:pPr lvl="2">
              <a:lnSpc>
                <a:spcPct val="90000"/>
              </a:lnSpc>
            </a:pPr>
            <a:r>
              <a:rPr lang="en-US" altLang="en-US" sz="2000" dirty="0"/>
              <a:t>(a) permission to Read</a:t>
            </a:r>
          </a:p>
          <a:p>
            <a:pPr lvl="2">
              <a:lnSpc>
                <a:spcPct val="90000"/>
              </a:lnSpc>
            </a:pPr>
            <a:r>
              <a:rPr lang="en-US" altLang="en-US" sz="2000" dirty="0"/>
              <a:t>(b) permission to Write a data item for a transaction.  </a:t>
            </a:r>
          </a:p>
          <a:p>
            <a:pPr lvl="1">
              <a:lnSpc>
                <a:spcPct val="90000"/>
              </a:lnSpc>
            </a:pPr>
            <a:r>
              <a:rPr lang="en-US" altLang="en-US" sz="2200" dirty="0"/>
              <a:t>Example: </a:t>
            </a:r>
          </a:p>
          <a:p>
            <a:pPr lvl="2">
              <a:lnSpc>
                <a:spcPct val="90000"/>
              </a:lnSpc>
            </a:pPr>
            <a:r>
              <a:rPr lang="en-US" altLang="en-US" sz="2000" dirty="0"/>
              <a:t>Lock (X).  Data item X is locked in behalf of the requesting transaction.  </a:t>
            </a:r>
          </a:p>
          <a:p>
            <a:pPr lvl="1">
              <a:lnSpc>
                <a:spcPct val="90000"/>
              </a:lnSpc>
            </a:pPr>
            <a:r>
              <a:rPr lang="en-US" altLang="en-US" sz="2200" dirty="0"/>
              <a:t>Unlocking is an operation which removes these permissions from the data item.  </a:t>
            </a:r>
          </a:p>
          <a:p>
            <a:pPr lvl="1">
              <a:lnSpc>
                <a:spcPct val="90000"/>
              </a:lnSpc>
            </a:pPr>
            <a:r>
              <a:rPr lang="en-US" altLang="en-US" sz="2200" dirty="0"/>
              <a:t>Example:</a:t>
            </a:r>
          </a:p>
          <a:p>
            <a:pPr lvl="2">
              <a:lnSpc>
                <a:spcPct val="90000"/>
              </a:lnSpc>
            </a:pPr>
            <a:r>
              <a:rPr lang="en-US" altLang="en-US" sz="2000" dirty="0"/>
              <a:t>Unlock (X): Data item X is made available to all other transactions.</a:t>
            </a:r>
          </a:p>
          <a:p>
            <a:pPr lvl="1">
              <a:lnSpc>
                <a:spcPct val="90000"/>
              </a:lnSpc>
            </a:pPr>
            <a:r>
              <a:rPr lang="en-US" altLang="en-US" sz="2200" dirty="0"/>
              <a:t>Lock and Unlock are Atomic operations.</a:t>
            </a: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8" name="Rectangle 8">
            <a:extLst>
              <a:ext uri="{FF2B5EF4-FFF2-40B4-BE49-F238E27FC236}">
                <a16:creationId xmlns:a16="http://schemas.microsoft.com/office/drawing/2014/main" id="{4340F942-BE14-9E19-C270-BD62AB35D141}"/>
              </a:ext>
            </a:extLst>
          </p:cNvPr>
          <p:cNvSpPr>
            <a:spLocks noGrp="1" noChangeArrowheads="1"/>
          </p:cNvSpPr>
          <p:nvPr>
            <p:ph type="body" idx="1"/>
          </p:nvPr>
        </p:nvSpPr>
        <p:spPr>
          <a:xfrm>
            <a:off x="258959" y="1124744"/>
            <a:ext cx="8294687" cy="3425825"/>
          </a:xfrm>
        </p:spPr>
        <p:txBody>
          <a:bodyPr/>
          <a:lstStyle/>
          <a:p>
            <a:pPr>
              <a:lnSpc>
                <a:spcPct val="80000"/>
              </a:lnSpc>
              <a:buFont typeface="Wingdings" panose="05000000000000000000" pitchFamily="2" charset="2"/>
              <a:buNone/>
            </a:pPr>
            <a:r>
              <a:rPr lang="en-US" altLang="en-US" sz="2400" dirty="0"/>
              <a:t>Two-Phase Locking Techniques: Essential components </a:t>
            </a:r>
          </a:p>
          <a:p>
            <a:pPr lvl="1">
              <a:lnSpc>
                <a:spcPct val="80000"/>
              </a:lnSpc>
            </a:pPr>
            <a:r>
              <a:rPr lang="en-US" altLang="en-US" sz="2200" dirty="0"/>
              <a:t>Two locks modes:</a:t>
            </a:r>
          </a:p>
          <a:p>
            <a:pPr lvl="2">
              <a:lnSpc>
                <a:spcPct val="80000"/>
              </a:lnSpc>
            </a:pPr>
            <a:r>
              <a:rPr lang="en-US" altLang="en-US" sz="2000" dirty="0"/>
              <a:t>(a) shared (read) 	(b) exclusive (write).</a:t>
            </a:r>
          </a:p>
          <a:p>
            <a:pPr lvl="1">
              <a:lnSpc>
                <a:spcPct val="80000"/>
              </a:lnSpc>
            </a:pPr>
            <a:r>
              <a:rPr lang="en-US" altLang="en-US" sz="2200" dirty="0"/>
              <a:t>Shared mode:  shared lock (X)</a:t>
            </a:r>
          </a:p>
          <a:p>
            <a:pPr lvl="2">
              <a:lnSpc>
                <a:spcPct val="80000"/>
              </a:lnSpc>
            </a:pPr>
            <a:r>
              <a:rPr lang="en-US" altLang="en-US" sz="2000" dirty="0"/>
              <a:t>More than one transaction can apply share lock on X for reading its value but no write lock can be applied on X by any other transaction.</a:t>
            </a:r>
          </a:p>
          <a:p>
            <a:pPr lvl="1">
              <a:lnSpc>
                <a:spcPct val="80000"/>
              </a:lnSpc>
            </a:pPr>
            <a:r>
              <a:rPr lang="en-US" altLang="en-US" sz="2200" dirty="0"/>
              <a:t>Exclusive mode: Write lock (X)</a:t>
            </a:r>
          </a:p>
          <a:p>
            <a:pPr lvl="2">
              <a:lnSpc>
                <a:spcPct val="80000"/>
              </a:lnSpc>
            </a:pPr>
            <a:r>
              <a:rPr lang="en-US" altLang="en-US" sz="2000" dirty="0"/>
              <a:t>Only one write lock on X can exist at any time and no shared lock can be applied by any other transaction on X.</a:t>
            </a:r>
          </a:p>
          <a:p>
            <a:pPr lvl="1">
              <a:lnSpc>
                <a:spcPct val="80000"/>
              </a:lnSpc>
            </a:pPr>
            <a:r>
              <a:rPr lang="en-US" altLang="en-US" sz="2200" dirty="0"/>
              <a:t>Conflict matrix</a:t>
            </a:r>
          </a:p>
        </p:txBody>
      </p:sp>
      <p:graphicFrame>
        <p:nvGraphicFramePr>
          <p:cNvPr id="675844" name="Object 4">
            <a:extLst>
              <a:ext uri="{FF2B5EF4-FFF2-40B4-BE49-F238E27FC236}">
                <a16:creationId xmlns:a16="http://schemas.microsoft.com/office/drawing/2014/main" id="{A3DFE954-FA19-1D9D-E66A-5FA3821F1C1F}"/>
              </a:ext>
            </a:extLst>
          </p:cNvPr>
          <p:cNvGraphicFramePr>
            <a:graphicFrameLocks noGrp="1" noChangeAspect="1"/>
          </p:cNvGraphicFramePr>
          <p:nvPr>
            <p:ph sz="half" idx="4294967295"/>
            <p:extLst>
              <p:ext uri="{D42A27DB-BD31-4B8C-83A1-F6EECF244321}">
                <p14:modId xmlns:p14="http://schemas.microsoft.com/office/powerpoint/2010/main" val="3913382461"/>
              </p:ext>
            </p:extLst>
          </p:nvPr>
        </p:nvGraphicFramePr>
        <p:xfrm>
          <a:off x="3276600" y="4550569"/>
          <a:ext cx="1717675" cy="1755775"/>
        </p:xfrm>
        <a:graphic>
          <a:graphicData uri="http://schemas.openxmlformats.org/presentationml/2006/ole">
            <mc:AlternateContent xmlns:mc="http://schemas.openxmlformats.org/markup-compatibility/2006">
              <mc:Choice xmlns:v="urn:schemas-microsoft-com:vml" Requires="v">
                <p:oleObj spid="_x0000_s1033" name="VISIO" r:id="rId4" imgW="1717560" imgH="1755720" progId="Visio.Drawing.6">
                  <p:embed/>
                </p:oleObj>
              </mc:Choice>
              <mc:Fallback>
                <p:oleObj name="VISIO" r:id="rId4" imgW="1717560" imgH="1755720" progId="Visio.Drawing.6">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4550569"/>
                        <a:ext cx="1717675" cy="175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alt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alt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14D33F70ED3E54E89D89E975D744A3D" ma:contentTypeVersion="2" ma:contentTypeDescription="Create a new document." ma:contentTypeScope="" ma:versionID="45e5fe61d9d79759c25af0e83f53075c">
  <xsd:schema xmlns:xsd="http://www.w3.org/2001/XMLSchema" xmlns:xs="http://www.w3.org/2001/XMLSchema" xmlns:p="http://schemas.microsoft.com/office/2006/metadata/properties" xmlns:ns2="247b0f2c-213d-4af1-b6c4-5d9ebc5a92b6" targetNamespace="http://schemas.microsoft.com/office/2006/metadata/properties" ma:root="true" ma:fieldsID="333f49f15d368c515ef2c0574d318458" ns2:_="">
    <xsd:import namespace="247b0f2c-213d-4af1-b6c4-5d9ebc5a92b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7b0f2c-213d-4af1-b6c4-5d9ebc5a92b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CCAA4A-3A9B-4AE7-BB0F-75DB44FB910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B50A0C2-99E8-419F-B9D3-0AD428B0E3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7b0f2c-213d-4af1-b6c4-5d9ebc5a92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A2B7FCD-8E6C-4F32-9F05-04B913C775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1211</TotalTime>
  <Words>2766</Words>
  <Application>Microsoft Office PowerPoint</Application>
  <PresentationFormat>Letter Paper (8.5x11 in)</PresentationFormat>
  <Paragraphs>566</Paragraphs>
  <Slides>62</Slides>
  <Notes>50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73" baseType="lpstr">
      <vt:lpstr>Arial</vt:lpstr>
      <vt:lpstr>Arial Narrow</vt:lpstr>
      <vt:lpstr>Calibri</vt:lpstr>
      <vt:lpstr>Coronet</vt:lpstr>
      <vt:lpstr>Latha</vt:lpstr>
      <vt:lpstr>Symbol</vt:lpstr>
      <vt:lpstr>Tahoma</vt:lpstr>
      <vt:lpstr>Times New Roman</vt:lpstr>
      <vt:lpstr>Wingdings</vt:lpstr>
      <vt:lpstr>Blends</vt:lpstr>
      <vt:lpstr>VISIO</vt:lpstr>
      <vt:lpstr>PowerPoint Presentation</vt:lpstr>
      <vt:lpstr> </vt:lpstr>
      <vt:lpstr> </vt:lpstr>
      <vt:lpstr>PowerPoint Presentation</vt:lpstr>
      <vt:lpstr>PowerPoint Presentation</vt:lpstr>
      <vt:lpstr>Binary Lock Algorithms</vt:lpstr>
      <vt:lpstr>Shared and Exclusive Locks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Deadlock Prevention</vt:lpstr>
      <vt:lpstr>Methods</vt:lpstr>
      <vt:lpstr>PowerPoint Presentation</vt:lpstr>
      <vt:lpstr>Wound-wait</vt:lpstr>
      <vt:lpstr>Deadlock Detection</vt:lpstr>
      <vt:lpstr>Example-1</vt:lpstr>
      <vt:lpstr>Example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Recovery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No-Undo/No-Redo Protocol (Shadow Paging) </vt:lpstr>
      <vt:lpstr>PowerPoint Presentation</vt:lpstr>
    </vt:vector>
  </TitlesOfParts>
  <Manager/>
  <Company>Copyright © 2007 Ramez Elmasri and Shamkant B. Navathe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18</dc:title>
  <dc:subject>Concurrency Control Techniques</dc:subject>
  <dc:creator>Elmasri/Navathe</dc:creator>
  <cp:keywords/>
  <dc:description/>
  <cp:lastModifiedBy>Windows User</cp:lastModifiedBy>
  <cp:revision>68</cp:revision>
  <cp:lastPrinted>2001-11-04T00:51:13Z</cp:lastPrinted>
  <dcterms:created xsi:type="dcterms:W3CDTF">2005-02-25T19:46:41Z</dcterms:created>
  <dcterms:modified xsi:type="dcterms:W3CDTF">2023-01-18T07:48:28Z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0x010100A14D33F70ED3E54E89D89E975D744A3D</vt:lpwstr>
  </property>
</Properties>
</file>