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22827-F9E1-4E3C-AD08-F9DAE82EA2A6}" type="datetimeFigureOut">
              <a:rPr lang="en-US" smtClean="0"/>
              <a:t>15-May-18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9013F-C759-4471-B674-49FD8D3A1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1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FACAE06-762F-434E-8369-380D0941E712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9971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F25A-3619-45E4-980E-3B92A6633BBC}" type="datetime1">
              <a:rPr lang="en-US" smtClean="0"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7EDC-DDBB-4BF5-ABA4-21AF29FA5369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9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AF6A-CEBA-49E1-8E92-8D5111187CA6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1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97CE-E245-4FD2-A01C-53C7787D025E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28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6A40-5AA8-4591-8611-575995452B6A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85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0B31-B301-44D8-B89A-9B3C1CABA64C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0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A21C-8FF9-4619-BC87-E35275B318CA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97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D9A4-0CA7-4C35-B85C-AFF2C2678618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9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3999" cy="1011390"/>
          </a:xfrm>
          <a:gradFill flip="none" rotWithShape="1">
            <a:gsLst>
              <a:gs pos="0">
                <a:schemeClr val="tx2">
                  <a:lumMod val="75000"/>
                  <a:tint val="66000"/>
                  <a:satMod val="160000"/>
                </a:schemeClr>
              </a:gs>
              <a:gs pos="50000">
                <a:schemeClr val="tx2">
                  <a:lumMod val="75000"/>
                  <a:tint val="44500"/>
                  <a:satMod val="160000"/>
                </a:schemeClr>
              </a:gs>
              <a:gs pos="100000">
                <a:schemeClr val="tx2">
                  <a:lumMod val="75000"/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txBody>
          <a:bodyPr rIns="502920">
            <a:normAutofit/>
          </a:bodyPr>
          <a:lstStyle>
            <a:lvl1pPr algn="r">
              <a:defRPr sz="4800" b="1">
                <a:solidFill>
                  <a:srgbClr val="FF0000"/>
                </a:solidFill>
                <a:latin typeface="Poor Richard" panose="02080502050505020702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179871"/>
            <a:ext cx="7704667" cy="5154443"/>
          </a:xfrm>
        </p:spPr>
        <p:txBody>
          <a:bodyPr anchor="t"/>
          <a:lstStyle>
            <a:lvl1pPr marL="285750" indent="-285750">
              <a:buSzPct val="100000"/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70C0"/>
              </a:buClr>
              <a:buSzPct val="80000"/>
              <a:buFont typeface="Arial" panose="020B0604020202020204" pitchFamily="34" charset="0"/>
              <a:buChar char="•"/>
              <a:defRPr sz="2200" i="1">
                <a:latin typeface="Consolas" panose="020B0609020204030204" pitchFamily="49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3716" y="6334314"/>
            <a:ext cx="2615251" cy="365125"/>
          </a:xfrm>
        </p:spPr>
        <p:txBody>
          <a:bodyPr/>
          <a:lstStyle/>
          <a:p>
            <a:fld id="{186D36E5-2526-487A-A0DF-334FF33906CE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334314"/>
            <a:ext cx="3592411" cy="365125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pPr algn="r"/>
            <a:r>
              <a:rPr lang="en-US" dirty="0" smtClean="0"/>
              <a:t>Dr. S. Nandagopalan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334314"/>
            <a:ext cx="427833" cy="365125"/>
          </a:xfrm>
        </p:spPr>
        <p:txBody>
          <a:bodyPr/>
          <a:lstStyle>
            <a:lvl1pPr>
              <a:defRPr b="1"/>
            </a:lvl1pPr>
          </a:lstStyle>
          <a:p>
            <a:fld id="{1CC4B8DE-591E-455A-A909-72D20B4D37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1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CDA1-1CA2-4D52-BCDD-3402D5124E80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0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67CC-73BA-4DE5-A3A7-0B40D8C292F7}" type="datetime1">
              <a:rPr lang="en-US" smtClean="0"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4873-FA85-4F53-8573-6C4B29035355}" type="datetime1">
              <a:rPr lang="en-US" smtClean="0"/>
              <a:t>15-May-18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6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CBC-264E-49F1-99C2-37FE980FC2EA}" type="datetime1">
              <a:rPr lang="en-US" smtClean="0"/>
              <a:t>15-May-18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B4C4-6047-49B9-9E9F-739E175D2470}" type="datetime1">
              <a:rPr lang="en-US" smtClean="0"/>
              <a:t>15-May-18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CF73-007D-4744-A867-BF525FA7A9E6}" type="datetime1">
              <a:rPr lang="en-US" smtClean="0"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17C9-E095-432C-ABF6-A62B5035546C}" type="datetime1">
              <a:rPr lang="en-US" smtClean="0"/>
              <a:t>15-May-18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9AD38E-7D9A-4499-BA49-829A6E421D29}" type="datetime1">
              <a:rPr lang="en-US" smtClean="0"/>
              <a:t>15-May-18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Dr. S. Nandagopalan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C4B8DE-591E-455A-A909-72D20B4D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2745" y="914401"/>
            <a:ext cx="7464056" cy="3488266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Architectural Patterns-3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sz="4400" dirty="0" smtClean="0">
                <a:solidFill>
                  <a:srgbClr val="0070C0"/>
                </a:solidFill>
                <a:latin typeface="Bahnschrift SemiLight" panose="020B0502040204020203" pitchFamily="34" charset="0"/>
              </a:rPr>
              <a:t>Adaptable systems</a:t>
            </a:r>
            <a:endParaRPr lang="en-US" dirty="0">
              <a:solidFill>
                <a:srgbClr val="0070C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201" y="1095940"/>
            <a:ext cx="5762563" cy="136453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UNIT 6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211" y="1179871"/>
            <a:ext cx="7602279" cy="5154443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Introduction</a:t>
            </a:r>
          </a:p>
          <a:p>
            <a:r>
              <a:rPr lang="en-US" sz="4400" dirty="0"/>
              <a:t> </a:t>
            </a:r>
            <a:r>
              <a:rPr lang="en-US" sz="4400" b="1" dirty="0" smtClean="0"/>
              <a:t>Adaptable Systems</a:t>
            </a:r>
          </a:p>
          <a:p>
            <a:pPr lvl="1"/>
            <a:r>
              <a:rPr lang="en-US" sz="4000" dirty="0" smtClean="0"/>
              <a:t>Microkernel</a:t>
            </a:r>
          </a:p>
          <a:p>
            <a:pPr lvl="1"/>
            <a:r>
              <a:rPr lang="en-US" sz="4000" dirty="0" smtClean="0"/>
              <a:t>Reflection</a:t>
            </a:r>
          </a:p>
          <a:p>
            <a:pPr marL="0" indent="0">
              <a:buNone/>
            </a:pPr>
            <a:endParaRPr lang="en-US" sz="4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50" y="1362903"/>
            <a:ext cx="3860789" cy="5077521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S. Nandagopalan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4B8DE-591E-455A-A909-72D20B4D37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1055</TotalTime>
  <Words>24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Bahnschrift SemiLight</vt:lpstr>
      <vt:lpstr>Calibri</vt:lpstr>
      <vt:lpstr>Consolas</vt:lpstr>
      <vt:lpstr>Corbel</vt:lpstr>
      <vt:lpstr>Poor Richard</vt:lpstr>
      <vt:lpstr>Wingdings</vt:lpstr>
      <vt:lpstr>Parallax</vt:lpstr>
      <vt:lpstr>Architectural Patterns-3 Adaptable systems</vt:lpstr>
      <vt:lpstr>Agenda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Patterns</dc:title>
  <dc:creator>Windows User</dc:creator>
  <cp:lastModifiedBy>Windows User</cp:lastModifiedBy>
  <cp:revision>81</cp:revision>
  <dcterms:created xsi:type="dcterms:W3CDTF">2018-04-17T03:35:49Z</dcterms:created>
  <dcterms:modified xsi:type="dcterms:W3CDTF">2018-05-15T04:36:38Z</dcterms:modified>
</cp:coreProperties>
</file>